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6"/>
  </p:notesMasterIdLst>
  <p:sldIdLst>
    <p:sldId id="256" r:id="rId2"/>
    <p:sldId id="259" r:id="rId3"/>
    <p:sldId id="257" r:id="rId4"/>
    <p:sldId id="277" r:id="rId5"/>
    <p:sldId id="278" r:id="rId6"/>
    <p:sldId id="264" r:id="rId7"/>
    <p:sldId id="260" r:id="rId8"/>
    <p:sldId id="267" r:id="rId9"/>
    <p:sldId id="281" r:id="rId10"/>
    <p:sldId id="280" r:id="rId11"/>
    <p:sldId id="262" r:id="rId12"/>
    <p:sldId id="297" r:id="rId13"/>
    <p:sldId id="279" r:id="rId14"/>
    <p:sldId id="265" r:id="rId15"/>
    <p:sldId id="266" r:id="rId16"/>
    <p:sldId id="282" r:id="rId17"/>
    <p:sldId id="298" r:id="rId18"/>
    <p:sldId id="299" r:id="rId19"/>
    <p:sldId id="300" r:id="rId20"/>
    <p:sldId id="301" r:id="rId21"/>
    <p:sldId id="283" r:id="rId22"/>
    <p:sldId id="274" r:id="rId23"/>
    <p:sldId id="284" r:id="rId24"/>
    <p:sldId id="285" r:id="rId25"/>
    <p:sldId id="286" r:id="rId26"/>
    <p:sldId id="287" r:id="rId27"/>
    <p:sldId id="288" r:id="rId28"/>
    <p:sldId id="289" r:id="rId29"/>
    <p:sldId id="290" r:id="rId30"/>
    <p:sldId id="291" r:id="rId31"/>
    <p:sldId id="292" r:id="rId32"/>
    <p:sldId id="293" r:id="rId33"/>
    <p:sldId id="294" r:id="rId34"/>
    <p:sldId id="296" r:id="rId35"/>
  </p:sldIdLst>
  <p:sldSz cx="9144000" cy="5143500" type="screen16x9"/>
  <p:notesSz cx="6858000" cy="9144000"/>
  <p:embeddedFontLst>
    <p:embeddedFont>
      <p:font typeface="Sora" panose="020B0604020202020204" charset="0"/>
      <p:regular r:id="rId37"/>
      <p:bold r:id="rId38"/>
    </p:embeddedFont>
    <p:embeddedFont>
      <p:font typeface="PT Sans" panose="020B0604020202020204" charset="0"/>
      <p:regular r:id="rId39"/>
      <p:bold r:id="rId40"/>
      <p:italic r:id="rId41"/>
      <p:boldItalic r:id="rId42"/>
    </p:embeddedFont>
    <p:embeddedFont>
      <p:font typeface="Bebas Neue" panose="020B0604020202020204" charset="0"/>
      <p:regular r:id="rId43"/>
    </p:embeddedFont>
    <p:embeddedFont>
      <p:font typeface="Mulish" panose="020B0604020202020204" charset="0"/>
      <p:regular r:id="rId44"/>
      <p:bold r:id="rId45"/>
      <p:italic r:id="rId46"/>
      <p:boldItalic r:id="rId47"/>
    </p:embeddedFont>
    <p:embeddedFont>
      <p:font typeface="Raleway" panose="020B0604020202020204" charset="0"/>
      <p:regular r:id="rId48"/>
      <p:bold r:id="rId49"/>
      <p:italic r:id="rId50"/>
      <p:boldItalic r:id="rId51"/>
    </p:embeddedFont>
    <p:embeddedFont>
      <p:font typeface="Sora SemiBold" panose="020B060402020202020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4E0"/>
    <a:srgbClr val="0697E1"/>
    <a:srgbClr val="D3F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34F49B-8EA8-432F-BE6F-1BC1A3AD38F5}">
  <a:tblStyle styleId="{D234F49B-8EA8-432F-BE6F-1BC1A3AD38F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0A93DAC-05F6-4350-972B-6322EEEC473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94660"/>
  </p:normalViewPr>
  <p:slideViewPr>
    <p:cSldViewPr snapToGrid="0">
      <p:cViewPr>
        <p:scale>
          <a:sx n="46" d="100"/>
          <a:sy n="46" d="100"/>
        </p:scale>
        <p:origin x="90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375632f7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375632f7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1722c30371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1722c30371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1cbd33eb9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1cbd33eb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14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1cbd33eb9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1cbd33eb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798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1cbd33eb9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1cbd33eb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282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1cbd33eb9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1cbd33eb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1508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1cbd33eb9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1cbd33eb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653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1cbd33eb9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1cbd33eb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1067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1cbd33eb9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1cbd33eb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0758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1cbd33eb9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1cbd33eb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201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1cbd33eb9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1cbd33eb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594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1258269c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1258269c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1cbd33eb9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1cbd33eb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867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1105afc42a3_1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1105afc42a3_1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01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1105afc42a3_1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1105afc42a3_1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231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1258269c9b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1258269c9b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11e7c571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11e7c571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1722c303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21722c303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1e375b9f5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1e375b9f5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1722c30371_0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1722c30371_0_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7096500" y="-2675600"/>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880325" y="3152525"/>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5400000">
            <a:off x="5001670" y="225629"/>
            <a:ext cx="6854457" cy="226666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flipH="1">
            <a:off x="-2876855" y="-168971"/>
            <a:ext cx="6854457" cy="226666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flipH="1">
            <a:off x="715100" y="1009625"/>
            <a:ext cx="4816200" cy="20820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b="0">
                <a:latin typeface="Sora SemiBold"/>
                <a:ea typeface="Sora SemiBold"/>
                <a:cs typeface="Sora SemiBold"/>
                <a:sym typeface="Sora Semi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715100" y="3602575"/>
            <a:ext cx="4816200" cy="531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8_1">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5"/>
          <p:cNvSpPr/>
          <p:nvPr/>
        </p:nvSpPr>
        <p:spPr>
          <a:xfrm>
            <a:off x="-2628050" y="2776604"/>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6535250" y="-3317233"/>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rot="8999285">
            <a:off x="-1159156" y="-2134126"/>
            <a:ext cx="6854486" cy="226667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rot="6744352" flipH="1">
            <a:off x="4849909" y="2980032"/>
            <a:ext cx="6854479"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BLANK_1_1_1_2_1_1">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8" name="Google Shape;98;p17"/>
          <p:cNvSpPr txBox="1">
            <a:spLocks noGrp="1"/>
          </p:cNvSpPr>
          <p:nvPr>
            <p:ph type="subTitle" idx="1"/>
          </p:nvPr>
        </p:nvSpPr>
        <p:spPr>
          <a:xfrm>
            <a:off x="3409126" y="1608603"/>
            <a:ext cx="44349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rgbClr val="FF0000"/>
              </a:buClr>
              <a:buSzPts val="2400"/>
              <a:buFont typeface="Bebas Neue"/>
              <a:buNone/>
              <a:defRPr sz="2000" b="1">
                <a:latin typeface="Raleway"/>
                <a:ea typeface="Raleway"/>
                <a:cs typeface="Raleway"/>
                <a:sym typeface="Raleway"/>
              </a:defRPr>
            </a:lvl1pPr>
            <a:lvl2pPr lvl="1"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2pPr>
            <a:lvl3pPr lvl="2"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3pPr>
            <a:lvl4pPr lvl="3"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4pPr>
            <a:lvl5pPr lvl="4"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5pPr>
            <a:lvl6pPr lvl="5"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6pPr>
            <a:lvl7pPr lvl="6"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7pPr>
            <a:lvl8pPr lvl="7"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8pPr>
            <a:lvl9pPr lvl="8"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9pPr>
          </a:lstStyle>
          <a:p>
            <a:endParaRPr/>
          </a:p>
        </p:txBody>
      </p:sp>
      <p:sp>
        <p:nvSpPr>
          <p:cNvPr id="99" name="Google Shape;99;p17"/>
          <p:cNvSpPr txBox="1">
            <a:spLocks noGrp="1"/>
          </p:cNvSpPr>
          <p:nvPr>
            <p:ph type="subTitle" idx="2"/>
          </p:nvPr>
        </p:nvSpPr>
        <p:spPr>
          <a:xfrm>
            <a:off x="3409126" y="2752104"/>
            <a:ext cx="44349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rgbClr val="FF0000"/>
              </a:buClr>
              <a:buSzPts val="2400"/>
              <a:buFont typeface="Bebas Neue"/>
              <a:buNone/>
              <a:defRPr sz="2000" b="1">
                <a:latin typeface="Raleway"/>
                <a:ea typeface="Raleway"/>
                <a:cs typeface="Raleway"/>
                <a:sym typeface="Raleway"/>
              </a:defRPr>
            </a:lvl1pPr>
            <a:lvl2pPr lvl="1"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2pPr>
            <a:lvl3pPr lvl="2"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3pPr>
            <a:lvl4pPr lvl="3"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4pPr>
            <a:lvl5pPr lvl="4"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5pPr>
            <a:lvl6pPr lvl="5"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6pPr>
            <a:lvl7pPr lvl="6"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7pPr>
            <a:lvl8pPr lvl="7"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8pPr>
            <a:lvl9pPr lvl="8"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9pPr>
          </a:lstStyle>
          <a:p>
            <a:endParaRPr/>
          </a:p>
        </p:txBody>
      </p:sp>
      <p:sp>
        <p:nvSpPr>
          <p:cNvPr id="100" name="Google Shape;100;p17"/>
          <p:cNvSpPr txBox="1">
            <a:spLocks noGrp="1"/>
          </p:cNvSpPr>
          <p:nvPr>
            <p:ph type="subTitle" idx="3"/>
          </p:nvPr>
        </p:nvSpPr>
        <p:spPr>
          <a:xfrm>
            <a:off x="3409126" y="3895604"/>
            <a:ext cx="4434900" cy="466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rgbClr val="FF0000"/>
              </a:buClr>
              <a:buSzPts val="2400"/>
              <a:buFont typeface="Bebas Neue"/>
              <a:buNone/>
              <a:defRPr sz="2000" b="1">
                <a:latin typeface="Raleway"/>
                <a:ea typeface="Raleway"/>
                <a:cs typeface="Raleway"/>
                <a:sym typeface="Raleway"/>
              </a:defRPr>
            </a:lvl1pPr>
            <a:lvl2pPr lvl="1"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2pPr>
            <a:lvl3pPr lvl="2"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3pPr>
            <a:lvl4pPr lvl="3"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4pPr>
            <a:lvl5pPr lvl="4"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5pPr>
            <a:lvl6pPr lvl="5"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6pPr>
            <a:lvl7pPr lvl="6"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7pPr>
            <a:lvl8pPr lvl="7"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8pPr>
            <a:lvl9pPr lvl="8" rtl="0">
              <a:lnSpc>
                <a:spcPct val="100000"/>
              </a:lnSpc>
              <a:spcBef>
                <a:spcPts val="0"/>
              </a:spcBef>
              <a:spcAft>
                <a:spcPts val="0"/>
              </a:spcAft>
              <a:buClr>
                <a:srgbClr val="FF0000"/>
              </a:buClr>
              <a:buSzPts val="2400"/>
              <a:buFont typeface="Bebas Neue"/>
              <a:buNone/>
              <a:defRPr sz="2400">
                <a:solidFill>
                  <a:srgbClr val="FF0000"/>
                </a:solidFill>
                <a:latin typeface="Bebas Neue"/>
                <a:ea typeface="Bebas Neue"/>
                <a:cs typeface="Bebas Neue"/>
                <a:sym typeface="Bebas Neue"/>
              </a:defRPr>
            </a:lvl9pPr>
          </a:lstStyle>
          <a:p>
            <a:endParaRPr/>
          </a:p>
        </p:txBody>
      </p:sp>
      <p:sp>
        <p:nvSpPr>
          <p:cNvPr id="101" name="Google Shape;101;p17"/>
          <p:cNvSpPr txBox="1">
            <a:spLocks noGrp="1"/>
          </p:cNvSpPr>
          <p:nvPr>
            <p:ph type="subTitle" idx="4"/>
          </p:nvPr>
        </p:nvSpPr>
        <p:spPr>
          <a:xfrm>
            <a:off x="3403800" y="1211225"/>
            <a:ext cx="4434900" cy="45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2" name="Google Shape;102;p17"/>
          <p:cNvSpPr txBox="1">
            <a:spLocks noGrp="1"/>
          </p:cNvSpPr>
          <p:nvPr>
            <p:ph type="subTitle" idx="5"/>
          </p:nvPr>
        </p:nvSpPr>
        <p:spPr>
          <a:xfrm>
            <a:off x="3403800" y="2354731"/>
            <a:ext cx="4434900" cy="45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3" name="Google Shape;103;p17"/>
          <p:cNvSpPr txBox="1">
            <a:spLocks noGrp="1"/>
          </p:cNvSpPr>
          <p:nvPr>
            <p:ph type="subTitle" idx="6"/>
          </p:nvPr>
        </p:nvSpPr>
        <p:spPr>
          <a:xfrm>
            <a:off x="3403800" y="3498236"/>
            <a:ext cx="4434900" cy="45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04"/>
        <p:cNvGrpSpPr/>
        <p:nvPr/>
      </p:nvGrpSpPr>
      <p:grpSpPr>
        <a:xfrm>
          <a:off x="0" y="0"/>
          <a:ext cx="0" cy="0"/>
          <a:chOff x="0" y="0"/>
          <a:chExt cx="0" cy="0"/>
        </a:xfrm>
      </p:grpSpPr>
      <p:sp>
        <p:nvSpPr>
          <p:cNvPr id="105" name="Google Shape;105;p18"/>
          <p:cNvSpPr/>
          <p:nvPr/>
        </p:nvSpPr>
        <p:spPr>
          <a:xfrm rot="10800000">
            <a:off x="-2698125" y="2446784"/>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rot="-3956036" flipH="1">
            <a:off x="-1690461" y="-1437145"/>
            <a:ext cx="6854412" cy="2266655"/>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txBox="1">
            <a:spLocks noGrp="1"/>
          </p:cNvSpPr>
          <p:nvPr>
            <p:ph type="title" hasCustomPrompt="1"/>
          </p:nvPr>
        </p:nvSpPr>
        <p:spPr>
          <a:xfrm>
            <a:off x="1290200" y="1905500"/>
            <a:ext cx="4197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b="0">
                <a:solidFill>
                  <a:schemeClr val="dk2"/>
                </a:solidFill>
                <a:latin typeface="Sora SemiBold"/>
                <a:ea typeface="Sora SemiBold"/>
                <a:cs typeface="Sora SemiBold"/>
                <a:sym typeface="Sor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8" name="Google Shape;108;p18"/>
          <p:cNvSpPr txBox="1">
            <a:spLocks noGrp="1"/>
          </p:cNvSpPr>
          <p:nvPr>
            <p:ph type="subTitle" idx="1"/>
          </p:nvPr>
        </p:nvSpPr>
        <p:spPr>
          <a:xfrm>
            <a:off x="1290200" y="2816825"/>
            <a:ext cx="4197000" cy="3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09" name="Google Shape;109;p18"/>
          <p:cNvSpPr txBox="1">
            <a:spLocks noGrp="1"/>
          </p:cNvSpPr>
          <p:nvPr>
            <p:ph type="title" idx="2" hasCustomPrompt="1"/>
          </p:nvPr>
        </p:nvSpPr>
        <p:spPr>
          <a:xfrm>
            <a:off x="1290200" y="535000"/>
            <a:ext cx="4197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b="0">
                <a:solidFill>
                  <a:schemeClr val="dk2"/>
                </a:solidFill>
                <a:latin typeface="Sora SemiBold"/>
                <a:ea typeface="Sora SemiBold"/>
                <a:cs typeface="Sora SemiBold"/>
                <a:sym typeface="Sor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0" name="Google Shape;110;p18"/>
          <p:cNvSpPr txBox="1">
            <a:spLocks noGrp="1"/>
          </p:cNvSpPr>
          <p:nvPr>
            <p:ph type="subTitle" idx="3"/>
          </p:nvPr>
        </p:nvSpPr>
        <p:spPr>
          <a:xfrm>
            <a:off x="1290200" y="1446300"/>
            <a:ext cx="4197000" cy="3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11" name="Google Shape;111;p18"/>
          <p:cNvSpPr/>
          <p:nvPr/>
        </p:nvSpPr>
        <p:spPr>
          <a:xfrm rot="10800000">
            <a:off x="6546025" y="-2234504"/>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txBox="1">
            <a:spLocks noGrp="1"/>
          </p:cNvSpPr>
          <p:nvPr>
            <p:ph type="title" idx="4" hasCustomPrompt="1"/>
          </p:nvPr>
        </p:nvSpPr>
        <p:spPr>
          <a:xfrm>
            <a:off x="1290200" y="3276026"/>
            <a:ext cx="4197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b="0">
                <a:solidFill>
                  <a:schemeClr val="dk2"/>
                </a:solidFill>
                <a:latin typeface="Sora SemiBold"/>
                <a:ea typeface="Sora SemiBold"/>
                <a:cs typeface="Sora SemiBold"/>
                <a:sym typeface="Sor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3" name="Google Shape;113;p18"/>
          <p:cNvSpPr txBox="1">
            <a:spLocks noGrp="1"/>
          </p:cNvSpPr>
          <p:nvPr>
            <p:ph type="subTitle" idx="5"/>
          </p:nvPr>
        </p:nvSpPr>
        <p:spPr>
          <a:xfrm>
            <a:off x="1290200" y="4187350"/>
            <a:ext cx="4197000" cy="3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sz="1400">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4"/>
        <p:cNvGrpSpPr/>
        <p:nvPr/>
      </p:nvGrpSpPr>
      <p:grpSpPr>
        <a:xfrm>
          <a:off x="0" y="0"/>
          <a:ext cx="0" cy="0"/>
          <a:chOff x="0" y="0"/>
          <a:chExt cx="0" cy="0"/>
        </a:xfrm>
      </p:grpSpPr>
      <p:sp>
        <p:nvSpPr>
          <p:cNvPr id="115" name="Google Shape;11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 name="Google Shape;116;p19"/>
          <p:cNvSpPr txBox="1">
            <a:spLocks noGrp="1"/>
          </p:cNvSpPr>
          <p:nvPr>
            <p:ph type="subTitle" idx="1"/>
          </p:nvPr>
        </p:nvSpPr>
        <p:spPr>
          <a:xfrm>
            <a:off x="715100" y="2951977"/>
            <a:ext cx="2285700" cy="150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7" name="Google Shape;117;p19"/>
          <p:cNvSpPr txBox="1">
            <a:spLocks noGrp="1"/>
          </p:cNvSpPr>
          <p:nvPr>
            <p:ph type="subTitle" idx="2"/>
          </p:nvPr>
        </p:nvSpPr>
        <p:spPr>
          <a:xfrm>
            <a:off x="3429153" y="2951977"/>
            <a:ext cx="2285700" cy="150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8" name="Google Shape;118;p19"/>
          <p:cNvSpPr txBox="1">
            <a:spLocks noGrp="1"/>
          </p:cNvSpPr>
          <p:nvPr>
            <p:ph type="subTitle" idx="3"/>
          </p:nvPr>
        </p:nvSpPr>
        <p:spPr>
          <a:xfrm>
            <a:off x="6143205" y="2951977"/>
            <a:ext cx="2285700" cy="150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9" name="Google Shape;119;p19"/>
          <p:cNvSpPr txBox="1">
            <a:spLocks noGrp="1"/>
          </p:cNvSpPr>
          <p:nvPr>
            <p:ph type="subTitle" idx="4"/>
          </p:nvPr>
        </p:nvSpPr>
        <p:spPr>
          <a:xfrm>
            <a:off x="715100" y="2496825"/>
            <a:ext cx="2285700" cy="47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0" name="Google Shape;120;p19"/>
          <p:cNvSpPr txBox="1">
            <a:spLocks noGrp="1"/>
          </p:cNvSpPr>
          <p:nvPr>
            <p:ph type="subTitle" idx="5"/>
          </p:nvPr>
        </p:nvSpPr>
        <p:spPr>
          <a:xfrm>
            <a:off x="3429153" y="2496825"/>
            <a:ext cx="2285700" cy="47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1" name="Google Shape;121;p19"/>
          <p:cNvSpPr txBox="1">
            <a:spLocks noGrp="1"/>
          </p:cNvSpPr>
          <p:nvPr>
            <p:ph type="subTitle" idx="6"/>
          </p:nvPr>
        </p:nvSpPr>
        <p:spPr>
          <a:xfrm>
            <a:off x="6143205" y="2496825"/>
            <a:ext cx="2285700" cy="472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2" name="Google Shape;122;p19"/>
          <p:cNvSpPr/>
          <p:nvPr/>
        </p:nvSpPr>
        <p:spPr>
          <a:xfrm rot="10800000">
            <a:off x="5950700" y="3463471"/>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p:nvPr/>
        </p:nvSpPr>
        <p:spPr>
          <a:xfrm rot="-6744352">
            <a:off x="6430937" y="497683"/>
            <a:ext cx="6854479"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rot="10800000">
            <a:off x="-3137725" y="-1880366"/>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rot="-8999285" flipH="1">
            <a:off x="-2166780" y="4063450"/>
            <a:ext cx="6854486" cy="226667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3" name="Google Shape;143;p21"/>
          <p:cNvSpPr txBox="1">
            <a:spLocks noGrp="1"/>
          </p:cNvSpPr>
          <p:nvPr>
            <p:ph type="subTitle" idx="1"/>
          </p:nvPr>
        </p:nvSpPr>
        <p:spPr>
          <a:xfrm>
            <a:off x="715100" y="1929918"/>
            <a:ext cx="2367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4" name="Google Shape;144;p21"/>
          <p:cNvSpPr txBox="1">
            <a:spLocks noGrp="1"/>
          </p:cNvSpPr>
          <p:nvPr>
            <p:ph type="subTitle" idx="2"/>
          </p:nvPr>
        </p:nvSpPr>
        <p:spPr>
          <a:xfrm>
            <a:off x="3390677" y="1929918"/>
            <a:ext cx="2367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5" name="Google Shape;145;p21"/>
          <p:cNvSpPr txBox="1">
            <a:spLocks noGrp="1"/>
          </p:cNvSpPr>
          <p:nvPr>
            <p:ph type="subTitle" idx="3"/>
          </p:nvPr>
        </p:nvSpPr>
        <p:spPr>
          <a:xfrm>
            <a:off x="715100" y="3673609"/>
            <a:ext cx="2367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21"/>
          <p:cNvSpPr txBox="1">
            <a:spLocks noGrp="1"/>
          </p:cNvSpPr>
          <p:nvPr>
            <p:ph type="subTitle" idx="4"/>
          </p:nvPr>
        </p:nvSpPr>
        <p:spPr>
          <a:xfrm>
            <a:off x="3390676" y="3673609"/>
            <a:ext cx="2367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7" name="Google Shape;147;p21"/>
          <p:cNvSpPr txBox="1">
            <a:spLocks noGrp="1"/>
          </p:cNvSpPr>
          <p:nvPr>
            <p:ph type="subTitle" idx="5"/>
          </p:nvPr>
        </p:nvSpPr>
        <p:spPr>
          <a:xfrm>
            <a:off x="6061600" y="1929918"/>
            <a:ext cx="2367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8" name="Google Shape;148;p21"/>
          <p:cNvSpPr txBox="1">
            <a:spLocks noGrp="1"/>
          </p:cNvSpPr>
          <p:nvPr>
            <p:ph type="subTitle" idx="6"/>
          </p:nvPr>
        </p:nvSpPr>
        <p:spPr>
          <a:xfrm>
            <a:off x="6061599" y="3673609"/>
            <a:ext cx="23673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9" name="Google Shape;149;p21"/>
          <p:cNvSpPr txBox="1">
            <a:spLocks noGrp="1"/>
          </p:cNvSpPr>
          <p:nvPr>
            <p:ph type="subTitle" idx="7"/>
          </p:nvPr>
        </p:nvSpPr>
        <p:spPr>
          <a:xfrm>
            <a:off x="719756" y="1556043"/>
            <a:ext cx="2358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0" name="Google Shape;150;p21"/>
          <p:cNvSpPr txBox="1">
            <a:spLocks noGrp="1"/>
          </p:cNvSpPr>
          <p:nvPr>
            <p:ph type="subTitle" idx="8"/>
          </p:nvPr>
        </p:nvSpPr>
        <p:spPr>
          <a:xfrm>
            <a:off x="3395325" y="1556043"/>
            <a:ext cx="2358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1" name="Google Shape;151;p21"/>
          <p:cNvSpPr txBox="1">
            <a:spLocks noGrp="1"/>
          </p:cNvSpPr>
          <p:nvPr>
            <p:ph type="subTitle" idx="9"/>
          </p:nvPr>
        </p:nvSpPr>
        <p:spPr>
          <a:xfrm>
            <a:off x="6066241" y="1556043"/>
            <a:ext cx="2358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2" name="Google Shape;152;p21"/>
          <p:cNvSpPr txBox="1">
            <a:spLocks noGrp="1"/>
          </p:cNvSpPr>
          <p:nvPr>
            <p:ph type="subTitle" idx="13"/>
          </p:nvPr>
        </p:nvSpPr>
        <p:spPr>
          <a:xfrm>
            <a:off x="719756" y="3296511"/>
            <a:ext cx="2358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3" name="Google Shape;153;p21"/>
          <p:cNvSpPr txBox="1">
            <a:spLocks noGrp="1"/>
          </p:cNvSpPr>
          <p:nvPr>
            <p:ph type="subTitle" idx="14"/>
          </p:nvPr>
        </p:nvSpPr>
        <p:spPr>
          <a:xfrm>
            <a:off x="3395325" y="3296511"/>
            <a:ext cx="2358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4" name="Google Shape;154;p21"/>
          <p:cNvSpPr txBox="1">
            <a:spLocks noGrp="1"/>
          </p:cNvSpPr>
          <p:nvPr>
            <p:ph type="subTitle" idx="15"/>
          </p:nvPr>
        </p:nvSpPr>
        <p:spPr>
          <a:xfrm>
            <a:off x="6066241" y="3296511"/>
            <a:ext cx="2358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latin typeface="Raleway"/>
                <a:ea typeface="Raleway"/>
                <a:cs typeface="Raleway"/>
                <a:sym typeface="Raleway"/>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55" name="Google Shape;155;p21"/>
          <p:cNvSpPr/>
          <p:nvPr/>
        </p:nvSpPr>
        <p:spPr>
          <a:xfrm rot="10800000">
            <a:off x="5950700" y="3463471"/>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1"/>
          <p:cNvSpPr/>
          <p:nvPr/>
        </p:nvSpPr>
        <p:spPr>
          <a:xfrm rot="-6744352">
            <a:off x="6430937" y="497683"/>
            <a:ext cx="6854479"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1"/>
          <p:cNvSpPr/>
          <p:nvPr/>
        </p:nvSpPr>
        <p:spPr>
          <a:xfrm rot="10800000">
            <a:off x="-3137725" y="-1880366"/>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1"/>
          <p:cNvSpPr/>
          <p:nvPr/>
        </p:nvSpPr>
        <p:spPr>
          <a:xfrm rot="10800000" flipH="1">
            <a:off x="5532425" y="-722300"/>
            <a:ext cx="1543200" cy="1543200"/>
          </a:xfrm>
          <a:prstGeom prst="ellipse">
            <a:avLst/>
          </a:prstGeom>
          <a:gradFill>
            <a:gsLst>
              <a:gs pos="0">
                <a:srgbClr val="0094E0">
                  <a:alpha val="13725"/>
                </a:srgbClr>
              </a:gs>
              <a:gs pos="15000">
                <a:srgbClr val="0094E0">
                  <a:alpha val="13725"/>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1"/>
          <p:cNvSpPr/>
          <p:nvPr/>
        </p:nvSpPr>
        <p:spPr>
          <a:xfrm rot="-8999285" flipH="1">
            <a:off x="-2166780" y="4063450"/>
            <a:ext cx="6854486" cy="226667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66"/>
        <p:cNvGrpSpPr/>
        <p:nvPr/>
      </p:nvGrpSpPr>
      <p:grpSpPr>
        <a:xfrm>
          <a:off x="0" y="0"/>
          <a:ext cx="0" cy="0"/>
          <a:chOff x="0" y="0"/>
          <a:chExt cx="0" cy="0"/>
        </a:xfrm>
      </p:grpSpPr>
      <p:sp>
        <p:nvSpPr>
          <p:cNvPr id="167" name="Google Shape;167;p23"/>
          <p:cNvSpPr/>
          <p:nvPr/>
        </p:nvSpPr>
        <p:spPr>
          <a:xfrm rot="10800000">
            <a:off x="5950700" y="3463471"/>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3"/>
          <p:cNvSpPr/>
          <p:nvPr/>
        </p:nvSpPr>
        <p:spPr>
          <a:xfrm rot="-6744352">
            <a:off x="6430937" y="497683"/>
            <a:ext cx="6854479"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3"/>
          <p:cNvSpPr/>
          <p:nvPr/>
        </p:nvSpPr>
        <p:spPr>
          <a:xfrm rot="10800000">
            <a:off x="-3137725" y="-1880366"/>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3"/>
          <p:cNvSpPr/>
          <p:nvPr/>
        </p:nvSpPr>
        <p:spPr>
          <a:xfrm rot="-8999285" flipH="1">
            <a:off x="-2166780" y="4063450"/>
            <a:ext cx="6854486" cy="226667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71"/>
        <p:cNvGrpSpPr/>
        <p:nvPr/>
      </p:nvGrpSpPr>
      <p:grpSpPr>
        <a:xfrm>
          <a:off x="0" y="0"/>
          <a:ext cx="0" cy="0"/>
          <a:chOff x="0" y="0"/>
          <a:chExt cx="0" cy="0"/>
        </a:xfrm>
      </p:grpSpPr>
      <p:sp>
        <p:nvSpPr>
          <p:cNvPr id="172" name="Google Shape;172;p24"/>
          <p:cNvSpPr/>
          <p:nvPr/>
        </p:nvSpPr>
        <p:spPr>
          <a:xfrm rot="10800000" flipH="1">
            <a:off x="-2548350" y="2691846"/>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4"/>
          <p:cNvSpPr/>
          <p:nvPr/>
        </p:nvSpPr>
        <p:spPr>
          <a:xfrm rot="6744352" flipH="1">
            <a:off x="-4210841" y="497683"/>
            <a:ext cx="6854479"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rot="10800000" flipH="1">
            <a:off x="6383350" y="-2302366"/>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4"/>
          <p:cNvSpPr/>
          <p:nvPr/>
        </p:nvSpPr>
        <p:spPr>
          <a:xfrm rot="8999285">
            <a:off x="4386869" y="4063450"/>
            <a:ext cx="6854486" cy="226667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0"/>
        <p:cNvGrpSpPr/>
        <p:nvPr/>
      </p:nvGrpSpPr>
      <p:grpSpPr>
        <a:xfrm>
          <a:off x="0" y="0"/>
          <a:ext cx="0" cy="0"/>
          <a:chOff x="0" y="0"/>
          <a:chExt cx="0" cy="0"/>
        </a:xfrm>
      </p:grpSpPr>
      <p:sp>
        <p:nvSpPr>
          <p:cNvPr id="161" name="Google Shape;161;p22"/>
          <p:cNvSpPr/>
          <p:nvPr/>
        </p:nvSpPr>
        <p:spPr>
          <a:xfrm rot="8615962" flipH="1">
            <a:off x="-3343204" y="-1447525"/>
            <a:ext cx="6854454" cy="2266668"/>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2"/>
          <p:cNvSpPr txBox="1">
            <a:spLocks noGrp="1"/>
          </p:cNvSpPr>
          <p:nvPr>
            <p:ph type="ctrTitle"/>
          </p:nvPr>
        </p:nvSpPr>
        <p:spPr>
          <a:xfrm>
            <a:off x="715100" y="644075"/>
            <a:ext cx="3900900" cy="997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b="0">
                <a:latin typeface="Sora SemiBold"/>
                <a:ea typeface="Sora SemiBold"/>
                <a:cs typeface="Sora SemiBold"/>
                <a:sym typeface="Sora Semi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3" name="Google Shape;163;p22"/>
          <p:cNvSpPr txBox="1">
            <a:spLocks noGrp="1"/>
          </p:cNvSpPr>
          <p:nvPr>
            <p:ph type="subTitle" idx="1"/>
          </p:nvPr>
        </p:nvSpPr>
        <p:spPr>
          <a:xfrm>
            <a:off x="715100" y="1511175"/>
            <a:ext cx="3900900" cy="111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64" name="Google Shape;164;p22"/>
          <p:cNvSpPr txBox="1"/>
          <p:nvPr/>
        </p:nvSpPr>
        <p:spPr>
          <a:xfrm>
            <a:off x="715100" y="3671300"/>
            <a:ext cx="3430200" cy="615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000" b="1">
                <a:solidFill>
                  <a:schemeClr val="dk1"/>
                </a:solidFill>
                <a:latin typeface="Mulish"/>
                <a:ea typeface="Mulish"/>
                <a:cs typeface="Mulish"/>
                <a:sym typeface="Mulish"/>
              </a:rPr>
              <a:t>CREDITS:</a:t>
            </a:r>
            <a:r>
              <a:rPr lang="en" sz="1000">
                <a:solidFill>
                  <a:schemeClr val="dk1"/>
                </a:solidFill>
                <a:latin typeface="Mulish"/>
                <a:ea typeface="Mulish"/>
                <a:cs typeface="Mulish"/>
                <a:sym typeface="Mulish"/>
              </a:rPr>
              <a:t> This presentation template was created by </a:t>
            </a:r>
            <a:r>
              <a:rPr lang="en" sz="1000" b="1" u="sng">
                <a:solidFill>
                  <a:schemeClr val="hlink"/>
                </a:solidFill>
                <a:latin typeface="Mulish"/>
                <a:ea typeface="Mulish"/>
                <a:cs typeface="Mulish"/>
                <a:sym typeface="Mulish"/>
                <a:hlinkClick r:id="rId2"/>
              </a:rPr>
              <a:t>Slidesgo</a:t>
            </a:r>
            <a:r>
              <a:rPr lang="en" sz="1000" b="1" u="sng">
                <a:solidFill>
                  <a:schemeClr val="dk1"/>
                </a:solidFill>
                <a:latin typeface="Mulish"/>
                <a:ea typeface="Mulish"/>
                <a:cs typeface="Mulish"/>
                <a:sym typeface="Mulish"/>
              </a:rPr>
              <a:t>,</a:t>
            </a:r>
            <a:r>
              <a:rPr lang="en" sz="1000" b="1">
                <a:solidFill>
                  <a:schemeClr val="dk1"/>
                </a:solidFill>
                <a:latin typeface="Mulish"/>
                <a:ea typeface="Mulish"/>
                <a:cs typeface="Mulish"/>
                <a:sym typeface="Mulish"/>
              </a:rPr>
              <a:t> </a:t>
            </a:r>
            <a:r>
              <a:rPr lang="en" sz="1000">
                <a:solidFill>
                  <a:schemeClr val="dk1"/>
                </a:solidFill>
                <a:latin typeface="Mulish"/>
                <a:ea typeface="Mulish"/>
                <a:cs typeface="Mulish"/>
                <a:sym typeface="Mulish"/>
              </a:rPr>
              <a:t>including icons by </a:t>
            </a:r>
            <a:r>
              <a:rPr lang="en" sz="1000" b="1" u="sng">
                <a:solidFill>
                  <a:schemeClr val="dk1"/>
                </a:solidFill>
                <a:latin typeface="Mulish"/>
                <a:ea typeface="Mulish"/>
                <a:cs typeface="Mulish"/>
                <a:sym typeface="Mulish"/>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000" b="1">
                <a:solidFill>
                  <a:schemeClr val="dk1"/>
                </a:solidFill>
                <a:latin typeface="Mulish"/>
                <a:ea typeface="Mulish"/>
                <a:cs typeface="Mulish"/>
                <a:sym typeface="Mulish"/>
              </a:rPr>
              <a:t> </a:t>
            </a:r>
            <a:r>
              <a:rPr lang="en" sz="1000">
                <a:solidFill>
                  <a:schemeClr val="dk1"/>
                </a:solidFill>
                <a:latin typeface="Mulish"/>
                <a:ea typeface="Mulish"/>
                <a:cs typeface="Mulish"/>
                <a:sym typeface="Mulish"/>
              </a:rPr>
              <a:t>and infographics &amp; images by </a:t>
            </a:r>
            <a:r>
              <a:rPr lang="en" sz="1000" b="1" u="sng">
                <a:solidFill>
                  <a:schemeClr val="dk1"/>
                </a:solidFill>
                <a:latin typeface="Mulish"/>
                <a:ea typeface="Mulish"/>
                <a:cs typeface="Mulish"/>
                <a:sym typeface="Mulish"/>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000" b="1" u="sng">
              <a:solidFill>
                <a:schemeClr val="dk1"/>
              </a:solidFill>
              <a:highlight>
                <a:srgbClr val="DFDEFC"/>
              </a:highlight>
              <a:latin typeface="Mulish"/>
              <a:ea typeface="Mulish"/>
              <a:cs typeface="Mulish"/>
              <a:sym typeface="Mulish"/>
            </a:endParaRPr>
          </a:p>
        </p:txBody>
      </p:sp>
      <p:sp>
        <p:nvSpPr>
          <p:cNvPr id="165" name="Google Shape;165;p22"/>
          <p:cNvSpPr/>
          <p:nvPr/>
        </p:nvSpPr>
        <p:spPr>
          <a:xfrm flipH="1">
            <a:off x="6535250" y="2776604"/>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178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945500" y="2703975"/>
            <a:ext cx="4483500" cy="1904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500" b="0">
                <a:latin typeface="Sora SemiBold"/>
                <a:ea typeface="Sora SemiBold"/>
                <a:cs typeface="Sora SemiBold"/>
                <a:sym typeface="Sora Semi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3945500" y="1447075"/>
            <a:ext cx="1604700" cy="9861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b="0">
                <a:solidFill>
                  <a:schemeClr val="dk2"/>
                </a:solidFill>
                <a:latin typeface="Sora SemiBold"/>
                <a:ea typeface="Sora SemiBold"/>
                <a:cs typeface="Sora SemiBold"/>
                <a:sym typeface="Sor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p:nvPr/>
        </p:nvSpPr>
        <p:spPr>
          <a:xfrm flipH="1">
            <a:off x="4811500" y="-2961725"/>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p:nvPr/>
        </p:nvSpPr>
        <p:spPr>
          <a:xfrm flipH="1">
            <a:off x="6535250" y="2776604"/>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flipH="1">
            <a:off x="-2628050" y="-3317233"/>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 name="Google Shape;40;p6"/>
          <p:cNvSpPr/>
          <p:nvPr/>
        </p:nvSpPr>
        <p:spPr>
          <a:xfrm rot="1800715" flipH="1">
            <a:off x="-1470556" y="4960492"/>
            <a:ext cx="6854486" cy="226667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rot="4055648">
            <a:off x="5188759" y="149087"/>
            <a:ext cx="6854479"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p:nvPr/>
        </p:nvSpPr>
        <p:spPr>
          <a:xfrm rot="8474243">
            <a:off x="-2353287" y="-2065752"/>
            <a:ext cx="6854467" cy="2266673"/>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flipH="1">
            <a:off x="6580725" y="-2491150"/>
            <a:ext cx="5839500" cy="58395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title"/>
          </p:nvPr>
        </p:nvSpPr>
        <p:spPr>
          <a:xfrm>
            <a:off x="720000" y="954900"/>
            <a:ext cx="3890400" cy="1289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500" b="0">
                <a:latin typeface="Sora SemiBold"/>
                <a:ea typeface="Sora SemiBold"/>
                <a:cs typeface="Sora SemiBold"/>
                <a:sym typeface="Sora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 name="Google Shape;46;p7"/>
          <p:cNvSpPr txBox="1">
            <a:spLocks noGrp="1"/>
          </p:cNvSpPr>
          <p:nvPr>
            <p:ph type="body" idx="1"/>
          </p:nvPr>
        </p:nvSpPr>
        <p:spPr>
          <a:xfrm>
            <a:off x="720000" y="2244000"/>
            <a:ext cx="3890400" cy="194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solidFill>
                  <a:srgbClr val="434343"/>
                </a:solidFill>
              </a:defRPr>
            </a:lvl1pPr>
            <a:lvl2pPr marL="914400" lvl="1" indent="-304800" rtl="0">
              <a:lnSpc>
                <a:spcPct val="115000"/>
              </a:lnSpc>
              <a:spcBef>
                <a:spcPts val="0"/>
              </a:spcBef>
              <a:spcAft>
                <a:spcPts val="0"/>
              </a:spcAft>
              <a:buSzPts val="1200"/>
              <a:buChar char="○"/>
              <a:defRPr>
                <a:solidFill>
                  <a:srgbClr val="434343"/>
                </a:solidFill>
              </a:defRPr>
            </a:lvl2pPr>
            <a:lvl3pPr marL="1371600" lvl="2" indent="-304800" rtl="0">
              <a:lnSpc>
                <a:spcPct val="115000"/>
              </a:lnSpc>
              <a:spcBef>
                <a:spcPts val="0"/>
              </a:spcBef>
              <a:spcAft>
                <a:spcPts val="0"/>
              </a:spcAft>
              <a:buSzPts val="1200"/>
              <a:buChar char="■"/>
              <a:defRPr>
                <a:solidFill>
                  <a:srgbClr val="434343"/>
                </a:solidFill>
              </a:defRPr>
            </a:lvl3pPr>
            <a:lvl4pPr marL="1828800" lvl="3" indent="-304800" rtl="0">
              <a:lnSpc>
                <a:spcPct val="115000"/>
              </a:lnSpc>
              <a:spcBef>
                <a:spcPts val="0"/>
              </a:spcBef>
              <a:spcAft>
                <a:spcPts val="0"/>
              </a:spcAft>
              <a:buSzPts val="1200"/>
              <a:buChar char="●"/>
              <a:defRPr>
                <a:solidFill>
                  <a:srgbClr val="434343"/>
                </a:solidFill>
              </a:defRPr>
            </a:lvl4pPr>
            <a:lvl5pPr marL="2286000" lvl="4" indent="-304800" rtl="0">
              <a:lnSpc>
                <a:spcPct val="115000"/>
              </a:lnSpc>
              <a:spcBef>
                <a:spcPts val="0"/>
              </a:spcBef>
              <a:spcAft>
                <a:spcPts val="0"/>
              </a:spcAft>
              <a:buSzPts val="1200"/>
              <a:buChar char="○"/>
              <a:defRPr>
                <a:solidFill>
                  <a:srgbClr val="434343"/>
                </a:solidFill>
              </a:defRPr>
            </a:lvl5pPr>
            <a:lvl6pPr marL="2743200" lvl="5" indent="-304800" rtl="0">
              <a:lnSpc>
                <a:spcPct val="115000"/>
              </a:lnSpc>
              <a:spcBef>
                <a:spcPts val="0"/>
              </a:spcBef>
              <a:spcAft>
                <a:spcPts val="0"/>
              </a:spcAft>
              <a:buSzPts val="1200"/>
              <a:buChar char="■"/>
              <a:defRPr>
                <a:solidFill>
                  <a:srgbClr val="434343"/>
                </a:solidFill>
              </a:defRPr>
            </a:lvl6pPr>
            <a:lvl7pPr marL="3200400" lvl="6" indent="-304800" rtl="0">
              <a:lnSpc>
                <a:spcPct val="115000"/>
              </a:lnSpc>
              <a:spcBef>
                <a:spcPts val="0"/>
              </a:spcBef>
              <a:spcAft>
                <a:spcPts val="0"/>
              </a:spcAft>
              <a:buSzPts val="1200"/>
              <a:buChar char="●"/>
              <a:defRPr>
                <a:solidFill>
                  <a:srgbClr val="434343"/>
                </a:solidFill>
              </a:defRPr>
            </a:lvl7pPr>
            <a:lvl8pPr marL="3657600" lvl="7" indent="-304800" rtl="0">
              <a:lnSpc>
                <a:spcPct val="115000"/>
              </a:lnSpc>
              <a:spcBef>
                <a:spcPts val="0"/>
              </a:spcBef>
              <a:spcAft>
                <a:spcPts val="0"/>
              </a:spcAft>
              <a:buSzPts val="1200"/>
              <a:buChar char="○"/>
              <a:defRPr>
                <a:solidFill>
                  <a:srgbClr val="434343"/>
                </a:solidFill>
              </a:defRPr>
            </a:lvl8pPr>
            <a:lvl9pPr marL="4114800" lvl="8" indent="-304800" rtl="0">
              <a:lnSpc>
                <a:spcPct val="115000"/>
              </a:lnSpc>
              <a:spcBef>
                <a:spcPts val="0"/>
              </a:spcBef>
              <a:spcAft>
                <a:spcPts val="0"/>
              </a:spcAft>
              <a:buSzPts val="12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sp>
        <p:nvSpPr>
          <p:cNvPr id="48" name="Google Shape;48;p8"/>
          <p:cNvSpPr txBox="1">
            <a:spLocks noGrp="1"/>
          </p:cNvSpPr>
          <p:nvPr>
            <p:ph type="title"/>
          </p:nvPr>
        </p:nvSpPr>
        <p:spPr>
          <a:xfrm>
            <a:off x="2724150" y="1307100"/>
            <a:ext cx="36957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2201850" y="1584874"/>
            <a:ext cx="47403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 name="Google Shape;51;p9"/>
          <p:cNvSpPr txBox="1">
            <a:spLocks noGrp="1"/>
          </p:cNvSpPr>
          <p:nvPr>
            <p:ph type="subTitle" idx="1"/>
          </p:nvPr>
        </p:nvSpPr>
        <p:spPr>
          <a:xfrm>
            <a:off x="2201925" y="2427926"/>
            <a:ext cx="4740300" cy="113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6875" y="0"/>
            <a:ext cx="9144000" cy="5157300"/>
          </a:xfrm>
          <a:prstGeom prst="rect">
            <a:avLst/>
          </a:prstGeom>
          <a:noFill/>
          <a:ln>
            <a:noFill/>
          </a:ln>
        </p:spPr>
      </p:sp>
      <p:sp>
        <p:nvSpPr>
          <p:cNvPr id="54" name="Google Shape;54;p10"/>
          <p:cNvSpPr txBox="1">
            <a:spLocks noGrp="1"/>
          </p:cNvSpPr>
          <p:nvPr>
            <p:ph type="title"/>
          </p:nvPr>
        </p:nvSpPr>
        <p:spPr>
          <a:xfrm>
            <a:off x="720000" y="4038000"/>
            <a:ext cx="7704000" cy="5727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500"/>
              <a:buNone/>
              <a:defRPr>
                <a:solidFill>
                  <a:schemeClr val="dk2"/>
                </a:solidFill>
              </a:defRPr>
            </a:lvl2pPr>
            <a:lvl3pPr lvl="2" algn="ctr" rtl="0">
              <a:spcBef>
                <a:spcPts val="0"/>
              </a:spcBef>
              <a:spcAft>
                <a:spcPts val="0"/>
              </a:spcAft>
              <a:buClr>
                <a:schemeClr val="dk2"/>
              </a:buClr>
              <a:buSzPts val="3500"/>
              <a:buNone/>
              <a:defRPr>
                <a:solidFill>
                  <a:schemeClr val="dk2"/>
                </a:solidFill>
              </a:defRPr>
            </a:lvl3pPr>
            <a:lvl4pPr lvl="3" algn="ctr" rtl="0">
              <a:spcBef>
                <a:spcPts val="0"/>
              </a:spcBef>
              <a:spcAft>
                <a:spcPts val="0"/>
              </a:spcAft>
              <a:buClr>
                <a:schemeClr val="dk2"/>
              </a:buClr>
              <a:buSzPts val="3500"/>
              <a:buNone/>
              <a:defRPr>
                <a:solidFill>
                  <a:schemeClr val="dk2"/>
                </a:solidFill>
              </a:defRPr>
            </a:lvl4pPr>
            <a:lvl5pPr lvl="4" algn="ctr" rtl="0">
              <a:spcBef>
                <a:spcPts val="0"/>
              </a:spcBef>
              <a:spcAft>
                <a:spcPts val="0"/>
              </a:spcAft>
              <a:buClr>
                <a:schemeClr val="dk2"/>
              </a:buClr>
              <a:buSzPts val="3500"/>
              <a:buNone/>
              <a:defRPr>
                <a:solidFill>
                  <a:schemeClr val="dk2"/>
                </a:solidFill>
              </a:defRPr>
            </a:lvl5pPr>
            <a:lvl6pPr lvl="5" algn="ctr" rtl="0">
              <a:spcBef>
                <a:spcPts val="0"/>
              </a:spcBef>
              <a:spcAft>
                <a:spcPts val="0"/>
              </a:spcAft>
              <a:buClr>
                <a:schemeClr val="dk2"/>
              </a:buClr>
              <a:buSzPts val="3500"/>
              <a:buNone/>
              <a:defRPr>
                <a:solidFill>
                  <a:schemeClr val="dk2"/>
                </a:solidFill>
              </a:defRPr>
            </a:lvl6pPr>
            <a:lvl7pPr lvl="6" algn="ctr" rtl="0">
              <a:spcBef>
                <a:spcPts val="0"/>
              </a:spcBef>
              <a:spcAft>
                <a:spcPts val="0"/>
              </a:spcAft>
              <a:buClr>
                <a:schemeClr val="dk2"/>
              </a:buClr>
              <a:buSzPts val="3500"/>
              <a:buNone/>
              <a:defRPr>
                <a:solidFill>
                  <a:schemeClr val="dk2"/>
                </a:solidFill>
              </a:defRPr>
            </a:lvl7pPr>
            <a:lvl8pPr lvl="7" algn="ctr" rtl="0">
              <a:spcBef>
                <a:spcPts val="0"/>
              </a:spcBef>
              <a:spcAft>
                <a:spcPts val="0"/>
              </a:spcAft>
              <a:buClr>
                <a:schemeClr val="dk2"/>
              </a:buClr>
              <a:buSzPts val="3500"/>
              <a:buNone/>
              <a:defRPr>
                <a:solidFill>
                  <a:schemeClr val="dk2"/>
                </a:solidFill>
              </a:defRPr>
            </a:lvl8pPr>
            <a:lvl9pPr lvl="8" algn="ctr" rtl="0">
              <a:spcBef>
                <a:spcPts val="0"/>
              </a:spcBef>
              <a:spcAft>
                <a:spcPts val="0"/>
              </a:spcAft>
              <a:buClr>
                <a:schemeClr val="dk2"/>
              </a:buClr>
              <a:buSzPts val="3500"/>
              <a:buNone/>
              <a:defRPr>
                <a:solidFill>
                  <a:schemeClr val="dk2"/>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flipH="1">
            <a:off x="6402375" y="2323179"/>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p:nvPr/>
        </p:nvSpPr>
        <p:spPr>
          <a:xfrm flipH="1">
            <a:off x="-2628050" y="-3317233"/>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1"/>
          <p:cNvSpPr txBox="1">
            <a:spLocks noGrp="1"/>
          </p:cNvSpPr>
          <p:nvPr>
            <p:ph type="title" hasCustomPrompt="1"/>
          </p:nvPr>
        </p:nvSpPr>
        <p:spPr>
          <a:xfrm>
            <a:off x="715100" y="961650"/>
            <a:ext cx="6465300" cy="937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4100" b="0">
                <a:latin typeface="Sora SemiBold"/>
                <a:ea typeface="Sora SemiBold"/>
                <a:cs typeface="Sora SemiBold"/>
                <a:sym typeface="Sora SemiBold"/>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 name="Google Shape;59;p11"/>
          <p:cNvSpPr txBox="1">
            <a:spLocks noGrp="1"/>
          </p:cNvSpPr>
          <p:nvPr>
            <p:ph type="subTitle" idx="1"/>
          </p:nvPr>
        </p:nvSpPr>
        <p:spPr>
          <a:xfrm>
            <a:off x="715100" y="2105325"/>
            <a:ext cx="6465300" cy="19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60" name="Google Shape;60;p11"/>
          <p:cNvSpPr/>
          <p:nvPr/>
        </p:nvSpPr>
        <p:spPr>
          <a:xfrm rot="-8100000">
            <a:off x="-1887243" y="3111919"/>
            <a:ext cx="6854388" cy="226664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ora"/>
              <a:buNone/>
              <a:defRPr sz="3000" b="1">
                <a:solidFill>
                  <a:schemeClr val="dk1"/>
                </a:solidFill>
                <a:latin typeface="Sora"/>
                <a:ea typeface="Sora"/>
                <a:cs typeface="Sora"/>
                <a:sym typeface="Sora"/>
              </a:defRPr>
            </a:lvl1pPr>
            <a:lvl2pPr lvl="1"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2pPr>
            <a:lvl3pPr lvl="2"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3pPr>
            <a:lvl4pPr lvl="3"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4pPr>
            <a:lvl5pPr lvl="4"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5pPr>
            <a:lvl6pPr lvl="5"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6pPr>
            <a:lvl7pPr lvl="6"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7pPr>
            <a:lvl8pPr lvl="7"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8pPr>
            <a:lvl9pPr lvl="8"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1pPr>
            <a:lvl2pPr marL="914400" lvl="1"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2pPr>
            <a:lvl3pPr marL="1371600" lvl="2"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3pPr>
            <a:lvl4pPr marL="1828800" lvl="3"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4pPr>
            <a:lvl5pPr marL="2286000" lvl="4"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5pPr>
            <a:lvl6pPr marL="2743200" lvl="5"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6pPr>
            <a:lvl7pPr marL="3200400" lvl="6"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7pPr>
            <a:lvl8pPr marL="3657600" lvl="7"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8pPr>
            <a:lvl9pPr marL="4114800" lvl="8"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6" r:id="rId7"/>
    <p:sldLayoutId id="2147483657" r:id="rId8"/>
    <p:sldLayoutId id="2147483658" r:id="rId9"/>
    <p:sldLayoutId id="2147483661" r:id="rId10"/>
    <p:sldLayoutId id="2147483663" r:id="rId11"/>
    <p:sldLayoutId id="2147483664" r:id="rId12"/>
    <p:sldLayoutId id="2147483665" r:id="rId13"/>
    <p:sldLayoutId id="2147483667" r:id="rId14"/>
    <p:sldLayoutId id="2147483669" r:id="rId15"/>
    <p:sldLayoutId id="2147483670" r:id="rId16"/>
    <p:sldLayoutId id="214748367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dgt-2UGLXefrKrHafk6MRzZSYzxIx4NDWXEPVPI0dl4/copy#gid=1799683148&amp;range=A9"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p28"/>
          <p:cNvSpPr txBox="1">
            <a:spLocks noGrp="1"/>
          </p:cNvSpPr>
          <p:nvPr>
            <p:ph type="ctrTitle"/>
          </p:nvPr>
        </p:nvSpPr>
        <p:spPr>
          <a:xfrm flipH="1">
            <a:off x="785354" y="1864504"/>
            <a:ext cx="4816200" cy="93426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dk2"/>
                </a:solidFill>
              </a:rPr>
              <a:t>Varicose </a:t>
            </a:r>
            <a:r>
              <a:rPr lang="en" dirty="0" smtClean="0">
                <a:solidFill>
                  <a:schemeClr val="dk2"/>
                </a:solidFill>
              </a:rPr>
              <a:t>Veins</a:t>
            </a:r>
            <a:endParaRPr dirty="0">
              <a:solidFill>
                <a:schemeClr val="dk2"/>
              </a:solidFill>
            </a:endParaRPr>
          </a:p>
        </p:txBody>
      </p:sp>
      <p:grpSp>
        <p:nvGrpSpPr>
          <p:cNvPr id="189" name="Google Shape;189;p28"/>
          <p:cNvGrpSpPr/>
          <p:nvPr/>
        </p:nvGrpSpPr>
        <p:grpSpPr>
          <a:xfrm>
            <a:off x="6236423" y="5"/>
            <a:ext cx="1602917" cy="4677674"/>
            <a:chOff x="1034700" y="240275"/>
            <a:chExt cx="767350" cy="2239300"/>
          </a:xfrm>
        </p:grpSpPr>
        <p:sp>
          <p:nvSpPr>
            <p:cNvPr id="190" name="Google Shape;190;p28"/>
            <p:cNvSpPr/>
            <p:nvPr/>
          </p:nvSpPr>
          <p:spPr>
            <a:xfrm>
              <a:off x="1058100" y="240275"/>
              <a:ext cx="743950" cy="2239300"/>
            </a:xfrm>
            <a:custGeom>
              <a:avLst/>
              <a:gdLst/>
              <a:ahLst/>
              <a:cxnLst/>
              <a:rect l="l" t="t" r="r" b="b"/>
              <a:pathLst>
                <a:path w="29758" h="89572" extrusionOk="0">
                  <a:moveTo>
                    <a:pt x="3200" y="0"/>
                  </a:moveTo>
                  <a:cubicBezTo>
                    <a:pt x="3200" y="0"/>
                    <a:pt x="1" y="8702"/>
                    <a:pt x="1" y="16611"/>
                  </a:cubicBezTo>
                  <a:cubicBezTo>
                    <a:pt x="1" y="24521"/>
                    <a:pt x="6784" y="52064"/>
                    <a:pt x="6784" y="52064"/>
                  </a:cubicBezTo>
                  <a:cubicBezTo>
                    <a:pt x="6784" y="52064"/>
                    <a:pt x="7608" y="57169"/>
                    <a:pt x="7168" y="59803"/>
                  </a:cubicBezTo>
                  <a:cubicBezTo>
                    <a:pt x="7114" y="60128"/>
                    <a:pt x="7057" y="60423"/>
                    <a:pt x="7003" y="60697"/>
                  </a:cubicBezTo>
                  <a:cubicBezTo>
                    <a:pt x="7000" y="60703"/>
                    <a:pt x="6998" y="60714"/>
                    <a:pt x="6995" y="60728"/>
                  </a:cubicBezTo>
                  <a:cubicBezTo>
                    <a:pt x="6596" y="62649"/>
                    <a:pt x="6210" y="63417"/>
                    <a:pt x="6784" y="64854"/>
                  </a:cubicBezTo>
                  <a:cubicBezTo>
                    <a:pt x="6788" y="64865"/>
                    <a:pt x="6793" y="64878"/>
                    <a:pt x="6798" y="64888"/>
                  </a:cubicBezTo>
                  <a:cubicBezTo>
                    <a:pt x="7447" y="66516"/>
                    <a:pt x="7698" y="67714"/>
                    <a:pt x="7297" y="68422"/>
                  </a:cubicBezTo>
                  <a:cubicBezTo>
                    <a:pt x="6893" y="69136"/>
                    <a:pt x="6180" y="70454"/>
                    <a:pt x="6125" y="71935"/>
                  </a:cubicBezTo>
                  <a:cubicBezTo>
                    <a:pt x="6069" y="73417"/>
                    <a:pt x="5800" y="76059"/>
                    <a:pt x="5800" y="77147"/>
                  </a:cubicBezTo>
                  <a:cubicBezTo>
                    <a:pt x="5800" y="78235"/>
                    <a:pt x="5917" y="81532"/>
                    <a:pt x="7065" y="83149"/>
                  </a:cubicBezTo>
                  <a:cubicBezTo>
                    <a:pt x="7065" y="83149"/>
                    <a:pt x="7393" y="83392"/>
                    <a:pt x="7742" y="83650"/>
                  </a:cubicBezTo>
                  <a:cubicBezTo>
                    <a:pt x="8036" y="83869"/>
                    <a:pt x="8343" y="84101"/>
                    <a:pt x="8476" y="84208"/>
                  </a:cubicBezTo>
                  <a:cubicBezTo>
                    <a:pt x="8476" y="84208"/>
                    <a:pt x="8673" y="84838"/>
                    <a:pt x="9030" y="85487"/>
                  </a:cubicBezTo>
                  <a:lnTo>
                    <a:pt x="9030" y="85490"/>
                  </a:lnTo>
                  <a:lnTo>
                    <a:pt x="9031" y="85491"/>
                  </a:lnTo>
                  <a:cubicBezTo>
                    <a:pt x="9387" y="86142"/>
                    <a:pt x="9902" y="86812"/>
                    <a:pt x="10535" y="86886"/>
                  </a:cubicBezTo>
                  <a:cubicBezTo>
                    <a:pt x="10814" y="86918"/>
                    <a:pt x="11034" y="86933"/>
                    <a:pt x="11209" y="86933"/>
                  </a:cubicBezTo>
                  <a:cubicBezTo>
                    <a:pt x="11824" y="86933"/>
                    <a:pt x="11865" y="86743"/>
                    <a:pt x="11889" y="86444"/>
                  </a:cubicBezTo>
                  <a:cubicBezTo>
                    <a:pt x="11890" y="86425"/>
                    <a:pt x="11890" y="86402"/>
                    <a:pt x="11889" y="86373"/>
                  </a:cubicBezTo>
                  <a:cubicBezTo>
                    <a:pt x="11875" y="85849"/>
                    <a:pt x="11525" y="83684"/>
                    <a:pt x="11663" y="83615"/>
                  </a:cubicBezTo>
                  <a:cubicBezTo>
                    <a:pt x="11665" y="83614"/>
                    <a:pt x="11668" y="83613"/>
                    <a:pt x="11671" y="83613"/>
                  </a:cubicBezTo>
                  <a:cubicBezTo>
                    <a:pt x="11682" y="83613"/>
                    <a:pt x="11695" y="83625"/>
                    <a:pt x="11711" y="83649"/>
                  </a:cubicBezTo>
                  <a:cubicBezTo>
                    <a:pt x="11970" y="84018"/>
                    <a:pt x="12501" y="86985"/>
                    <a:pt x="12882" y="87465"/>
                  </a:cubicBezTo>
                  <a:cubicBezTo>
                    <a:pt x="12894" y="87480"/>
                    <a:pt x="12907" y="87492"/>
                    <a:pt x="12919" y="87503"/>
                  </a:cubicBezTo>
                  <a:cubicBezTo>
                    <a:pt x="13301" y="87826"/>
                    <a:pt x="13832" y="88063"/>
                    <a:pt x="14333" y="88063"/>
                  </a:cubicBezTo>
                  <a:cubicBezTo>
                    <a:pt x="14833" y="88063"/>
                    <a:pt x="15689" y="87792"/>
                    <a:pt x="15877" y="86644"/>
                  </a:cubicBezTo>
                  <a:cubicBezTo>
                    <a:pt x="15877" y="86644"/>
                    <a:pt x="15940" y="88334"/>
                    <a:pt x="16878" y="88584"/>
                  </a:cubicBezTo>
                  <a:cubicBezTo>
                    <a:pt x="17199" y="88670"/>
                    <a:pt x="17548" y="88719"/>
                    <a:pt x="17872" y="88719"/>
                  </a:cubicBezTo>
                  <a:cubicBezTo>
                    <a:pt x="18495" y="88719"/>
                    <a:pt x="19030" y="88537"/>
                    <a:pt x="19111" y="88083"/>
                  </a:cubicBezTo>
                  <a:cubicBezTo>
                    <a:pt x="19237" y="87395"/>
                    <a:pt x="19111" y="85767"/>
                    <a:pt x="19111" y="85766"/>
                  </a:cubicBezTo>
                  <a:lnTo>
                    <a:pt x="19111" y="85766"/>
                  </a:lnTo>
                  <a:cubicBezTo>
                    <a:pt x="19111" y="85767"/>
                    <a:pt x="19488" y="88249"/>
                    <a:pt x="20031" y="88720"/>
                  </a:cubicBezTo>
                  <a:cubicBezTo>
                    <a:pt x="20295" y="88948"/>
                    <a:pt x="20817" y="89105"/>
                    <a:pt x="21374" y="89105"/>
                  </a:cubicBezTo>
                  <a:cubicBezTo>
                    <a:pt x="21703" y="89105"/>
                    <a:pt x="22046" y="89050"/>
                    <a:pt x="22354" y="88922"/>
                  </a:cubicBezTo>
                  <a:cubicBezTo>
                    <a:pt x="22596" y="88822"/>
                    <a:pt x="22817" y="88679"/>
                    <a:pt x="22995" y="88480"/>
                  </a:cubicBezTo>
                  <a:lnTo>
                    <a:pt x="23099" y="88126"/>
                  </a:lnTo>
                  <a:cubicBezTo>
                    <a:pt x="23099" y="88126"/>
                    <a:pt x="23412" y="89572"/>
                    <a:pt x="26252" y="89572"/>
                  </a:cubicBezTo>
                  <a:cubicBezTo>
                    <a:pt x="29090" y="89572"/>
                    <a:pt x="29758" y="87228"/>
                    <a:pt x="29548" y="86330"/>
                  </a:cubicBezTo>
                  <a:cubicBezTo>
                    <a:pt x="29340" y="85433"/>
                    <a:pt x="28568" y="85099"/>
                    <a:pt x="27838" y="83868"/>
                  </a:cubicBezTo>
                  <a:cubicBezTo>
                    <a:pt x="27107" y="82636"/>
                    <a:pt x="27065" y="82343"/>
                    <a:pt x="26898" y="81488"/>
                  </a:cubicBezTo>
                  <a:cubicBezTo>
                    <a:pt x="26731" y="80632"/>
                    <a:pt x="26146" y="79901"/>
                    <a:pt x="25332" y="78774"/>
                  </a:cubicBezTo>
                  <a:cubicBezTo>
                    <a:pt x="25129" y="78495"/>
                    <a:pt x="24904" y="78202"/>
                    <a:pt x="24669" y="77902"/>
                  </a:cubicBezTo>
                  <a:cubicBezTo>
                    <a:pt x="24667" y="77900"/>
                    <a:pt x="24666" y="77899"/>
                    <a:pt x="24664" y="77897"/>
                  </a:cubicBezTo>
                  <a:cubicBezTo>
                    <a:pt x="24196" y="77300"/>
                    <a:pt x="23687" y="76678"/>
                    <a:pt x="23247" y="76084"/>
                  </a:cubicBezTo>
                  <a:cubicBezTo>
                    <a:pt x="23023" y="75780"/>
                    <a:pt x="22813" y="75486"/>
                    <a:pt x="22640" y="75205"/>
                  </a:cubicBezTo>
                  <a:cubicBezTo>
                    <a:pt x="22392" y="74806"/>
                    <a:pt x="22030" y="74269"/>
                    <a:pt x="21648" y="73621"/>
                  </a:cubicBezTo>
                  <a:cubicBezTo>
                    <a:pt x="20975" y="72479"/>
                    <a:pt x="20241" y="70984"/>
                    <a:pt x="19946" y="69257"/>
                  </a:cubicBezTo>
                  <a:cubicBezTo>
                    <a:pt x="19486" y="66553"/>
                    <a:pt x="20078" y="64244"/>
                    <a:pt x="19715" y="63453"/>
                  </a:cubicBezTo>
                  <a:cubicBezTo>
                    <a:pt x="19353" y="62660"/>
                    <a:pt x="17078" y="58835"/>
                    <a:pt x="16615" y="54614"/>
                  </a:cubicBezTo>
                  <a:cubicBezTo>
                    <a:pt x="16154" y="50391"/>
                    <a:pt x="15836" y="47496"/>
                    <a:pt x="17693" y="39596"/>
                  </a:cubicBezTo>
                  <a:cubicBezTo>
                    <a:pt x="18629" y="35602"/>
                    <a:pt x="19843" y="31297"/>
                    <a:pt x="20798" y="27226"/>
                  </a:cubicBezTo>
                  <a:cubicBezTo>
                    <a:pt x="20898" y="26801"/>
                    <a:pt x="21982" y="26757"/>
                    <a:pt x="22076" y="26336"/>
                  </a:cubicBezTo>
                  <a:cubicBezTo>
                    <a:pt x="22218" y="25698"/>
                    <a:pt x="21366" y="24687"/>
                    <a:pt x="21489" y="24066"/>
                  </a:cubicBezTo>
                  <a:cubicBezTo>
                    <a:pt x="22048" y="21271"/>
                    <a:pt x="22733" y="18432"/>
                    <a:pt x="22692" y="16218"/>
                  </a:cubicBezTo>
                  <a:cubicBezTo>
                    <a:pt x="22576" y="10088"/>
                    <a:pt x="19285" y="0"/>
                    <a:pt x="19285" y="0"/>
                  </a:cubicBezTo>
                  <a:close/>
                </a:path>
              </a:pathLst>
            </a:custGeom>
            <a:solidFill>
              <a:srgbClr val="B27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8"/>
            <p:cNvSpPr/>
            <p:nvPr/>
          </p:nvSpPr>
          <p:spPr>
            <a:xfrm>
              <a:off x="1308025" y="2363925"/>
              <a:ext cx="36375" cy="30600"/>
            </a:xfrm>
            <a:custGeom>
              <a:avLst/>
              <a:gdLst/>
              <a:ahLst/>
              <a:cxnLst/>
              <a:rect l="l" t="t" r="r" b="b"/>
              <a:pathLst>
                <a:path w="1455" h="1224" extrusionOk="0">
                  <a:moveTo>
                    <a:pt x="0" y="1"/>
                  </a:moveTo>
                  <a:cubicBezTo>
                    <a:pt x="0" y="1"/>
                    <a:pt x="175" y="1217"/>
                    <a:pt x="849" y="1217"/>
                  </a:cubicBezTo>
                  <a:cubicBezTo>
                    <a:pt x="853" y="1217"/>
                    <a:pt x="857" y="1217"/>
                    <a:pt x="861" y="1217"/>
                  </a:cubicBezTo>
                  <a:cubicBezTo>
                    <a:pt x="861" y="1217"/>
                    <a:pt x="914" y="1224"/>
                    <a:pt x="989" y="1224"/>
                  </a:cubicBezTo>
                  <a:cubicBezTo>
                    <a:pt x="1152" y="1224"/>
                    <a:pt x="1417" y="1192"/>
                    <a:pt x="1432" y="988"/>
                  </a:cubicBezTo>
                  <a:cubicBezTo>
                    <a:pt x="1455" y="691"/>
                    <a:pt x="1261" y="52"/>
                    <a:pt x="1261" y="52"/>
                  </a:cubicBezTo>
                  <a:lnTo>
                    <a:pt x="0" y="1"/>
                  </a:lnTo>
                  <a:close/>
                </a:path>
              </a:pathLst>
            </a:custGeom>
            <a:solidFill>
              <a:srgbClr val="E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8"/>
            <p:cNvSpPr/>
            <p:nvPr/>
          </p:nvSpPr>
          <p:spPr>
            <a:xfrm>
              <a:off x="1386550" y="2367050"/>
              <a:ext cx="55025" cy="37625"/>
            </a:xfrm>
            <a:custGeom>
              <a:avLst/>
              <a:gdLst/>
              <a:ahLst/>
              <a:cxnLst/>
              <a:rect l="l" t="t" r="r" b="b"/>
              <a:pathLst>
                <a:path w="2201" h="1505" extrusionOk="0">
                  <a:moveTo>
                    <a:pt x="1114" y="1"/>
                  </a:moveTo>
                  <a:cubicBezTo>
                    <a:pt x="624" y="1"/>
                    <a:pt x="199" y="117"/>
                    <a:pt x="112" y="244"/>
                  </a:cubicBezTo>
                  <a:cubicBezTo>
                    <a:pt x="1" y="406"/>
                    <a:pt x="112" y="1302"/>
                    <a:pt x="112" y="1302"/>
                  </a:cubicBezTo>
                  <a:cubicBezTo>
                    <a:pt x="112" y="1302"/>
                    <a:pt x="649" y="1504"/>
                    <a:pt x="1340" y="1504"/>
                  </a:cubicBezTo>
                  <a:cubicBezTo>
                    <a:pt x="1611" y="1504"/>
                    <a:pt x="1905" y="1473"/>
                    <a:pt x="2200" y="1387"/>
                  </a:cubicBezTo>
                  <a:cubicBezTo>
                    <a:pt x="2200" y="1387"/>
                    <a:pt x="2184" y="124"/>
                    <a:pt x="1535" y="30"/>
                  </a:cubicBezTo>
                  <a:cubicBezTo>
                    <a:pt x="1394" y="10"/>
                    <a:pt x="1252" y="1"/>
                    <a:pt x="1114" y="1"/>
                  </a:cubicBezTo>
                  <a:close/>
                </a:path>
              </a:pathLst>
            </a:custGeom>
            <a:solidFill>
              <a:srgbClr val="E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8"/>
            <p:cNvSpPr/>
            <p:nvPr/>
          </p:nvSpPr>
          <p:spPr>
            <a:xfrm>
              <a:off x="1468125" y="2383650"/>
              <a:ext cx="60750" cy="35425"/>
            </a:xfrm>
            <a:custGeom>
              <a:avLst/>
              <a:gdLst/>
              <a:ahLst/>
              <a:cxnLst/>
              <a:rect l="l" t="t" r="r" b="b"/>
              <a:pathLst>
                <a:path w="2430" h="1417" extrusionOk="0">
                  <a:moveTo>
                    <a:pt x="1024" y="1"/>
                  </a:moveTo>
                  <a:cubicBezTo>
                    <a:pt x="578" y="1"/>
                    <a:pt x="182" y="53"/>
                    <a:pt x="111" y="156"/>
                  </a:cubicBezTo>
                  <a:cubicBezTo>
                    <a:pt x="0" y="318"/>
                    <a:pt x="111" y="1213"/>
                    <a:pt x="111" y="1213"/>
                  </a:cubicBezTo>
                  <a:cubicBezTo>
                    <a:pt x="111" y="1213"/>
                    <a:pt x="650" y="1416"/>
                    <a:pt x="1342" y="1416"/>
                  </a:cubicBezTo>
                  <a:cubicBezTo>
                    <a:pt x="1613" y="1416"/>
                    <a:pt x="1907" y="1385"/>
                    <a:pt x="2201" y="1299"/>
                  </a:cubicBezTo>
                  <a:cubicBezTo>
                    <a:pt x="2201" y="1299"/>
                    <a:pt x="2430" y="145"/>
                    <a:pt x="1781" y="51"/>
                  </a:cubicBezTo>
                  <a:cubicBezTo>
                    <a:pt x="1546" y="18"/>
                    <a:pt x="1277" y="1"/>
                    <a:pt x="1024" y="1"/>
                  </a:cubicBezTo>
                  <a:close/>
                </a:path>
              </a:pathLst>
            </a:custGeom>
            <a:solidFill>
              <a:srgbClr val="E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1562375" y="2389750"/>
              <a:ext cx="54750" cy="32775"/>
            </a:xfrm>
            <a:custGeom>
              <a:avLst/>
              <a:gdLst/>
              <a:ahLst/>
              <a:cxnLst/>
              <a:rect l="l" t="t" r="r" b="b"/>
              <a:pathLst>
                <a:path w="2190" h="1311" extrusionOk="0">
                  <a:moveTo>
                    <a:pt x="886" y="0"/>
                  </a:moveTo>
                  <a:cubicBezTo>
                    <a:pt x="558" y="0"/>
                    <a:pt x="286" y="50"/>
                    <a:pt x="142" y="192"/>
                  </a:cubicBezTo>
                  <a:cubicBezTo>
                    <a:pt x="1" y="329"/>
                    <a:pt x="11" y="1226"/>
                    <a:pt x="11" y="1226"/>
                  </a:cubicBezTo>
                  <a:cubicBezTo>
                    <a:pt x="11" y="1226"/>
                    <a:pt x="326" y="1166"/>
                    <a:pt x="784" y="1166"/>
                  </a:cubicBezTo>
                  <a:cubicBezTo>
                    <a:pt x="868" y="1166"/>
                    <a:pt x="957" y="1168"/>
                    <a:pt x="1050" y="1172"/>
                  </a:cubicBezTo>
                  <a:cubicBezTo>
                    <a:pt x="1370" y="1189"/>
                    <a:pt x="1708" y="1226"/>
                    <a:pt x="2100" y="1311"/>
                  </a:cubicBezTo>
                  <a:cubicBezTo>
                    <a:pt x="2100" y="1311"/>
                    <a:pt x="2189" y="132"/>
                    <a:pt x="1680" y="64"/>
                  </a:cubicBezTo>
                  <a:cubicBezTo>
                    <a:pt x="1404" y="27"/>
                    <a:pt x="1130" y="0"/>
                    <a:pt x="886" y="0"/>
                  </a:cubicBezTo>
                  <a:close/>
                </a:path>
              </a:pathLst>
            </a:custGeom>
            <a:solidFill>
              <a:srgbClr val="E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p:nvPr/>
          </p:nvSpPr>
          <p:spPr>
            <a:xfrm>
              <a:off x="1661900" y="2369825"/>
              <a:ext cx="113025" cy="47250"/>
            </a:xfrm>
            <a:custGeom>
              <a:avLst/>
              <a:gdLst/>
              <a:ahLst/>
              <a:cxnLst/>
              <a:rect l="l" t="t" r="r" b="b"/>
              <a:pathLst>
                <a:path w="4521" h="1890" extrusionOk="0">
                  <a:moveTo>
                    <a:pt x="2265" y="1"/>
                  </a:moveTo>
                  <a:cubicBezTo>
                    <a:pt x="2243" y="1"/>
                    <a:pt x="2220" y="1"/>
                    <a:pt x="2197" y="1"/>
                  </a:cubicBezTo>
                  <a:cubicBezTo>
                    <a:pt x="1199" y="1"/>
                    <a:pt x="550" y="176"/>
                    <a:pt x="366" y="452"/>
                  </a:cubicBezTo>
                  <a:cubicBezTo>
                    <a:pt x="0" y="995"/>
                    <a:pt x="47" y="1890"/>
                    <a:pt x="47" y="1890"/>
                  </a:cubicBezTo>
                  <a:cubicBezTo>
                    <a:pt x="47" y="1890"/>
                    <a:pt x="945" y="1569"/>
                    <a:pt x="2283" y="1569"/>
                  </a:cubicBezTo>
                  <a:cubicBezTo>
                    <a:pt x="3622" y="1569"/>
                    <a:pt x="4520" y="1641"/>
                    <a:pt x="4520" y="1641"/>
                  </a:cubicBezTo>
                  <a:cubicBezTo>
                    <a:pt x="4520" y="1641"/>
                    <a:pt x="4485" y="578"/>
                    <a:pt x="3480" y="110"/>
                  </a:cubicBezTo>
                  <a:cubicBezTo>
                    <a:pt x="3250" y="3"/>
                    <a:pt x="2774" y="1"/>
                    <a:pt x="2265" y="1"/>
                  </a:cubicBezTo>
                  <a:close/>
                </a:path>
              </a:pathLst>
            </a:custGeom>
            <a:solidFill>
              <a:srgbClr val="E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8"/>
            <p:cNvSpPr/>
            <p:nvPr/>
          </p:nvSpPr>
          <p:spPr>
            <a:xfrm>
              <a:off x="1601800" y="2313150"/>
              <a:ext cx="33775" cy="130275"/>
            </a:xfrm>
            <a:custGeom>
              <a:avLst/>
              <a:gdLst/>
              <a:ahLst/>
              <a:cxnLst/>
              <a:rect l="l" t="t" r="r" b="b"/>
              <a:pathLst>
                <a:path w="1351" h="5211" extrusionOk="0">
                  <a:moveTo>
                    <a:pt x="521" y="0"/>
                  </a:moveTo>
                  <a:cubicBezTo>
                    <a:pt x="504" y="0"/>
                    <a:pt x="486" y="1"/>
                    <a:pt x="468" y="4"/>
                  </a:cubicBezTo>
                  <a:cubicBezTo>
                    <a:pt x="1" y="77"/>
                    <a:pt x="314" y="966"/>
                    <a:pt x="529" y="1583"/>
                  </a:cubicBezTo>
                  <a:cubicBezTo>
                    <a:pt x="797" y="2354"/>
                    <a:pt x="802" y="3973"/>
                    <a:pt x="1351" y="5211"/>
                  </a:cubicBezTo>
                  <a:cubicBezTo>
                    <a:pt x="1351" y="5211"/>
                    <a:pt x="1123" y="3338"/>
                    <a:pt x="1096" y="2268"/>
                  </a:cubicBezTo>
                  <a:cubicBezTo>
                    <a:pt x="1060" y="835"/>
                    <a:pt x="945" y="0"/>
                    <a:pt x="521" y="0"/>
                  </a:cubicBezTo>
                  <a:close/>
                </a:path>
              </a:pathLst>
            </a:custGeom>
            <a:solidFill>
              <a:srgbClr val="9C6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1513475" y="2320750"/>
              <a:ext cx="33550" cy="113575"/>
            </a:xfrm>
            <a:custGeom>
              <a:avLst/>
              <a:gdLst/>
              <a:ahLst/>
              <a:cxnLst/>
              <a:rect l="l" t="t" r="r" b="b"/>
              <a:pathLst>
                <a:path w="1342" h="4543" extrusionOk="0">
                  <a:moveTo>
                    <a:pt x="358" y="1"/>
                  </a:moveTo>
                  <a:cubicBezTo>
                    <a:pt x="329" y="1"/>
                    <a:pt x="301" y="12"/>
                    <a:pt x="273" y="37"/>
                  </a:cubicBezTo>
                  <a:cubicBezTo>
                    <a:pt x="1" y="274"/>
                    <a:pt x="856" y="1823"/>
                    <a:pt x="896" y="2547"/>
                  </a:cubicBezTo>
                  <a:cubicBezTo>
                    <a:pt x="937" y="3265"/>
                    <a:pt x="1334" y="4517"/>
                    <a:pt x="1342" y="4542"/>
                  </a:cubicBezTo>
                  <a:lnTo>
                    <a:pt x="1342" y="4542"/>
                  </a:lnTo>
                  <a:cubicBezTo>
                    <a:pt x="1322" y="4478"/>
                    <a:pt x="1068" y="2423"/>
                    <a:pt x="950" y="1596"/>
                  </a:cubicBezTo>
                  <a:cubicBezTo>
                    <a:pt x="844" y="853"/>
                    <a:pt x="602" y="1"/>
                    <a:pt x="358" y="1"/>
                  </a:cubicBezTo>
                  <a:close/>
                  <a:moveTo>
                    <a:pt x="1342" y="4542"/>
                  </a:moveTo>
                  <a:cubicBezTo>
                    <a:pt x="1342" y="4542"/>
                    <a:pt x="1342" y="4542"/>
                    <a:pt x="1342" y="4543"/>
                  </a:cubicBezTo>
                  <a:cubicBezTo>
                    <a:pt x="1342" y="4543"/>
                    <a:pt x="1342" y="4542"/>
                    <a:pt x="1342" y="45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p:nvPr/>
          </p:nvSpPr>
          <p:spPr>
            <a:xfrm>
              <a:off x="1429850" y="2331050"/>
              <a:ext cx="25175" cy="75325"/>
            </a:xfrm>
            <a:custGeom>
              <a:avLst/>
              <a:gdLst/>
              <a:ahLst/>
              <a:cxnLst/>
              <a:rect l="l" t="t" r="r" b="b"/>
              <a:pathLst>
                <a:path w="1007" h="3013" extrusionOk="0">
                  <a:moveTo>
                    <a:pt x="494" y="0"/>
                  </a:moveTo>
                  <a:cubicBezTo>
                    <a:pt x="486" y="0"/>
                    <a:pt x="478" y="1"/>
                    <a:pt x="470" y="3"/>
                  </a:cubicBezTo>
                  <a:cubicBezTo>
                    <a:pt x="0" y="115"/>
                    <a:pt x="1006" y="3013"/>
                    <a:pt x="1006" y="3013"/>
                  </a:cubicBezTo>
                  <a:cubicBezTo>
                    <a:pt x="1006" y="3013"/>
                    <a:pt x="940" y="0"/>
                    <a:pt x="494" y="0"/>
                  </a:cubicBezTo>
                  <a:close/>
                </a:path>
              </a:pathLst>
            </a:custGeom>
            <a:solidFill>
              <a:srgbClr val="9C6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8"/>
            <p:cNvSpPr/>
            <p:nvPr/>
          </p:nvSpPr>
          <p:spPr>
            <a:xfrm>
              <a:off x="1251625" y="2331525"/>
              <a:ext cx="32200" cy="45975"/>
            </a:xfrm>
            <a:custGeom>
              <a:avLst/>
              <a:gdLst/>
              <a:ahLst/>
              <a:cxnLst/>
              <a:rect l="l" t="t" r="r" b="b"/>
              <a:pathLst>
                <a:path w="1288" h="1839" extrusionOk="0">
                  <a:moveTo>
                    <a:pt x="0" y="0"/>
                  </a:moveTo>
                  <a:lnTo>
                    <a:pt x="0" y="0"/>
                  </a:lnTo>
                  <a:cubicBezTo>
                    <a:pt x="293" y="219"/>
                    <a:pt x="600" y="451"/>
                    <a:pt x="734" y="558"/>
                  </a:cubicBezTo>
                  <a:cubicBezTo>
                    <a:pt x="734" y="558"/>
                    <a:pt x="932" y="1188"/>
                    <a:pt x="1288" y="1838"/>
                  </a:cubicBezTo>
                  <a:lnTo>
                    <a:pt x="1288" y="1837"/>
                  </a:lnTo>
                  <a:cubicBezTo>
                    <a:pt x="1275" y="1772"/>
                    <a:pt x="1076" y="733"/>
                    <a:pt x="870" y="357"/>
                  </a:cubicBezTo>
                  <a:cubicBezTo>
                    <a:pt x="739" y="120"/>
                    <a:pt x="313" y="34"/>
                    <a:pt x="0" y="0"/>
                  </a:cubicBezTo>
                  <a:close/>
                </a:path>
              </a:pathLst>
            </a:custGeom>
            <a:solidFill>
              <a:srgbClr val="9C6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8"/>
            <p:cNvSpPr/>
            <p:nvPr/>
          </p:nvSpPr>
          <p:spPr>
            <a:xfrm>
              <a:off x="1349625" y="2329850"/>
              <a:ext cx="31425" cy="98025"/>
            </a:xfrm>
            <a:custGeom>
              <a:avLst/>
              <a:gdLst/>
              <a:ahLst/>
              <a:cxnLst/>
              <a:rect l="l" t="t" r="r" b="b"/>
              <a:pathLst>
                <a:path w="1257" h="3921" extrusionOk="0">
                  <a:moveTo>
                    <a:pt x="96" y="0"/>
                  </a:moveTo>
                  <a:cubicBezTo>
                    <a:pt x="64" y="0"/>
                    <a:pt x="32" y="11"/>
                    <a:pt x="0" y="32"/>
                  </a:cubicBezTo>
                  <a:cubicBezTo>
                    <a:pt x="3" y="31"/>
                    <a:pt x="5" y="31"/>
                    <a:pt x="8" y="31"/>
                  </a:cubicBezTo>
                  <a:cubicBezTo>
                    <a:pt x="19" y="31"/>
                    <a:pt x="33" y="42"/>
                    <a:pt x="50" y="66"/>
                  </a:cubicBezTo>
                  <a:cubicBezTo>
                    <a:pt x="307" y="437"/>
                    <a:pt x="840" y="3404"/>
                    <a:pt x="1221" y="3882"/>
                  </a:cubicBezTo>
                  <a:cubicBezTo>
                    <a:pt x="1232" y="3897"/>
                    <a:pt x="1244" y="3909"/>
                    <a:pt x="1257" y="3920"/>
                  </a:cubicBezTo>
                  <a:cubicBezTo>
                    <a:pt x="1257" y="3920"/>
                    <a:pt x="712" y="0"/>
                    <a:pt x="96" y="0"/>
                  </a:cubicBezTo>
                  <a:close/>
                </a:path>
              </a:pathLst>
            </a:custGeom>
            <a:solidFill>
              <a:srgbClr val="9C6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8"/>
            <p:cNvSpPr/>
            <p:nvPr/>
          </p:nvSpPr>
          <p:spPr>
            <a:xfrm>
              <a:off x="1360475" y="2385825"/>
              <a:ext cx="1050" cy="6425"/>
            </a:xfrm>
            <a:custGeom>
              <a:avLst/>
              <a:gdLst/>
              <a:ahLst/>
              <a:cxnLst/>
              <a:rect l="l" t="t" r="r" b="b"/>
              <a:pathLst>
                <a:path w="42" h="257" extrusionOk="0">
                  <a:moveTo>
                    <a:pt x="1" y="1"/>
                  </a:moveTo>
                  <a:lnTo>
                    <a:pt x="3" y="256"/>
                  </a:lnTo>
                  <a:cubicBezTo>
                    <a:pt x="42" y="113"/>
                    <a:pt x="1" y="1"/>
                    <a:pt x="1"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8"/>
            <p:cNvSpPr/>
            <p:nvPr/>
          </p:nvSpPr>
          <p:spPr>
            <a:xfrm>
              <a:off x="1430200" y="392875"/>
              <a:ext cx="260075" cy="964900"/>
            </a:xfrm>
            <a:custGeom>
              <a:avLst/>
              <a:gdLst/>
              <a:ahLst/>
              <a:cxnLst/>
              <a:rect l="l" t="t" r="r" b="b"/>
              <a:pathLst>
                <a:path w="10403" h="38596" extrusionOk="0">
                  <a:moveTo>
                    <a:pt x="4867" y="0"/>
                  </a:moveTo>
                  <a:cubicBezTo>
                    <a:pt x="4828" y="0"/>
                    <a:pt x="4790" y="4"/>
                    <a:pt x="4751" y="11"/>
                  </a:cubicBezTo>
                  <a:cubicBezTo>
                    <a:pt x="4558" y="48"/>
                    <a:pt x="4382" y="181"/>
                    <a:pt x="4301" y="430"/>
                  </a:cubicBezTo>
                  <a:cubicBezTo>
                    <a:pt x="3161" y="3901"/>
                    <a:pt x="6381" y="6307"/>
                    <a:pt x="7476" y="9179"/>
                  </a:cubicBezTo>
                  <a:cubicBezTo>
                    <a:pt x="8579" y="12383"/>
                    <a:pt x="3211" y="13777"/>
                    <a:pt x="5730" y="17687"/>
                  </a:cubicBezTo>
                  <a:cubicBezTo>
                    <a:pt x="6236" y="18452"/>
                    <a:pt x="7224" y="19384"/>
                    <a:pt x="6723" y="20371"/>
                  </a:cubicBezTo>
                  <a:cubicBezTo>
                    <a:pt x="5058" y="21003"/>
                    <a:pt x="3168" y="21032"/>
                    <a:pt x="2672" y="23287"/>
                  </a:cubicBezTo>
                  <a:cubicBezTo>
                    <a:pt x="2313" y="25015"/>
                    <a:pt x="3455" y="25501"/>
                    <a:pt x="4214" y="26564"/>
                  </a:cubicBezTo>
                  <a:cubicBezTo>
                    <a:pt x="4091" y="27826"/>
                    <a:pt x="3495" y="28275"/>
                    <a:pt x="2871" y="28732"/>
                  </a:cubicBezTo>
                  <a:cubicBezTo>
                    <a:pt x="2871" y="28733"/>
                    <a:pt x="2870" y="28734"/>
                    <a:pt x="2869" y="28734"/>
                  </a:cubicBezTo>
                  <a:cubicBezTo>
                    <a:pt x="2449" y="29044"/>
                    <a:pt x="2018" y="29357"/>
                    <a:pt x="1713" y="29926"/>
                  </a:cubicBezTo>
                  <a:cubicBezTo>
                    <a:pt x="1336" y="30627"/>
                    <a:pt x="1152" y="31715"/>
                    <a:pt x="1414" y="33663"/>
                  </a:cubicBezTo>
                  <a:cubicBezTo>
                    <a:pt x="998" y="35237"/>
                    <a:pt x="0" y="36892"/>
                    <a:pt x="1031" y="38471"/>
                  </a:cubicBezTo>
                  <a:cubicBezTo>
                    <a:pt x="1067" y="38536"/>
                    <a:pt x="1114" y="38571"/>
                    <a:pt x="1166" y="38586"/>
                  </a:cubicBezTo>
                  <a:cubicBezTo>
                    <a:pt x="1187" y="38592"/>
                    <a:pt x="1208" y="38595"/>
                    <a:pt x="1230" y="38595"/>
                  </a:cubicBezTo>
                  <a:cubicBezTo>
                    <a:pt x="1398" y="38595"/>
                    <a:pt x="1568" y="38414"/>
                    <a:pt x="1465" y="38218"/>
                  </a:cubicBezTo>
                  <a:cubicBezTo>
                    <a:pt x="1022" y="37372"/>
                    <a:pt x="870" y="36390"/>
                    <a:pt x="1275" y="35495"/>
                  </a:cubicBezTo>
                  <a:cubicBezTo>
                    <a:pt x="2009" y="34375"/>
                    <a:pt x="2039" y="33122"/>
                    <a:pt x="2135" y="31851"/>
                  </a:cubicBezTo>
                  <a:cubicBezTo>
                    <a:pt x="2194" y="31071"/>
                    <a:pt x="2587" y="30349"/>
                    <a:pt x="3227" y="29901"/>
                  </a:cubicBezTo>
                  <a:cubicBezTo>
                    <a:pt x="4277" y="29167"/>
                    <a:pt x="5834" y="28747"/>
                    <a:pt x="6019" y="27298"/>
                  </a:cubicBezTo>
                  <a:cubicBezTo>
                    <a:pt x="6042" y="27127"/>
                    <a:pt x="6034" y="26954"/>
                    <a:pt x="6017" y="26783"/>
                  </a:cubicBezTo>
                  <a:cubicBezTo>
                    <a:pt x="5911" y="25745"/>
                    <a:pt x="5584" y="24946"/>
                    <a:pt x="5031" y="24466"/>
                  </a:cubicBezTo>
                  <a:cubicBezTo>
                    <a:pt x="4289" y="23822"/>
                    <a:pt x="4444" y="22974"/>
                    <a:pt x="5352" y="22594"/>
                  </a:cubicBezTo>
                  <a:cubicBezTo>
                    <a:pt x="5737" y="22433"/>
                    <a:pt x="6168" y="22326"/>
                    <a:pt x="6576" y="22222"/>
                  </a:cubicBezTo>
                  <a:cubicBezTo>
                    <a:pt x="6987" y="22118"/>
                    <a:pt x="7650" y="21680"/>
                    <a:pt x="7933" y="21363"/>
                  </a:cubicBezTo>
                  <a:cubicBezTo>
                    <a:pt x="9541" y="19564"/>
                    <a:pt x="6468" y="16770"/>
                    <a:pt x="7763" y="14633"/>
                  </a:cubicBezTo>
                  <a:cubicBezTo>
                    <a:pt x="8632" y="13373"/>
                    <a:pt x="10249" y="13083"/>
                    <a:pt x="10245" y="10557"/>
                  </a:cubicBezTo>
                  <a:cubicBezTo>
                    <a:pt x="10402" y="6665"/>
                    <a:pt x="4959" y="4615"/>
                    <a:pt x="5474" y="753"/>
                  </a:cubicBezTo>
                  <a:cubicBezTo>
                    <a:pt x="5578" y="295"/>
                    <a:pt x="5221" y="0"/>
                    <a:pt x="4867" y="0"/>
                  </a:cubicBezTo>
                  <a:close/>
                </a:path>
              </a:pathLst>
            </a:custGeom>
            <a:solidFill>
              <a:srgbClr val="9C6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8"/>
            <p:cNvSpPr/>
            <p:nvPr/>
          </p:nvSpPr>
          <p:spPr>
            <a:xfrm>
              <a:off x="1447950" y="1156125"/>
              <a:ext cx="47175" cy="243250"/>
            </a:xfrm>
            <a:custGeom>
              <a:avLst/>
              <a:gdLst/>
              <a:ahLst/>
              <a:cxnLst/>
              <a:rect l="l" t="t" r="r" b="b"/>
              <a:pathLst>
                <a:path w="1887" h="9730" extrusionOk="0">
                  <a:moveTo>
                    <a:pt x="1862" y="1"/>
                  </a:moveTo>
                  <a:cubicBezTo>
                    <a:pt x="1645" y="93"/>
                    <a:pt x="1496" y="277"/>
                    <a:pt x="1371" y="465"/>
                  </a:cubicBezTo>
                  <a:cubicBezTo>
                    <a:pt x="1250" y="656"/>
                    <a:pt x="1160" y="865"/>
                    <a:pt x="1096" y="1080"/>
                  </a:cubicBezTo>
                  <a:cubicBezTo>
                    <a:pt x="961" y="1509"/>
                    <a:pt x="913" y="1953"/>
                    <a:pt x="901" y="2393"/>
                  </a:cubicBezTo>
                  <a:lnTo>
                    <a:pt x="896" y="2711"/>
                  </a:lnTo>
                  <a:cubicBezTo>
                    <a:pt x="892" y="2812"/>
                    <a:pt x="901" y="2914"/>
                    <a:pt x="890" y="3013"/>
                  </a:cubicBezTo>
                  <a:cubicBezTo>
                    <a:pt x="881" y="3110"/>
                    <a:pt x="886" y="3212"/>
                    <a:pt x="869" y="3307"/>
                  </a:cubicBezTo>
                  <a:lnTo>
                    <a:pt x="854" y="3451"/>
                  </a:lnTo>
                  <a:cubicBezTo>
                    <a:pt x="847" y="3498"/>
                    <a:pt x="835" y="3543"/>
                    <a:pt x="827" y="3589"/>
                  </a:cubicBezTo>
                  <a:cubicBezTo>
                    <a:pt x="790" y="3773"/>
                    <a:pt x="734" y="3941"/>
                    <a:pt x="633" y="4088"/>
                  </a:cubicBezTo>
                  <a:cubicBezTo>
                    <a:pt x="537" y="4238"/>
                    <a:pt x="382" y="4372"/>
                    <a:pt x="230" y="4576"/>
                  </a:cubicBezTo>
                  <a:cubicBezTo>
                    <a:pt x="194" y="4629"/>
                    <a:pt x="159" y="4685"/>
                    <a:pt x="130" y="4742"/>
                  </a:cubicBezTo>
                  <a:cubicBezTo>
                    <a:pt x="106" y="4803"/>
                    <a:pt x="73" y="4862"/>
                    <a:pt x="60" y="4925"/>
                  </a:cubicBezTo>
                  <a:cubicBezTo>
                    <a:pt x="23" y="5049"/>
                    <a:pt x="14" y="5175"/>
                    <a:pt x="6" y="5291"/>
                  </a:cubicBezTo>
                  <a:cubicBezTo>
                    <a:pt x="0" y="5512"/>
                    <a:pt x="13" y="5733"/>
                    <a:pt x="33" y="5950"/>
                  </a:cubicBezTo>
                  <a:cubicBezTo>
                    <a:pt x="74" y="6385"/>
                    <a:pt x="160" y="6807"/>
                    <a:pt x="235" y="7222"/>
                  </a:cubicBezTo>
                  <a:cubicBezTo>
                    <a:pt x="315" y="7638"/>
                    <a:pt x="377" y="8048"/>
                    <a:pt x="362" y="8466"/>
                  </a:cubicBezTo>
                  <a:cubicBezTo>
                    <a:pt x="347" y="8883"/>
                    <a:pt x="286" y="9304"/>
                    <a:pt x="180" y="9712"/>
                  </a:cubicBezTo>
                  <a:lnTo>
                    <a:pt x="231" y="9729"/>
                  </a:lnTo>
                  <a:cubicBezTo>
                    <a:pt x="381" y="9327"/>
                    <a:pt x="480" y="8908"/>
                    <a:pt x="529" y="8478"/>
                  </a:cubicBezTo>
                  <a:cubicBezTo>
                    <a:pt x="582" y="8046"/>
                    <a:pt x="552" y="7607"/>
                    <a:pt x="505" y="7183"/>
                  </a:cubicBezTo>
                  <a:cubicBezTo>
                    <a:pt x="456" y="6757"/>
                    <a:pt x="398" y="6340"/>
                    <a:pt x="386" y="5927"/>
                  </a:cubicBezTo>
                  <a:cubicBezTo>
                    <a:pt x="381" y="5720"/>
                    <a:pt x="383" y="5516"/>
                    <a:pt x="402" y="5312"/>
                  </a:cubicBezTo>
                  <a:cubicBezTo>
                    <a:pt x="422" y="5121"/>
                    <a:pt x="468" y="4968"/>
                    <a:pt x="578" y="4839"/>
                  </a:cubicBezTo>
                  <a:cubicBezTo>
                    <a:pt x="686" y="4708"/>
                    <a:pt x="867" y="4571"/>
                    <a:pt x="1022" y="4377"/>
                  </a:cubicBezTo>
                  <a:cubicBezTo>
                    <a:pt x="1179" y="4183"/>
                    <a:pt x="1284" y="3950"/>
                    <a:pt x="1350" y="3723"/>
                  </a:cubicBezTo>
                  <a:cubicBezTo>
                    <a:pt x="1419" y="3493"/>
                    <a:pt x="1444" y="3265"/>
                    <a:pt x="1457" y="3039"/>
                  </a:cubicBezTo>
                  <a:cubicBezTo>
                    <a:pt x="1466" y="2925"/>
                    <a:pt x="1460" y="2816"/>
                    <a:pt x="1459" y="2703"/>
                  </a:cubicBezTo>
                  <a:lnTo>
                    <a:pt x="1446" y="2385"/>
                  </a:lnTo>
                  <a:cubicBezTo>
                    <a:pt x="1421" y="1975"/>
                    <a:pt x="1423" y="1565"/>
                    <a:pt x="1470" y="1164"/>
                  </a:cubicBezTo>
                  <a:cubicBezTo>
                    <a:pt x="1495" y="963"/>
                    <a:pt x="1531" y="763"/>
                    <a:pt x="1596" y="574"/>
                  </a:cubicBezTo>
                  <a:cubicBezTo>
                    <a:pt x="1657" y="384"/>
                    <a:pt x="1744" y="192"/>
                    <a:pt x="1887" y="50"/>
                  </a:cubicBezTo>
                  <a:lnTo>
                    <a:pt x="1862"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8"/>
            <p:cNvSpPr/>
            <p:nvPr/>
          </p:nvSpPr>
          <p:spPr>
            <a:xfrm>
              <a:off x="1381350" y="1375100"/>
              <a:ext cx="46725" cy="85800"/>
            </a:xfrm>
            <a:custGeom>
              <a:avLst/>
              <a:gdLst/>
              <a:ahLst/>
              <a:cxnLst/>
              <a:rect l="l" t="t" r="r" b="b"/>
              <a:pathLst>
                <a:path w="1869" h="3432" extrusionOk="0">
                  <a:moveTo>
                    <a:pt x="1856" y="1"/>
                  </a:moveTo>
                  <a:cubicBezTo>
                    <a:pt x="1523" y="113"/>
                    <a:pt x="1238" y="326"/>
                    <a:pt x="992" y="573"/>
                  </a:cubicBezTo>
                  <a:cubicBezTo>
                    <a:pt x="746" y="822"/>
                    <a:pt x="571" y="1129"/>
                    <a:pt x="423" y="1442"/>
                  </a:cubicBezTo>
                  <a:cubicBezTo>
                    <a:pt x="382" y="1518"/>
                    <a:pt x="356" y="1600"/>
                    <a:pt x="321" y="1679"/>
                  </a:cubicBezTo>
                  <a:cubicBezTo>
                    <a:pt x="287" y="1759"/>
                    <a:pt x="255" y="1839"/>
                    <a:pt x="231" y="1921"/>
                  </a:cubicBezTo>
                  <a:lnTo>
                    <a:pt x="154" y="2167"/>
                  </a:lnTo>
                  <a:lnTo>
                    <a:pt x="96" y="2417"/>
                  </a:lnTo>
                  <a:cubicBezTo>
                    <a:pt x="54" y="2583"/>
                    <a:pt x="45" y="2754"/>
                    <a:pt x="22" y="2923"/>
                  </a:cubicBezTo>
                  <a:cubicBezTo>
                    <a:pt x="5" y="3091"/>
                    <a:pt x="7" y="3262"/>
                    <a:pt x="0" y="3431"/>
                  </a:cubicBezTo>
                  <a:lnTo>
                    <a:pt x="28" y="3432"/>
                  </a:lnTo>
                  <a:cubicBezTo>
                    <a:pt x="55" y="3266"/>
                    <a:pt x="71" y="3099"/>
                    <a:pt x="105" y="2935"/>
                  </a:cubicBezTo>
                  <a:cubicBezTo>
                    <a:pt x="145" y="2773"/>
                    <a:pt x="171" y="2607"/>
                    <a:pt x="229" y="2451"/>
                  </a:cubicBezTo>
                  <a:lnTo>
                    <a:pt x="304" y="2214"/>
                  </a:lnTo>
                  <a:lnTo>
                    <a:pt x="397" y="1984"/>
                  </a:lnTo>
                  <a:cubicBezTo>
                    <a:pt x="426" y="1907"/>
                    <a:pt x="463" y="1834"/>
                    <a:pt x="501" y="1760"/>
                  </a:cubicBezTo>
                  <a:cubicBezTo>
                    <a:pt x="541" y="1688"/>
                    <a:pt x="572" y="1611"/>
                    <a:pt x="617" y="1543"/>
                  </a:cubicBezTo>
                  <a:lnTo>
                    <a:pt x="746" y="1334"/>
                  </a:lnTo>
                  <a:lnTo>
                    <a:pt x="892" y="1137"/>
                  </a:lnTo>
                  <a:cubicBezTo>
                    <a:pt x="993" y="1009"/>
                    <a:pt x="1092" y="882"/>
                    <a:pt x="1196" y="756"/>
                  </a:cubicBezTo>
                  <a:cubicBezTo>
                    <a:pt x="1399" y="501"/>
                    <a:pt x="1622" y="261"/>
                    <a:pt x="1868" y="26"/>
                  </a:cubicBezTo>
                  <a:lnTo>
                    <a:pt x="1856"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8"/>
            <p:cNvSpPr/>
            <p:nvPr/>
          </p:nvSpPr>
          <p:spPr>
            <a:xfrm>
              <a:off x="1367550" y="1260750"/>
              <a:ext cx="60425" cy="103025"/>
            </a:xfrm>
            <a:custGeom>
              <a:avLst/>
              <a:gdLst/>
              <a:ahLst/>
              <a:cxnLst/>
              <a:rect l="l" t="t" r="r" b="b"/>
              <a:pathLst>
                <a:path w="2417" h="4121" extrusionOk="0">
                  <a:moveTo>
                    <a:pt x="1286" y="1"/>
                  </a:moveTo>
                  <a:cubicBezTo>
                    <a:pt x="1144" y="1"/>
                    <a:pt x="1002" y="22"/>
                    <a:pt x="867" y="79"/>
                  </a:cubicBezTo>
                  <a:cubicBezTo>
                    <a:pt x="741" y="134"/>
                    <a:pt x="631" y="230"/>
                    <a:pt x="561" y="350"/>
                  </a:cubicBezTo>
                  <a:cubicBezTo>
                    <a:pt x="495" y="470"/>
                    <a:pt x="453" y="598"/>
                    <a:pt x="431" y="734"/>
                  </a:cubicBezTo>
                  <a:cubicBezTo>
                    <a:pt x="390" y="1005"/>
                    <a:pt x="457" y="1277"/>
                    <a:pt x="545" y="1524"/>
                  </a:cubicBezTo>
                  <a:cubicBezTo>
                    <a:pt x="632" y="1774"/>
                    <a:pt x="741" y="2012"/>
                    <a:pt x="803" y="2258"/>
                  </a:cubicBezTo>
                  <a:cubicBezTo>
                    <a:pt x="834" y="2377"/>
                    <a:pt x="857" y="2511"/>
                    <a:pt x="879" y="2636"/>
                  </a:cubicBezTo>
                  <a:cubicBezTo>
                    <a:pt x="902" y="2762"/>
                    <a:pt x="918" y="2887"/>
                    <a:pt x="914" y="3010"/>
                  </a:cubicBezTo>
                  <a:cubicBezTo>
                    <a:pt x="915" y="3258"/>
                    <a:pt x="812" y="3494"/>
                    <a:pt x="635" y="3674"/>
                  </a:cubicBezTo>
                  <a:cubicBezTo>
                    <a:pt x="459" y="3856"/>
                    <a:pt x="233" y="3989"/>
                    <a:pt x="1" y="4109"/>
                  </a:cubicBezTo>
                  <a:lnTo>
                    <a:pt x="1" y="4109"/>
                  </a:lnTo>
                  <a:lnTo>
                    <a:pt x="1" y="4108"/>
                  </a:lnTo>
                  <a:lnTo>
                    <a:pt x="1" y="4109"/>
                  </a:lnTo>
                  <a:cubicBezTo>
                    <a:pt x="1" y="4109"/>
                    <a:pt x="1" y="4109"/>
                    <a:pt x="1" y="4109"/>
                  </a:cubicBezTo>
                  <a:lnTo>
                    <a:pt x="1" y="4109"/>
                  </a:lnTo>
                  <a:lnTo>
                    <a:pt x="6" y="4120"/>
                  </a:lnTo>
                  <a:cubicBezTo>
                    <a:pt x="254" y="4037"/>
                    <a:pt x="497" y="3922"/>
                    <a:pt x="701" y="3742"/>
                  </a:cubicBezTo>
                  <a:cubicBezTo>
                    <a:pt x="907" y="3565"/>
                    <a:pt x="1039" y="3292"/>
                    <a:pt x="1050" y="3015"/>
                  </a:cubicBezTo>
                  <a:cubicBezTo>
                    <a:pt x="1060" y="2737"/>
                    <a:pt x="996" y="2482"/>
                    <a:pt x="933" y="2222"/>
                  </a:cubicBezTo>
                  <a:cubicBezTo>
                    <a:pt x="857" y="1963"/>
                    <a:pt x="739" y="1727"/>
                    <a:pt x="647" y="1487"/>
                  </a:cubicBezTo>
                  <a:cubicBezTo>
                    <a:pt x="556" y="1247"/>
                    <a:pt x="487" y="996"/>
                    <a:pt x="519" y="745"/>
                  </a:cubicBezTo>
                  <a:cubicBezTo>
                    <a:pt x="535" y="622"/>
                    <a:pt x="572" y="497"/>
                    <a:pt x="630" y="389"/>
                  </a:cubicBezTo>
                  <a:cubicBezTo>
                    <a:pt x="688" y="280"/>
                    <a:pt x="782" y="194"/>
                    <a:pt x="895" y="142"/>
                  </a:cubicBezTo>
                  <a:cubicBezTo>
                    <a:pt x="1033" y="77"/>
                    <a:pt x="1186" y="54"/>
                    <a:pt x="1341" y="54"/>
                  </a:cubicBezTo>
                  <a:cubicBezTo>
                    <a:pt x="1443" y="54"/>
                    <a:pt x="1547" y="64"/>
                    <a:pt x="1648" y="79"/>
                  </a:cubicBezTo>
                  <a:cubicBezTo>
                    <a:pt x="1775" y="100"/>
                    <a:pt x="1901" y="129"/>
                    <a:pt x="2026" y="170"/>
                  </a:cubicBezTo>
                  <a:cubicBezTo>
                    <a:pt x="2063" y="179"/>
                    <a:pt x="2101" y="183"/>
                    <a:pt x="2139" y="183"/>
                  </a:cubicBezTo>
                  <a:cubicBezTo>
                    <a:pt x="2234" y="183"/>
                    <a:pt x="2329" y="158"/>
                    <a:pt x="2416" y="123"/>
                  </a:cubicBezTo>
                  <a:lnTo>
                    <a:pt x="2411" y="110"/>
                  </a:lnTo>
                  <a:cubicBezTo>
                    <a:pt x="2331" y="140"/>
                    <a:pt x="2244" y="159"/>
                    <a:pt x="2159" y="159"/>
                  </a:cubicBezTo>
                  <a:cubicBezTo>
                    <a:pt x="2116" y="159"/>
                    <a:pt x="2074" y="154"/>
                    <a:pt x="2033" y="144"/>
                  </a:cubicBezTo>
                  <a:cubicBezTo>
                    <a:pt x="1912" y="99"/>
                    <a:pt x="1784" y="64"/>
                    <a:pt x="1655" y="39"/>
                  </a:cubicBezTo>
                  <a:cubicBezTo>
                    <a:pt x="1535" y="17"/>
                    <a:pt x="1411" y="1"/>
                    <a:pt x="1286"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8"/>
            <p:cNvSpPr/>
            <p:nvPr/>
          </p:nvSpPr>
          <p:spPr>
            <a:xfrm>
              <a:off x="1313825" y="1186975"/>
              <a:ext cx="64050" cy="48550"/>
            </a:xfrm>
            <a:custGeom>
              <a:avLst/>
              <a:gdLst/>
              <a:ahLst/>
              <a:cxnLst/>
              <a:rect l="l" t="t" r="r" b="b"/>
              <a:pathLst>
                <a:path w="2562" h="1942" extrusionOk="0">
                  <a:moveTo>
                    <a:pt x="2555" y="1"/>
                  </a:moveTo>
                  <a:cubicBezTo>
                    <a:pt x="2482" y="22"/>
                    <a:pt x="2407" y="47"/>
                    <a:pt x="2335" y="81"/>
                  </a:cubicBezTo>
                  <a:cubicBezTo>
                    <a:pt x="2265" y="118"/>
                    <a:pt x="2197" y="167"/>
                    <a:pt x="2140" y="225"/>
                  </a:cubicBezTo>
                  <a:cubicBezTo>
                    <a:pt x="2028" y="346"/>
                    <a:pt x="1958" y="496"/>
                    <a:pt x="1905" y="646"/>
                  </a:cubicBezTo>
                  <a:cubicBezTo>
                    <a:pt x="1855" y="796"/>
                    <a:pt x="1829" y="955"/>
                    <a:pt x="1808" y="1105"/>
                  </a:cubicBezTo>
                  <a:cubicBezTo>
                    <a:pt x="1789" y="1249"/>
                    <a:pt x="1739" y="1387"/>
                    <a:pt x="1656" y="1504"/>
                  </a:cubicBezTo>
                  <a:cubicBezTo>
                    <a:pt x="1489" y="1741"/>
                    <a:pt x="1184" y="1862"/>
                    <a:pt x="888" y="1874"/>
                  </a:cubicBezTo>
                  <a:cubicBezTo>
                    <a:pt x="744" y="1865"/>
                    <a:pt x="586" y="1845"/>
                    <a:pt x="438" y="1819"/>
                  </a:cubicBezTo>
                  <a:cubicBezTo>
                    <a:pt x="290" y="1789"/>
                    <a:pt x="132" y="1763"/>
                    <a:pt x="9" y="1675"/>
                  </a:cubicBezTo>
                  <a:lnTo>
                    <a:pt x="0" y="1686"/>
                  </a:lnTo>
                  <a:cubicBezTo>
                    <a:pt x="125" y="1785"/>
                    <a:pt x="281" y="1819"/>
                    <a:pt x="429" y="1859"/>
                  </a:cubicBezTo>
                  <a:cubicBezTo>
                    <a:pt x="581" y="1894"/>
                    <a:pt x="729" y="1922"/>
                    <a:pt x="888" y="1941"/>
                  </a:cubicBezTo>
                  <a:cubicBezTo>
                    <a:pt x="892" y="1941"/>
                    <a:pt x="895" y="1941"/>
                    <a:pt x="899" y="1941"/>
                  </a:cubicBezTo>
                  <a:cubicBezTo>
                    <a:pt x="1209" y="1941"/>
                    <a:pt x="1538" y="1830"/>
                    <a:pt x="1743" y="1570"/>
                  </a:cubicBezTo>
                  <a:cubicBezTo>
                    <a:pt x="1845" y="1442"/>
                    <a:pt x="1910" y="1287"/>
                    <a:pt x="1941" y="1127"/>
                  </a:cubicBezTo>
                  <a:cubicBezTo>
                    <a:pt x="1971" y="975"/>
                    <a:pt x="1994" y="829"/>
                    <a:pt x="2036" y="686"/>
                  </a:cubicBezTo>
                  <a:cubicBezTo>
                    <a:pt x="2072" y="542"/>
                    <a:pt x="2129" y="405"/>
                    <a:pt x="2213" y="288"/>
                  </a:cubicBezTo>
                  <a:cubicBezTo>
                    <a:pt x="2296" y="168"/>
                    <a:pt x="2426" y="89"/>
                    <a:pt x="2562" y="13"/>
                  </a:cubicBezTo>
                  <a:lnTo>
                    <a:pt x="2555"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8"/>
            <p:cNvSpPr/>
            <p:nvPr/>
          </p:nvSpPr>
          <p:spPr>
            <a:xfrm>
              <a:off x="1307325" y="984100"/>
              <a:ext cx="199525" cy="241050"/>
            </a:xfrm>
            <a:custGeom>
              <a:avLst/>
              <a:gdLst/>
              <a:ahLst/>
              <a:cxnLst/>
              <a:rect l="l" t="t" r="r" b="b"/>
              <a:pathLst>
                <a:path w="7981" h="9642" extrusionOk="0">
                  <a:moveTo>
                    <a:pt x="6303" y="1"/>
                  </a:moveTo>
                  <a:cubicBezTo>
                    <a:pt x="6229" y="252"/>
                    <a:pt x="6214" y="507"/>
                    <a:pt x="6213" y="766"/>
                  </a:cubicBezTo>
                  <a:cubicBezTo>
                    <a:pt x="6214" y="1023"/>
                    <a:pt x="6253" y="1285"/>
                    <a:pt x="6348" y="1534"/>
                  </a:cubicBezTo>
                  <a:cubicBezTo>
                    <a:pt x="6395" y="1659"/>
                    <a:pt x="6459" y="1780"/>
                    <a:pt x="6546" y="1887"/>
                  </a:cubicBezTo>
                  <a:cubicBezTo>
                    <a:pt x="6590" y="1941"/>
                    <a:pt x="6636" y="1993"/>
                    <a:pt x="6691" y="2038"/>
                  </a:cubicBezTo>
                  <a:cubicBezTo>
                    <a:pt x="6742" y="2084"/>
                    <a:pt x="6807" y="2123"/>
                    <a:pt x="6855" y="2156"/>
                  </a:cubicBezTo>
                  <a:cubicBezTo>
                    <a:pt x="7064" y="2292"/>
                    <a:pt x="7263" y="2439"/>
                    <a:pt x="7429" y="2610"/>
                  </a:cubicBezTo>
                  <a:cubicBezTo>
                    <a:pt x="7593" y="2779"/>
                    <a:pt x="7713" y="2983"/>
                    <a:pt x="7708" y="3187"/>
                  </a:cubicBezTo>
                  <a:cubicBezTo>
                    <a:pt x="7706" y="3391"/>
                    <a:pt x="7585" y="3594"/>
                    <a:pt x="7427" y="3765"/>
                  </a:cubicBezTo>
                  <a:cubicBezTo>
                    <a:pt x="7349" y="3851"/>
                    <a:pt x="7256" y="3935"/>
                    <a:pt x="7164" y="4022"/>
                  </a:cubicBezTo>
                  <a:lnTo>
                    <a:pt x="6888" y="4280"/>
                  </a:lnTo>
                  <a:cubicBezTo>
                    <a:pt x="6701" y="4451"/>
                    <a:pt x="6515" y="4624"/>
                    <a:pt x="6331" y="4802"/>
                  </a:cubicBezTo>
                  <a:cubicBezTo>
                    <a:pt x="6148" y="4979"/>
                    <a:pt x="5966" y="5164"/>
                    <a:pt x="5801" y="5366"/>
                  </a:cubicBezTo>
                  <a:cubicBezTo>
                    <a:pt x="5638" y="5569"/>
                    <a:pt x="5492" y="5795"/>
                    <a:pt x="5388" y="6037"/>
                  </a:cubicBezTo>
                  <a:cubicBezTo>
                    <a:pt x="5290" y="6264"/>
                    <a:pt x="5176" y="6481"/>
                    <a:pt x="5010" y="6645"/>
                  </a:cubicBezTo>
                  <a:cubicBezTo>
                    <a:pt x="4847" y="6811"/>
                    <a:pt x="4626" y="6908"/>
                    <a:pt x="4389" y="6952"/>
                  </a:cubicBezTo>
                  <a:cubicBezTo>
                    <a:pt x="4247" y="6979"/>
                    <a:pt x="4101" y="6989"/>
                    <a:pt x="3953" y="6989"/>
                  </a:cubicBezTo>
                  <a:cubicBezTo>
                    <a:pt x="3854" y="6989"/>
                    <a:pt x="3754" y="6984"/>
                    <a:pt x="3654" y="6977"/>
                  </a:cubicBezTo>
                  <a:cubicBezTo>
                    <a:pt x="3533" y="6969"/>
                    <a:pt x="3404" y="6950"/>
                    <a:pt x="3272" y="6949"/>
                  </a:cubicBezTo>
                  <a:cubicBezTo>
                    <a:pt x="3256" y="6949"/>
                    <a:pt x="3240" y="6949"/>
                    <a:pt x="3224" y="6949"/>
                  </a:cubicBezTo>
                  <a:cubicBezTo>
                    <a:pt x="3108" y="6949"/>
                    <a:pt x="2993" y="6957"/>
                    <a:pt x="2879" y="6974"/>
                  </a:cubicBezTo>
                  <a:cubicBezTo>
                    <a:pt x="2357" y="7053"/>
                    <a:pt x="1873" y="7361"/>
                    <a:pt x="1609" y="7824"/>
                  </a:cubicBezTo>
                  <a:lnTo>
                    <a:pt x="1608" y="7828"/>
                  </a:lnTo>
                  <a:lnTo>
                    <a:pt x="1606" y="7831"/>
                  </a:lnTo>
                  <a:cubicBezTo>
                    <a:pt x="1549" y="8010"/>
                    <a:pt x="1500" y="8189"/>
                    <a:pt x="1457" y="8370"/>
                  </a:cubicBezTo>
                  <a:cubicBezTo>
                    <a:pt x="1434" y="8461"/>
                    <a:pt x="1414" y="8553"/>
                    <a:pt x="1397" y="8644"/>
                  </a:cubicBezTo>
                  <a:cubicBezTo>
                    <a:pt x="1379" y="8737"/>
                    <a:pt x="1367" y="8825"/>
                    <a:pt x="1334" y="8907"/>
                  </a:cubicBezTo>
                  <a:cubicBezTo>
                    <a:pt x="1271" y="9070"/>
                    <a:pt x="1133" y="9203"/>
                    <a:pt x="961" y="9246"/>
                  </a:cubicBezTo>
                  <a:cubicBezTo>
                    <a:pt x="909" y="9261"/>
                    <a:pt x="854" y="9267"/>
                    <a:pt x="800" y="9267"/>
                  </a:cubicBezTo>
                  <a:cubicBezTo>
                    <a:pt x="677" y="9267"/>
                    <a:pt x="552" y="9234"/>
                    <a:pt x="437" y="9185"/>
                  </a:cubicBezTo>
                  <a:lnTo>
                    <a:pt x="435" y="9184"/>
                  </a:lnTo>
                  <a:lnTo>
                    <a:pt x="434" y="9184"/>
                  </a:lnTo>
                  <a:cubicBezTo>
                    <a:pt x="390" y="9176"/>
                    <a:pt x="347" y="9171"/>
                    <a:pt x="304" y="9171"/>
                  </a:cubicBezTo>
                  <a:cubicBezTo>
                    <a:pt x="281" y="9171"/>
                    <a:pt x="258" y="9173"/>
                    <a:pt x="235" y="9175"/>
                  </a:cubicBezTo>
                  <a:cubicBezTo>
                    <a:pt x="170" y="9183"/>
                    <a:pt x="98" y="9204"/>
                    <a:pt x="52" y="9260"/>
                  </a:cubicBezTo>
                  <a:cubicBezTo>
                    <a:pt x="4" y="9316"/>
                    <a:pt x="1" y="9391"/>
                    <a:pt x="11" y="9456"/>
                  </a:cubicBezTo>
                  <a:cubicBezTo>
                    <a:pt x="21" y="9521"/>
                    <a:pt x="43" y="9583"/>
                    <a:pt x="69" y="9642"/>
                  </a:cubicBezTo>
                  <a:lnTo>
                    <a:pt x="94" y="9632"/>
                  </a:lnTo>
                  <a:cubicBezTo>
                    <a:pt x="70" y="9573"/>
                    <a:pt x="49" y="9513"/>
                    <a:pt x="42" y="9451"/>
                  </a:cubicBezTo>
                  <a:cubicBezTo>
                    <a:pt x="34" y="9391"/>
                    <a:pt x="40" y="9326"/>
                    <a:pt x="79" y="9282"/>
                  </a:cubicBezTo>
                  <a:cubicBezTo>
                    <a:pt x="117" y="9237"/>
                    <a:pt x="179" y="9220"/>
                    <a:pt x="239" y="9214"/>
                  </a:cubicBezTo>
                  <a:cubicBezTo>
                    <a:pt x="255" y="9212"/>
                    <a:pt x="271" y="9212"/>
                    <a:pt x="287" y="9212"/>
                  </a:cubicBezTo>
                  <a:cubicBezTo>
                    <a:pt x="332" y="9212"/>
                    <a:pt x="378" y="9217"/>
                    <a:pt x="422" y="9226"/>
                  </a:cubicBezTo>
                  <a:lnTo>
                    <a:pt x="422" y="9226"/>
                  </a:lnTo>
                  <a:cubicBezTo>
                    <a:pt x="543" y="9282"/>
                    <a:pt x="680" y="9322"/>
                    <a:pt x="818" y="9322"/>
                  </a:cubicBezTo>
                  <a:cubicBezTo>
                    <a:pt x="871" y="9322"/>
                    <a:pt x="924" y="9316"/>
                    <a:pt x="976" y="9304"/>
                  </a:cubicBezTo>
                  <a:cubicBezTo>
                    <a:pt x="1167" y="9262"/>
                    <a:pt x="1329" y="9115"/>
                    <a:pt x="1404" y="8936"/>
                  </a:cubicBezTo>
                  <a:cubicBezTo>
                    <a:pt x="1443" y="8846"/>
                    <a:pt x="1460" y="8748"/>
                    <a:pt x="1479" y="8661"/>
                  </a:cubicBezTo>
                  <a:cubicBezTo>
                    <a:pt x="1499" y="8571"/>
                    <a:pt x="1521" y="8483"/>
                    <a:pt x="1545" y="8393"/>
                  </a:cubicBezTo>
                  <a:cubicBezTo>
                    <a:pt x="1594" y="8216"/>
                    <a:pt x="1648" y="8038"/>
                    <a:pt x="1709" y="7866"/>
                  </a:cubicBezTo>
                  <a:lnTo>
                    <a:pt x="1709" y="7866"/>
                  </a:lnTo>
                  <a:lnTo>
                    <a:pt x="1706" y="7874"/>
                  </a:lnTo>
                  <a:cubicBezTo>
                    <a:pt x="1828" y="7670"/>
                    <a:pt x="2013" y="7493"/>
                    <a:pt x="2218" y="7365"/>
                  </a:cubicBezTo>
                  <a:cubicBezTo>
                    <a:pt x="2426" y="7236"/>
                    <a:pt x="2659" y="7154"/>
                    <a:pt x="2901" y="7121"/>
                  </a:cubicBezTo>
                  <a:cubicBezTo>
                    <a:pt x="2992" y="7109"/>
                    <a:pt x="3083" y="7103"/>
                    <a:pt x="3175" y="7103"/>
                  </a:cubicBezTo>
                  <a:cubicBezTo>
                    <a:pt x="3206" y="7103"/>
                    <a:pt x="3236" y="7104"/>
                    <a:pt x="3266" y="7105"/>
                  </a:cubicBezTo>
                  <a:cubicBezTo>
                    <a:pt x="3388" y="7109"/>
                    <a:pt x="3510" y="7130"/>
                    <a:pt x="3640" y="7141"/>
                  </a:cubicBezTo>
                  <a:cubicBezTo>
                    <a:pt x="3766" y="7153"/>
                    <a:pt x="3893" y="7161"/>
                    <a:pt x="4021" y="7161"/>
                  </a:cubicBezTo>
                  <a:cubicBezTo>
                    <a:pt x="4153" y="7161"/>
                    <a:pt x="4287" y="7152"/>
                    <a:pt x="4421" y="7130"/>
                  </a:cubicBezTo>
                  <a:cubicBezTo>
                    <a:pt x="4681" y="7089"/>
                    <a:pt x="4949" y="6980"/>
                    <a:pt x="5147" y="6788"/>
                  </a:cubicBezTo>
                  <a:cubicBezTo>
                    <a:pt x="5348" y="6597"/>
                    <a:pt x="5477" y="6358"/>
                    <a:pt x="5585" y="6124"/>
                  </a:cubicBezTo>
                  <a:cubicBezTo>
                    <a:pt x="5785" y="5680"/>
                    <a:pt x="6138" y="5326"/>
                    <a:pt x="6507" y="4988"/>
                  </a:cubicBezTo>
                  <a:lnTo>
                    <a:pt x="7071" y="4484"/>
                  </a:lnTo>
                  <a:lnTo>
                    <a:pt x="7354" y="4228"/>
                  </a:lnTo>
                  <a:lnTo>
                    <a:pt x="7495" y="4098"/>
                  </a:lnTo>
                  <a:cubicBezTo>
                    <a:pt x="7543" y="4052"/>
                    <a:pt x="7591" y="4005"/>
                    <a:pt x="7636" y="3954"/>
                  </a:cubicBezTo>
                  <a:cubicBezTo>
                    <a:pt x="7726" y="3852"/>
                    <a:pt x="7810" y="3741"/>
                    <a:pt x="7875" y="3613"/>
                  </a:cubicBezTo>
                  <a:cubicBezTo>
                    <a:pt x="7940" y="3486"/>
                    <a:pt x="7981" y="3337"/>
                    <a:pt x="7981" y="3186"/>
                  </a:cubicBezTo>
                  <a:cubicBezTo>
                    <a:pt x="7980" y="3033"/>
                    <a:pt x="7931" y="2885"/>
                    <a:pt x="7861" y="2761"/>
                  </a:cubicBezTo>
                  <a:cubicBezTo>
                    <a:pt x="7790" y="2636"/>
                    <a:pt x="7699" y="2531"/>
                    <a:pt x="7603" y="2436"/>
                  </a:cubicBezTo>
                  <a:cubicBezTo>
                    <a:pt x="7407" y="2250"/>
                    <a:pt x="7190" y="2106"/>
                    <a:pt x="6968" y="1973"/>
                  </a:cubicBezTo>
                  <a:cubicBezTo>
                    <a:pt x="6910" y="1938"/>
                    <a:pt x="6865" y="1914"/>
                    <a:pt x="6819" y="1877"/>
                  </a:cubicBezTo>
                  <a:cubicBezTo>
                    <a:pt x="6773" y="1845"/>
                    <a:pt x="6732" y="1805"/>
                    <a:pt x="6692" y="1763"/>
                  </a:cubicBezTo>
                  <a:cubicBezTo>
                    <a:pt x="6615" y="1679"/>
                    <a:pt x="6551" y="1578"/>
                    <a:pt x="6500" y="1469"/>
                  </a:cubicBezTo>
                  <a:cubicBezTo>
                    <a:pt x="6397" y="1251"/>
                    <a:pt x="6349" y="1005"/>
                    <a:pt x="6320" y="758"/>
                  </a:cubicBezTo>
                  <a:cubicBezTo>
                    <a:pt x="6295" y="512"/>
                    <a:pt x="6291" y="254"/>
                    <a:pt x="6329" y="11"/>
                  </a:cubicBezTo>
                  <a:lnTo>
                    <a:pt x="6329" y="11"/>
                  </a:lnTo>
                  <a:lnTo>
                    <a:pt x="6328" y="12"/>
                  </a:lnTo>
                  <a:lnTo>
                    <a:pt x="6303"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8"/>
            <p:cNvSpPr/>
            <p:nvPr/>
          </p:nvSpPr>
          <p:spPr>
            <a:xfrm>
              <a:off x="1554175" y="375900"/>
              <a:ext cx="120600" cy="330800"/>
            </a:xfrm>
            <a:custGeom>
              <a:avLst/>
              <a:gdLst/>
              <a:ahLst/>
              <a:cxnLst/>
              <a:rect l="l" t="t" r="r" b="b"/>
              <a:pathLst>
                <a:path w="4824" h="13232" extrusionOk="0">
                  <a:moveTo>
                    <a:pt x="163" y="0"/>
                  </a:moveTo>
                  <a:cubicBezTo>
                    <a:pt x="47" y="482"/>
                    <a:pt x="3" y="978"/>
                    <a:pt x="1" y="1476"/>
                  </a:cubicBezTo>
                  <a:cubicBezTo>
                    <a:pt x="1" y="1974"/>
                    <a:pt x="51" y="2473"/>
                    <a:pt x="150" y="2965"/>
                  </a:cubicBezTo>
                  <a:cubicBezTo>
                    <a:pt x="203" y="3209"/>
                    <a:pt x="264" y="3454"/>
                    <a:pt x="340" y="3693"/>
                  </a:cubicBezTo>
                  <a:cubicBezTo>
                    <a:pt x="421" y="3932"/>
                    <a:pt x="506" y="4170"/>
                    <a:pt x="615" y="4398"/>
                  </a:cubicBezTo>
                  <a:cubicBezTo>
                    <a:pt x="827" y="4856"/>
                    <a:pt x="1097" y="5287"/>
                    <a:pt x="1414" y="5680"/>
                  </a:cubicBezTo>
                  <a:lnTo>
                    <a:pt x="1422" y="5688"/>
                  </a:lnTo>
                  <a:lnTo>
                    <a:pt x="1424" y="5692"/>
                  </a:lnTo>
                  <a:cubicBezTo>
                    <a:pt x="1926" y="6221"/>
                    <a:pt x="2413" y="6771"/>
                    <a:pt x="2877" y="7335"/>
                  </a:cubicBezTo>
                  <a:cubicBezTo>
                    <a:pt x="3109" y="7617"/>
                    <a:pt x="3336" y="7904"/>
                    <a:pt x="3552" y="8197"/>
                  </a:cubicBezTo>
                  <a:cubicBezTo>
                    <a:pt x="3766" y="8492"/>
                    <a:pt x="3973" y="8791"/>
                    <a:pt x="4143" y="9106"/>
                  </a:cubicBezTo>
                  <a:cubicBezTo>
                    <a:pt x="4229" y="9264"/>
                    <a:pt x="4292" y="9421"/>
                    <a:pt x="4350" y="9597"/>
                  </a:cubicBezTo>
                  <a:cubicBezTo>
                    <a:pt x="4409" y="9769"/>
                    <a:pt x="4465" y="9943"/>
                    <a:pt x="4511" y="10118"/>
                  </a:cubicBezTo>
                  <a:cubicBezTo>
                    <a:pt x="4605" y="10468"/>
                    <a:pt x="4671" y="10825"/>
                    <a:pt x="4681" y="11187"/>
                  </a:cubicBezTo>
                  <a:cubicBezTo>
                    <a:pt x="4693" y="11546"/>
                    <a:pt x="4650" y="11911"/>
                    <a:pt x="4537" y="12255"/>
                  </a:cubicBezTo>
                  <a:cubicBezTo>
                    <a:pt x="4424" y="12599"/>
                    <a:pt x="4243" y="12921"/>
                    <a:pt x="4013" y="13206"/>
                  </a:cubicBezTo>
                  <a:lnTo>
                    <a:pt x="4045" y="13232"/>
                  </a:lnTo>
                  <a:cubicBezTo>
                    <a:pt x="4289" y="12954"/>
                    <a:pt x="4489" y="12634"/>
                    <a:pt x="4621" y="12284"/>
                  </a:cubicBezTo>
                  <a:cubicBezTo>
                    <a:pt x="4752" y="11934"/>
                    <a:pt x="4814" y="11559"/>
                    <a:pt x="4818" y="11186"/>
                  </a:cubicBezTo>
                  <a:cubicBezTo>
                    <a:pt x="4823" y="10810"/>
                    <a:pt x="4771" y="10438"/>
                    <a:pt x="4690" y="10074"/>
                  </a:cubicBezTo>
                  <a:cubicBezTo>
                    <a:pt x="4650" y="9892"/>
                    <a:pt x="4601" y="9712"/>
                    <a:pt x="4547" y="9535"/>
                  </a:cubicBezTo>
                  <a:cubicBezTo>
                    <a:pt x="4496" y="9360"/>
                    <a:pt x="4429" y="9171"/>
                    <a:pt x="4344" y="9005"/>
                  </a:cubicBezTo>
                  <a:cubicBezTo>
                    <a:pt x="4176" y="8665"/>
                    <a:pt x="3975" y="8353"/>
                    <a:pt x="3766" y="8046"/>
                  </a:cubicBezTo>
                  <a:cubicBezTo>
                    <a:pt x="3557" y="7739"/>
                    <a:pt x="3337" y="7441"/>
                    <a:pt x="3113" y="7149"/>
                  </a:cubicBezTo>
                  <a:cubicBezTo>
                    <a:pt x="2661" y="6563"/>
                    <a:pt x="2193" y="5994"/>
                    <a:pt x="1709" y="5433"/>
                  </a:cubicBezTo>
                  <a:lnTo>
                    <a:pt x="1709" y="5433"/>
                  </a:lnTo>
                  <a:lnTo>
                    <a:pt x="1719" y="5444"/>
                  </a:lnTo>
                  <a:cubicBezTo>
                    <a:pt x="1441" y="5059"/>
                    <a:pt x="1197" y="4651"/>
                    <a:pt x="1000" y="4220"/>
                  </a:cubicBezTo>
                  <a:cubicBezTo>
                    <a:pt x="802" y="3789"/>
                    <a:pt x="637" y="3341"/>
                    <a:pt x="515" y="2878"/>
                  </a:cubicBezTo>
                  <a:cubicBezTo>
                    <a:pt x="393" y="2417"/>
                    <a:pt x="305" y="1943"/>
                    <a:pt x="254" y="1462"/>
                  </a:cubicBezTo>
                  <a:cubicBezTo>
                    <a:pt x="203" y="983"/>
                    <a:pt x="179" y="495"/>
                    <a:pt x="204" y="8"/>
                  </a:cubicBezTo>
                  <a:lnTo>
                    <a:pt x="163" y="0"/>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8"/>
            <p:cNvSpPr/>
            <p:nvPr/>
          </p:nvSpPr>
          <p:spPr>
            <a:xfrm>
              <a:off x="1595225" y="770900"/>
              <a:ext cx="35225" cy="162025"/>
            </a:xfrm>
            <a:custGeom>
              <a:avLst/>
              <a:gdLst/>
              <a:ahLst/>
              <a:cxnLst/>
              <a:rect l="l" t="t" r="r" b="b"/>
              <a:pathLst>
                <a:path w="1409" h="6481" extrusionOk="0">
                  <a:moveTo>
                    <a:pt x="195" y="1"/>
                  </a:moveTo>
                  <a:cubicBezTo>
                    <a:pt x="14" y="551"/>
                    <a:pt x="1" y="1150"/>
                    <a:pt x="112" y="1723"/>
                  </a:cubicBezTo>
                  <a:cubicBezTo>
                    <a:pt x="169" y="2008"/>
                    <a:pt x="266" y="2292"/>
                    <a:pt x="380" y="2555"/>
                  </a:cubicBezTo>
                  <a:cubicBezTo>
                    <a:pt x="490" y="2821"/>
                    <a:pt x="605" y="3084"/>
                    <a:pt x="711" y="3348"/>
                  </a:cubicBezTo>
                  <a:cubicBezTo>
                    <a:pt x="923" y="3876"/>
                    <a:pt x="1087" y="4420"/>
                    <a:pt x="1134" y="4959"/>
                  </a:cubicBezTo>
                  <a:cubicBezTo>
                    <a:pt x="1152" y="5230"/>
                    <a:pt x="1125" y="5498"/>
                    <a:pt x="1039" y="5755"/>
                  </a:cubicBezTo>
                  <a:cubicBezTo>
                    <a:pt x="946" y="6012"/>
                    <a:pt x="784" y="6241"/>
                    <a:pt x="597" y="6460"/>
                  </a:cubicBezTo>
                  <a:lnTo>
                    <a:pt x="615" y="6480"/>
                  </a:lnTo>
                  <a:cubicBezTo>
                    <a:pt x="850" y="6317"/>
                    <a:pt x="1075" y="6107"/>
                    <a:pt x="1215" y="5833"/>
                  </a:cubicBezTo>
                  <a:cubicBezTo>
                    <a:pt x="1352" y="5561"/>
                    <a:pt x="1408" y="5251"/>
                    <a:pt x="1407" y="4948"/>
                  </a:cubicBezTo>
                  <a:cubicBezTo>
                    <a:pt x="1394" y="4335"/>
                    <a:pt x="1146" y="3785"/>
                    <a:pt x="912" y="3262"/>
                  </a:cubicBezTo>
                  <a:cubicBezTo>
                    <a:pt x="791" y="2999"/>
                    <a:pt x="663" y="2742"/>
                    <a:pt x="542" y="2483"/>
                  </a:cubicBezTo>
                  <a:cubicBezTo>
                    <a:pt x="416" y="2225"/>
                    <a:pt x="314" y="1967"/>
                    <a:pt x="245" y="1693"/>
                  </a:cubicBezTo>
                  <a:cubicBezTo>
                    <a:pt x="103" y="1149"/>
                    <a:pt x="78" y="562"/>
                    <a:pt x="222" y="10"/>
                  </a:cubicBezTo>
                  <a:lnTo>
                    <a:pt x="220" y="10"/>
                  </a:lnTo>
                  <a:lnTo>
                    <a:pt x="195"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8"/>
            <p:cNvSpPr/>
            <p:nvPr/>
          </p:nvSpPr>
          <p:spPr>
            <a:xfrm>
              <a:off x="1540625" y="1015400"/>
              <a:ext cx="36200" cy="101975"/>
            </a:xfrm>
            <a:custGeom>
              <a:avLst/>
              <a:gdLst/>
              <a:ahLst/>
              <a:cxnLst/>
              <a:rect l="l" t="t" r="r" b="b"/>
              <a:pathLst>
                <a:path w="1448" h="4079" extrusionOk="0">
                  <a:moveTo>
                    <a:pt x="613" y="0"/>
                  </a:moveTo>
                  <a:lnTo>
                    <a:pt x="590" y="16"/>
                  </a:lnTo>
                  <a:cubicBezTo>
                    <a:pt x="800" y="348"/>
                    <a:pt x="968" y="706"/>
                    <a:pt x="1081" y="1077"/>
                  </a:cubicBezTo>
                  <a:cubicBezTo>
                    <a:pt x="1193" y="1445"/>
                    <a:pt x="1254" y="1833"/>
                    <a:pt x="1199" y="2204"/>
                  </a:cubicBezTo>
                  <a:cubicBezTo>
                    <a:pt x="1178" y="2388"/>
                    <a:pt x="1122" y="2577"/>
                    <a:pt x="1054" y="2748"/>
                  </a:cubicBezTo>
                  <a:cubicBezTo>
                    <a:pt x="987" y="2920"/>
                    <a:pt x="905" y="3081"/>
                    <a:pt x="801" y="3231"/>
                  </a:cubicBezTo>
                  <a:cubicBezTo>
                    <a:pt x="700" y="3382"/>
                    <a:pt x="571" y="3518"/>
                    <a:pt x="430" y="3649"/>
                  </a:cubicBezTo>
                  <a:cubicBezTo>
                    <a:pt x="289" y="3780"/>
                    <a:pt x="136" y="3908"/>
                    <a:pt x="0" y="4057"/>
                  </a:cubicBezTo>
                  <a:lnTo>
                    <a:pt x="16" y="4079"/>
                  </a:lnTo>
                  <a:cubicBezTo>
                    <a:pt x="197" y="3994"/>
                    <a:pt x="374" y="3908"/>
                    <a:pt x="548" y="3801"/>
                  </a:cubicBezTo>
                  <a:cubicBezTo>
                    <a:pt x="720" y="3695"/>
                    <a:pt x="883" y="3559"/>
                    <a:pt x="1019" y="3395"/>
                  </a:cubicBezTo>
                  <a:cubicBezTo>
                    <a:pt x="1154" y="3231"/>
                    <a:pt x="1251" y="3036"/>
                    <a:pt x="1310" y="2835"/>
                  </a:cubicBezTo>
                  <a:cubicBezTo>
                    <a:pt x="1366" y="2633"/>
                    <a:pt x="1406" y="2436"/>
                    <a:pt x="1416" y="2226"/>
                  </a:cubicBezTo>
                  <a:cubicBezTo>
                    <a:pt x="1447" y="1811"/>
                    <a:pt x="1351" y="1405"/>
                    <a:pt x="1209" y="1032"/>
                  </a:cubicBezTo>
                  <a:cubicBezTo>
                    <a:pt x="1058" y="660"/>
                    <a:pt x="860" y="312"/>
                    <a:pt x="613" y="2"/>
                  </a:cubicBezTo>
                  <a:lnTo>
                    <a:pt x="613" y="0"/>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8"/>
            <p:cNvSpPr/>
            <p:nvPr/>
          </p:nvSpPr>
          <p:spPr>
            <a:xfrm>
              <a:off x="1516375" y="744000"/>
              <a:ext cx="59850" cy="159975"/>
            </a:xfrm>
            <a:custGeom>
              <a:avLst/>
              <a:gdLst/>
              <a:ahLst/>
              <a:cxnLst/>
              <a:rect l="l" t="t" r="r" b="b"/>
              <a:pathLst>
                <a:path w="2394" h="6399" extrusionOk="0">
                  <a:moveTo>
                    <a:pt x="579" y="0"/>
                  </a:moveTo>
                  <a:cubicBezTo>
                    <a:pt x="377" y="285"/>
                    <a:pt x="228" y="608"/>
                    <a:pt x="130" y="950"/>
                  </a:cubicBezTo>
                  <a:cubicBezTo>
                    <a:pt x="34" y="1290"/>
                    <a:pt x="1" y="1657"/>
                    <a:pt x="53" y="2020"/>
                  </a:cubicBezTo>
                  <a:cubicBezTo>
                    <a:pt x="82" y="2201"/>
                    <a:pt x="133" y="2378"/>
                    <a:pt x="205" y="2548"/>
                  </a:cubicBezTo>
                  <a:cubicBezTo>
                    <a:pt x="248" y="2629"/>
                    <a:pt x="283" y="2716"/>
                    <a:pt x="334" y="2791"/>
                  </a:cubicBezTo>
                  <a:lnTo>
                    <a:pt x="490" y="3017"/>
                  </a:lnTo>
                  <a:cubicBezTo>
                    <a:pt x="709" y="3287"/>
                    <a:pt x="935" y="3550"/>
                    <a:pt x="1158" y="3812"/>
                  </a:cubicBezTo>
                  <a:cubicBezTo>
                    <a:pt x="1382" y="4075"/>
                    <a:pt x="1606" y="4336"/>
                    <a:pt x="1815" y="4605"/>
                  </a:cubicBezTo>
                  <a:cubicBezTo>
                    <a:pt x="1916" y="4741"/>
                    <a:pt x="2019" y="4877"/>
                    <a:pt x="2100" y="5023"/>
                  </a:cubicBezTo>
                  <a:cubicBezTo>
                    <a:pt x="2180" y="5167"/>
                    <a:pt x="2250" y="5320"/>
                    <a:pt x="2249" y="5471"/>
                  </a:cubicBezTo>
                  <a:cubicBezTo>
                    <a:pt x="2251" y="5545"/>
                    <a:pt x="2225" y="5615"/>
                    <a:pt x="2189" y="5685"/>
                  </a:cubicBezTo>
                  <a:cubicBezTo>
                    <a:pt x="2147" y="5748"/>
                    <a:pt x="2095" y="5808"/>
                    <a:pt x="2028" y="5852"/>
                  </a:cubicBezTo>
                  <a:cubicBezTo>
                    <a:pt x="1897" y="5947"/>
                    <a:pt x="1731" y="5996"/>
                    <a:pt x="1569" y="6045"/>
                  </a:cubicBezTo>
                  <a:cubicBezTo>
                    <a:pt x="1240" y="6136"/>
                    <a:pt x="894" y="6211"/>
                    <a:pt x="586" y="6373"/>
                  </a:cubicBezTo>
                  <a:lnTo>
                    <a:pt x="597" y="6398"/>
                  </a:lnTo>
                  <a:cubicBezTo>
                    <a:pt x="910" y="6255"/>
                    <a:pt x="1251" y="6200"/>
                    <a:pt x="1589" y="6124"/>
                  </a:cubicBezTo>
                  <a:cubicBezTo>
                    <a:pt x="1757" y="6083"/>
                    <a:pt x="1931" y="6043"/>
                    <a:pt x="2088" y="5943"/>
                  </a:cubicBezTo>
                  <a:cubicBezTo>
                    <a:pt x="2245" y="5846"/>
                    <a:pt x="2376" y="5680"/>
                    <a:pt x="2385" y="5476"/>
                  </a:cubicBezTo>
                  <a:cubicBezTo>
                    <a:pt x="2394" y="5279"/>
                    <a:pt x="2318" y="5106"/>
                    <a:pt x="2238" y="4948"/>
                  </a:cubicBezTo>
                  <a:cubicBezTo>
                    <a:pt x="2157" y="4787"/>
                    <a:pt x="2057" y="4645"/>
                    <a:pt x="1958" y="4501"/>
                  </a:cubicBezTo>
                  <a:cubicBezTo>
                    <a:pt x="1756" y="4216"/>
                    <a:pt x="1540" y="3945"/>
                    <a:pt x="1328" y="3673"/>
                  </a:cubicBezTo>
                  <a:cubicBezTo>
                    <a:pt x="1115" y="3403"/>
                    <a:pt x="905" y="3131"/>
                    <a:pt x="704" y="2852"/>
                  </a:cubicBezTo>
                  <a:cubicBezTo>
                    <a:pt x="515" y="2589"/>
                    <a:pt x="381" y="2292"/>
                    <a:pt x="321" y="1974"/>
                  </a:cubicBezTo>
                  <a:cubicBezTo>
                    <a:pt x="195" y="1335"/>
                    <a:pt x="342" y="646"/>
                    <a:pt x="603" y="14"/>
                  </a:cubicBezTo>
                  <a:lnTo>
                    <a:pt x="579" y="0"/>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a:off x="1348375" y="810400"/>
              <a:ext cx="111375" cy="171650"/>
            </a:xfrm>
            <a:custGeom>
              <a:avLst/>
              <a:gdLst/>
              <a:ahLst/>
              <a:cxnLst/>
              <a:rect l="l" t="t" r="r" b="b"/>
              <a:pathLst>
                <a:path w="4455" h="6866" extrusionOk="0">
                  <a:moveTo>
                    <a:pt x="4427" y="0"/>
                  </a:moveTo>
                  <a:cubicBezTo>
                    <a:pt x="4396" y="75"/>
                    <a:pt x="4321" y="136"/>
                    <a:pt x="4253" y="189"/>
                  </a:cubicBezTo>
                  <a:cubicBezTo>
                    <a:pt x="4180" y="241"/>
                    <a:pt x="4104" y="289"/>
                    <a:pt x="4024" y="329"/>
                  </a:cubicBezTo>
                  <a:cubicBezTo>
                    <a:pt x="3866" y="413"/>
                    <a:pt x="3700" y="485"/>
                    <a:pt x="3531" y="552"/>
                  </a:cubicBezTo>
                  <a:cubicBezTo>
                    <a:pt x="3362" y="617"/>
                    <a:pt x="3195" y="674"/>
                    <a:pt x="3019" y="738"/>
                  </a:cubicBezTo>
                  <a:cubicBezTo>
                    <a:pt x="2930" y="770"/>
                    <a:pt x="2840" y="803"/>
                    <a:pt x="2755" y="844"/>
                  </a:cubicBezTo>
                  <a:cubicBezTo>
                    <a:pt x="2669" y="883"/>
                    <a:pt x="2583" y="922"/>
                    <a:pt x="2500" y="969"/>
                  </a:cubicBezTo>
                  <a:cubicBezTo>
                    <a:pt x="2334" y="1058"/>
                    <a:pt x="2175" y="1165"/>
                    <a:pt x="2023" y="1278"/>
                  </a:cubicBezTo>
                  <a:cubicBezTo>
                    <a:pt x="1872" y="1394"/>
                    <a:pt x="1734" y="1525"/>
                    <a:pt x="1601" y="1661"/>
                  </a:cubicBezTo>
                  <a:cubicBezTo>
                    <a:pt x="1344" y="1941"/>
                    <a:pt x="1127" y="2253"/>
                    <a:pt x="950" y="2584"/>
                  </a:cubicBezTo>
                  <a:cubicBezTo>
                    <a:pt x="772" y="2915"/>
                    <a:pt x="636" y="3266"/>
                    <a:pt x="533" y="3624"/>
                  </a:cubicBezTo>
                  <a:cubicBezTo>
                    <a:pt x="435" y="3979"/>
                    <a:pt x="346" y="4336"/>
                    <a:pt x="264" y="4695"/>
                  </a:cubicBezTo>
                  <a:cubicBezTo>
                    <a:pt x="185" y="5055"/>
                    <a:pt x="114" y="5417"/>
                    <a:pt x="62" y="5781"/>
                  </a:cubicBezTo>
                  <a:cubicBezTo>
                    <a:pt x="35" y="5964"/>
                    <a:pt x="14" y="6148"/>
                    <a:pt x="6" y="6332"/>
                  </a:cubicBezTo>
                  <a:cubicBezTo>
                    <a:pt x="2" y="6425"/>
                    <a:pt x="1" y="6517"/>
                    <a:pt x="9" y="6611"/>
                  </a:cubicBezTo>
                  <a:cubicBezTo>
                    <a:pt x="13" y="6657"/>
                    <a:pt x="22" y="6703"/>
                    <a:pt x="35" y="6749"/>
                  </a:cubicBezTo>
                  <a:cubicBezTo>
                    <a:pt x="49" y="6793"/>
                    <a:pt x="72" y="6844"/>
                    <a:pt x="123" y="6865"/>
                  </a:cubicBezTo>
                  <a:lnTo>
                    <a:pt x="133" y="6840"/>
                  </a:lnTo>
                  <a:cubicBezTo>
                    <a:pt x="98" y="6824"/>
                    <a:pt x="79" y="6782"/>
                    <a:pt x="68" y="6739"/>
                  </a:cubicBezTo>
                  <a:cubicBezTo>
                    <a:pt x="58" y="6697"/>
                    <a:pt x="52" y="6652"/>
                    <a:pt x="50" y="6607"/>
                  </a:cubicBezTo>
                  <a:cubicBezTo>
                    <a:pt x="47" y="6517"/>
                    <a:pt x="52" y="6426"/>
                    <a:pt x="60" y="6336"/>
                  </a:cubicBezTo>
                  <a:cubicBezTo>
                    <a:pt x="78" y="6154"/>
                    <a:pt x="108" y="5974"/>
                    <a:pt x="143" y="5795"/>
                  </a:cubicBezTo>
                  <a:cubicBezTo>
                    <a:pt x="213" y="5437"/>
                    <a:pt x="300" y="5081"/>
                    <a:pt x="396" y="4728"/>
                  </a:cubicBezTo>
                  <a:cubicBezTo>
                    <a:pt x="593" y="4023"/>
                    <a:pt x="770" y="3306"/>
                    <a:pt x="1140" y="2690"/>
                  </a:cubicBezTo>
                  <a:cubicBezTo>
                    <a:pt x="1499" y="2068"/>
                    <a:pt x="2028" y="1566"/>
                    <a:pt x="2634" y="1206"/>
                  </a:cubicBezTo>
                  <a:cubicBezTo>
                    <a:pt x="2785" y="1112"/>
                    <a:pt x="2945" y="1034"/>
                    <a:pt x="3107" y="961"/>
                  </a:cubicBezTo>
                  <a:cubicBezTo>
                    <a:pt x="3271" y="885"/>
                    <a:pt x="3447" y="813"/>
                    <a:pt x="3611" y="727"/>
                  </a:cubicBezTo>
                  <a:cubicBezTo>
                    <a:pt x="3777" y="640"/>
                    <a:pt x="3938" y="546"/>
                    <a:pt x="4090" y="435"/>
                  </a:cubicBezTo>
                  <a:cubicBezTo>
                    <a:pt x="4167" y="378"/>
                    <a:pt x="4238" y="316"/>
                    <a:pt x="4305" y="249"/>
                  </a:cubicBezTo>
                  <a:cubicBezTo>
                    <a:pt x="4369" y="179"/>
                    <a:pt x="4436" y="106"/>
                    <a:pt x="4455" y="3"/>
                  </a:cubicBezTo>
                  <a:lnTo>
                    <a:pt x="4455" y="2"/>
                  </a:lnTo>
                  <a:lnTo>
                    <a:pt x="4427" y="0"/>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1553600" y="558200"/>
              <a:ext cx="42925" cy="144400"/>
            </a:xfrm>
            <a:custGeom>
              <a:avLst/>
              <a:gdLst/>
              <a:ahLst/>
              <a:cxnLst/>
              <a:rect l="l" t="t" r="r" b="b"/>
              <a:pathLst>
                <a:path w="1717" h="5776" extrusionOk="0">
                  <a:moveTo>
                    <a:pt x="20" y="1"/>
                  </a:moveTo>
                  <a:lnTo>
                    <a:pt x="0" y="21"/>
                  </a:lnTo>
                  <a:cubicBezTo>
                    <a:pt x="358" y="431"/>
                    <a:pt x="673" y="880"/>
                    <a:pt x="940" y="1351"/>
                  </a:cubicBezTo>
                  <a:cubicBezTo>
                    <a:pt x="1069" y="1588"/>
                    <a:pt x="1195" y="1827"/>
                    <a:pt x="1286" y="2079"/>
                  </a:cubicBezTo>
                  <a:cubicBezTo>
                    <a:pt x="1339" y="2203"/>
                    <a:pt x="1369" y="2333"/>
                    <a:pt x="1409" y="2459"/>
                  </a:cubicBezTo>
                  <a:cubicBezTo>
                    <a:pt x="1432" y="2589"/>
                    <a:pt x="1469" y="2717"/>
                    <a:pt x="1472" y="2847"/>
                  </a:cubicBezTo>
                  <a:cubicBezTo>
                    <a:pt x="1491" y="2977"/>
                    <a:pt x="1477" y="3104"/>
                    <a:pt x="1470" y="3231"/>
                  </a:cubicBezTo>
                  <a:cubicBezTo>
                    <a:pt x="1449" y="3360"/>
                    <a:pt x="1429" y="3491"/>
                    <a:pt x="1391" y="3617"/>
                  </a:cubicBezTo>
                  <a:cubicBezTo>
                    <a:pt x="1328" y="3872"/>
                    <a:pt x="1238" y="4119"/>
                    <a:pt x="1133" y="4364"/>
                  </a:cubicBezTo>
                  <a:cubicBezTo>
                    <a:pt x="926" y="4851"/>
                    <a:pt x="649" y="5315"/>
                    <a:pt x="324" y="5755"/>
                  </a:cubicBezTo>
                  <a:lnTo>
                    <a:pt x="343" y="5775"/>
                  </a:lnTo>
                  <a:cubicBezTo>
                    <a:pt x="564" y="5605"/>
                    <a:pt x="759" y="5405"/>
                    <a:pt x="931" y="5186"/>
                  </a:cubicBezTo>
                  <a:cubicBezTo>
                    <a:pt x="1104" y="4968"/>
                    <a:pt x="1255" y="4730"/>
                    <a:pt x="1381" y="4478"/>
                  </a:cubicBezTo>
                  <a:cubicBezTo>
                    <a:pt x="1411" y="4414"/>
                    <a:pt x="1444" y="4352"/>
                    <a:pt x="1470" y="4285"/>
                  </a:cubicBezTo>
                  <a:lnTo>
                    <a:pt x="1546" y="4087"/>
                  </a:lnTo>
                  <a:cubicBezTo>
                    <a:pt x="1587" y="3952"/>
                    <a:pt x="1628" y="3816"/>
                    <a:pt x="1654" y="3677"/>
                  </a:cubicBezTo>
                  <a:cubicBezTo>
                    <a:pt x="1686" y="3538"/>
                    <a:pt x="1697" y="3396"/>
                    <a:pt x="1711" y="3255"/>
                  </a:cubicBezTo>
                  <a:cubicBezTo>
                    <a:pt x="1712" y="3109"/>
                    <a:pt x="1717" y="2963"/>
                    <a:pt x="1689" y="2822"/>
                  </a:cubicBezTo>
                  <a:cubicBezTo>
                    <a:pt x="1677" y="2678"/>
                    <a:pt x="1632" y="2544"/>
                    <a:pt x="1600" y="2406"/>
                  </a:cubicBezTo>
                  <a:cubicBezTo>
                    <a:pt x="1550" y="2274"/>
                    <a:pt x="1512" y="2138"/>
                    <a:pt x="1450" y="2013"/>
                  </a:cubicBezTo>
                  <a:cubicBezTo>
                    <a:pt x="1343" y="1755"/>
                    <a:pt x="1200" y="1516"/>
                    <a:pt x="1056" y="1281"/>
                  </a:cubicBezTo>
                  <a:cubicBezTo>
                    <a:pt x="752" y="819"/>
                    <a:pt x="407" y="391"/>
                    <a:pt x="20" y="2"/>
                  </a:cubicBezTo>
                  <a:lnTo>
                    <a:pt x="20"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a:off x="1497150" y="441900"/>
              <a:ext cx="34000" cy="88375"/>
            </a:xfrm>
            <a:custGeom>
              <a:avLst/>
              <a:gdLst/>
              <a:ahLst/>
              <a:cxnLst/>
              <a:rect l="l" t="t" r="r" b="b"/>
              <a:pathLst>
                <a:path w="1360" h="3535" extrusionOk="0">
                  <a:moveTo>
                    <a:pt x="38" y="0"/>
                  </a:moveTo>
                  <a:cubicBezTo>
                    <a:pt x="1" y="325"/>
                    <a:pt x="18" y="651"/>
                    <a:pt x="61" y="973"/>
                  </a:cubicBezTo>
                  <a:cubicBezTo>
                    <a:pt x="103" y="1297"/>
                    <a:pt x="181" y="1613"/>
                    <a:pt x="282" y="1925"/>
                  </a:cubicBezTo>
                  <a:cubicBezTo>
                    <a:pt x="389" y="2234"/>
                    <a:pt x="529" y="2534"/>
                    <a:pt x="703" y="2812"/>
                  </a:cubicBezTo>
                  <a:cubicBezTo>
                    <a:pt x="881" y="3088"/>
                    <a:pt x="1101" y="3339"/>
                    <a:pt x="1360" y="3535"/>
                  </a:cubicBezTo>
                  <a:cubicBezTo>
                    <a:pt x="1184" y="3260"/>
                    <a:pt x="1025" y="2991"/>
                    <a:pt x="889" y="2708"/>
                  </a:cubicBezTo>
                  <a:cubicBezTo>
                    <a:pt x="760" y="2422"/>
                    <a:pt x="639" y="2135"/>
                    <a:pt x="540" y="1837"/>
                  </a:cubicBezTo>
                  <a:cubicBezTo>
                    <a:pt x="338" y="1243"/>
                    <a:pt x="189" y="630"/>
                    <a:pt x="38"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1376450" y="332350"/>
              <a:ext cx="174075" cy="244775"/>
            </a:xfrm>
            <a:custGeom>
              <a:avLst/>
              <a:gdLst/>
              <a:ahLst/>
              <a:cxnLst/>
              <a:rect l="l" t="t" r="r" b="b"/>
              <a:pathLst>
                <a:path w="6963" h="9791" extrusionOk="0">
                  <a:moveTo>
                    <a:pt x="6961" y="26"/>
                  </a:moveTo>
                  <a:cubicBezTo>
                    <a:pt x="6961" y="27"/>
                    <a:pt x="6961" y="27"/>
                    <a:pt x="6960" y="27"/>
                  </a:cubicBezTo>
                  <a:lnTo>
                    <a:pt x="6960" y="27"/>
                  </a:lnTo>
                  <a:lnTo>
                    <a:pt x="6960" y="28"/>
                  </a:lnTo>
                  <a:lnTo>
                    <a:pt x="6961" y="26"/>
                  </a:lnTo>
                  <a:close/>
                  <a:moveTo>
                    <a:pt x="6963" y="0"/>
                  </a:moveTo>
                  <a:cubicBezTo>
                    <a:pt x="6788" y="0"/>
                    <a:pt x="6634" y="99"/>
                    <a:pt x="6515" y="214"/>
                  </a:cubicBezTo>
                  <a:cubicBezTo>
                    <a:pt x="6392" y="330"/>
                    <a:pt x="6301" y="474"/>
                    <a:pt x="6220" y="617"/>
                  </a:cubicBezTo>
                  <a:cubicBezTo>
                    <a:pt x="6063" y="897"/>
                    <a:pt x="5890" y="1173"/>
                    <a:pt x="5719" y="1449"/>
                  </a:cubicBezTo>
                  <a:cubicBezTo>
                    <a:pt x="5546" y="1723"/>
                    <a:pt x="5380" y="2003"/>
                    <a:pt x="5216" y="2285"/>
                  </a:cubicBezTo>
                  <a:lnTo>
                    <a:pt x="5095" y="2499"/>
                  </a:lnTo>
                  <a:lnTo>
                    <a:pt x="5035" y="2608"/>
                  </a:lnTo>
                  <a:cubicBezTo>
                    <a:pt x="5020" y="2637"/>
                    <a:pt x="5002" y="2662"/>
                    <a:pt x="4982" y="2684"/>
                  </a:cubicBezTo>
                  <a:cubicBezTo>
                    <a:pt x="4943" y="2730"/>
                    <a:pt x="4890" y="2766"/>
                    <a:pt x="4833" y="2791"/>
                  </a:cubicBezTo>
                  <a:cubicBezTo>
                    <a:pt x="4775" y="2816"/>
                    <a:pt x="4722" y="2820"/>
                    <a:pt x="4627" y="2834"/>
                  </a:cubicBezTo>
                  <a:cubicBezTo>
                    <a:pt x="4290" y="2895"/>
                    <a:pt x="3954" y="3022"/>
                    <a:pt x="3680" y="3251"/>
                  </a:cubicBezTo>
                  <a:cubicBezTo>
                    <a:pt x="3407" y="3479"/>
                    <a:pt x="3221" y="3816"/>
                    <a:pt x="3155" y="4150"/>
                  </a:cubicBezTo>
                  <a:cubicBezTo>
                    <a:pt x="3002" y="4804"/>
                    <a:pt x="2995" y="5488"/>
                    <a:pt x="3161" y="6139"/>
                  </a:cubicBezTo>
                  <a:cubicBezTo>
                    <a:pt x="3180" y="6219"/>
                    <a:pt x="3212" y="6309"/>
                    <a:pt x="3238" y="6380"/>
                  </a:cubicBezTo>
                  <a:cubicBezTo>
                    <a:pt x="3266" y="6455"/>
                    <a:pt x="3291" y="6531"/>
                    <a:pt x="3316" y="6607"/>
                  </a:cubicBezTo>
                  <a:cubicBezTo>
                    <a:pt x="3363" y="6759"/>
                    <a:pt x="3407" y="6914"/>
                    <a:pt x="3440" y="7068"/>
                  </a:cubicBezTo>
                  <a:cubicBezTo>
                    <a:pt x="3473" y="7222"/>
                    <a:pt x="3499" y="7379"/>
                    <a:pt x="3499" y="7529"/>
                  </a:cubicBezTo>
                  <a:cubicBezTo>
                    <a:pt x="3499" y="7680"/>
                    <a:pt x="3462" y="7825"/>
                    <a:pt x="3362" y="7827"/>
                  </a:cubicBezTo>
                  <a:cubicBezTo>
                    <a:pt x="3352" y="7829"/>
                    <a:pt x="3342" y="7829"/>
                    <a:pt x="3332" y="7829"/>
                  </a:cubicBezTo>
                  <a:cubicBezTo>
                    <a:pt x="3283" y="7829"/>
                    <a:pt x="3225" y="7813"/>
                    <a:pt x="3170" y="7791"/>
                  </a:cubicBezTo>
                  <a:cubicBezTo>
                    <a:pt x="3100" y="7762"/>
                    <a:pt x="3031" y="7726"/>
                    <a:pt x="2962" y="7687"/>
                  </a:cubicBezTo>
                  <a:cubicBezTo>
                    <a:pt x="2826" y="7607"/>
                    <a:pt x="2692" y="7516"/>
                    <a:pt x="2554" y="7429"/>
                  </a:cubicBezTo>
                  <a:cubicBezTo>
                    <a:pt x="2279" y="7254"/>
                    <a:pt x="1994" y="7076"/>
                    <a:pt x="1665" y="6987"/>
                  </a:cubicBezTo>
                  <a:cubicBezTo>
                    <a:pt x="1561" y="6960"/>
                    <a:pt x="1452" y="6943"/>
                    <a:pt x="1342" y="6943"/>
                  </a:cubicBezTo>
                  <a:cubicBezTo>
                    <a:pt x="1279" y="6943"/>
                    <a:pt x="1217" y="6949"/>
                    <a:pt x="1155" y="6961"/>
                  </a:cubicBezTo>
                  <a:cubicBezTo>
                    <a:pt x="984" y="6994"/>
                    <a:pt x="824" y="7073"/>
                    <a:pt x="694" y="7183"/>
                  </a:cubicBezTo>
                  <a:cubicBezTo>
                    <a:pt x="438" y="7402"/>
                    <a:pt x="246" y="7686"/>
                    <a:pt x="136" y="7999"/>
                  </a:cubicBezTo>
                  <a:cubicBezTo>
                    <a:pt x="27" y="8312"/>
                    <a:pt x="0" y="8652"/>
                    <a:pt x="54" y="8977"/>
                  </a:cubicBezTo>
                  <a:cubicBezTo>
                    <a:pt x="80" y="9140"/>
                    <a:pt x="128" y="9299"/>
                    <a:pt x="201" y="9447"/>
                  </a:cubicBezTo>
                  <a:cubicBezTo>
                    <a:pt x="237" y="9520"/>
                    <a:pt x="282" y="9591"/>
                    <a:pt x="337" y="9654"/>
                  </a:cubicBezTo>
                  <a:cubicBezTo>
                    <a:pt x="392" y="9716"/>
                    <a:pt x="461" y="9771"/>
                    <a:pt x="546" y="9791"/>
                  </a:cubicBezTo>
                  <a:lnTo>
                    <a:pt x="551" y="9763"/>
                  </a:lnTo>
                  <a:cubicBezTo>
                    <a:pt x="400" y="9720"/>
                    <a:pt x="305" y="9569"/>
                    <a:pt x="237" y="9429"/>
                  </a:cubicBezTo>
                  <a:cubicBezTo>
                    <a:pt x="171" y="9284"/>
                    <a:pt x="130" y="9127"/>
                    <a:pt x="108" y="8969"/>
                  </a:cubicBezTo>
                  <a:cubicBezTo>
                    <a:pt x="64" y="8652"/>
                    <a:pt x="100" y="8325"/>
                    <a:pt x="214" y="8028"/>
                  </a:cubicBezTo>
                  <a:cubicBezTo>
                    <a:pt x="326" y="7731"/>
                    <a:pt x="519" y="7464"/>
                    <a:pt x="763" y="7268"/>
                  </a:cubicBezTo>
                  <a:cubicBezTo>
                    <a:pt x="885" y="7172"/>
                    <a:pt x="1027" y="7107"/>
                    <a:pt x="1176" y="7082"/>
                  </a:cubicBezTo>
                  <a:cubicBezTo>
                    <a:pt x="1222" y="7074"/>
                    <a:pt x="1268" y="7070"/>
                    <a:pt x="1315" y="7070"/>
                  </a:cubicBezTo>
                  <a:cubicBezTo>
                    <a:pt x="1420" y="7070"/>
                    <a:pt x="1526" y="7089"/>
                    <a:pt x="1629" y="7120"/>
                  </a:cubicBezTo>
                  <a:cubicBezTo>
                    <a:pt x="1928" y="7206"/>
                    <a:pt x="2200" y="7382"/>
                    <a:pt x="2468" y="7560"/>
                  </a:cubicBezTo>
                  <a:cubicBezTo>
                    <a:pt x="2603" y="7650"/>
                    <a:pt x="2735" y="7743"/>
                    <a:pt x="2878" y="7831"/>
                  </a:cubicBezTo>
                  <a:cubicBezTo>
                    <a:pt x="2949" y="7873"/>
                    <a:pt x="3024" y="7914"/>
                    <a:pt x="3103" y="7949"/>
                  </a:cubicBezTo>
                  <a:cubicBezTo>
                    <a:pt x="3172" y="7978"/>
                    <a:pt x="3249" y="8006"/>
                    <a:pt x="3337" y="8006"/>
                  </a:cubicBezTo>
                  <a:cubicBezTo>
                    <a:pt x="3352" y="8006"/>
                    <a:pt x="3368" y="8005"/>
                    <a:pt x="3384" y="8003"/>
                  </a:cubicBezTo>
                  <a:cubicBezTo>
                    <a:pt x="3439" y="7998"/>
                    <a:pt x="3496" y="7974"/>
                    <a:pt x="3541" y="7937"/>
                  </a:cubicBezTo>
                  <a:cubicBezTo>
                    <a:pt x="3585" y="7898"/>
                    <a:pt x="3619" y="7851"/>
                    <a:pt x="3636" y="7805"/>
                  </a:cubicBezTo>
                  <a:cubicBezTo>
                    <a:pt x="3675" y="7711"/>
                    <a:pt x="3684" y="7620"/>
                    <a:pt x="3687" y="7533"/>
                  </a:cubicBezTo>
                  <a:cubicBezTo>
                    <a:pt x="3690" y="7358"/>
                    <a:pt x="3665" y="7191"/>
                    <a:pt x="3634" y="7027"/>
                  </a:cubicBezTo>
                  <a:cubicBezTo>
                    <a:pt x="3601" y="6865"/>
                    <a:pt x="3561" y="6704"/>
                    <a:pt x="3514" y="6546"/>
                  </a:cubicBezTo>
                  <a:cubicBezTo>
                    <a:pt x="3491" y="6467"/>
                    <a:pt x="3467" y="6388"/>
                    <a:pt x="3440" y="6310"/>
                  </a:cubicBezTo>
                  <a:cubicBezTo>
                    <a:pt x="3412" y="6229"/>
                    <a:pt x="3390" y="6165"/>
                    <a:pt x="3373" y="6087"/>
                  </a:cubicBezTo>
                  <a:cubicBezTo>
                    <a:pt x="3233" y="5473"/>
                    <a:pt x="3258" y="4821"/>
                    <a:pt x="3417" y="4215"/>
                  </a:cubicBezTo>
                  <a:cubicBezTo>
                    <a:pt x="3481" y="3913"/>
                    <a:pt x="3637" y="3657"/>
                    <a:pt x="3862" y="3468"/>
                  </a:cubicBezTo>
                  <a:cubicBezTo>
                    <a:pt x="4085" y="3275"/>
                    <a:pt x="4376" y="3159"/>
                    <a:pt x="4676" y="3102"/>
                  </a:cubicBezTo>
                  <a:cubicBezTo>
                    <a:pt x="4740" y="3090"/>
                    <a:pt x="4851" y="3076"/>
                    <a:pt x="4940" y="3031"/>
                  </a:cubicBezTo>
                  <a:cubicBezTo>
                    <a:pt x="5031" y="2989"/>
                    <a:pt x="5113" y="2926"/>
                    <a:pt x="5177" y="2848"/>
                  </a:cubicBezTo>
                  <a:cubicBezTo>
                    <a:pt x="5210" y="2808"/>
                    <a:pt x="5237" y="2764"/>
                    <a:pt x="5258" y="2720"/>
                  </a:cubicBezTo>
                  <a:lnTo>
                    <a:pt x="5311" y="2613"/>
                  </a:lnTo>
                  <a:lnTo>
                    <a:pt x="5422" y="2398"/>
                  </a:lnTo>
                  <a:lnTo>
                    <a:pt x="5885" y="1542"/>
                  </a:lnTo>
                  <a:cubicBezTo>
                    <a:pt x="6036" y="1255"/>
                    <a:pt x="6191" y="970"/>
                    <a:pt x="6331" y="673"/>
                  </a:cubicBezTo>
                  <a:cubicBezTo>
                    <a:pt x="6397" y="527"/>
                    <a:pt x="6468" y="386"/>
                    <a:pt x="6573" y="267"/>
                  </a:cubicBezTo>
                  <a:cubicBezTo>
                    <a:pt x="6673" y="152"/>
                    <a:pt x="6806" y="46"/>
                    <a:pt x="6960" y="27"/>
                  </a:cubicBezTo>
                  <a:lnTo>
                    <a:pt x="6960" y="27"/>
                  </a:lnTo>
                  <a:lnTo>
                    <a:pt x="6963" y="0"/>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1393925" y="530750"/>
              <a:ext cx="21800" cy="42025"/>
            </a:xfrm>
            <a:custGeom>
              <a:avLst/>
              <a:gdLst/>
              <a:ahLst/>
              <a:cxnLst/>
              <a:rect l="l" t="t" r="r" b="b"/>
              <a:pathLst>
                <a:path w="872" h="1681" extrusionOk="0">
                  <a:moveTo>
                    <a:pt x="696" y="1"/>
                  </a:moveTo>
                  <a:cubicBezTo>
                    <a:pt x="568" y="1"/>
                    <a:pt x="435" y="52"/>
                    <a:pt x="331" y="126"/>
                  </a:cubicBezTo>
                  <a:cubicBezTo>
                    <a:pt x="292" y="153"/>
                    <a:pt x="256" y="184"/>
                    <a:pt x="222" y="217"/>
                  </a:cubicBezTo>
                  <a:cubicBezTo>
                    <a:pt x="190" y="252"/>
                    <a:pt x="155" y="295"/>
                    <a:pt x="134" y="338"/>
                  </a:cubicBezTo>
                  <a:cubicBezTo>
                    <a:pt x="85" y="425"/>
                    <a:pt x="64" y="517"/>
                    <a:pt x="44" y="607"/>
                  </a:cubicBezTo>
                  <a:cubicBezTo>
                    <a:pt x="6" y="787"/>
                    <a:pt x="0" y="968"/>
                    <a:pt x="3" y="1146"/>
                  </a:cubicBezTo>
                  <a:cubicBezTo>
                    <a:pt x="6" y="1326"/>
                    <a:pt x="23" y="1503"/>
                    <a:pt x="48" y="1680"/>
                  </a:cubicBezTo>
                  <a:lnTo>
                    <a:pt x="61" y="1678"/>
                  </a:lnTo>
                  <a:cubicBezTo>
                    <a:pt x="54" y="1502"/>
                    <a:pt x="58" y="1323"/>
                    <a:pt x="70" y="1149"/>
                  </a:cubicBezTo>
                  <a:cubicBezTo>
                    <a:pt x="82" y="973"/>
                    <a:pt x="102" y="797"/>
                    <a:pt x="150" y="632"/>
                  </a:cubicBezTo>
                  <a:cubicBezTo>
                    <a:pt x="176" y="552"/>
                    <a:pt x="204" y="471"/>
                    <a:pt x="250" y="406"/>
                  </a:cubicBezTo>
                  <a:cubicBezTo>
                    <a:pt x="270" y="371"/>
                    <a:pt x="295" y="348"/>
                    <a:pt x="322" y="318"/>
                  </a:cubicBezTo>
                  <a:cubicBezTo>
                    <a:pt x="351" y="288"/>
                    <a:pt x="381" y="260"/>
                    <a:pt x="413" y="234"/>
                  </a:cubicBezTo>
                  <a:cubicBezTo>
                    <a:pt x="538" y="129"/>
                    <a:pt x="690" y="51"/>
                    <a:pt x="867" y="50"/>
                  </a:cubicBezTo>
                  <a:lnTo>
                    <a:pt x="871" y="37"/>
                  </a:lnTo>
                  <a:cubicBezTo>
                    <a:pt x="816" y="12"/>
                    <a:pt x="756" y="1"/>
                    <a:pt x="696"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1433475" y="503000"/>
              <a:ext cx="61975" cy="58725"/>
            </a:xfrm>
            <a:custGeom>
              <a:avLst/>
              <a:gdLst/>
              <a:ahLst/>
              <a:cxnLst/>
              <a:rect l="l" t="t" r="r" b="b"/>
              <a:pathLst>
                <a:path w="2479" h="2349" extrusionOk="0">
                  <a:moveTo>
                    <a:pt x="2340" y="0"/>
                  </a:moveTo>
                  <a:lnTo>
                    <a:pt x="2327" y="5"/>
                  </a:lnTo>
                  <a:cubicBezTo>
                    <a:pt x="2377" y="349"/>
                    <a:pt x="2365" y="697"/>
                    <a:pt x="2267" y="1020"/>
                  </a:cubicBezTo>
                  <a:cubicBezTo>
                    <a:pt x="2180" y="1344"/>
                    <a:pt x="2014" y="1646"/>
                    <a:pt x="1784" y="1897"/>
                  </a:cubicBezTo>
                  <a:cubicBezTo>
                    <a:pt x="1728" y="1961"/>
                    <a:pt x="1662" y="2010"/>
                    <a:pt x="1600" y="2069"/>
                  </a:cubicBezTo>
                  <a:lnTo>
                    <a:pt x="1495" y="2136"/>
                  </a:lnTo>
                  <a:cubicBezTo>
                    <a:pt x="1477" y="2148"/>
                    <a:pt x="1460" y="2160"/>
                    <a:pt x="1441" y="2170"/>
                  </a:cubicBezTo>
                  <a:lnTo>
                    <a:pt x="1384" y="2194"/>
                  </a:lnTo>
                  <a:cubicBezTo>
                    <a:pt x="1273" y="2247"/>
                    <a:pt x="1150" y="2274"/>
                    <a:pt x="1027" y="2274"/>
                  </a:cubicBezTo>
                  <a:cubicBezTo>
                    <a:pt x="983" y="2274"/>
                    <a:pt x="939" y="2270"/>
                    <a:pt x="896" y="2264"/>
                  </a:cubicBezTo>
                  <a:cubicBezTo>
                    <a:pt x="559" y="2219"/>
                    <a:pt x="251" y="2020"/>
                    <a:pt x="10" y="1775"/>
                  </a:cubicBezTo>
                  <a:lnTo>
                    <a:pt x="0" y="1783"/>
                  </a:lnTo>
                  <a:cubicBezTo>
                    <a:pt x="231" y="2043"/>
                    <a:pt x="529" y="2264"/>
                    <a:pt x="885" y="2332"/>
                  </a:cubicBezTo>
                  <a:cubicBezTo>
                    <a:pt x="942" y="2343"/>
                    <a:pt x="1001" y="2348"/>
                    <a:pt x="1060" y="2348"/>
                  </a:cubicBezTo>
                  <a:cubicBezTo>
                    <a:pt x="1183" y="2348"/>
                    <a:pt x="1306" y="2325"/>
                    <a:pt x="1419" y="2276"/>
                  </a:cubicBezTo>
                  <a:lnTo>
                    <a:pt x="1482" y="2251"/>
                  </a:lnTo>
                  <a:cubicBezTo>
                    <a:pt x="1502" y="2241"/>
                    <a:pt x="1521" y="2229"/>
                    <a:pt x="1541" y="2218"/>
                  </a:cubicBezTo>
                  <a:lnTo>
                    <a:pt x="1658" y="2149"/>
                  </a:lnTo>
                  <a:cubicBezTo>
                    <a:pt x="1727" y="2090"/>
                    <a:pt x="1802" y="2038"/>
                    <a:pt x="1863" y="1973"/>
                  </a:cubicBezTo>
                  <a:cubicBezTo>
                    <a:pt x="2114" y="1722"/>
                    <a:pt x="2323" y="1409"/>
                    <a:pt x="2400" y="1053"/>
                  </a:cubicBezTo>
                  <a:cubicBezTo>
                    <a:pt x="2478" y="703"/>
                    <a:pt x="2468" y="331"/>
                    <a:pt x="2340"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1360375" y="851675"/>
              <a:ext cx="66450" cy="125625"/>
            </a:xfrm>
            <a:custGeom>
              <a:avLst/>
              <a:gdLst/>
              <a:ahLst/>
              <a:cxnLst/>
              <a:rect l="l" t="t" r="r" b="b"/>
              <a:pathLst>
                <a:path w="2658" h="5025" extrusionOk="0">
                  <a:moveTo>
                    <a:pt x="2652" y="0"/>
                  </a:moveTo>
                  <a:cubicBezTo>
                    <a:pt x="2419" y="80"/>
                    <a:pt x="2198" y="201"/>
                    <a:pt x="2001" y="353"/>
                  </a:cubicBezTo>
                  <a:cubicBezTo>
                    <a:pt x="1808" y="510"/>
                    <a:pt x="1630" y="686"/>
                    <a:pt x="1476" y="882"/>
                  </a:cubicBezTo>
                  <a:cubicBezTo>
                    <a:pt x="1166" y="1273"/>
                    <a:pt x="945" y="1723"/>
                    <a:pt x="767" y="2181"/>
                  </a:cubicBezTo>
                  <a:cubicBezTo>
                    <a:pt x="677" y="2411"/>
                    <a:pt x="597" y="2645"/>
                    <a:pt x="534" y="2882"/>
                  </a:cubicBezTo>
                  <a:lnTo>
                    <a:pt x="353" y="3595"/>
                  </a:lnTo>
                  <a:lnTo>
                    <a:pt x="1" y="5021"/>
                  </a:lnTo>
                  <a:lnTo>
                    <a:pt x="15" y="5025"/>
                  </a:lnTo>
                  <a:lnTo>
                    <a:pt x="419" y="3612"/>
                  </a:lnTo>
                  <a:lnTo>
                    <a:pt x="618" y="2907"/>
                  </a:lnTo>
                  <a:cubicBezTo>
                    <a:pt x="688" y="2674"/>
                    <a:pt x="773" y="2446"/>
                    <a:pt x="867" y="2222"/>
                  </a:cubicBezTo>
                  <a:cubicBezTo>
                    <a:pt x="1058" y="1776"/>
                    <a:pt x="1300" y="1353"/>
                    <a:pt x="1584" y="965"/>
                  </a:cubicBezTo>
                  <a:cubicBezTo>
                    <a:pt x="1723" y="767"/>
                    <a:pt x="1889" y="593"/>
                    <a:pt x="2062" y="426"/>
                  </a:cubicBezTo>
                  <a:cubicBezTo>
                    <a:pt x="2240" y="263"/>
                    <a:pt x="2441" y="129"/>
                    <a:pt x="2657" y="13"/>
                  </a:cubicBezTo>
                  <a:lnTo>
                    <a:pt x="2652" y="0"/>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8"/>
            <p:cNvSpPr/>
            <p:nvPr/>
          </p:nvSpPr>
          <p:spPr>
            <a:xfrm>
              <a:off x="1309500" y="761125"/>
              <a:ext cx="100100" cy="63175"/>
            </a:xfrm>
            <a:custGeom>
              <a:avLst/>
              <a:gdLst/>
              <a:ahLst/>
              <a:cxnLst/>
              <a:rect l="l" t="t" r="r" b="b"/>
              <a:pathLst>
                <a:path w="4004" h="2527" extrusionOk="0">
                  <a:moveTo>
                    <a:pt x="2705" y="0"/>
                  </a:moveTo>
                  <a:cubicBezTo>
                    <a:pt x="2502" y="0"/>
                    <a:pt x="2299" y="29"/>
                    <a:pt x="2104" y="87"/>
                  </a:cubicBezTo>
                  <a:cubicBezTo>
                    <a:pt x="1889" y="149"/>
                    <a:pt x="1690" y="248"/>
                    <a:pt x="1499" y="356"/>
                  </a:cubicBezTo>
                  <a:cubicBezTo>
                    <a:pt x="1308" y="463"/>
                    <a:pt x="1130" y="589"/>
                    <a:pt x="965" y="730"/>
                  </a:cubicBezTo>
                  <a:cubicBezTo>
                    <a:pt x="798" y="870"/>
                    <a:pt x="646" y="1026"/>
                    <a:pt x="511" y="1195"/>
                  </a:cubicBezTo>
                  <a:cubicBezTo>
                    <a:pt x="239" y="1531"/>
                    <a:pt x="45" y="1939"/>
                    <a:pt x="1" y="2367"/>
                  </a:cubicBezTo>
                  <a:lnTo>
                    <a:pt x="1" y="2369"/>
                  </a:lnTo>
                  <a:cubicBezTo>
                    <a:pt x="3" y="2414"/>
                    <a:pt x="17" y="2457"/>
                    <a:pt x="50" y="2489"/>
                  </a:cubicBezTo>
                  <a:cubicBezTo>
                    <a:pt x="78" y="2517"/>
                    <a:pt x="117" y="2526"/>
                    <a:pt x="152" y="2526"/>
                  </a:cubicBezTo>
                  <a:cubicBezTo>
                    <a:pt x="158" y="2526"/>
                    <a:pt x="164" y="2526"/>
                    <a:pt x="171" y="2525"/>
                  </a:cubicBezTo>
                  <a:lnTo>
                    <a:pt x="169" y="2498"/>
                  </a:lnTo>
                  <a:cubicBezTo>
                    <a:pt x="133" y="2498"/>
                    <a:pt x="97" y="2488"/>
                    <a:pt x="76" y="2463"/>
                  </a:cubicBezTo>
                  <a:cubicBezTo>
                    <a:pt x="55" y="2441"/>
                    <a:pt x="46" y="2403"/>
                    <a:pt x="47" y="2371"/>
                  </a:cubicBezTo>
                  <a:lnTo>
                    <a:pt x="47" y="2371"/>
                  </a:lnTo>
                  <a:lnTo>
                    <a:pt x="47" y="2373"/>
                  </a:lnTo>
                  <a:cubicBezTo>
                    <a:pt x="123" y="1960"/>
                    <a:pt x="344" y="1592"/>
                    <a:pt x="623" y="1290"/>
                  </a:cubicBezTo>
                  <a:cubicBezTo>
                    <a:pt x="761" y="1137"/>
                    <a:pt x="915" y="998"/>
                    <a:pt x="1081" y="876"/>
                  </a:cubicBezTo>
                  <a:cubicBezTo>
                    <a:pt x="1246" y="752"/>
                    <a:pt x="1421" y="643"/>
                    <a:pt x="1605" y="555"/>
                  </a:cubicBezTo>
                  <a:cubicBezTo>
                    <a:pt x="1973" y="372"/>
                    <a:pt x="2368" y="293"/>
                    <a:pt x="2768" y="268"/>
                  </a:cubicBezTo>
                  <a:cubicBezTo>
                    <a:pt x="2825" y="266"/>
                    <a:pt x="2881" y="264"/>
                    <a:pt x="2938" y="264"/>
                  </a:cubicBezTo>
                  <a:cubicBezTo>
                    <a:pt x="3286" y="264"/>
                    <a:pt x="3639" y="316"/>
                    <a:pt x="3991" y="408"/>
                  </a:cubicBezTo>
                  <a:lnTo>
                    <a:pt x="4003" y="384"/>
                  </a:lnTo>
                  <a:cubicBezTo>
                    <a:pt x="3644" y="141"/>
                    <a:pt x="3207" y="16"/>
                    <a:pt x="2765" y="1"/>
                  </a:cubicBezTo>
                  <a:cubicBezTo>
                    <a:pt x="2745" y="1"/>
                    <a:pt x="2725" y="0"/>
                    <a:pt x="2705"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1429475" y="613950"/>
              <a:ext cx="91425" cy="90625"/>
            </a:xfrm>
            <a:custGeom>
              <a:avLst/>
              <a:gdLst/>
              <a:ahLst/>
              <a:cxnLst/>
              <a:rect l="l" t="t" r="r" b="b"/>
              <a:pathLst>
                <a:path w="3657" h="3625" extrusionOk="0">
                  <a:moveTo>
                    <a:pt x="3352" y="0"/>
                  </a:moveTo>
                  <a:lnTo>
                    <a:pt x="3339" y="5"/>
                  </a:lnTo>
                  <a:cubicBezTo>
                    <a:pt x="3409" y="269"/>
                    <a:pt x="3465" y="536"/>
                    <a:pt x="3495" y="804"/>
                  </a:cubicBezTo>
                  <a:cubicBezTo>
                    <a:pt x="3525" y="1071"/>
                    <a:pt x="3531" y="1344"/>
                    <a:pt x="3459" y="1593"/>
                  </a:cubicBezTo>
                  <a:cubicBezTo>
                    <a:pt x="3452" y="1624"/>
                    <a:pt x="3438" y="1651"/>
                    <a:pt x="3427" y="1681"/>
                  </a:cubicBezTo>
                  <a:cubicBezTo>
                    <a:pt x="3418" y="1712"/>
                    <a:pt x="3404" y="1740"/>
                    <a:pt x="3387" y="1766"/>
                  </a:cubicBezTo>
                  <a:cubicBezTo>
                    <a:pt x="3356" y="1821"/>
                    <a:pt x="3324" y="1867"/>
                    <a:pt x="3277" y="1899"/>
                  </a:cubicBezTo>
                  <a:cubicBezTo>
                    <a:pt x="3183" y="1968"/>
                    <a:pt x="3056" y="2004"/>
                    <a:pt x="2928" y="2023"/>
                  </a:cubicBezTo>
                  <a:cubicBezTo>
                    <a:pt x="2786" y="2043"/>
                    <a:pt x="2641" y="2050"/>
                    <a:pt x="2495" y="2050"/>
                  </a:cubicBezTo>
                  <a:cubicBezTo>
                    <a:pt x="2371" y="2050"/>
                    <a:pt x="2246" y="2045"/>
                    <a:pt x="2122" y="2040"/>
                  </a:cubicBezTo>
                  <a:cubicBezTo>
                    <a:pt x="1882" y="2029"/>
                    <a:pt x="1641" y="2015"/>
                    <a:pt x="1398" y="2015"/>
                  </a:cubicBezTo>
                  <a:cubicBezTo>
                    <a:pt x="1365" y="2015"/>
                    <a:pt x="1332" y="2015"/>
                    <a:pt x="1299" y="2015"/>
                  </a:cubicBezTo>
                  <a:cubicBezTo>
                    <a:pt x="1161" y="2019"/>
                    <a:pt x="1022" y="2027"/>
                    <a:pt x="885" y="2050"/>
                  </a:cubicBezTo>
                  <a:cubicBezTo>
                    <a:pt x="748" y="2074"/>
                    <a:pt x="609" y="2115"/>
                    <a:pt x="488" y="2195"/>
                  </a:cubicBezTo>
                  <a:cubicBezTo>
                    <a:pt x="265" y="2372"/>
                    <a:pt x="110" y="2617"/>
                    <a:pt x="43" y="2888"/>
                  </a:cubicBezTo>
                  <a:cubicBezTo>
                    <a:pt x="10" y="3022"/>
                    <a:pt x="1" y="3163"/>
                    <a:pt x="24" y="3301"/>
                  </a:cubicBezTo>
                  <a:cubicBezTo>
                    <a:pt x="33" y="3369"/>
                    <a:pt x="57" y="3435"/>
                    <a:pt x="87" y="3498"/>
                  </a:cubicBezTo>
                  <a:cubicBezTo>
                    <a:pt x="120" y="3556"/>
                    <a:pt x="171" y="3621"/>
                    <a:pt x="248" y="3625"/>
                  </a:cubicBezTo>
                  <a:lnTo>
                    <a:pt x="248" y="3611"/>
                  </a:lnTo>
                  <a:cubicBezTo>
                    <a:pt x="181" y="3606"/>
                    <a:pt x="135" y="3546"/>
                    <a:pt x="105" y="3489"/>
                  </a:cubicBezTo>
                  <a:cubicBezTo>
                    <a:pt x="79" y="3428"/>
                    <a:pt x="57" y="3363"/>
                    <a:pt x="50" y="3297"/>
                  </a:cubicBezTo>
                  <a:cubicBezTo>
                    <a:pt x="33" y="3163"/>
                    <a:pt x="47" y="3026"/>
                    <a:pt x="83" y="2898"/>
                  </a:cubicBezTo>
                  <a:cubicBezTo>
                    <a:pt x="153" y="2641"/>
                    <a:pt x="317" y="2405"/>
                    <a:pt x="526" y="2251"/>
                  </a:cubicBezTo>
                  <a:cubicBezTo>
                    <a:pt x="750" y="2115"/>
                    <a:pt x="1034" y="2107"/>
                    <a:pt x="1301" y="2104"/>
                  </a:cubicBezTo>
                  <a:cubicBezTo>
                    <a:pt x="1570" y="2107"/>
                    <a:pt x="1842" y="2130"/>
                    <a:pt x="2115" y="2149"/>
                  </a:cubicBezTo>
                  <a:cubicBezTo>
                    <a:pt x="2285" y="2161"/>
                    <a:pt x="2456" y="2173"/>
                    <a:pt x="2628" y="2173"/>
                  </a:cubicBezTo>
                  <a:cubicBezTo>
                    <a:pt x="2733" y="2173"/>
                    <a:pt x="2838" y="2168"/>
                    <a:pt x="2945" y="2156"/>
                  </a:cubicBezTo>
                  <a:cubicBezTo>
                    <a:pt x="3085" y="2137"/>
                    <a:pt x="3232" y="2105"/>
                    <a:pt x="3362" y="2013"/>
                  </a:cubicBezTo>
                  <a:cubicBezTo>
                    <a:pt x="3428" y="1967"/>
                    <a:pt x="3474" y="1897"/>
                    <a:pt x="3508" y="1833"/>
                  </a:cubicBezTo>
                  <a:cubicBezTo>
                    <a:pt x="3528" y="1801"/>
                    <a:pt x="3544" y="1768"/>
                    <a:pt x="3555" y="1732"/>
                  </a:cubicBezTo>
                  <a:cubicBezTo>
                    <a:pt x="3566" y="1699"/>
                    <a:pt x="3583" y="1664"/>
                    <a:pt x="3591" y="1629"/>
                  </a:cubicBezTo>
                  <a:cubicBezTo>
                    <a:pt x="3656" y="1345"/>
                    <a:pt x="3640" y="1062"/>
                    <a:pt x="3590" y="790"/>
                  </a:cubicBezTo>
                  <a:cubicBezTo>
                    <a:pt x="3539" y="518"/>
                    <a:pt x="3460" y="254"/>
                    <a:pt x="3352"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1411350" y="537550"/>
              <a:ext cx="119925" cy="107825"/>
            </a:xfrm>
            <a:custGeom>
              <a:avLst/>
              <a:gdLst/>
              <a:ahLst/>
              <a:cxnLst/>
              <a:rect l="l" t="t" r="r" b="b"/>
              <a:pathLst>
                <a:path w="4797" h="4313" extrusionOk="0">
                  <a:moveTo>
                    <a:pt x="4789" y="1"/>
                  </a:moveTo>
                  <a:cubicBezTo>
                    <a:pt x="4523" y="173"/>
                    <a:pt x="4335" y="453"/>
                    <a:pt x="4239" y="758"/>
                  </a:cubicBezTo>
                  <a:cubicBezTo>
                    <a:pt x="4190" y="910"/>
                    <a:pt x="4165" y="1071"/>
                    <a:pt x="4160" y="1231"/>
                  </a:cubicBezTo>
                  <a:cubicBezTo>
                    <a:pt x="4154" y="1386"/>
                    <a:pt x="4144" y="1537"/>
                    <a:pt x="4115" y="1685"/>
                  </a:cubicBezTo>
                  <a:cubicBezTo>
                    <a:pt x="4059" y="1978"/>
                    <a:pt x="3935" y="2264"/>
                    <a:pt x="3701" y="2441"/>
                  </a:cubicBezTo>
                  <a:cubicBezTo>
                    <a:pt x="3586" y="2530"/>
                    <a:pt x="3450" y="2590"/>
                    <a:pt x="3306" y="2621"/>
                  </a:cubicBezTo>
                  <a:cubicBezTo>
                    <a:pt x="3160" y="2652"/>
                    <a:pt x="3005" y="2663"/>
                    <a:pt x="2852" y="2671"/>
                  </a:cubicBezTo>
                  <a:cubicBezTo>
                    <a:pt x="2542" y="2687"/>
                    <a:pt x="2229" y="2687"/>
                    <a:pt x="1917" y="2716"/>
                  </a:cubicBezTo>
                  <a:cubicBezTo>
                    <a:pt x="1605" y="2742"/>
                    <a:pt x="1289" y="2792"/>
                    <a:pt x="995" y="2912"/>
                  </a:cubicBezTo>
                  <a:cubicBezTo>
                    <a:pt x="704" y="3039"/>
                    <a:pt x="442" y="3230"/>
                    <a:pt x="248" y="3479"/>
                  </a:cubicBezTo>
                  <a:cubicBezTo>
                    <a:pt x="152" y="3604"/>
                    <a:pt x="70" y="3743"/>
                    <a:pt x="31" y="3896"/>
                  </a:cubicBezTo>
                  <a:cubicBezTo>
                    <a:pt x="13" y="3974"/>
                    <a:pt x="1" y="4055"/>
                    <a:pt x="23" y="4133"/>
                  </a:cubicBezTo>
                  <a:cubicBezTo>
                    <a:pt x="42" y="4212"/>
                    <a:pt x="97" y="4279"/>
                    <a:pt x="170" y="4313"/>
                  </a:cubicBezTo>
                  <a:lnTo>
                    <a:pt x="175" y="4302"/>
                  </a:lnTo>
                  <a:cubicBezTo>
                    <a:pt x="107" y="4267"/>
                    <a:pt x="58" y="4202"/>
                    <a:pt x="43" y="4128"/>
                  </a:cubicBezTo>
                  <a:cubicBezTo>
                    <a:pt x="24" y="4055"/>
                    <a:pt x="38" y="3977"/>
                    <a:pt x="57" y="3904"/>
                  </a:cubicBezTo>
                  <a:cubicBezTo>
                    <a:pt x="100" y="3756"/>
                    <a:pt x="183" y="3623"/>
                    <a:pt x="280" y="3506"/>
                  </a:cubicBezTo>
                  <a:cubicBezTo>
                    <a:pt x="476" y="3267"/>
                    <a:pt x="738" y="3089"/>
                    <a:pt x="1020" y="2975"/>
                  </a:cubicBezTo>
                  <a:cubicBezTo>
                    <a:pt x="1307" y="2866"/>
                    <a:pt x="1615" y="2823"/>
                    <a:pt x="1923" y="2803"/>
                  </a:cubicBezTo>
                  <a:cubicBezTo>
                    <a:pt x="2231" y="2783"/>
                    <a:pt x="2542" y="2788"/>
                    <a:pt x="2855" y="2781"/>
                  </a:cubicBezTo>
                  <a:cubicBezTo>
                    <a:pt x="3013" y="2776"/>
                    <a:pt x="3170" y="2771"/>
                    <a:pt x="3329" y="2741"/>
                  </a:cubicBezTo>
                  <a:cubicBezTo>
                    <a:pt x="3490" y="2710"/>
                    <a:pt x="3648" y="2647"/>
                    <a:pt x="3782" y="2550"/>
                  </a:cubicBezTo>
                  <a:cubicBezTo>
                    <a:pt x="3918" y="2451"/>
                    <a:pt x="4024" y="2318"/>
                    <a:pt x="4101" y="2172"/>
                  </a:cubicBezTo>
                  <a:cubicBezTo>
                    <a:pt x="4175" y="2025"/>
                    <a:pt x="4220" y="1867"/>
                    <a:pt x="4249" y="1709"/>
                  </a:cubicBezTo>
                  <a:cubicBezTo>
                    <a:pt x="4274" y="1550"/>
                    <a:pt x="4278" y="1388"/>
                    <a:pt x="4278" y="1232"/>
                  </a:cubicBezTo>
                  <a:cubicBezTo>
                    <a:pt x="4275" y="1081"/>
                    <a:pt x="4296" y="930"/>
                    <a:pt x="4330" y="783"/>
                  </a:cubicBezTo>
                  <a:cubicBezTo>
                    <a:pt x="4365" y="637"/>
                    <a:pt x="4424" y="495"/>
                    <a:pt x="4502" y="364"/>
                  </a:cubicBezTo>
                  <a:cubicBezTo>
                    <a:pt x="4580" y="233"/>
                    <a:pt x="4677" y="111"/>
                    <a:pt x="4795" y="13"/>
                  </a:cubicBezTo>
                  <a:lnTo>
                    <a:pt x="4797" y="12"/>
                  </a:lnTo>
                  <a:lnTo>
                    <a:pt x="4789"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8"/>
            <p:cNvSpPr/>
            <p:nvPr/>
          </p:nvSpPr>
          <p:spPr>
            <a:xfrm>
              <a:off x="1317650" y="775475"/>
              <a:ext cx="59075" cy="45675"/>
            </a:xfrm>
            <a:custGeom>
              <a:avLst/>
              <a:gdLst/>
              <a:ahLst/>
              <a:cxnLst/>
              <a:rect l="l" t="t" r="r" b="b"/>
              <a:pathLst>
                <a:path w="2363" h="1827" extrusionOk="0">
                  <a:moveTo>
                    <a:pt x="2124" y="0"/>
                  </a:moveTo>
                  <a:cubicBezTo>
                    <a:pt x="1935" y="0"/>
                    <a:pt x="1745" y="30"/>
                    <a:pt x="1563" y="89"/>
                  </a:cubicBezTo>
                  <a:cubicBezTo>
                    <a:pt x="1302" y="171"/>
                    <a:pt x="1071" y="324"/>
                    <a:pt x="866" y="497"/>
                  </a:cubicBezTo>
                  <a:cubicBezTo>
                    <a:pt x="656" y="665"/>
                    <a:pt x="483" y="881"/>
                    <a:pt x="345" y="1107"/>
                  </a:cubicBezTo>
                  <a:cubicBezTo>
                    <a:pt x="208" y="1335"/>
                    <a:pt x="94" y="1575"/>
                    <a:pt x="1" y="1822"/>
                  </a:cubicBezTo>
                  <a:lnTo>
                    <a:pt x="13" y="1827"/>
                  </a:lnTo>
                  <a:cubicBezTo>
                    <a:pt x="123" y="1588"/>
                    <a:pt x="253" y="1357"/>
                    <a:pt x="402" y="1144"/>
                  </a:cubicBezTo>
                  <a:cubicBezTo>
                    <a:pt x="551" y="927"/>
                    <a:pt x="722" y="735"/>
                    <a:pt x="934" y="583"/>
                  </a:cubicBezTo>
                  <a:cubicBezTo>
                    <a:pt x="1141" y="427"/>
                    <a:pt x="1372" y="311"/>
                    <a:pt x="1609" y="217"/>
                  </a:cubicBezTo>
                  <a:cubicBezTo>
                    <a:pt x="1846" y="121"/>
                    <a:pt x="2099" y="69"/>
                    <a:pt x="2362" y="29"/>
                  </a:cubicBezTo>
                  <a:lnTo>
                    <a:pt x="2362" y="16"/>
                  </a:lnTo>
                  <a:cubicBezTo>
                    <a:pt x="2284" y="5"/>
                    <a:pt x="2204" y="0"/>
                    <a:pt x="2124"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8"/>
            <p:cNvSpPr/>
            <p:nvPr/>
          </p:nvSpPr>
          <p:spPr>
            <a:xfrm>
              <a:off x="1371275" y="937450"/>
              <a:ext cx="113725" cy="203075"/>
            </a:xfrm>
            <a:custGeom>
              <a:avLst/>
              <a:gdLst/>
              <a:ahLst/>
              <a:cxnLst/>
              <a:rect l="l" t="t" r="r" b="b"/>
              <a:pathLst>
                <a:path w="4549" h="8123" extrusionOk="0">
                  <a:moveTo>
                    <a:pt x="4547" y="0"/>
                  </a:moveTo>
                  <a:cubicBezTo>
                    <a:pt x="4214" y="21"/>
                    <a:pt x="3882" y="73"/>
                    <a:pt x="3560" y="165"/>
                  </a:cubicBezTo>
                  <a:cubicBezTo>
                    <a:pt x="3237" y="255"/>
                    <a:pt x="2920" y="381"/>
                    <a:pt x="2637" y="570"/>
                  </a:cubicBezTo>
                  <a:cubicBezTo>
                    <a:pt x="2568" y="622"/>
                    <a:pt x="2498" y="672"/>
                    <a:pt x="2433" y="729"/>
                  </a:cubicBezTo>
                  <a:cubicBezTo>
                    <a:pt x="2373" y="790"/>
                    <a:pt x="2304" y="842"/>
                    <a:pt x="2254" y="914"/>
                  </a:cubicBezTo>
                  <a:cubicBezTo>
                    <a:pt x="2138" y="1048"/>
                    <a:pt x="2059" y="1194"/>
                    <a:pt x="1974" y="1343"/>
                  </a:cubicBezTo>
                  <a:cubicBezTo>
                    <a:pt x="1896" y="1493"/>
                    <a:pt x="1826" y="1651"/>
                    <a:pt x="1783" y="1819"/>
                  </a:cubicBezTo>
                  <a:cubicBezTo>
                    <a:pt x="1763" y="1904"/>
                    <a:pt x="1746" y="1989"/>
                    <a:pt x="1743" y="2079"/>
                  </a:cubicBezTo>
                  <a:cubicBezTo>
                    <a:pt x="1742" y="2146"/>
                    <a:pt x="1742" y="2210"/>
                    <a:pt x="1759" y="2281"/>
                  </a:cubicBezTo>
                  <a:lnTo>
                    <a:pt x="1759" y="2281"/>
                  </a:lnTo>
                  <a:cubicBezTo>
                    <a:pt x="1504" y="2357"/>
                    <a:pt x="1306" y="2527"/>
                    <a:pt x="1147" y="2721"/>
                  </a:cubicBezTo>
                  <a:cubicBezTo>
                    <a:pt x="977" y="2939"/>
                    <a:pt x="864" y="3193"/>
                    <a:pt x="780" y="3446"/>
                  </a:cubicBezTo>
                  <a:cubicBezTo>
                    <a:pt x="607" y="3954"/>
                    <a:pt x="514" y="4483"/>
                    <a:pt x="440" y="5010"/>
                  </a:cubicBezTo>
                  <a:cubicBezTo>
                    <a:pt x="402" y="5273"/>
                    <a:pt x="366" y="5535"/>
                    <a:pt x="322" y="5797"/>
                  </a:cubicBezTo>
                  <a:cubicBezTo>
                    <a:pt x="277" y="6058"/>
                    <a:pt x="224" y="6319"/>
                    <a:pt x="174" y="6579"/>
                  </a:cubicBezTo>
                  <a:cubicBezTo>
                    <a:pt x="124" y="6840"/>
                    <a:pt x="75" y="7102"/>
                    <a:pt x="39" y="7365"/>
                  </a:cubicBezTo>
                  <a:cubicBezTo>
                    <a:pt x="22" y="7498"/>
                    <a:pt x="5" y="7630"/>
                    <a:pt x="2" y="7763"/>
                  </a:cubicBezTo>
                  <a:cubicBezTo>
                    <a:pt x="0" y="7830"/>
                    <a:pt x="0" y="7897"/>
                    <a:pt x="10" y="7964"/>
                  </a:cubicBezTo>
                  <a:cubicBezTo>
                    <a:pt x="17" y="7997"/>
                    <a:pt x="23" y="8030"/>
                    <a:pt x="39" y="8062"/>
                  </a:cubicBezTo>
                  <a:cubicBezTo>
                    <a:pt x="53" y="8092"/>
                    <a:pt x="81" y="8123"/>
                    <a:pt x="120" y="8123"/>
                  </a:cubicBezTo>
                  <a:lnTo>
                    <a:pt x="120" y="8109"/>
                  </a:lnTo>
                  <a:cubicBezTo>
                    <a:pt x="54" y="8103"/>
                    <a:pt x="37" y="8022"/>
                    <a:pt x="28" y="7962"/>
                  </a:cubicBezTo>
                  <a:cubicBezTo>
                    <a:pt x="19" y="7897"/>
                    <a:pt x="20" y="7830"/>
                    <a:pt x="24" y="7765"/>
                  </a:cubicBezTo>
                  <a:cubicBezTo>
                    <a:pt x="30" y="7632"/>
                    <a:pt x="49" y="7500"/>
                    <a:pt x="69" y="7370"/>
                  </a:cubicBezTo>
                  <a:cubicBezTo>
                    <a:pt x="110" y="7108"/>
                    <a:pt x="165" y="6848"/>
                    <a:pt x="220" y="6588"/>
                  </a:cubicBezTo>
                  <a:cubicBezTo>
                    <a:pt x="275" y="6329"/>
                    <a:pt x="333" y="6069"/>
                    <a:pt x="385" y="5808"/>
                  </a:cubicBezTo>
                  <a:cubicBezTo>
                    <a:pt x="436" y="5546"/>
                    <a:pt x="474" y="5283"/>
                    <a:pt x="516" y="5021"/>
                  </a:cubicBezTo>
                  <a:cubicBezTo>
                    <a:pt x="598" y="4497"/>
                    <a:pt x="699" y="3975"/>
                    <a:pt x="877" y="3480"/>
                  </a:cubicBezTo>
                  <a:cubicBezTo>
                    <a:pt x="964" y="3231"/>
                    <a:pt x="1076" y="2995"/>
                    <a:pt x="1238" y="2795"/>
                  </a:cubicBezTo>
                  <a:cubicBezTo>
                    <a:pt x="1320" y="2697"/>
                    <a:pt x="1414" y="2609"/>
                    <a:pt x="1518" y="2538"/>
                  </a:cubicBezTo>
                  <a:cubicBezTo>
                    <a:pt x="1620" y="2468"/>
                    <a:pt x="1742" y="2412"/>
                    <a:pt x="1853" y="2393"/>
                  </a:cubicBezTo>
                  <a:lnTo>
                    <a:pt x="1935" y="2378"/>
                  </a:lnTo>
                  <a:lnTo>
                    <a:pt x="1903" y="2297"/>
                  </a:lnTo>
                  <a:cubicBezTo>
                    <a:pt x="1883" y="2245"/>
                    <a:pt x="1876" y="2159"/>
                    <a:pt x="1881" y="2085"/>
                  </a:cubicBezTo>
                  <a:cubicBezTo>
                    <a:pt x="1883" y="2008"/>
                    <a:pt x="1899" y="1930"/>
                    <a:pt x="1918" y="1854"/>
                  </a:cubicBezTo>
                  <a:cubicBezTo>
                    <a:pt x="1960" y="1701"/>
                    <a:pt x="2023" y="1551"/>
                    <a:pt x="2098" y="1408"/>
                  </a:cubicBezTo>
                  <a:cubicBezTo>
                    <a:pt x="2175" y="1267"/>
                    <a:pt x="2257" y="1119"/>
                    <a:pt x="2357" y="998"/>
                  </a:cubicBezTo>
                  <a:cubicBezTo>
                    <a:pt x="2400" y="931"/>
                    <a:pt x="2465" y="881"/>
                    <a:pt x="2518" y="823"/>
                  </a:cubicBezTo>
                  <a:cubicBezTo>
                    <a:pt x="2577" y="768"/>
                    <a:pt x="2642" y="719"/>
                    <a:pt x="2704" y="669"/>
                  </a:cubicBezTo>
                  <a:cubicBezTo>
                    <a:pt x="2969" y="482"/>
                    <a:pt x="3272" y="347"/>
                    <a:pt x="3582" y="241"/>
                  </a:cubicBezTo>
                  <a:cubicBezTo>
                    <a:pt x="3896" y="139"/>
                    <a:pt x="4219" y="59"/>
                    <a:pt x="4547" y="14"/>
                  </a:cubicBezTo>
                  <a:lnTo>
                    <a:pt x="4548" y="14"/>
                  </a:lnTo>
                  <a:lnTo>
                    <a:pt x="4547" y="0"/>
                  </a:ln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8"/>
            <p:cNvSpPr/>
            <p:nvPr/>
          </p:nvSpPr>
          <p:spPr>
            <a:xfrm>
              <a:off x="1379750" y="1015500"/>
              <a:ext cx="47100" cy="122700"/>
            </a:xfrm>
            <a:custGeom>
              <a:avLst/>
              <a:gdLst/>
              <a:ahLst/>
              <a:cxnLst/>
              <a:rect l="l" t="t" r="r" b="b"/>
              <a:pathLst>
                <a:path w="1884" h="4908" extrusionOk="0">
                  <a:moveTo>
                    <a:pt x="1876" y="0"/>
                  </a:moveTo>
                  <a:cubicBezTo>
                    <a:pt x="1504" y="261"/>
                    <a:pt x="1243" y="655"/>
                    <a:pt x="1045" y="1059"/>
                  </a:cubicBezTo>
                  <a:cubicBezTo>
                    <a:pt x="849" y="1469"/>
                    <a:pt x="732" y="1908"/>
                    <a:pt x="637" y="2347"/>
                  </a:cubicBezTo>
                  <a:cubicBezTo>
                    <a:pt x="541" y="2786"/>
                    <a:pt x="477" y="3230"/>
                    <a:pt x="426" y="3674"/>
                  </a:cubicBezTo>
                  <a:cubicBezTo>
                    <a:pt x="399" y="3897"/>
                    <a:pt x="390" y="4121"/>
                    <a:pt x="330" y="4333"/>
                  </a:cubicBezTo>
                  <a:cubicBezTo>
                    <a:pt x="271" y="4544"/>
                    <a:pt x="177" y="4759"/>
                    <a:pt x="1" y="4895"/>
                  </a:cubicBezTo>
                  <a:lnTo>
                    <a:pt x="8" y="4907"/>
                  </a:lnTo>
                  <a:cubicBezTo>
                    <a:pt x="195" y="4772"/>
                    <a:pt x="300" y="4558"/>
                    <a:pt x="369" y="4346"/>
                  </a:cubicBezTo>
                  <a:cubicBezTo>
                    <a:pt x="440" y="4129"/>
                    <a:pt x="457" y="3903"/>
                    <a:pt x="495" y="3683"/>
                  </a:cubicBezTo>
                  <a:cubicBezTo>
                    <a:pt x="558" y="3242"/>
                    <a:pt x="635" y="2802"/>
                    <a:pt x="743" y="2372"/>
                  </a:cubicBezTo>
                  <a:cubicBezTo>
                    <a:pt x="852" y="1940"/>
                    <a:pt x="995" y="1520"/>
                    <a:pt x="1169" y="1115"/>
                  </a:cubicBezTo>
                  <a:cubicBezTo>
                    <a:pt x="1342" y="711"/>
                    <a:pt x="1568" y="328"/>
                    <a:pt x="1883" y="11"/>
                  </a:cubicBezTo>
                  <a:lnTo>
                    <a:pt x="1876" y="0"/>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a:off x="1351400" y="1182500"/>
              <a:ext cx="94000" cy="181450"/>
            </a:xfrm>
            <a:custGeom>
              <a:avLst/>
              <a:gdLst/>
              <a:ahLst/>
              <a:cxnLst/>
              <a:rect l="l" t="t" r="r" b="b"/>
              <a:pathLst>
                <a:path w="3760" h="7258" extrusionOk="0">
                  <a:moveTo>
                    <a:pt x="3535" y="0"/>
                  </a:moveTo>
                  <a:lnTo>
                    <a:pt x="3508" y="5"/>
                  </a:lnTo>
                  <a:cubicBezTo>
                    <a:pt x="3522" y="180"/>
                    <a:pt x="3535" y="356"/>
                    <a:pt x="3544" y="530"/>
                  </a:cubicBezTo>
                  <a:cubicBezTo>
                    <a:pt x="3550" y="706"/>
                    <a:pt x="3560" y="880"/>
                    <a:pt x="3560" y="1054"/>
                  </a:cubicBezTo>
                  <a:cubicBezTo>
                    <a:pt x="3561" y="1228"/>
                    <a:pt x="3553" y="1401"/>
                    <a:pt x="3535" y="1570"/>
                  </a:cubicBezTo>
                  <a:cubicBezTo>
                    <a:pt x="3519" y="1734"/>
                    <a:pt x="3483" y="1908"/>
                    <a:pt x="3414" y="2019"/>
                  </a:cubicBezTo>
                  <a:lnTo>
                    <a:pt x="3400" y="2053"/>
                  </a:lnTo>
                  <a:cubicBezTo>
                    <a:pt x="3401" y="2051"/>
                    <a:pt x="3401" y="2050"/>
                    <a:pt x="3400" y="2050"/>
                  </a:cubicBezTo>
                  <a:cubicBezTo>
                    <a:pt x="3399" y="2050"/>
                    <a:pt x="3392" y="2065"/>
                    <a:pt x="3386" y="2071"/>
                  </a:cubicBezTo>
                  <a:cubicBezTo>
                    <a:pt x="3377" y="2084"/>
                    <a:pt x="3368" y="2095"/>
                    <a:pt x="3356" y="2106"/>
                  </a:cubicBezTo>
                  <a:cubicBezTo>
                    <a:pt x="3333" y="2129"/>
                    <a:pt x="3306" y="2151"/>
                    <a:pt x="3273" y="2169"/>
                  </a:cubicBezTo>
                  <a:cubicBezTo>
                    <a:pt x="3215" y="2209"/>
                    <a:pt x="3140" y="2235"/>
                    <a:pt x="3066" y="2263"/>
                  </a:cubicBezTo>
                  <a:cubicBezTo>
                    <a:pt x="2916" y="2313"/>
                    <a:pt x="2749" y="2336"/>
                    <a:pt x="2583" y="2351"/>
                  </a:cubicBezTo>
                  <a:cubicBezTo>
                    <a:pt x="2463" y="2358"/>
                    <a:pt x="2342" y="2364"/>
                    <a:pt x="2220" y="2364"/>
                  </a:cubicBezTo>
                  <a:cubicBezTo>
                    <a:pt x="2172" y="2364"/>
                    <a:pt x="2123" y="2363"/>
                    <a:pt x="2074" y="2361"/>
                  </a:cubicBezTo>
                  <a:cubicBezTo>
                    <a:pt x="1903" y="2357"/>
                    <a:pt x="1731" y="2343"/>
                    <a:pt x="1559" y="2330"/>
                  </a:cubicBezTo>
                  <a:lnTo>
                    <a:pt x="1545" y="2328"/>
                  </a:lnTo>
                  <a:lnTo>
                    <a:pt x="1541" y="2328"/>
                  </a:lnTo>
                  <a:cubicBezTo>
                    <a:pt x="1263" y="2350"/>
                    <a:pt x="1006" y="2419"/>
                    <a:pt x="765" y="2557"/>
                  </a:cubicBezTo>
                  <a:cubicBezTo>
                    <a:pt x="527" y="2689"/>
                    <a:pt x="325" y="2917"/>
                    <a:pt x="246" y="3186"/>
                  </a:cubicBezTo>
                  <a:cubicBezTo>
                    <a:pt x="164" y="3453"/>
                    <a:pt x="185" y="3730"/>
                    <a:pt x="245" y="3983"/>
                  </a:cubicBezTo>
                  <a:cubicBezTo>
                    <a:pt x="310" y="4236"/>
                    <a:pt x="387" y="4472"/>
                    <a:pt x="462" y="4715"/>
                  </a:cubicBezTo>
                  <a:lnTo>
                    <a:pt x="689" y="5435"/>
                  </a:lnTo>
                  <a:cubicBezTo>
                    <a:pt x="759" y="5675"/>
                    <a:pt x="829" y="5918"/>
                    <a:pt x="829" y="6160"/>
                  </a:cubicBezTo>
                  <a:cubicBezTo>
                    <a:pt x="827" y="6280"/>
                    <a:pt x="802" y="6400"/>
                    <a:pt x="735" y="6498"/>
                  </a:cubicBezTo>
                  <a:cubicBezTo>
                    <a:pt x="672" y="6598"/>
                    <a:pt x="572" y="6673"/>
                    <a:pt x="466" y="6733"/>
                  </a:cubicBezTo>
                  <a:cubicBezTo>
                    <a:pt x="355" y="6795"/>
                    <a:pt x="245" y="6860"/>
                    <a:pt x="145" y="6942"/>
                  </a:cubicBezTo>
                  <a:cubicBezTo>
                    <a:pt x="97" y="6985"/>
                    <a:pt x="47" y="7028"/>
                    <a:pt x="18" y="7092"/>
                  </a:cubicBezTo>
                  <a:cubicBezTo>
                    <a:pt x="4" y="7123"/>
                    <a:pt x="1" y="7167"/>
                    <a:pt x="23" y="7198"/>
                  </a:cubicBezTo>
                  <a:cubicBezTo>
                    <a:pt x="44" y="7229"/>
                    <a:pt x="74" y="7247"/>
                    <a:pt x="108" y="7258"/>
                  </a:cubicBezTo>
                  <a:lnTo>
                    <a:pt x="115" y="7232"/>
                  </a:lnTo>
                  <a:cubicBezTo>
                    <a:pt x="89" y="7222"/>
                    <a:pt x="63" y="7204"/>
                    <a:pt x="49" y="7182"/>
                  </a:cubicBezTo>
                  <a:cubicBezTo>
                    <a:pt x="35" y="7159"/>
                    <a:pt x="39" y="7132"/>
                    <a:pt x="50" y="7107"/>
                  </a:cubicBezTo>
                  <a:cubicBezTo>
                    <a:pt x="75" y="7056"/>
                    <a:pt x="124" y="7013"/>
                    <a:pt x="173" y="6976"/>
                  </a:cubicBezTo>
                  <a:cubicBezTo>
                    <a:pt x="271" y="6902"/>
                    <a:pt x="381" y="6842"/>
                    <a:pt x="493" y="6786"/>
                  </a:cubicBezTo>
                  <a:cubicBezTo>
                    <a:pt x="608" y="6728"/>
                    <a:pt x="719" y="6652"/>
                    <a:pt x="798" y="6541"/>
                  </a:cubicBezTo>
                  <a:cubicBezTo>
                    <a:pt x="878" y="6431"/>
                    <a:pt x="913" y="6295"/>
                    <a:pt x="920" y="6164"/>
                  </a:cubicBezTo>
                  <a:cubicBezTo>
                    <a:pt x="931" y="5899"/>
                    <a:pt x="869" y="5648"/>
                    <a:pt x="809" y="5401"/>
                  </a:cubicBezTo>
                  <a:cubicBezTo>
                    <a:pt x="747" y="5156"/>
                    <a:pt x="676" y="4914"/>
                    <a:pt x="607" y="4672"/>
                  </a:cubicBezTo>
                  <a:cubicBezTo>
                    <a:pt x="541" y="4431"/>
                    <a:pt x="470" y="4184"/>
                    <a:pt x="417" y="3945"/>
                  </a:cubicBezTo>
                  <a:cubicBezTo>
                    <a:pt x="369" y="3710"/>
                    <a:pt x="362" y="3464"/>
                    <a:pt x="436" y="3248"/>
                  </a:cubicBezTo>
                  <a:cubicBezTo>
                    <a:pt x="510" y="3033"/>
                    <a:pt x="669" y="2859"/>
                    <a:pt x="875" y="2754"/>
                  </a:cubicBezTo>
                  <a:cubicBezTo>
                    <a:pt x="1072" y="2650"/>
                    <a:pt x="1312" y="2595"/>
                    <a:pt x="1534" y="2585"/>
                  </a:cubicBezTo>
                  <a:lnTo>
                    <a:pt x="1534" y="2585"/>
                  </a:lnTo>
                  <a:cubicBezTo>
                    <a:pt x="1709" y="2606"/>
                    <a:pt x="1885" y="2628"/>
                    <a:pt x="2063" y="2635"/>
                  </a:cubicBezTo>
                  <a:cubicBezTo>
                    <a:pt x="2153" y="2640"/>
                    <a:pt x="2243" y="2643"/>
                    <a:pt x="2334" y="2643"/>
                  </a:cubicBezTo>
                  <a:cubicBezTo>
                    <a:pt x="2425" y="2643"/>
                    <a:pt x="2516" y="2640"/>
                    <a:pt x="2607" y="2633"/>
                  </a:cubicBezTo>
                  <a:cubicBezTo>
                    <a:pt x="2789" y="2613"/>
                    <a:pt x="2974" y="2587"/>
                    <a:pt x="3156" y="2522"/>
                  </a:cubicBezTo>
                  <a:cubicBezTo>
                    <a:pt x="3247" y="2488"/>
                    <a:pt x="3337" y="2448"/>
                    <a:pt x="3422" y="2387"/>
                  </a:cubicBezTo>
                  <a:cubicBezTo>
                    <a:pt x="3464" y="2360"/>
                    <a:pt x="3505" y="2325"/>
                    <a:pt x="3543" y="2283"/>
                  </a:cubicBezTo>
                  <a:cubicBezTo>
                    <a:pt x="3561" y="2263"/>
                    <a:pt x="3579" y="2240"/>
                    <a:pt x="3595" y="2216"/>
                  </a:cubicBezTo>
                  <a:cubicBezTo>
                    <a:pt x="3611" y="2191"/>
                    <a:pt x="3623" y="2174"/>
                    <a:pt x="3637" y="2136"/>
                  </a:cubicBezTo>
                  <a:lnTo>
                    <a:pt x="3637" y="2136"/>
                  </a:lnTo>
                  <a:cubicBezTo>
                    <a:pt x="3687" y="2043"/>
                    <a:pt x="3710" y="1952"/>
                    <a:pt x="3725" y="1863"/>
                  </a:cubicBezTo>
                  <a:cubicBezTo>
                    <a:pt x="3741" y="1769"/>
                    <a:pt x="3749" y="1677"/>
                    <a:pt x="3752" y="1585"/>
                  </a:cubicBezTo>
                  <a:cubicBezTo>
                    <a:pt x="3760" y="1403"/>
                    <a:pt x="3745" y="1224"/>
                    <a:pt x="3727" y="1046"/>
                  </a:cubicBezTo>
                  <a:cubicBezTo>
                    <a:pt x="3707" y="869"/>
                    <a:pt x="3686" y="693"/>
                    <a:pt x="3651" y="519"/>
                  </a:cubicBezTo>
                  <a:cubicBezTo>
                    <a:pt x="3618" y="345"/>
                    <a:pt x="3581" y="171"/>
                    <a:pt x="3535"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8"/>
            <p:cNvSpPr/>
            <p:nvPr/>
          </p:nvSpPr>
          <p:spPr>
            <a:xfrm>
              <a:off x="1369150" y="1273000"/>
              <a:ext cx="60250" cy="203225"/>
            </a:xfrm>
            <a:custGeom>
              <a:avLst/>
              <a:gdLst/>
              <a:ahLst/>
              <a:cxnLst/>
              <a:rect l="l" t="t" r="r" b="b"/>
              <a:pathLst>
                <a:path w="2410" h="8129" extrusionOk="0">
                  <a:moveTo>
                    <a:pt x="2297" y="1"/>
                  </a:moveTo>
                  <a:cubicBezTo>
                    <a:pt x="2190" y="231"/>
                    <a:pt x="2102" y="469"/>
                    <a:pt x="2037" y="715"/>
                  </a:cubicBezTo>
                  <a:cubicBezTo>
                    <a:pt x="1973" y="960"/>
                    <a:pt x="1926" y="1211"/>
                    <a:pt x="1908" y="1467"/>
                  </a:cubicBezTo>
                  <a:cubicBezTo>
                    <a:pt x="1894" y="1723"/>
                    <a:pt x="1907" y="1981"/>
                    <a:pt x="1954" y="2236"/>
                  </a:cubicBezTo>
                  <a:cubicBezTo>
                    <a:pt x="2003" y="2461"/>
                    <a:pt x="2086" y="2678"/>
                    <a:pt x="2199" y="2880"/>
                  </a:cubicBezTo>
                  <a:lnTo>
                    <a:pt x="2199" y="2880"/>
                  </a:lnTo>
                  <a:cubicBezTo>
                    <a:pt x="1729" y="3044"/>
                    <a:pt x="1319" y="3337"/>
                    <a:pt x="1006" y="3715"/>
                  </a:cubicBezTo>
                  <a:cubicBezTo>
                    <a:pt x="840" y="3916"/>
                    <a:pt x="708" y="4142"/>
                    <a:pt x="607" y="4382"/>
                  </a:cubicBezTo>
                  <a:cubicBezTo>
                    <a:pt x="511" y="4620"/>
                    <a:pt x="436" y="4866"/>
                    <a:pt x="371" y="5113"/>
                  </a:cubicBezTo>
                  <a:cubicBezTo>
                    <a:pt x="241" y="5608"/>
                    <a:pt x="149" y="6111"/>
                    <a:pt x="84" y="6616"/>
                  </a:cubicBezTo>
                  <a:cubicBezTo>
                    <a:pt x="52" y="6870"/>
                    <a:pt x="25" y="7124"/>
                    <a:pt x="12" y="7379"/>
                  </a:cubicBezTo>
                  <a:cubicBezTo>
                    <a:pt x="4" y="7506"/>
                    <a:pt x="0" y="7633"/>
                    <a:pt x="4" y="7762"/>
                  </a:cubicBezTo>
                  <a:cubicBezTo>
                    <a:pt x="5" y="7825"/>
                    <a:pt x="9" y="7889"/>
                    <a:pt x="18" y="7952"/>
                  </a:cubicBezTo>
                  <a:cubicBezTo>
                    <a:pt x="22" y="7984"/>
                    <a:pt x="28" y="8016"/>
                    <a:pt x="37" y="8047"/>
                  </a:cubicBezTo>
                  <a:cubicBezTo>
                    <a:pt x="49" y="8076"/>
                    <a:pt x="55" y="8113"/>
                    <a:pt x="94" y="8128"/>
                  </a:cubicBezTo>
                  <a:lnTo>
                    <a:pt x="98" y="8116"/>
                  </a:lnTo>
                  <a:cubicBezTo>
                    <a:pt x="50" y="8085"/>
                    <a:pt x="44" y="8009"/>
                    <a:pt x="35" y="7950"/>
                  </a:cubicBezTo>
                  <a:cubicBezTo>
                    <a:pt x="29" y="7888"/>
                    <a:pt x="27" y="7824"/>
                    <a:pt x="27" y="7760"/>
                  </a:cubicBezTo>
                  <a:cubicBezTo>
                    <a:pt x="27" y="7634"/>
                    <a:pt x="33" y="7507"/>
                    <a:pt x="43" y="7381"/>
                  </a:cubicBezTo>
                  <a:cubicBezTo>
                    <a:pt x="63" y="7128"/>
                    <a:pt x="95" y="6874"/>
                    <a:pt x="134" y="6624"/>
                  </a:cubicBezTo>
                  <a:cubicBezTo>
                    <a:pt x="213" y="6122"/>
                    <a:pt x="314" y="5623"/>
                    <a:pt x="450" y="5135"/>
                  </a:cubicBezTo>
                  <a:cubicBezTo>
                    <a:pt x="518" y="4891"/>
                    <a:pt x="597" y="4650"/>
                    <a:pt x="695" y="4418"/>
                  </a:cubicBezTo>
                  <a:cubicBezTo>
                    <a:pt x="797" y="4189"/>
                    <a:pt x="928" y="3975"/>
                    <a:pt x="1090" y="3785"/>
                  </a:cubicBezTo>
                  <a:cubicBezTo>
                    <a:pt x="1413" y="3408"/>
                    <a:pt x="1855" y="3126"/>
                    <a:pt x="2321" y="2987"/>
                  </a:cubicBezTo>
                  <a:lnTo>
                    <a:pt x="2410" y="2960"/>
                  </a:lnTo>
                  <a:lnTo>
                    <a:pt x="2362" y="2881"/>
                  </a:lnTo>
                  <a:cubicBezTo>
                    <a:pt x="2239" y="2672"/>
                    <a:pt x="2142" y="2448"/>
                    <a:pt x="2088" y="2207"/>
                  </a:cubicBezTo>
                  <a:cubicBezTo>
                    <a:pt x="2035" y="1969"/>
                    <a:pt x="2014" y="1720"/>
                    <a:pt x="2019" y="1473"/>
                  </a:cubicBezTo>
                  <a:cubicBezTo>
                    <a:pt x="2030" y="1225"/>
                    <a:pt x="2058" y="977"/>
                    <a:pt x="2109" y="731"/>
                  </a:cubicBezTo>
                  <a:cubicBezTo>
                    <a:pt x="2161" y="488"/>
                    <a:pt x="2220" y="242"/>
                    <a:pt x="2310" y="7"/>
                  </a:cubicBezTo>
                  <a:lnTo>
                    <a:pt x="2297"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8"/>
            <p:cNvSpPr/>
            <p:nvPr/>
          </p:nvSpPr>
          <p:spPr>
            <a:xfrm>
              <a:off x="1432750" y="1369700"/>
              <a:ext cx="22300" cy="74450"/>
            </a:xfrm>
            <a:custGeom>
              <a:avLst/>
              <a:gdLst/>
              <a:ahLst/>
              <a:cxnLst/>
              <a:rect l="l" t="t" r="r" b="b"/>
              <a:pathLst>
                <a:path w="892" h="2978" extrusionOk="0">
                  <a:moveTo>
                    <a:pt x="110" y="1"/>
                  </a:moveTo>
                  <a:lnTo>
                    <a:pt x="97" y="2"/>
                  </a:lnTo>
                  <a:cubicBezTo>
                    <a:pt x="77" y="272"/>
                    <a:pt x="69" y="539"/>
                    <a:pt x="40" y="801"/>
                  </a:cubicBezTo>
                  <a:cubicBezTo>
                    <a:pt x="1" y="1073"/>
                    <a:pt x="42" y="1352"/>
                    <a:pt x="97" y="1617"/>
                  </a:cubicBezTo>
                  <a:cubicBezTo>
                    <a:pt x="151" y="1884"/>
                    <a:pt x="234" y="2144"/>
                    <a:pt x="349" y="2390"/>
                  </a:cubicBezTo>
                  <a:cubicBezTo>
                    <a:pt x="409" y="2512"/>
                    <a:pt x="477" y="2631"/>
                    <a:pt x="562" y="2738"/>
                  </a:cubicBezTo>
                  <a:cubicBezTo>
                    <a:pt x="648" y="2842"/>
                    <a:pt x="753" y="2943"/>
                    <a:pt x="888" y="2978"/>
                  </a:cubicBezTo>
                  <a:lnTo>
                    <a:pt x="891" y="2965"/>
                  </a:lnTo>
                  <a:cubicBezTo>
                    <a:pt x="764" y="2923"/>
                    <a:pt x="671" y="2819"/>
                    <a:pt x="596" y="2713"/>
                  </a:cubicBezTo>
                  <a:cubicBezTo>
                    <a:pt x="520" y="2605"/>
                    <a:pt x="461" y="2486"/>
                    <a:pt x="411" y="2363"/>
                  </a:cubicBezTo>
                  <a:cubicBezTo>
                    <a:pt x="311" y="2118"/>
                    <a:pt x="245" y="1859"/>
                    <a:pt x="204" y="1598"/>
                  </a:cubicBezTo>
                  <a:cubicBezTo>
                    <a:pt x="164" y="1335"/>
                    <a:pt x="156" y="1074"/>
                    <a:pt x="176" y="812"/>
                  </a:cubicBezTo>
                  <a:cubicBezTo>
                    <a:pt x="188" y="537"/>
                    <a:pt x="165" y="267"/>
                    <a:pt x="110"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8"/>
            <p:cNvSpPr/>
            <p:nvPr/>
          </p:nvSpPr>
          <p:spPr>
            <a:xfrm>
              <a:off x="1418750" y="982950"/>
              <a:ext cx="40075" cy="111950"/>
            </a:xfrm>
            <a:custGeom>
              <a:avLst/>
              <a:gdLst/>
              <a:ahLst/>
              <a:cxnLst/>
              <a:rect l="l" t="t" r="r" b="b"/>
              <a:pathLst>
                <a:path w="1603" h="4478" extrusionOk="0">
                  <a:moveTo>
                    <a:pt x="865" y="1"/>
                  </a:moveTo>
                  <a:cubicBezTo>
                    <a:pt x="726" y="190"/>
                    <a:pt x="694" y="441"/>
                    <a:pt x="711" y="672"/>
                  </a:cubicBezTo>
                  <a:cubicBezTo>
                    <a:pt x="726" y="906"/>
                    <a:pt x="791" y="1132"/>
                    <a:pt x="867" y="1352"/>
                  </a:cubicBezTo>
                  <a:cubicBezTo>
                    <a:pt x="949" y="1569"/>
                    <a:pt x="1050" y="1779"/>
                    <a:pt x="1168" y="1978"/>
                  </a:cubicBezTo>
                  <a:cubicBezTo>
                    <a:pt x="1295" y="2164"/>
                    <a:pt x="1370" y="2370"/>
                    <a:pt x="1415" y="2590"/>
                  </a:cubicBezTo>
                  <a:cubicBezTo>
                    <a:pt x="1503" y="3024"/>
                    <a:pt x="1403" y="3492"/>
                    <a:pt x="1147" y="3860"/>
                  </a:cubicBezTo>
                  <a:cubicBezTo>
                    <a:pt x="911" y="4221"/>
                    <a:pt x="490" y="4460"/>
                    <a:pt x="52" y="4460"/>
                  </a:cubicBezTo>
                  <a:cubicBezTo>
                    <a:pt x="36" y="4460"/>
                    <a:pt x="19" y="4459"/>
                    <a:pt x="3" y="4459"/>
                  </a:cubicBezTo>
                  <a:lnTo>
                    <a:pt x="3" y="4460"/>
                  </a:lnTo>
                  <a:lnTo>
                    <a:pt x="0" y="4474"/>
                  </a:lnTo>
                  <a:cubicBezTo>
                    <a:pt x="33" y="4476"/>
                    <a:pt x="66" y="4478"/>
                    <a:pt x="99" y="4478"/>
                  </a:cubicBezTo>
                  <a:cubicBezTo>
                    <a:pt x="528" y="4478"/>
                    <a:pt x="950" y="4254"/>
                    <a:pt x="1203" y="3901"/>
                  </a:cubicBezTo>
                  <a:cubicBezTo>
                    <a:pt x="1480" y="3527"/>
                    <a:pt x="1602" y="3036"/>
                    <a:pt x="1524" y="2571"/>
                  </a:cubicBezTo>
                  <a:cubicBezTo>
                    <a:pt x="1488" y="2341"/>
                    <a:pt x="1411" y="2106"/>
                    <a:pt x="1285" y="1911"/>
                  </a:cubicBezTo>
                  <a:cubicBezTo>
                    <a:pt x="1178" y="1714"/>
                    <a:pt x="1077" y="1512"/>
                    <a:pt x="993" y="1303"/>
                  </a:cubicBezTo>
                  <a:cubicBezTo>
                    <a:pt x="906" y="1096"/>
                    <a:pt x="839" y="882"/>
                    <a:pt x="804" y="662"/>
                  </a:cubicBezTo>
                  <a:cubicBezTo>
                    <a:pt x="770" y="444"/>
                    <a:pt x="775" y="213"/>
                    <a:pt x="876" y="8"/>
                  </a:cubicBezTo>
                  <a:lnTo>
                    <a:pt x="865"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1413625" y="1023075"/>
              <a:ext cx="31475" cy="71800"/>
            </a:xfrm>
            <a:custGeom>
              <a:avLst/>
              <a:gdLst/>
              <a:ahLst/>
              <a:cxnLst/>
              <a:rect l="l" t="t" r="r" b="b"/>
              <a:pathLst>
                <a:path w="1259" h="2872" extrusionOk="0">
                  <a:moveTo>
                    <a:pt x="642" y="0"/>
                  </a:moveTo>
                  <a:lnTo>
                    <a:pt x="642" y="1"/>
                  </a:lnTo>
                  <a:lnTo>
                    <a:pt x="630" y="8"/>
                  </a:lnTo>
                  <a:cubicBezTo>
                    <a:pt x="733" y="292"/>
                    <a:pt x="844" y="570"/>
                    <a:pt x="935" y="855"/>
                  </a:cubicBezTo>
                  <a:cubicBezTo>
                    <a:pt x="1021" y="1136"/>
                    <a:pt x="1132" y="1424"/>
                    <a:pt x="1112" y="1705"/>
                  </a:cubicBezTo>
                  <a:cubicBezTo>
                    <a:pt x="1080" y="1985"/>
                    <a:pt x="888" y="2242"/>
                    <a:pt x="625" y="2370"/>
                  </a:cubicBezTo>
                  <a:cubicBezTo>
                    <a:pt x="494" y="2439"/>
                    <a:pt x="354" y="2479"/>
                    <a:pt x="203" y="2506"/>
                  </a:cubicBezTo>
                  <a:cubicBezTo>
                    <a:pt x="125" y="2522"/>
                    <a:pt x="49" y="2573"/>
                    <a:pt x="21" y="2650"/>
                  </a:cubicBezTo>
                  <a:cubicBezTo>
                    <a:pt x="6" y="2686"/>
                    <a:pt x="1" y="2728"/>
                    <a:pt x="4" y="2766"/>
                  </a:cubicBezTo>
                  <a:cubicBezTo>
                    <a:pt x="7" y="2785"/>
                    <a:pt x="11" y="2805"/>
                    <a:pt x="17" y="2824"/>
                  </a:cubicBezTo>
                  <a:cubicBezTo>
                    <a:pt x="26" y="2841"/>
                    <a:pt x="31" y="2864"/>
                    <a:pt x="58" y="2871"/>
                  </a:cubicBezTo>
                  <a:lnTo>
                    <a:pt x="58" y="2857"/>
                  </a:lnTo>
                  <a:cubicBezTo>
                    <a:pt x="36" y="2845"/>
                    <a:pt x="26" y="2798"/>
                    <a:pt x="24" y="2765"/>
                  </a:cubicBezTo>
                  <a:cubicBezTo>
                    <a:pt x="23" y="2729"/>
                    <a:pt x="31" y="2693"/>
                    <a:pt x="46" y="2660"/>
                  </a:cubicBezTo>
                  <a:cubicBezTo>
                    <a:pt x="76" y="2595"/>
                    <a:pt x="142" y="2557"/>
                    <a:pt x="212" y="2545"/>
                  </a:cubicBezTo>
                  <a:cubicBezTo>
                    <a:pt x="359" y="2529"/>
                    <a:pt x="513" y="2496"/>
                    <a:pt x="654" y="2432"/>
                  </a:cubicBezTo>
                  <a:cubicBezTo>
                    <a:pt x="940" y="2308"/>
                    <a:pt x="1170" y="2039"/>
                    <a:pt x="1221" y="1720"/>
                  </a:cubicBezTo>
                  <a:cubicBezTo>
                    <a:pt x="1258" y="1395"/>
                    <a:pt x="1169" y="1093"/>
                    <a:pt x="1064" y="809"/>
                  </a:cubicBezTo>
                  <a:cubicBezTo>
                    <a:pt x="946" y="527"/>
                    <a:pt x="815" y="252"/>
                    <a:pt x="642"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p:nvPr/>
          </p:nvSpPr>
          <p:spPr>
            <a:xfrm>
              <a:off x="1438775" y="616350"/>
              <a:ext cx="98950" cy="87175"/>
            </a:xfrm>
            <a:custGeom>
              <a:avLst/>
              <a:gdLst/>
              <a:ahLst/>
              <a:cxnLst/>
              <a:rect l="l" t="t" r="r" b="b"/>
              <a:pathLst>
                <a:path w="3958" h="3487" extrusionOk="0">
                  <a:moveTo>
                    <a:pt x="3702" y="1"/>
                  </a:moveTo>
                  <a:lnTo>
                    <a:pt x="3702" y="2"/>
                  </a:lnTo>
                  <a:lnTo>
                    <a:pt x="3688" y="6"/>
                  </a:lnTo>
                  <a:cubicBezTo>
                    <a:pt x="3757" y="270"/>
                    <a:pt x="3803" y="540"/>
                    <a:pt x="3826" y="808"/>
                  </a:cubicBezTo>
                  <a:cubicBezTo>
                    <a:pt x="3843" y="1076"/>
                    <a:pt x="3842" y="1351"/>
                    <a:pt x="3763" y="1599"/>
                  </a:cubicBezTo>
                  <a:cubicBezTo>
                    <a:pt x="3726" y="1724"/>
                    <a:pt x="3662" y="1836"/>
                    <a:pt x="3580" y="1928"/>
                  </a:cubicBezTo>
                  <a:cubicBezTo>
                    <a:pt x="3495" y="2017"/>
                    <a:pt x="3383" y="2094"/>
                    <a:pt x="3271" y="2157"/>
                  </a:cubicBezTo>
                  <a:cubicBezTo>
                    <a:pt x="3045" y="2281"/>
                    <a:pt x="2775" y="2351"/>
                    <a:pt x="2517" y="2384"/>
                  </a:cubicBezTo>
                  <a:cubicBezTo>
                    <a:pt x="2476" y="2387"/>
                    <a:pt x="2434" y="2389"/>
                    <a:pt x="2393" y="2389"/>
                  </a:cubicBezTo>
                  <a:cubicBezTo>
                    <a:pt x="2302" y="2389"/>
                    <a:pt x="2212" y="2381"/>
                    <a:pt x="2120" y="2366"/>
                  </a:cubicBezTo>
                  <a:cubicBezTo>
                    <a:pt x="1983" y="2349"/>
                    <a:pt x="1846" y="2335"/>
                    <a:pt x="1708" y="2325"/>
                  </a:cubicBezTo>
                  <a:cubicBezTo>
                    <a:pt x="1590" y="2317"/>
                    <a:pt x="1472" y="2313"/>
                    <a:pt x="1354" y="2313"/>
                  </a:cubicBezTo>
                  <a:cubicBezTo>
                    <a:pt x="1196" y="2313"/>
                    <a:pt x="1039" y="2321"/>
                    <a:pt x="882" y="2342"/>
                  </a:cubicBezTo>
                  <a:cubicBezTo>
                    <a:pt x="745" y="2362"/>
                    <a:pt x="608" y="2394"/>
                    <a:pt x="478" y="2446"/>
                  </a:cubicBezTo>
                  <a:cubicBezTo>
                    <a:pt x="348" y="2496"/>
                    <a:pt x="224" y="2575"/>
                    <a:pt x="139" y="2689"/>
                  </a:cubicBezTo>
                  <a:cubicBezTo>
                    <a:pt x="51" y="2799"/>
                    <a:pt x="0" y="2941"/>
                    <a:pt x="8" y="3081"/>
                  </a:cubicBezTo>
                  <a:cubicBezTo>
                    <a:pt x="10" y="3151"/>
                    <a:pt x="24" y="3220"/>
                    <a:pt x="38" y="3286"/>
                  </a:cubicBezTo>
                  <a:cubicBezTo>
                    <a:pt x="50" y="3351"/>
                    <a:pt x="70" y="3423"/>
                    <a:pt x="35" y="3479"/>
                  </a:cubicBezTo>
                  <a:lnTo>
                    <a:pt x="46" y="3487"/>
                  </a:lnTo>
                  <a:cubicBezTo>
                    <a:pt x="89" y="3423"/>
                    <a:pt x="68" y="3347"/>
                    <a:pt x="58" y="3282"/>
                  </a:cubicBezTo>
                  <a:cubicBezTo>
                    <a:pt x="46" y="3215"/>
                    <a:pt x="35" y="3147"/>
                    <a:pt x="36" y="3080"/>
                  </a:cubicBezTo>
                  <a:cubicBezTo>
                    <a:pt x="34" y="2946"/>
                    <a:pt x="86" y="2817"/>
                    <a:pt x="172" y="2716"/>
                  </a:cubicBezTo>
                  <a:cubicBezTo>
                    <a:pt x="256" y="2613"/>
                    <a:pt x="373" y="2543"/>
                    <a:pt x="498" y="2500"/>
                  </a:cubicBezTo>
                  <a:cubicBezTo>
                    <a:pt x="624" y="2453"/>
                    <a:pt x="758" y="2429"/>
                    <a:pt x="891" y="2414"/>
                  </a:cubicBezTo>
                  <a:cubicBezTo>
                    <a:pt x="1010" y="2400"/>
                    <a:pt x="1130" y="2395"/>
                    <a:pt x="1251" y="2395"/>
                  </a:cubicBezTo>
                  <a:cubicBezTo>
                    <a:pt x="1401" y="2395"/>
                    <a:pt x="1551" y="2403"/>
                    <a:pt x="1701" y="2417"/>
                  </a:cubicBezTo>
                  <a:cubicBezTo>
                    <a:pt x="1836" y="2431"/>
                    <a:pt x="1970" y="2448"/>
                    <a:pt x="2104" y="2470"/>
                  </a:cubicBezTo>
                  <a:cubicBezTo>
                    <a:pt x="2213" y="2490"/>
                    <a:pt x="2327" y="2502"/>
                    <a:pt x="2441" y="2502"/>
                  </a:cubicBezTo>
                  <a:cubicBezTo>
                    <a:pt x="2469" y="2502"/>
                    <a:pt x="2497" y="2501"/>
                    <a:pt x="2524" y="2500"/>
                  </a:cubicBezTo>
                  <a:cubicBezTo>
                    <a:pt x="2668" y="2492"/>
                    <a:pt x="2803" y="2462"/>
                    <a:pt x="2940" y="2430"/>
                  </a:cubicBezTo>
                  <a:cubicBezTo>
                    <a:pt x="3076" y="2396"/>
                    <a:pt x="3211" y="2347"/>
                    <a:pt x="3337" y="2280"/>
                  </a:cubicBezTo>
                  <a:cubicBezTo>
                    <a:pt x="3464" y="2211"/>
                    <a:pt x="3577" y="2129"/>
                    <a:pt x="3682" y="2021"/>
                  </a:cubicBezTo>
                  <a:cubicBezTo>
                    <a:pt x="3782" y="1908"/>
                    <a:pt x="3847" y="1772"/>
                    <a:pt x="3883" y="1634"/>
                  </a:cubicBezTo>
                  <a:cubicBezTo>
                    <a:pt x="3958" y="1357"/>
                    <a:pt x="3949" y="1071"/>
                    <a:pt x="3911" y="799"/>
                  </a:cubicBezTo>
                  <a:cubicBezTo>
                    <a:pt x="3871" y="525"/>
                    <a:pt x="3801" y="258"/>
                    <a:pt x="3702"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p:nvPr/>
          </p:nvSpPr>
          <p:spPr>
            <a:xfrm>
              <a:off x="1527325" y="558300"/>
              <a:ext cx="17500" cy="46725"/>
            </a:xfrm>
            <a:custGeom>
              <a:avLst/>
              <a:gdLst/>
              <a:ahLst/>
              <a:cxnLst/>
              <a:rect l="l" t="t" r="r" b="b"/>
              <a:pathLst>
                <a:path w="700" h="1869" extrusionOk="0">
                  <a:moveTo>
                    <a:pt x="692" y="1"/>
                  </a:moveTo>
                  <a:cubicBezTo>
                    <a:pt x="606" y="36"/>
                    <a:pt x="544" y="109"/>
                    <a:pt x="496" y="185"/>
                  </a:cubicBezTo>
                  <a:cubicBezTo>
                    <a:pt x="447" y="264"/>
                    <a:pt x="417" y="351"/>
                    <a:pt x="397" y="439"/>
                  </a:cubicBezTo>
                  <a:cubicBezTo>
                    <a:pt x="359" y="619"/>
                    <a:pt x="384" y="787"/>
                    <a:pt x="366" y="954"/>
                  </a:cubicBezTo>
                  <a:cubicBezTo>
                    <a:pt x="352" y="1121"/>
                    <a:pt x="326" y="1287"/>
                    <a:pt x="273" y="1445"/>
                  </a:cubicBezTo>
                  <a:cubicBezTo>
                    <a:pt x="221" y="1603"/>
                    <a:pt x="134" y="1752"/>
                    <a:pt x="1" y="1857"/>
                  </a:cubicBezTo>
                  <a:lnTo>
                    <a:pt x="8" y="1868"/>
                  </a:lnTo>
                  <a:cubicBezTo>
                    <a:pt x="155" y="1777"/>
                    <a:pt x="265" y="1629"/>
                    <a:pt x="336" y="1470"/>
                  </a:cubicBezTo>
                  <a:cubicBezTo>
                    <a:pt x="406" y="1309"/>
                    <a:pt x="447" y="1137"/>
                    <a:pt x="475" y="966"/>
                  </a:cubicBezTo>
                  <a:cubicBezTo>
                    <a:pt x="507" y="795"/>
                    <a:pt x="515" y="618"/>
                    <a:pt x="532" y="462"/>
                  </a:cubicBezTo>
                  <a:cubicBezTo>
                    <a:pt x="553" y="303"/>
                    <a:pt x="588" y="142"/>
                    <a:pt x="699" y="13"/>
                  </a:cubicBezTo>
                  <a:lnTo>
                    <a:pt x="692"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8"/>
            <p:cNvSpPr/>
            <p:nvPr/>
          </p:nvSpPr>
          <p:spPr>
            <a:xfrm>
              <a:off x="1420300" y="617375"/>
              <a:ext cx="87000" cy="24800"/>
            </a:xfrm>
            <a:custGeom>
              <a:avLst/>
              <a:gdLst/>
              <a:ahLst/>
              <a:cxnLst/>
              <a:rect l="l" t="t" r="r" b="b"/>
              <a:pathLst>
                <a:path w="3480" h="992" extrusionOk="0">
                  <a:moveTo>
                    <a:pt x="3474" y="1"/>
                  </a:moveTo>
                  <a:cubicBezTo>
                    <a:pt x="3239" y="49"/>
                    <a:pt x="3001" y="67"/>
                    <a:pt x="2764" y="67"/>
                  </a:cubicBezTo>
                  <a:cubicBezTo>
                    <a:pt x="2678" y="67"/>
                    <a:pt x="2592" y="65"/>
                    <a:pt x="2506" y="61"/>
                  </a:cubicBezTo>
                  <a:cubicBezTo>
                    <a:pt x="2199" y="45"/>
                    <a:pt x="1886" y="34"/>
                    <a:pt x="1573" y="34"/>
                  </a:cubicBezTo>
                  <a:cubicBezTo>
                    <a:pt x="1556" y="34"/>
                    <a:pt x="1540" y="34"/>
                    <a:pt x="1523" y="34"/>
                  </a:cubicBezTo>
                  <a:cubicBezTo>
                    <a:pt x="1358" y="36"/>
                    <a:pt x="1192" y="41"/>
                    <a:pt x="1026" y="58"/>
                  </a:cubicBezTo>
                  <a:cubicBezTo>
                    <a:pt x="862" y="76"/>
                    <a:pt x="694" y="104"/>
                    <a:pt x="537" y="174"/>
                  </a:cubicBezTo>
                  <a:cubicBezTo>
                    <a:pt x="379" y="249"/>
                    <a:pt x="266" y="385"/>
                    <a:pt x="180" y="526"/>
                  </a:cubicBezTo>
                  <a:cubicBezTo>
                    <a:pt x="138" y="598"/>
                    <a:pt x="107" y="676"/>
                    <a:pt x="82" y="756"/>
                  </a:cubicBezTo>
                  <a:cubicBezTo>
                    <a:pt x="54" y="832"/>
                    <a:pt x="48" y="921"/>
                    <a:pt x="1" y="981"/>
                  </a:cubicBezTo>
                  <a:lnTo>
                    <a:pt x="9" y="991"/>
                  </a:lnTo>
                  <a:cubicBezTo>
                    <a:pt x="43" y="960"/>
                    <a:pt x="53" y="918"/>
                    <a:pt x="68" y="880"/>
                  </a:cubicBezTo>
                  <a:lnTo>
                    <a:pt x="108" y="764"/>
                  </a:lnTo>
                  <a:cubicBezTo>
                    <a:pt x="135" y="688"/>
                    <a:pt x="170" y="615"/>
                    <a:pt x="215" y="547"/>
                  </a:cubicBezTo>
                  <a:cubicBezTo>
                    <a:pt x="305" y="416"/>
                    <a:pt x="420" y="294"/>
                    <a:pt x="565" y="237"/>
                  </a:cubicBezTo>
                  <a:cubicBezTo>
                    <a:pt x="783" y="155"/>
                    <a:pt x="1022" y="139"/>
                    <a:pt x="1260" y="139"/>
                  </a:cubicBezTo>
                  <a:cubicBezTo>
                    <a:pt x="1347" y="139"/>
                    <a:pt x="1434" y="141"/>
                    <a:pt x="1520" y="143"/>
                  </a:cubicBezTo>
                  <a:cubicBezTo>
                    <a:pt x="1847" y="157"/>
                    <a:pt x="2172" y="198"/>
                    <a:pt x="2504" y="198"/>
                  </a:cubicBezTo>
                  <a:cubicBezTo>
                    <a:pt x="2835" y="188"/>
                    <a:pt x="3176" y="157"/>
                    <a:pt x="3479" y="13"/>
                  </a:cubicBezTo>
                  <a:lnTo>
                    <a:pt x="3474"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8"/>
            <p:cNvSpPr/>
            <p:nvPr/>
          </p:nvSpPr>
          <p:spPr>
            <a:xfrm>
              <a:off x="1188775" y="371425"/>
              <a:ext cx="62800" cy="106175"/>
            </a:xfrm>
            <a:custGeom>
              <a:avLst/>
              <a:gdLst/>
              <a:ahLst/>
              <a:cxnLst/>
              <a:rect l="l" t="t" r="r" b="b"/>
              <a:pathLst>
                <a:path w="2512" h="4247" extrusionOk="0">
                  <a:moveTo>
                    <a:pt x="2503" y="1"/>
                  </a:moveTo>
                  <a:lnTo>
                    <a:pt x="2489" y="2"/>
                  </a:lnTo>
                  <a:cubicBezTo>
                    <a:pt x="2493" y="120"/>
                    <a:pt x="2446" y="235"/>
                    <a:pt x="2372" y="325"/>
                  </a:cubicBezTo>
                  <a:cubicBezTo>
                    <a:pt x="2298" y="416"/>
                    <a:pt x="2201" y="487"/>
                    <a:pt x="2097" y="540"/>
                  </a:cubicBezTo>
                  <a:cubicBezTo>
                    <a:pt x="1884" y="642"/>
                    <a:pt x="1645" y="662"/>
                    <a:pt x="1409" y="709"/>
                  </a:cubicBezTo>
                  <a:cubicBezTo>
                    <a:pt x="1170" y="749"/>
                    <a:pt x="936" y="850"/>
                    <a:pt x="741" y="1001"/>
                  </a:cubicBezTo>
                  <a:cubicBezTo>
                    <a:pt x="548" y="1154"/>
                    <a:pt x="389" y="1349"/>
                    <a:pt x="281" y="1573"/>
                  </a:cubicBezTo>
                  <a:cubicBezTo>
                    <a:pt x="174" y="1794"/>
                    <a:pt x="111" y="2043"/>
                    <a:pt x="122" y="2295"/>
                  </a:cubicBezTo>
                  <a:cubicBezTo>
                    <a:pt x="130" y="2548"/>
                    <a:pt x="213" y="2782"/>
                    <a:pt x="278" y="3009"/>
                  </a:cubicBezTo>
                  <a:cubicBezTo>
                    <a:pt x="349" y="3235"/>
                    <a:pt x="404" y="3460"/>
                    <a:pt x="368" y="3688"/>
                  </a:cubicBezTo>
                  <a:cubicBezTo>
                    <a:pt x="337" y="3910"/>
                    <a:pt x="226" y="4143"/>
                    <a:pt x="0" y="4234"/>
                  </a:cubicBezTo>
                  <a:lnTo>
                    <a:pt x="5" y="4247"/>
                  </a:lnTo>
                  <a:cubicBezTo>
                    <a:pt x="124" y="4219"/>
                    <a:pt x="231" y="4144"/>
                    <a:pt x="308" y="4044"/>
                  </a:cubicBezTo>
                  <a:cubicBezTo>
                    <a:pt x="384" y="3946"/>
                    <a:pt x="433" y="3827"/>
                    <a:pt x="462" y="3705"/>
                  </a:cubicBezTo>
                  <a:cubicBezTo>
                    <a:pt x="523" y="3458"/>
                    <a:pt x="468" y="3202"/>
                    <a:pt x="409" y="2971"/>
                  </a:cubicBezTo>
                  <a:cubicBezTo>
                    <a:pt x="348" y="2739"/>
                    <a:pt x="271" y="2515"/>
                    <a:pt x="257" y="2288"/>
                  </a:cubicBezTo>
                  <a:cubicBezTo>
                    <a:pt x="238" y="2061"/>
                    <a:pt x="287" y="1829"/>
                    <a:pt x="379" y="1619"/>
                  </a:cubicBezTo>
                  <a:cubicBezTo>
                    <a:pt x="474" y="1408"/>
                    <a:pt x="619" y="1220"/>
                    <a:pt x="796" y="1070"/>
                  </a:cubicBezTo>
                  <a:cubicBezTo>
                    <a:pt x="977" y="923"/>
                    <a:pt x="1190" y="823"/>
                    <a:pt x="1422" y="775"/>
                  </a:cubicBezTo>
                  <a:cubicBezTo>
                    <a:pt x="1652" y="721"/>
                    <a:pt x="1897" y="691"/>
                    <a:pt x="2116" y="576"/>
                  </a:cubicBezTo>
                  <a:cubicBezTo>
                    <a:pt x="2222" y="517"/>
                    <a:pt x="2320" y="440"/>
                    <a:pt x="2393" y="343"/>
                  </a:cubicBezTo>
                  <a:cubicBezTo>
                    <a:pt x="2467" y="245"/>
                    <a:pt x="2512" y="123"/>
                    <a:pt x="2503"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8"/>
            <p:cNvSpPr/>
            <p:nvPr/>
          </p:nvSpPr>
          <p:spPr>
            <a:xfrm>
              <a:off x="1210525" y="463675"/>
              <a:ext cx="96950" cy="61525"/>
            </a:xfrm>
            <a:custGeom>
              <a:avLst/>
              <a:gdLst/>
              <a:ahLst/>
              <a:cxnLst/>
              <a:rect l="l" t="t" r="r" b="b"/>
              <a:pathLst>
                <a:path w="3878" h="2461" extrusionOk="0">
                  <a:moveTo>
                    <a:pt x="3873" y="0"/>
                  </a:moveTo>
                  <a:cubicBezTo>
                    <a:pt x="3441" y="147"/>
                    <a:pt x="3105" y="559"/>
                    <a:pt x="3023" y="1021"/>
                  </a:cubicBezTo>
                  <a:cubicBezTo>
                    <a:pt x="2980" y="1247"/>
                    <a:pt x="2965" y="1466"/>
                    <a:pt x="2863" y="1646"/>
                  </a:cubicBezTo>
                  <a:cubicBezTo>
                    <a:pt x="2782" y="1808"/>
                    <a:pt x="2620" y="1895"/>
                    <a:pt x="2440" y="1895"/>
                  </a:cubicBezTo>
                  <a:cubicBezTo>
                    <a:pt x="2413" y="1895"/>
                    <a:pt x="2385" y="1893"/>
                    <a:pt x="2357" y="1889"/>
                  </a:cubicBezTo>
                  <a:cubicBezTo>
                    <a:pt x="2145" y="1864"/>
                    <a:pt x="1932" y="1773"/>
                    <a:pt x="1702" y="1744"/>
                  </a:cubicBezTo>
                  <a:cubicBezTo>
                    <a:pt x="1666" y="1740"/>
                    <a:pt x="1629" y="1738"/>
                    <a:pt x="1593" y="1738"/>
                  </a:cubicBezTo>
                  <a:cubicBezTo>
                    <a:pt x="1511" y="1738"/>
                    <a:pt x="1428" y="1749"/>
                    <a:pt x="1350" y="1777"/>
                  </a:cubicBezTo>
                  <a:cubicBezTo>
                    <a:pt x="1237" y="1818"/>
                    <a:pt x="1143" y="1890"/>
                    <a:pt x="1058" y="1965"/>
                  </a:cubicBezTo>
                  <a:cubicBezTo>
                    <a:pt x="889" y="2117"/>
                    <a:pt x="750" y="2300"/>
                    <a:pt x="547" y="2387"/>
                  </a:cubicBezTo>
                  <a:cubicBezTo>
                    <a:pt x="489" y="2413"/>
                    <a:pt x="426" y="2428"/>
                    <a:pt x="363" y="2428"/>
                  </a:cubicBezTo>
                  <a:cubicBezTo>
                    <a:pt x="318" y="2428"/>
                    <a:pt x="274" y="2421"/>
                    <a:pt x="231" y="2406"/>
                  </a:cubicBezTo>
                  <a:cubicBezTo>
                    <a:pt x="128" y="2373"/>
                    <a:pt x="35" y="2293"/>
                    <a:pt x="15" y="2184"/>
                  </a:cubicBezTo>
                  <a:lnTo>
                    <a:pt x="1" y="2185"/>
                  </a:lnTo>
                  <a:cubicBezTo>
                    <a:pt x="17" y="2302"/>
                    <a:pt x="113" y="2393"/>
                    <a:pt x="222" y="2431"/>
                  </a:cubicBezTo>
                  <a:cubicBezTo>
                    <a:pt x="272" y="2451"/>
                    <a:pt x="326" y="2460"/>
                    <a:pt x="380" y="2460"/>
                  </a:cubicBezTo>
                  <a:cubicBezTo>
                    <a:pt x="442" y="2460"/>
                    <a:pt x="505" y="2448"/>
                    <a:pt x="562" y="2424"/>
                  </a:cubicBezTo>
                  <a:cubicBezTo>
                    <a:pt x="782" y="2339"/>
                    <a:pt x="934" y="2156"/>
                    <a:pt x="1101" y="2016"/>
                  </a:cubicBezTo>
                  <a:cubicBezTo>
                    <a:pt x="1186" y="1946"/>
                    <a:pt x="1276" y="1884"/>
                    <a:pt x="1376" y="1850"/>
                  </a:cubicBezTo>
                  <a:cubicBezTo>
                    <a:pt x="1437" y="1831"/>
                    <a:pt x="1501" y="1823"/>
                    <a:pt x="1565" y="1823"/>
                  </a:cubicBezTo>
                  <a:cubicBezTo>
                    <a:pt x="1606" y="1823"/>
                    <a:pt x="1648" y="1826"/>
                    <a:pt x="1689" y="1833"/>
                  </a:cubicBezTo>
                  <a:cubicBezTo>
                    <a:pt x="1904" y="1864"/>
                    <a:pt x="2110" y="1960"/>
                    <a:pt x="2343" y="1996"/>
                  </a:cubicBezTo>
                  <a:cubicBezTo>
                    <a:pt x="2384" y="2003"/>
                    <a:pt x="2426" y="2007"/>
                    <a:pt x="2469" y="2007"/>
                  </a:cubicBezTo>
                  <a:cubicBezTo>
                    <a:pt x="2548" y="2007"/>
                    <a:pt x="2629" y="1994"/>
                    <a:pt x="2705" y="1961"/>
                  </a:cubicBezTo>
                  <a:cubicBezTo>
                    <a:pt x="2823" y="1915"/>
                    <a:pt x="2917" y="1818"/>
                    <a:pt x="2979" y="1714"/>
                  </a:cubicBezTo>
                  <a:cubicBezTo>
                    <a:pt x="3109" y="1501"/>
                    <a:pt x="3121" y="1258"/>
                    <a:pt x="3158" y="1044"/>
                  </a:cubicBezTo>
                  <a:cubicBezTo>
                    <a:pt x="3211" y="616"/>
                    <a:pt x="3487" y="231"/>
                    <a:pt x="3878" y="13"/>
                  </a:cubicBezTo>
                  <a:lnTo>
                    <a:pt x="3873" y="0"/>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p:nvPr/>
          </p:nvSpPr>
          <p:spPr>
            <a:xfrm>
              <a:off x="1209725" y="487250"/>
              <a:ext cx="102550" cy="64375"/>
            </a:xfrm>
            <a:custGeom>
              <a:avLst/>
              <a:gdLst/>
              <a:ahLst/>
              <a:cxnLst/>
              <a:rect l="l" t="t" r="r" b="b"/>
              <a:pathLst>
                <a:path w="4102" h="2575" extrusionOk="0">
                  <a:moveTo>
                    <a:pt x="4089" y="0"/>
                  </a:moveTo>
                  <a:cubicBezTo>
                    <a:pt x="3997" y="209"/>
                    <a:pt x="3944" y="431"/>
                    <a:pt x="3875" y="643"/>
                  </a:cubicBezTo>
                  <a:cubicBezTo>
                    <a:pt x="3840" y="749"/>
                    <a:pt x="3800" y="852"/>
                    <a:pt x="3752" y="949"/>
                  </a:cubicBezTo>
                  <a:cubicBezTo>
                    <a:pt x="3706" y="1043"/>
                    <a:pt x="3639" y="1134"/>
                    <a:pt x="3578" y="1231"/>
                  </a:cubicBezTo>
                  <a:cubicBezTo>
                    <a:pt x="3455" y="1418"/>
                    <a:pt x="3332" y="1602"/>
                    <a:pt x="3163" y="1726"/>
                  </a:cubicBezTo>
                  <a:cubicBezTo>
                    <a:pt x="2999" y="1854"/>
                    <a:pt x="2782" y="1894"/>
                    <a:pt x="2562" y="1906"/>
                  </a:cubicBezTo>
                  <a:cubicBezTo>
                    <a:pt x="2500" y="1909"/>
                    <a:pt x="2438" y="1910"/>
                    <a:pt x="2376" y="1910"/>
                  </a:cubicBezTo>
                  <a:cubicBezTo>
                    <a:pt x="2215" y="1910"/>
                    <a:pt x="2053" y="1902"/>
                    <a:pt x="1888" y="1899"/>
                  </a:cubicBezTo>
                  <a:cubicBezTo>
                    <a:pt x="1859" y="1899"/>
                    <a:pt x="1830" y="1899"/>
                    <a:pt x="1800" y="1899"/>
                  </a:cubicBezTo>
                  <a:cubicBezTo>
                    <a:pt x="1602" y="1899"/>
                    <a:pt x="1399" y="1910"/>
                    <a:pt x="1205" y="1979"/>
                  </a:cubicBezTo>
                  <a:cubicBezTo>
                    <a:pt x="982" y="2059"/>
                    <a:pt x="805" y="2207"/>
                    <a:pt x="618" y="2330"/>
                  </a:cubicBezTo>
                  <a:cubicBezTo>
                    <a:pt x="435" y="2451"/>
                    <a:pt x="230" y="2559"/>
                    <a:pt x="6" y="2559"/>
                  </a:cubicBezTo>
                  <a:cubicBezTo>
                    <a:pt x="4" y="2559"/>
                    <a:pt x="3" y="2559"/>
                    <a:pt x="2" y="2559"/>
                  </a:cubicBezTo>
                  <a:lnTo>
                    <a:pt x="1" y="2559"/>
                  </a:lnTo>
                  <a:lnTo>
                    <a:pt x="1" y="2573"/>
                  </a:lnTo>
                  <a:cubicBezTo>
                    <a:pt x="15" y="2574"/>
                    <a:pt x="29" y="2574"/>
                    <a:pt x="43" y="2574"/>
                  </a:cubicBezTo>
                  <a:cubicBezTo>
                    <a:pt x="259" y="2574"/>
                    <a:pt x="463" y="2480"/>
                    <a:pt x="646" y="2373"/>
                  </a:cubicBezTo>
                  <a:cubicBezTo>
                    <a:pt x="841" y="2260"/>
                    <a:pt x="1025" y="2124"/>
                    <a:pt x="1232" y="2057"/>
                  </a:cubicBezTo>
                  <a:cubicBezTo>
                    <a:pt x="1382" y="2007"/>
                    <a:pt x="1543" y="1995"/>
                    <a:pt x="1705" y="1995"/>
                  </a:cubicBezTo>
                  <a:cubicBezTo>
                    <a:pt x="1765" y="1995"/>
                    <a:pt x="1826" y="1997"/>
                    <a:pt x="1886" y="1999"/>
                  </a:cubicBezTo>
                  <a:cubicBezTo>
                    <a:pt x="2096" y="2007"/>
                    <a:pt x="2309" y="2026"/>
                    <a:pt x="2526" y="2026"/>
                  </a:cubicBezTo>
                  <a:cubicBezTo>
                    <a:pt x="2539" y="2026"/>
                    <a:pt x="2552" y="2025"/>
                    <a:pt x="2566" y="2025"/>
                  </a:cubicBezTo>
                  <a:cubicBezTo>
                    <a:pt x="2681" y="2022"/>
                    <a:pt x="2798" y="2013"/>
                    <a:pt x="2914" y="1985"/>
                  </a:cubicBezTo>
                  <a:cubicBezTo>
                    <a:pt x="3030" y="1958"/>
                    <a:pt x="3147" y="1912"/>
                    <a:pt x="3245" y="1839"/>
                  </a:cubicBezTo>
                  <a:cubicBezTo>
                    <a:pt x="3445" y="1697"/>
                    <a:pt x="3573" y="1493"/>
                    <a:pt x="3687" y="1299"/>
                  </a:cubicBezTo>
                  <a:cubicBezTo>
                    <a:pt x="3742" y="1201"/>
                    <a:pt x="3806" y="1107"/>
                    <a:pt x="3853" y="997"/>
                  </a:cubicBezTo>
                  <a:cubicBezTo>
                    <a:pt x="3902" y="890"/>
                    <a:pt x="3935" y="779"/>
                    <a:pt x="3959" y="667"/>
                  </a:cubicBezTo>
                  <a:cubicBezTo>
                    <a:pt x="4013" y="445"/>
                    <a:pt x="4043" y="222"/>
                    <a:pt x="4102" y="5"/>
                  </a:cubicBezTo>
                  <a:lnTo>
                    <a:pt x="4089" y="0"/>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8"/>
            <p:cNvSpPr/>
            <p:nvPr/>
          </p:nvSpPr>
          <p:spPr>
            <a:xfrm>
              <a:off x="1211850" y="362925"/>
              <a:ext cx="61075" cy="142975"/>
            </a:xfrm>
            <a:custGeom>
              <a:avLst/>
              <a:gdLst/>
              <a:ahLst/>
              <a:cxnLst/>
              <a:rect l="l" t="t" r="r" b="b"/>
              <a:pathLst>
                <a:path w="2443" h="5719" extrusionOk="0">
                  <a:moveTo>
                    <a:pt x="2270" y="0"/>
                  </a:moveTo>
                  <a:lnTo>
                    <a:pt x="2257" y="5"/>
                  </a:lnTo>
                  <a:cubicBezTo>
                    <a:pt x="2410" y="553"/>
                    <a:pt x="2251" y="1160"/>
                    <a:pt x="1891" y="1585"/>
                  </a:cubicBezTo>
                  <a:cubicBezTo>
                    <a:pt x="1800" y="1691"/>
                    <a:pt x="1697" y="1785"/>
                    <a:pt x="1585" y="1867"/>
                  </a:cubicBezTo>
                  <a:cubicBezTo>
                    <a:pt x="1471" y="1945"/>
                    <a:pt x="1347" y="2009"/>
                    <a:pt x="1218" y="2071"/>
                  </a:cubicBezTo>
                  <a:cubicBezTo>
                    <a:pt x="1091" y="2136"/>
                    <a:pt x="961" y="2201"/>
                    <a:pt x="845" y="2297"/>
                  </a:cubicBezTo>
                  <a:cubicBezTo>
                    <a:pt x="729" y="2391"/>
                    <a:pt x="633" y="2527"/>
                    <a:pt x="606" y="2681"/>
                  </a:cubicBezTo>
                  <a:cubicBezTo>
                    <a:pt x="576" y="2835"/>
                    <a:pt x="603" y="2989"/>
                    <a:pt x="645" y="3129"/>
                  </a:cubicBezTo>
                  <a:cubicBezTo>
                    <a:pt x="687" y="3269"/>
                    <a:pt x="742" y="3402"/>
                    <a:pt x="784" y="3533"/>
                  </a:cubicBezTo>
                  <a:cubicBezTo>
                    <a:pt x="869" y="3794"/>
                    <a:pt x="896" y="4072"/>
                    <a:pt x="863" y="4344"/>
                  </a:cubicBezTo>
                  <a:cubicBezTo>
                    <a:pt x="806" y="4892"/>
                    <a:pt x="476" y="5397"/>
                    <a:pt x="1" y="5707"/>
                  </a:cubicBezTo>
                  <a:lnTo>
                    <a:pt x="1" y="5707"/>
                  </a:lnTo>
                  <a:lnTo>
                    <a:pt x="0" y="5706"/>
                  </a:lnTo>
                  <a:lnTo>
                    <a:pt x="0" y="5707"/>
                  </a:lnTo>
                  <a:cubicBezTo>
                    <a:pt x="1" y="5707"/>
                    <a:pt x="1" y="5707"/>
                    <a:pt x="1" y="5707"/>
                  </a:cubicBezTo>
                  <a:lnTo>
                    <a:pt x="1" y="5707"/>
                  </a:lnTo>
                  <a:lnTo>
                    <a:pt x="7" y="5718"/>
                  </a:lnTo>
                  <a:cubicBezTo>
                    <a:pt x="528" y="5476"/>
                    <a:pt x="914" y="4947"/>
                    <a:pt x="997" y="4362"/>
                  </a:cubicBezTo>
                  <a:cubicBezTo>
                    <a:pt x="1040" y="4071"/>
                    <a:pt x="1011" y="3768"/>
                    <a:pt x="911" y="3491"/>
                  </a:cubicBezTo>
                  <a:cubicBezTo>
                    <a:pt x="863" y="3354"/>
                    <a:pt x="804" y="3224"/>
                    <a:pt x="761" y="3093"/>
                  </a:cubicBezTo>
                  <a:cubicBezTo>
                    <a:pt x="718" y="2963"/>
                    <a:pt x="692" y="2829"/>
                    <a:pt x="713" y="2701"/>
                  </a:cubicBezTo>
                  <a:cubicBezTo>
                    <a:pt x="733" y="2573"/>
                    <a:pt x="808" y="2460"/>
                    <a:pt x="909" y="2372"/>
                  </a:cubicBezTo>
                  <a:cubicBezTo>
                    <a:pt x="1011" y="2283"/>
                    <a:pt x="1135" y="2217"/>
                    <a:pt x="1259" y="2150"/>
                  </a:cubicBezTo>
                  <a:cubicBezTo>
                    <a:pt x="1384" y="2085"/>
                    <a:pt x="1513" y="2016"/>
                    <a:pt x="1631" y="1930"/>
                  </a:cubicBezTo>
                  <a:cubicBezTo>
                    <a:pt x="1747" y="1843"/>
                    <a:pt x="1851" y="1741"/>
                    <a:pt x="1943" y="1628"/>
                  </a:cubicBezTo>
                  <a:cubicBezTo>
                    <a:pt x="2304" y="1175"/>
                    <a:pt x="2442" y="549"/>
                    <a:pt x="2270"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a:off x="1088675" y="552100"/>
              <a:ext cx="103025" cy="164675"/>
            </a:xfrm>
            <a:custGeom>
              <a:avLst/>
              <a:gdLst/>
              <a:ahLst/>
              <a:cxnLst/>
              <a:rect l="l" t="t" r="r" b="b"/>
              <a:pathLst>
                <a:path w="4121" h="6587" extrusionOk="0">
                  <a:moveTo>
                    <a:pt x="14" y="0"/>
                  </a:moveTo>
                  <a:lnTo>
                    <a:pt x="0" y="24"/>
                  </a:lnTo>
                  <a:cubicBezTo>
                    <a:pt x="197" y="156"/>
                    <a:pt x="426" y="241"/>
                    <a:pt x="657" y="300"/>
                  </a:cubicBezTo>
                  <a:cubicBezTo>
                    <a:pt x="890" y="353"/>
                    <a:pt x="1127" y="380"/>
                    <a:pt x="1363" y="398"/>
                  </a:cubicBezTo>
                  <a:cubicBezTo>
                    <a:pt x="1833" y="429"/>
                    <a:pt x="2297" y="428"/>
                    <a:pt x="2728" y="536"/>
                  </a:cubicBezTo>
                  <a:cubicBezTo>
                    <a:pt x="2944" y="588"/>
                    <a:pt x="3143" y="669"/>
                    <a:pt x="3319" y="789"/>
                  </a:cubicBezTo>
                  <a:cubicBezTo>
                    <a:pt x="3495" y="910"/>
                    <a:pt x="3647" y="1067"/>
                    <a:pt x="3745" y="1252"/>
                  </a:cubicBezTo>
                  <a:cubicBezTo>
                    <a:pt x="3841" y="1435"/>
                    <a:pt x="3877" y="1645"/>
                    <a:pt x="3828" y="1848"/>
                  </a:cubicBezTo>
                  <a:cubicBezTo>
                    <a:pt x="3784" y="2053"/>
                    <a:pt x="3667" y="2244"/>
                    <a:pt x="3524" y="2413"/>
                  </a:cubicBezTo>
                  <a:cubicBezTo>
                    <a:pt x="3236" y="2754"/>
                    <a:pt x="2821" y="3003"/>
                    <a:pt x="2513" y="3379"/>
                  </a:cubicBezTo>
                  <a:cubicBezTo>
                    <a:pt x="2205" y="3750"/>
                    <a:pt x="2009" y="4217"/>
                    <a:pt x="1989" y="4698"/>
                  </a:cubicBezTo>
                  <a:cubicBezTo>
                    <a:pt x="1984" y="4818"/>
                    <a:pt x="1988" y="4939"/>
                    <a:pt x="2013" y="5058"/>
                  </a:cubicBezTo>
                  <a:cubicBezTo>
                    <a:pt x="2036" y="5178"/>
                    <a:pt x="2076" y="5292"/>
                    <a:pt x="2126" y="5400"/>
                  </a:cubicBezTo>
                  <a:cubicBezTo>
                    <a:pt x="2227" y="5617"/>
                    <a:pt x="2366" y="5812"/>
                    <a:pt x="2524" y="5987"/>
                  </a:cubicBezTo>
                  <a:cubicBezTo>
                    <a:pt x="2685" y="6160"/>
                    <a:pt x="2867" y="6315"/>
                    <a:pt x="3073" y="6432"/>
                  </a:cubicBezTo>
                  <a:cubicBezTo>
                    <a:pt x="3176" y="6491"/>
                    <a:pt x="3284" y="6539"/>
                    <a:pt x="3401" y="6568"/>
                  </a:cubicBezTo>
                  <a:cubicBezTo>
                    <a:pt x="3452" y="6580"/>
                    <a:pt x="3505" y="6587"/>
                    <a:pt x="3557" y="6587"/>
                  </a:cubicBezTo>
                  <a:cubicBezTo>
                    <a:pt x="3625" y="6587"/>
                    <a:pt x="3692" y="6575"/>
                    <a:pt x="3755" y="6546"/>
                  </a:cubicBezTo>
                  <a:lnTo>
                    <a:pt x="3742" y="6521"/>
                  </a:lnTo>
                  <a:cubicBezTo>
                    <a:pt x="3689" y="6545"/>
                    <a:pt x="3631" y="6554"/>
                    <a:pt x="3573" y="6554"/>
                  </a:cubicBezTo>
                  <a:cubicBezTo>
                    <a:pt x="3518" y="6554"/>
                    <a:pt x="3463" y="6546"/>
                    <a:pt x="3410" y="6532"/>
                  </a:cubicBezTo>
                  <a:cubicBezTo>
                    <a:pt x="3299" y="6502"/>
                    <a:pt x="3194" y="6452"/>
                    <a:pt x="3096" y="6393"/>
                  </a:cubicBezTo>
                  <a:cubicBezTo>
                    <a:pt x="2899" y="6274"/>
                    <a:pt x="2725" y="6118"/>
                    <a:pt x="2573" y="5944"/>
                  </a:cubicBezTo>
                  <a:cubicBezTo>
                    <a:pt x="2277" y="5599"/>
                    <a:pt x="2039" y="5161"/>
                    <a:pt x="2094" y="4704"/>
                  </a:cubicBezTo>
                  <a:cubicBezTo>
                    <a:pt x="2134" y="4251"/>
                    <a:pt x="2335" y="3819"/>
                    <a:pt x="2633" y="3481"/>
                  </a:cubicBezTo>
                  <a:cubicBezTo>
                    <a:pt x="2929" y="3139"/>
                    <a:pt x="3344" y="2910"/>
                    <a:pt x="3676" y="2547"/>
                  </a:cubicBezTo>
                  <a:cubicBezTo>
                    <a:pt x="3839" y="2366"/>
                    <a:pt x="3982" y="2154"/>
                    <a:pt x="4049" y="1902"/>
                  </a:cubicBezTo>
                  <a:cubicBezTo>
                    <a:pt x="4120" y="1652"/>
                    <a:pt x="4085" y="1370"/>
                    <a:pt x="3973" y="1138"/>
                  </a:cubicBezTo>
                  <a:cubicBezTo>
                    <a:pt x="3751" y="668"/>
                    <a:pt x="3272" y="362"/>
                    <a:pt x="2791" y="266"/>
                  </a:cubicBezTo>
                  <a:cubicBezTo>
                    <a:pt x="2509" y="201"/>
                    <a:pt x="2227" y="186"/>
                    <a:pt x="1950" y="186"/>
                  </a:cubicBezTo>
                  <a:cubicBezTo>
                    <a:pt x="1754" y="186"/>
                    <a:pt x="1559" y="194"/>
                    <a:pt x="1368" y="196"/>
                  </a:cubicBezTo>
                  <a:cubicBezTo>
                    <a:pt x="1312" y="197"/>
                    <a:pt x="1256" y="198"/>
                    <a:pt x="1200" y="198"/>
                  </a:cubicBezTo>
                  <a:cubicBezTo>
                    <a:pt x="1026" y="198"/>
                    <a:pt x="852" y="192"/>
                    <a:pt x="680" y="170"/>
                  </a:cubicBezTo>
                  <a:cubicBezTo>
                    <a:pt x="452" y="145"/>
                    <a:pt x="227" y="91"/>
                    <a:pt x="14"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8"/>
            <p:cNvSpPr/>
            <p:nvPr/>
          </p:nvSpPr>
          <p:spPr>
            <a:xfrm>
              <a:off x="1099650" y="473625"/>
              <a:ext cx="85375" cy="46275"/>
            </a:xfrm>
            <a:custGeom>
              <a:avLst/>
              <a:gdLst/>
              <a:ahLst/>
              <a:cxnLst/>
              <a:rect l="l" t="t" r="r" b="b"/>
              <a:pathLst>
                <a:path w="3415" h="1851" extrusionOk="0">
                  <a:moveTo>
                    <a:pt x="2667" y="0"/>
                  </a:moveTo>
                  <a:cubicBezTo>
                    <a:pt x="2556" y="0"/>
                    <a:pt x="2445" y="10"/>
                    <a:pt x="2336" y="30"/>
                  </a:cubicBezTo>
                  <a:cubicBezTo>
                    <a:pt x="1973" y="99"/>
                    <a:pt x="1626" y="285"/>
                    <a:pt x="1375" y="564"/>
                  </a:cubicBezTo>
                  <a:cubicBezTo>
                    <a:pt x="1248" y="703"/>
                    <a:pt x="1142" y="860"/>
                    <a:pt x="1061" y="1031"/>
                  </a:cubicBezTo>
                  <a:cubicBezTo>
                    <a:pt x="1022" y="1117"/>
                    <a:pt x="989" y="1205"/>
                    <a:pt x="964" y="1296"/>
                  </a:cubicBezTo>
                  <a:cubicBezTo>
                    <a:pt x="951" y="1341"/>
                    <a:pt x="941" y="1388"/>
                    <a:pt x="932" y="1435"/>
                  </a:cubicBezTo>
                  <a:cubicBezTo>
                    <a:pt x="925" y="1479"/>
                    <a:pt x="917" y="1511"/>
                    <a:pt x="900" y="1547"/>
                  </a:cubicBezTo>
                  <a:cubicBezTo>
                    <a:pt x="869" y="1616"/>
                    <a:pt x="814" y="1676"/>
                    <a:pt x="745" y="1711"/>
                  </a:cubicBezTo>
                  <a:cubicBezTo>
                    <a:pt x="700" y="1734"/>
                    <a:pt x="653" y="1744"/>
                    <a:pt x="603" y="1744"/>
                  </a:cubicBezTo>
                  <a:cubicBezTo>
                    <a:pt x="575" y="1744"/>
                    <a:pt x="545" y="1740"/>
                    <a:pt x="513" y="1734"/>
                  </a:cubicBezTo>
                  <a:cubicBezTo>
                    <a:pt x="340" y="1704"/>
                    <a:pt x="170" y="1645"/>
                    <a:pt x="8" y="1561"/>
                  </a:cubicBezTo>
                  <a:lnTo>
                    <a:pt x="0" y="1572"/>
                  </a:lnTo>
                  <a:cubicBezTo>
                    <a:pt x="143" y="1689"/>
                    <a:pt x="312" y="1774"/>
                    <a:pt x="492" y="1827"/>
                  </a:cubicBezTo>
                  <a:cubicBezTo>
                    <a:pt x="534" y="1842"/>
                    <a:pt x="583" y="1850"/>
                    <a:pt x="632" y="1850"/>
                  </a:cubicBezTo>
                  <a:cubicBezTo>
                    <a:pt x="687" y="1850"/>
                    <a:pt x="744" y="1840"/>
                    <a:pt x="794" y="1818"/>
                  </a:cubicBezTo>
                  <a:cubicBezTo>
                    <a:pt x="891" y="1777"/>
                    <a:pt x="971" y="1701"/>
                    <a:pt x="1022" y="1607"/>
                  </a:cubicBezTo>
                  <a:cubicBezTo>
                    <a:pt x="1046" y="1562"/>
                    <a:pt x="1061" y="1505"/>
                    <a:pt x="1070" y="1461"/>
                  </a:cubicBezTo>
                  <a:cubicBezTo>
                    <a:pt x="1078" y="1417"/>
                    <a:pt x="1088" y="1375"/>
                    <a:pt x="1101" y="1334"/>
                  </a:cubicBezTo>
                  <a:cubicBezTo>
                    <a:pt x="1123" y="1249"/>
                    <a:pt x="1150" y="1165"/>
                    <a:pt x="1184" y="1086"/>
                  </a:cubicBezTo>
                  <a:cubicBezTo>
                    <a:pt x="1252" y="923"/>
                    <a:pt x="1344" y="771"/>
                    <a:pt x="1456" y="636"/>
                  </a:cubicBezTo>
                  <a:cubicBezTo>
                    <a:pt x="1682" y="364"/>
                    <a:pt x="2002" y="176"/>
                    <a:pt x="2350" y="96"/>
                  </a:cubicBezTo>
                  <a:cubicBezTo>
                    <a:pt x="2483" y="65"/>
                    <a:pt x="2620" y="49"/>
                    <a:pt x="2758" y="49"/>
                  </a:cubicBezTo>
                  <a:cubicBezTo>
                    <a:pt x="2980" y="49"/>
                    <a:pt x="3202" y="91"/>
                    <a:pt x="3409" y="176"/>
                  </a:cubicBezTo>
                  <a:lnTo>
                    <a:pt x="3414" y="164"/>
                  </a:lnTo>
                  <a:cubicBezTo>
                    <a:pt x="3183" y="54"/>
                    <a:pt x="2926" y="0"/>
                    <a:pt x="2667"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1228775" y="619775"/>
              <a:ext cx="113350" cy="24700"/>
            </a:xfrm>
            <a:custGeom>
              <a:avLst/>
              <a:gdLst/>
              <a:ahLst/>
              <a:cxnLst/>
              <a:rect l="l" t="t" r="r" b="b"/>
              <a:pathLst>
                <a:path w="4534" h="988" extrusionOk="0">
                  <a:moveTo>
                    <a:pt x="57" y="1"/>
                  </a:moveTo>
                  <a:lnTo>
                    <a:pt x="57" y="1"/>
                  </a:lnTo>
                  <a:cubicBezTo>
                    <a:pt x="1" y="220"/>
                    <a:pt x="51" y="469"/>
                    <a:pt x="192" y="660"/>
                  </a:cubicBezTo>
                  <a:cubicBezTo>
                    <a:pt x="332" y="854"/>
                    <a:pt x="567" y="969"/>
                    <a:pt x="807" y="986"/>
                  </a:cubicBezTo>
                  <a:cubicBezTo>
                    <a:pt x="819" y="987"/>
                    <a:pt x="831" y="987"/>
                    <a:pt x="843" y="987"/>
                  </a:cubicBezTo>
                  <a:cubicBezTo>
                    <a:pt x="951" y="987"/>
                    <a:pt x="1063" y="967"/>
                    <a:pt x="1162" y="927"/>
                  </a:cubicBezTo>
                  <a:cubicBezTo>
                    <a:pt x="1275" y="880"/>
                    <a:pt x="1372" y="816"/>
                    <a:pt x="1464" y="751"/>
                  </a:cubicBezTo>
                  <a:cubicBezTo>
                    <a:pt x="1648" y="616"/>
                    <a:pt x="1814" y="481"/>
                    <a:pt x="2018" y="409"/>
                  </a:cubicBezTo>
                  <a:cubicBezTo>
                    <a:pt x="2221" y="333"/>
                    <a:pt x="2436" y="299"/>
                    <a:pt x="2654" y="299"/>
                  </a:cubicBezTo>
                  <a:cubicBezTo>
                    <a:pt x="2873" y="299"/>
                    <a:pt x="3093" y="333"/>
                    <a:pt x="3305" y="393"/>
                  </a:cubicBezTo>
                  <a:cubicBezTo>
                    <a:pt x="3733" y="507"/>
                    <a:pt x="4132" y="712"/>
                    <a:pt x="4527" y="914"/>
                  </a:cubicBezTo>
                  <a:lnTo>
                    <a:pt x="4534" y="903"/>
                  </a:lnTo>
                  <a:cubicBezTo>
                    <a:pt x="4147" y="685"/>
                    <a:pt x="3755" y="462"/>
                    <a:pt x="3325" y="326"/>
                  </a:cubicBezTo>
                  <a:cubicBezTo>
                    <a:pt x="3089" y="253"/>
                    <a:pt x="2838" y="209"/>
                    <a:pt x="2587" y="209"/>
                  </a:cubicBezTo>
                  <a:cubicBezTo>
                    <a:pt x="2383" y="209"/>
                    <a:pt x="2179" y="239"/>
                    <a:pt x="1981" y="305"/>
                  </a:cubicBezTo>
                  <a:cubicBezTo>
                    <a:pt x="1759" y="375"/>
                    <a:pt x="1567" y="517"/>
                    <a:pt x="1387" y="640"/>
                  </a:cubicBezTo>
                  <a:cubicBezTo>
                    <a:pt x="1215" y="758"/>
                    <a:pt x="1035" y="851"/>
                    <a:pt x="839" y="851"/>
                  </a:cubicBezTo>
                  <a:cubicBezTo>
                    <a:pt x="831" y="851"/>
                    <a:pt x="822" y="851"/>
                    <a:pt x="813" y="850"/>
                  </a:cubicBezTo>
                  <a:cubicBezTo>
                    <a:pt x="608" y="848"/>
                    <a:pt x="403" y="758"/>
                    <a:pt x="267" y="600"/>
                  </a:cubicBezTo>
                  <a:cubicBezTo>
                    <a:pt x="127" y="444"/>
                    <a:pt x="53" y="224"/>
                    <a:pt x="71" y="3"/>
                  </a:cubicBezTo>
                  <a:lnTo>
                    <a:pt x="57"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1161575" y="624575"/>
              <a:ext cx="48300" cy="82125"/>
            </a:xfrm>
            <a:custGeom>
              <a:avLst/>
              <a:gdLst/>
              <a:ahLst/>
              <a:cxnLst/>
              <a:rect l="l" t="t" r="r" b="b"/>
              <a:pathLst>
                <a:path w="1932" h="3285" extrusionOk="0">
                  <a:moveTo>
                    <a:pt x="1923" y="1"/>
                  </a:moveTo>
                  <a:cubicBezTo>
                    <a:pt x="1633" y="219"/>
                    <a:pt x="1318" y="404"/>
                    <a:pt x="991" y="561"/>
                  </a:cubicBezTo>
                  <a:cubicBezTo>
                    <a:pt x="656" y="721"/>
                    <a:pt x="367" y="980"/>
                    <a:pt x="180" y="1308"/>
                  </a:cubicBezTo>
                  <a:cubicBezTo>
                    <a:pt x="87" y="1473"/>
                    <a:pt x="24" y="1658"/>
                    <a:pt x="8" y="1850"/>
                  </a:cubicBezTo>
                  <a:cubicBezTo>
                    <a:pt x="6" y="1897"/>
                    <a:pt x="0" y="1946"/>
                    <a:pt x="4" y="1995"/>
                  </a:cubicBezTo>
                  <a:lnTo>
                    <a:pt x="19" y="2139"/>
                  </a:lnTo>
                  <a:cubicBezTo>
                    <a:pt x="43" y="2233"/>
                    <a:pt x="66" y="2327"/>
                    <a:pt x="107" y="2413"/>
                  </a:cubicBezTo>
                  <a:lnTo>
                    <a:pt x="137" y="2479"/>
                  </a:lnTo>
                  <a:lnTo>
                    <a:pt x="175" y="2540"/>
                  </a:lnTo>
                  <a:cubicBezTo>
                    <a:pt x="201" y="2580"/>
                    <a:pt x="225" y="2622"/>
                    <a:pt x="252" y="2660"/>
                  </a:cubicBezTo>
                  <a:cubicBezTo>
                    <a:pt x="310" y="2731"/>
                    <a:pt x="366" y="2803"/>
                    <a:pt x="426" y="2872"/>
                  </a:cubicBezTo>
                  <a:cubicBezTo>
                    <a:pt x="544" y="3012"/>
                    <a:pt x="663" y="3151"/>
                    <a:pt x="789" y="3285"/>
                  </a:cubicBezTo>
                  <a:lnTo>
                    <a:pt x="799" y="3276"/>
                  </a:lnTo>
                  <a:cubicBezTo>
                    <a:pt x="705" y="3119"/>
                    <a:pt x="605" y="2967"/>
                    <a:pt x="503" y="2816"/>
                  </a:cubicBezTo>
                  <a:cubicBezTo>
                    <a:pt x="454" y="2740"/>
                    <a:pt x="399" y="2667"/>
                    <a:pt x="348" y="2592"/>
                  </a:cubicBezTo>
                  <a:cubicBezTo>
                    <a:pt x="325" y="2555"/>
                    <a:pt x="307" y="2515"/>
                    <a:pt x="286" y="2478"/>
                  </a:cubicBezTo>
                  <a:lnTo>
                    <a:pt x="256" y="2420"/>
                  </a:lnTo>
                  <a:lnTo>
                    <a:pt x="233" y="2359"/>
                  </a:lnTo>
                  <a:cubicBezTo>
                    <a:pt x="94" y="2042"/>
                    <a:pt x="115" y="1673"/>
                    <a:pt x="276" y="1360"/>
                  </a:cubicBezTo>
                  <a:cubicBezTo>
                    <a:pt x="438" y="1048"/>
                    <a:pt x="705" y="787"/>
                    <a:pt x="1022" y="622"/>
                  </a:cubicBezTo>
                  <a:cubicBezTo>
                    <a:pt x="1344" y="446"/>
                    <a:pt x="1651" y="245"/>
                    <a:pt x="1932" y="11"/>
                  </a:cubicBezTo>
                  <a:lnTo>
                    <a:pt x="1923"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1215750" y="659175"/>
              <a:ext cx="93875" cy="58650"/>
            </a:xfrm>
            <a:custGeom>
              <a:avLst/>
              <a:gdLst/>
              <a:ahLst/>
              <a:cxnLst/>
              <a:rect l="l" t="t" r="r" b="b"/>
              <a:pathLst>
                <a:path w="3755" h="2346" extrusionOk="0">
                  <a:moveTo>
                    <a:pt x="13" y="1"/>
                  </a:moveTo>
                  <a:lnTo>
                    <a:pt x="0" y="7"/>
                  </a:lnTo>
                  <a:cubicBezTo>
                    <a:pt x="174" y="366"/>
                    <a:pt x="385" y="707"/>
                    <a:pt x="627" y="1026"/>
                  </a:cubicBezTo>
                  <a:cubicBezTo>
                    <a:pt x="870" y="1344"/>
                    <a:pt x="1147" y="1640"/>
                    <a:pt x="1474" y="1880"/>
                  </a:cubicBezTo>
                  <a:cubicBezTo>
                    <a:pt x="1795" y="2123"/>
                    <a:pt x="2180" y="2309"/>
                    <a:pt x="2594" y="2343"/>
                  </a:cubicBezTo>
                  <a:cubicBezTo>
                    <a:pt x="2633" y="2345"/>
                    <a:pt x="2671" y="2346"/>
                    <a:pt x="2709" y="2346"/>
                  </a:cubicBezTo>
                  <a:cubicBezTo>
                    <a:pt x="2877" y="2346"/>
                    <a:pt x="3044" y="2324"/>
                    <a:pt x="3204" y="2280"/>
                  </a:cubicBezTo>
                  <a:cubicBezTo>
                    <a:pt x="3403" y="2230"/>
                    <a:pt x="3585" y="2135"/>
                    <a:pt x="3755" y="2031"/>
                  </a:cubicBezTo>
                  <a:lnTo>
                    <a:pt x="3748" y="2018"/>
                  </a:lnTo>
                  <a:cubicBezTo>
                    <a:pt x="3652" y="2049"/>
                    <a:pt x="3565" y="2095"/>
                    <a:pt x="3468" y="2118"/>
                  </a:cubicBezTo>
                  <a:lnTo>
                    <a:pt x="3327" y="2159"/>
                  </a:lnTo>
                  <a:lnTo>
                    <a:pt x="3183" y="2188"/>
                  </a:lnTo>
                  <a:cubicBezTo>
                    <a:pt x="3062" y="2208"/>
                    <a:pt x="2940" y="2220"/>
                    <a:pt x="2818" y="2220"/>
                  </a:cubicBezTo>
                  <a:cubicBezTo>
                    <a:pt x="2748" y="2220"/>
                    <a:pt x="2678" y="2216"/>
                    <a:pt x="2608" y="2207"/>
                  </a:cubicBezTo>
                  <a:cubicBezTo>
                    <a:pt x="2227" y="2158"/>
                    <a:pt x="1858" y="2014"/>
                    <a:pt x="1537" y="1791"/>
                  </a:cubicBezTo>
                  <a:cubicBezTo>
                    <a:pt x="1213" y="1570"/>
                    <a:pt x="930" y="1289"/>
                    <a:pt x="679" y="984"/>
                  </a:cubicBezTo>
                  <a:cubicBezTo>
                    <a:pt x="427" y="679"/>
                    <a:pt x="201" y="350"/>
                    <a:pt x="13"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1243300" y="663400"/>
              <a:ext cx="49925" cy="41475"/>
            </a:xfrm>
            <a:custGeom>
              <a:avLst/>
              <a:gdLst/>
              <a:ahLst/>
              <a:cxnLst/>
              <a:rect l="l" t="t" r="r" b="b"/>
              <a:pathLst>
                <a:path w="1997" h="1659" extrusionOk="0">
                  <a:moveTo>
                    <a:pt x="11" y="0"/>
                  </a:moveTo>
                  <a:lnTo>
                    <a:pt x="0" y="8"/>
                  </a:lnTo>
                  <a:cubicBezTo>
                    <a:pt x="106" y="203"/>
                    <a:pt x="228" y="392"/>
                    <a:pt x="359" y="574"/>
                  </a:cubicBezTo>
                  <a:cubicBezTo>
                    <a:pt x="492" y="754"/>
                    <a:pt x="635" y="927"/>
                    <a:pt x="796" y="1087"/>
                  </a:cubicBezTo>
                  <a:cubicBezTo>
                    <a:pt x="955" y="1245"/>
                    <a:pt x="1123" y="1406"/>
                    <a:pt x="1331" y="1509"/>
                  </a:cubicBezTo>
                  <a:cubicBezTo>
                    <a:pt x="1507" y="1597"/>
                    <a:pt x="1702" y="1659"/>
                    <a:pt x="1898" y="1659"/>
                  </a:cubicBezTo>
                  <a:cubicBezTo>
                    <a:pt x="1931" y="1659"/>
                    <a:pt x="1964" y="1657"/>
                    <a:pt x="1996" y="1653"/>
                  </a:cubicBezTo>
                  <a:lnTo>
                    <a:pt x="1996" y="1640"/>
                  </a:lnTo>
                  <a:cubicBezTo>
                    <a:pt x="1777" y="1590"/>
                    <a:pt x="1582" y="1502"/>
                    <a:pt x="1397" y="1390"/>
                  </a:cubicBezTo>
                  <a:cubicBezTo>
                    <a:pt x="1214" y="1280"/>
                    <a:pt x="1036" y="1152"/>
                    <a:pt x="871" y="1008"/>
                  </a:cubicBezTo>
                  <a:cubicBezTo>
                    <a:pt x="706" y="863"/>
                    <a:pt x="554" y="701"/>
                    <a:pt x="413" y="532"/>
                  </a:cubicBezTo>
                  <a:cubicBezTo>
                    <a:pt x="270" y="363"/>
                    <a:pt x="134" y="186"/>
                    <a:pt x="11"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1148550" y="740625"/>
              <a:ext cx="130825" cy="52700"/>
            </a:xfrm>
            <a:custGeom>
              <a:avLst/>
              <a:gdLst/>
              <a:ahLst/>
              <a:cxnLst/>
              <a:rect l="l" t="t" r="r" b="b"/>
              <a:pathLst>
                <a:path w="5233" h="2108" extrusionOk="0">
                  <a:moveTo>
                    <a:pt x="7" y="0"/>
                  </a:moveTo>
                  <a:cubicBezTo>
                    <a:pt x="7" y="0"/>
                    <a:pt x="8" y="1"/>
                    <a:pt x="8" y="1"/>
                  </a:cubicBezTo>
                  <a:lnTo>
                    <a:pt x="8" y="1"/>
                  </a:lnTo>
                  <a:lnTo>
                    <a:pt x="8" y="0"/>
                  </a:lnTo>
                  <a:close/>
                  <a:moveTo>
                    <a:pt x="8" y="1"/>
                  </a:moveTo>
                  <a:lnTo>
                    <a:pt x="1" y="12"/>
                  </a:lnTo>
                  <a:cubicBezTo>
                    <a:pt x="225" y="173"/>
                    <a:pt x="466" y="312"/>
                    <a:pt x="727" y="418"/>
                  </a:cubicBezTo>
                  <a:cubicBezTo>
                    <a:pt x="858" y="471"/>
                    <a:pt x="995" y="512"/>
                    <a:pt x="1146" y="517"/>
                  </a:cubicBezTo>
                  <a:cubicBezTo>
                    <a:pt x="1298" y="517"/>
                    <a:pt x="1433" y="474"/>
                    <a:pt x="1568" y="442"/>
                  </a:cubicBezTo>
                  <a:cubicBezTo>
                    <a:pt x="1835" y="370"/>
                    <a:pt x="2096" y="291"/>
                    <a:pt x="2361" y="250"/>
                  </a:cubicBezTo>
                  <a:cubicBezTo>
                    <a:pt x="2461" y="233"/>
                    <a:pt x="2561" y="225"/>
                    <a:pt x="2660" y="225"/>
                  </a:cubicBezTo>
                  <a:cubicBezTo>
                    <a:pt x="2693" y="225"/>
                    <a:pt x="2725" y="226"/>
                    <a:pt x="2758" y="227"/>
                  </a:cubicBezTo>
                  <a:cubicBezTo>
                    <a:pt x="2888" y="241"/>
                    <a:pt x="3014" y="275"/>
                    <a:pt x="3125" y="337"/>
                  </a:cubicBezTo>
                  <a:cubicBezTo>
                    <a:pt x="3341" y="477"/>
                    <a:pt x="3483" y="724"/>
                    <a:pt x="3600" y="966"/>
                  </a:cubicBezTo>
                  <a:cubicBezTo>
                    <a:pt x="3719" y="1211"/>
                    <a:pt x="3808" y="1473"/>
                    <a:pt x="3927" y="1725"/>
                  </a:cubicBezTo>
                  <a:cubicBezTo>
                    <a:pt x="3991" y="1847"/>
                    <a:pt x="4056" y="1979"/>
                    <a:pt x="4182" y="2065"/>
                  </a:cubicBezTo>
                  <a:cubicBezTo>
                    <a:pt x="4226" y="2097"/>
                    <a:pt x="4280" y="2108"/>
                    <a:pt x="4333" y="2108"/>
                  </a:cubicBezTo>
                  <a:cubicBezTo>
                    <a:pt x="4355" y="2108"/>
                    <a:pt x="4377" y="2106"/>
                    <a:pt x="4398" y="2103"/>
                  </a:cubicBezTo>
                  <a:cubicBezTo>
                    <a:pt x="4469" y="2088"/>
                    <a:pt x="4537" y="2060"/>
                    <a:pt x="4595" y="2018"/>
                  </a:cubicBezTo>
                  <a:cubicBezTo>
                    <a:pt x="4711" y="1934"/>
                    <a:pt x="4793" y="1819"/>
                    <a:pt x="4886" y="1718"/>
                  </a:cubicBezTo>
                  <a:cubicBezTo>
                    <a:pt x="4963" y="1627"/>
                    <a:pt x="5068" y="1542"/>
                    <a:pt x="5190" y="1542"/>
                  </a:cubicBezTo>
                  <a:cubicBezTo>
                    <a:pt x="5203" y="1542"/>
                    <a:pt x="5216" y="1543"/>
                    <a:pt x="5230" y="1545"/>
                  </a:cubicBezTo>
                  <a:lnTo>
                    <a:pt x="5232" y="1531"/>
                  </a:lnTo>
                  <a:cubicBezTo>
                    <a:pt x="5216" y="1529"/>
                    <a:pt x="5199" y="1527"/>
                    <a:pt x="5182" y="1527"/>
                  </a:cubicBezTo>
                  <a:cubicBezTo>
                    <a:pt x="5128" y="1527"/>
                    <a:pt x="5074" y="1541"/>
                    <a:pt x="5027" y="1567"/>
                  </a:cubicBezTo>
                  <a:cubicBezTo>
                    <a:pt x="4964" y="1601"/>
                    <a:pt x="4913" y="1651"/>
                    <a:pt x="4866" y="1700"/>
                  </a:cubicBezTo>
                  <a:cubicBezTo>
                    <a:pt x="4769" y="1800"/>
                    <a:pt x="4683" y="1909"/>
                    <a:pt x="4572" y="1984"/>
                  </a:cubicBezTo>
                  <a:cubicBezTo>
                    <a:pt x="4517" y="2023"/>
                    <a:pt x="4454" y="2044"/>
                    <a:pt x="4390" y="2055"/>
                  </a:cubicBezTo>
                  <a:cubicBezTo>
                    <a:pt x="4373" y="2057"/>
                    <a:pt x="4357" y="2058"/>
                    <a:pt x="4341" y="2058"/>
                  </a:cubicBezTo>
                  <a:cubicBezTo>
                    <a:pt x="4293" y="2058"/>
                    <a:pt x="4249" y="2049"/>
                    <a:pt x="4211" y="2019"/>
                  </a:cubicBezTo>
                  <a:cubicBezTo>
                    <a:pt x="4107" y="1945"/>
                    <a:pt x="4046" y="1817"/>
                    <a:pt x="3990" y="1696"/>
                  </a:cubicBezTo>
                  <a:cubicBezTo>
                    <a:pt x="3879" y="1446"/>
                    <a:pt x="3795" y="1182"/>
                    <a:pt x="3682" y="929"/>
                  </a:cubicBezTo>
                  <a:cubicBezTo>
                    <a:pt x="3564" y="678"/>
                    <a:pt x="3432" y="417"/>
                    <a:pt x="3184" y="245"/>
                  </a:cubicBezTo>
                  <a:cubicBezTo>
                    <a:pt x="3056" y="168"/>
                    <a:pt x="2913" y="125"/>
                    <a:pt x="2769" y="106"/>
                  </a:cubicBezTo>
                  <a:cubicBezTo>
                    <a:pt x="2713" y="101"/>
                    <a:pt x="2656" y="99"/>
                    <a:pt x="2599" y="99"/>
                  </a:cubicBezTo>
                  <a:cubicBezTo>
                    <a:pt x="2513" y="99"/>
                    <a:pt x="2427" y="105"/>
                    <a:pt x="2341" y="115"/>
                  </a:cubicBezTo>
                  <a:cubicBezTo>
                    <a:pt x="2061" y="151"/>
                    <a:pt x="1793" y="234"/>
                    <a:pt x="1530" y="311"/>
                  </a:cubicBezTo>
                  <a:cubicBezTo>
                    <a:pt x="1399" y="350"/>
                    <a:pt x="1268" y="395"/>
                    <a:pt x="1145" y="400"/>
                  </a:cubicBezTo>
                  <a:cubicBezTo>
                    <a:pt x="1139" y="400"/>
                    <a:pt x="1133" y="400"/>
                    <a:pt x="1127" y="400"/>
                  </a:cubicBezTo>
                  <a:cubicBezTo>
                    <a:pt x="1006" y="400"/>
                    <a:pt x="881" y="365"/>
                    <a:pt x="758" y="328"/>
                  </a:cubicBezTo>
                  <a:cubicBezTo>
                    <a:pt x="501" y="246"/>
                    <a:pt x="252" y="128"/>
                    <a:pt x="8"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a:off x="1226125" y="783975"/>
              <a:ext cx="56575" cy="27625"/>
            </a:xfrm>
            <a:custGeom>
              <a:avLst/>
              <a:gdLst/>
              <a:ahLst/>
              <a:cxnLst/>
              <a:rect l="l" t="t" r="r" b="b"/>
              <a:pathLst>
                <a:path w="2263" h="1105" extrusionOk="0">
                  <a:moveTo>
                    <a:pt x="13" y="1"/>
                  </a:moveTo>
                  <a:lnTo>
                    <a:pt x="1" y="6"/>
                  </a:lnTo>
                  <a:cubicBezTo>
                    <a:pt x="81" y="260"/>
                    <a:pt x="220" y="495"/>
                    <a:pt x="404" y="694"/>
                  </a:cubicBezTo>
                  <a:cubicBezTo>
                    <a:pt x="586" y="893"/>
                    <a:pt x="836" y="1044"/>
                    <a:pt x="1109" y="1090"/>
                  </a:cubicBezTo>
                  <a:cubicBezTo>
                    <a:pt x="1169" y="1100"/>
                    <a:pt x="1228" y="1105"/>
                    <a:pt x="1288" y="1105"/>
                  </a:cubicBezTo>
                  <a:cubicBezTo>
                    <a:pt x="1365" y="1105"/>
                    <a:pt x="1441" y="1097"/>
                    <a:pt x="1517" y="1084"/>
                  </a:cubicBezTo>
                  <a:cubicBezTo>
                    <a:pt x="1650" y="1061"/>
                    <a:pt x="1781" y="1010"/>
                    <a:pt x="1892" y="931"/>
                  </a:cubicBezTo>
                  <a:cubicBezTo>
                    <a:pt x="2117" y="772"/>
                    <a:pt x="2240" y="507"/>
                    <a:pt x="2263" y="246"/>
                  </a:cubicBezTo>
                  <a:lnTo>
                    <a:pt x="2249" y="245"/>
                  </a:lnTo>
                  <a:cubicBezTo>
                    <a:pt x="2210" y="501"/>
                    <a:pt x="2072" y="745"/>
                    <a:pt x="1856" y="878"/>
                  </a:cubicBezTo>
                  <a:cubicBezTo>
                    <a:pt x="1708" y="969"/>
                    <a:pt x="1532" y="1010"/>
                    <a:pt x="1357" y="1010"/>
                  </a:cubicBezTo>
                  <a:cubicBezTo>
                    <a:pt x="1280" y="1010"/>
                    <a:pt x="1204" y="1002"/>
                    <a:pt x="1130" y="986"/>
                  </a:cubicBezTo>
                  <a:cubicBezTo>
                    <a:pt x="884" y="931"/>
                    <a:pt x="682" y="772"/>
                    <a:pt x="501" y="598"/>
                  </a:cubicBezTo>
                  <a:cubicBezTo>
                    <a:pt x="320" y="421"/>
                    <a:pt x="161" y="218"/>
                    <a:pt x="13"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8"/>
            <p:cNvSpPr/>
            <p:nvPr/>
          </p:nvSpPr>
          <p:spPr>
            <a:xfrm>
              <a:off x="1162975" y="787525"/>
              <a:ext cx="35700" cy="111925"/>
            </a:xfrm>
            <a:custGeom>
              <a:avLst/>
              <a:gdLst/>
              <a:ahLst/>
              <a:cxnLst/>
              <a:rect l="l" t="t" r="r" b="b"/>
              <a:pathLst>
                <a:path w="1428" h="4477" extrusionOk="0">
                  <a:moveTo>
                    <a:pt x="770" y="1"/>
                  </a:moveTo>
                  <a:cubicBezTo>
                    <a:pt x="582" y="404"/>
                    <a:pt x="422" y="821"/>
                    <a:pt x="290" y="1246"/>
                  </a:cubicBezTo>
                  <a:cubicBezTo>
                    <a:pt x="160" y="1672"/>
                    <a:pt x="60" y="2109"/>
                    <a:pt x="20" y="2559"/>
                  </a:cubicBezTo>
                  <a:cubicBezTo>
                    <a:pt x="3" y="2782"/>
                    <a:pt x="0" y="3009"/>
                    <a:pt x="29" y="3236"/>
                  </a:cubicBezTo>
                  <a:cubicBezTo>
                    <a:pt x="58" y="3462"/>
                    <a:pt x="124" y="3689"/>
                    <a:pt x="247" y="3889"/>
                  </a:cubicBezTo>
                  <a:cubicBezTo>
                    <a:pt x="372" y="4086"/>
                    <a:pt x="553" y="4252"/>
                    <a:pt x="765" y="4344"/>
                  </a:cubicBezTo>
                  <a:cubicBezTo>
                    <a:pt x="976" y="4439"/>
                    <a:pt x="1203" y="4474"/>
                    <a:pt x="1426" y="4476"/>
                  </a:cubicBezTo>
                  <a:lnTo>
                    <a:pt x="1428" y="4463"/>
                  </a:lnTo>
                  <a:cubicBezTo>
                    <a:pt x="1209" y="4421"/>
                    <a:pt x="996" y="4364"/>
                    <a:pt x="809" y="4259"/>
                  </a:cubicBezTo>
                  <a:cubicBezTo>
                    <a:pt x="620" y="4156"/>
                    <a:pt x="466" y="4002"/>
                    <a:pt x="365" y="3819"/>
                  </a:cubicBezTo>
                  <a:cubicBezTo>
                    <a:pt x="156" y="3449"/>
                    <a:pt x="111" y="3000"/>
                    <a:pt x="129" y="2565"/>
                  </a:cubicBezTo>
                  <a:cubicBezTo>
                    <a:pt x="155" y="2127"/>
                    <a:pt x="239" y="1691"/>
                    <a:pt x="355" y="1265"/>
                  </a:cubicBezTo>
                  <a:cubicBezTo>
                    <a:pt x="469" y="838"/>
                    <a:pt x="612" y="416"/>
                    <a:pt x="783" y="7"/>
                  </a:cubicBezTo>
                  <a:lnTo>
                    <a:pt x="770"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8"/>
            <p:cNvSpPr/>
            <p:nvPr/>
          </p:nvSpPr>
          <p:spPr>
            <a:xfrm>
              <a:off x="1187525" y="817100"/>
              <a:ext cx="15975" cy="81325"/>
            </a:xfrm>
            <a:custGeom>
              <a:avLst/>
              <a:gdLst/>
              <a:ahLst/>
              <a:cxnLst/>
              <a:rect l="l" t="t" r="r" b="b"/>
              <a:pathLst>
                <a:path w="639" h="3253" extrusionOk="0">
                  <a:moveTo>
                    <a:pt x="627" y="1"/>
                  </a:moveTo>
                  <a:cubicBezTo>
                    <a:pt x="481" y="250"/>
                    <a:pt x="353" y="511"/>
                    <a:pt x="246" y="780"/>
                  </a:cubicBezTo>
                  <a:cubicBezTo>
                    <a:pt x="140" y="1050"/>
                    <a:pt x="54" y="1331"/>
                    <a:pt x="16" y="1624"/>
                  </a:cubicBezTo>
                  <a:cubicBezTo>
                    <a:pt x="3" y="1696"/>
                    <a:pt x="5" y="1771"/>
                    <a:pt x="0" y="1846"/>
                  </a:cubicBezTo>
                  <a:cubicBezTo>
                    <a:pt x="0" y="1921"/>
                    <a:pt x="6" y="1997"/>
                    <a:pt x="15" y="2072"/>
                  </a:cubicBezTo>
                  <a:lnTo>
                    <a:pt x="43" y="2184"/>
                  </a:lnTo>
                  <a:cubicBezTo>
                    <a:pt x="49" y="2223"/>
                    <a:pt x="63" y="2259"/>
                    <a:pt x="81" y="2294"/>
                  </a:cubicBezTo>
                  <a:lnTo>
                    <a:pt x="134" y="2399"/>
                  </a:lnTo>
                  <a:lnTo>
                    <a:pt x="190" y="2490"/>
                  </a:lnTo>
                  <a:cubicBezTo>
                    <a:pt x="270" y="2608"/>
                    <a:pt x="342" y="2731"/>
                    <a:pt x="411" y="2855"/>
                  </a:cubicBezTo>
                  <a:cubicBezTo>
                    <a:pt x="446" y="2918"/>
                    <a:pt x="477" y="2980"/>
                    <a:pt x="504" y="3045"/>
                  </a:cubicBezTo>
                  <a:cubicBezTo>
                    <a:pt x="529" y="3109"/>
                    <a:pt x="558" y="3181"/>
                    <a:pt x="547" y="3243"/>
                  </a:cubicBezTo>
                  <a:lnTo>
                    <a:pt x="557" y="3252"/>
                  </a:lnTo>
                  <a:cubicBezTo>
                    <a:pt x="580" y="3215"/>
                    <a:pt x="579" y="3176"/>
                    <a:pt x="578" y="3139"/>
                  </a:cubicBezTo>
                  <a:cubicBezTo>
                    <a:pt x="577" y="3101"/>
                    <a:pt x="570" y="3064"/>
                    <a:pt x="563" y="3028"/>
                  </a:cubicBezTo>
                  <a:cubicBezTo>
                    <a:pt x="545" y="2955"/>
                    <a:pt x="523" y="2885"/>
                    <a:pt x="497" y="2815"/>
                  </a:cubicBezTo>
                  <a:cubicBezTo>
                    <a:pt x="444" y="2678"/>
                    <a:pt x="376" y="2548"/>
                    <a:pt x="307" y="2420"/>
                  </a:cubicBezTo>
                  <a:lnTo>
                    <a:pt x="252" y="2326"/>
                  </a:lnTo>
                  <a:lnTo>
                    <a:pt x="211" y="2237"/>
                  </a:lnTo>
                  <a:cubicBezTo>
                    <a:pt x="176" y="2180"/>
                    <a:pt x="170" y="2111"/>
                    <a:pt x="147" y="2047"/>
                  </a:cubicBezTo>
                  <a:cubicBezTo>
                    <a:pt x="136" y="1981"/>
                    <a:pt x="126" y="1912"/>
                    <a:pt x="122" y="1844"/>
                  </a:cubicBezTo>
                  <a:cubicBezTo>
                    <a:pt x="124" y="1774"/>
                    <a:pt x="116" y="1705"/>
                    <a:pt x="125" y="1634"/>
                  </a:cubicBezTo>
                  <a:cubicBezTo>
                    <a:pt x="147" y="1353"/>
                    <a:pt x="219" y="1075"/>
                    <a:pt x="310" y="803"/>
                  </a:cubicBezTo>
                  <a:cubicBezTo>
                    <a:pt x="399" y="531"/>
                    <a:pt x="509" y="264"/>
                    <a:pt x="639" y="7"/>
                  </a:cubicBezTo>
                  <a:lnTo>
                    <a:pt x="627"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8"/>
            <p:cNvSpPr/>
            <p:nvPr/>
          </p:nvSpPr>
          <p:spPr>
            <a:xfrm>
              <a:off x="1108225" y="783725"/>
              <a:ext cx="30525" cy="128575"/>
            </a:xfrm>
            <a:custGeom>
              <a:avLst/>
              <a:gdLst/>
              <a:ahLst/>
              <a:cxnLst/>
              <a:rect l="l" t="t" r="r" b="b"/>
              <a:pathLst>
                <a:path w="1221" h="5143" extrusionOk="0">
                  <a:moveTo>
                    <a:pt x="1211" y="1"/>
                  </a:moveTo>
                  <a:lnTo>
                    <a:pt x="1200" y="26"/>
                  </a:lnTo>
                  <a:cubicBezTo>
                    <a:pt x="1199" y="26"/>
                    <a:pt x="1199" y="26"/>
                    <a:pt x="1199" y="26"/>
                  </a:cubicBezTo>
                  <a:cubicBezTo>
                    <a:pt x="1196" y="26"/>
                    <a:pt x="1193" y="22"/>
                    <a:pt x="1193" y="19"/>
                  </a:cubicBezTo>
                  <a:lnTo>
                    <a:pt x="1193" y="23"/>
                  </a:lnTo>
                  <a:cubicBezTo>
                    <a:pt x="1192" y="27"/>
                    <a:pt x="1192" y="29"/>
                    <a:pt x="1192" y="32"/>
                  </a:cubicBezTo>
                  <a:lnTo>
                    <a:pt x="1187" y="52"/>
                  </a:lnTo>
                  <a:lnTo>
                    <a:pt x="1177" y="93"/>
                  </a:lnTo>
                  <a:lnTo>
                    <a:pt x="1153" y="174"/>
                  </a:lnTo>
                  <a:lnTo>
                    <a:pt x="1102" y="335"/>
                  </a:lnTo>
                  <a:cubicBezTo>
                    <a:pt x="1066" y="442"/>
                    <a:pt x="1027" y="548"/>
                    <a:pt x="989" y="653"/>
                  </a:cubicBezTo>
                  <a:cubicBezTo>
                    <a:pt x="909" y="865"/>
                    <a:pt x="825" y="1075"/>
                    <a:pt x="735" y="1282"/>
                  </a:cubicBezTo>
                  <a:cubicBezTo>
                    <a:pt x="648" y="1489"/>
                    <a:pt x="555" y="1694"/>
                    <a:pt x="452" y="1892"/>
                  </a:cubicBezTo>
                  <a:cubicBezTo>
                    <a:pt x="401" y="1993"/>
                    <a:pt x="346" y="2082"/>
                    <a:pt x="289" y="2187"/>
                  </a:cubicBezTo>
                  <a:cubicBezTo>
                    <a:pt x="231" y="2291"/>
                    <a:pt x="183" y="2402"/>
                    <a:pt x="147" y="2516"/>
                  </a:cubicBezTo>
                  <a:cubicBezTo>
                    <a:pt x="1" y="2974"/>
                    <a:pt x="6" y="3475"/>
                    <a:pt x="144" y="3922"/>
                  </a:cubicBezTo>
                  <a:cubicBezTo>
                    <a:pt x="283" y="4371"/>
                    <a:pt x="505" y="4784"/>
                    <a:pt x="793" y="5142"/>
                  </a:cubicBezTo>
                  <a:lnTo>
                    <a:pt x="817" y="5129"/>
                  </a:lnTo>
                  <a:cubicBezTo>
                    <a:pt x="738" y="4913"/>
                    <a:pt x="661" y="4702"/>
                    <a:pt x="588" y="4491"/>
                  </a:cubicBezTo>
                  <a:cubicBezTo>
                    <a:pt x="520" y="4278"/>
                    <a:pt x="456" y="4067"/>
                    <a:pt x="409" y="3854"/>
                  </a:cubicBezTo>
                  <a:cubicBezTo>
                    <a:pt x="361" y="3640"/>
                    <a:pt x="322" y="3428"/>
                    <a:pt x="307" y="3213"/>
                  </a:cubicBezTo>
                  <a:cubicBezTo>
                    <a:pt x="290" y="3000"/>
                    <a:pt x="302" y="2784"/>
                    <a:pt x="356" y="2578"/>
                  </a:cubicBezTo>
                  <a:cubicBezTo>
                    <a:pt x="382" y="2475"/>
                    <a:pt x="419" y="2374"/>
                    <a:pt x="465" y="2278"/>
                  </a:cubicBezTo>
                  <a:cubicBezTo>
                    <a:pt x="510" y="2180"/>
                    <a:pt x="567" y="2073"/>
                    <a:pt x="612" y="1970"/>
                  </a:cubicBezTo>
                  <a:cubicBezTo>
                    <a:pt x="706" y="1759"/>
                    <a:pt x="787" y="1545"/>
                    <a:pt x="863" y="1331"/>
                  </a:cubicBezTo>
                  <a:cubicBezTo>
                    <a:pt x="936" y="1115"/>
                    <a:pt x="1004" y="898"/>
                    <a:pt x="1066" y="679"/>
                  </a:cubicBezTo>
                  <a:cubicBezTo>
                    <a:pt x="1097" y="570"/>
                    <a:pt x="1127" y="461"/>
                    <a:pt x="1155" y="350"/>
                  </a:cubicBezTo>
                  <a:lnTo>
                    <a:pt x="1193" y="184"/>
                  </a:lnTo>
                  <a:lnTo>
                    <a:pt x="1211" y="100"/>
                  </a:lnTo>
                  <a:lnTo>
                    <a:pt x="1218" y="58"/>
                  </a:lnTo>
                  <a:lnTo>
                    <a:pt x="1221" y="36"/>
                  </a:lnTo>
                  <a:cubicBezTo>
                    <a:pt x="1221" y="33"/>
                    <a:pt x="1221" y="28"/>
                    <a:pt x="1221" y="24"/>
                  </a:cubicBezTo>
                  <a:lnTo>
                    <a:pt x="1221" y="17"/>
                  </a:lnTo>
                  <a:cubicBezTo>
                    <a:pt x="1221" y="11"/>
                    <a:pt x="1216" y="3"/>
                    <a:pt x="1211" y="1"/>
                  </a:cubicBezTo>
                  <a:close/>
                </a:path>
              </a:pathLst>
            </a:custGeom>
            <a:solidFill>
              <a:srgbClr val="9C6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8"/>
            <p:cNvSpPr/>
            <p:nvPr/>
          </p:nvSpPr>
          <p:spPr>
            <a:xfrm>
              <a:off x="1078200" y="568775"/>
              <a:ext cx="60550" cy="150475"/>
            </a:xfrm>
            <a:custGeom>
              <a:avLst/>
              <a:gdLst/>
              <a:ahLst/>
              <a:cxnLst/>
              <a:rect l="l" t="t" r="r" b="b"/>
              <a:pathLst>
                <a:path w="2422" h="6019" extrusionOk="0">
                  <a:moveTo>
                    <a:pt x="211" y="1"/>
                  </a:moveTo>
                  <a:cubicBezTo>
                    <a:pt x="112" y="263"/>
                    <a:pt x="54" y="540"/>
                    <a:pt x="27" y="821"/>
                  </a:cubicBezTo>
                  <a:cubicBezTo>
                    <a:pt x="0" y="1103"/>
                    <a:pt x="9" y="1388"/>
                    <a:pt x="52" y="1671"/>
                  </a:cubicBezTo>
                  <a:cubicBezTo>
                    <a:pt x="97" y="1953"/>
                    <a:pt x="180" y="2234"/>
                    <a:pt x="317" y="2490"/>
                  </a:cubicBezTo>
                  <a:cubicBezTo>
                    <a:pt x="346" y="2556"/>
                    <a:pt x="388" y="2616"/>
                    <a:pt x="425" y="2677"/>
                  </a:cubicBezTo>
                  <a:cubicBezTo>
                    <a:pt x="464" y="2738"/>
                    <a:pt x="500" y="2802"/>
                    <a:pt x="547" y="2857"/>
                  </a:cubicBezTo>
                  <a:lnTo>
                    <a:pt x="680" y="3028"/>
                  </a:lnTo>
                  <a:lnTo>
                    <a:pt x="816" y="3184"/>
                  </a:lnTo>
                  <a:cubicBezTo>
                    <a:pt x="1173" y="3600"/>
                    <a:pt x="1523" y="4023"/>
                    <a:pt x="1797" y="4494"/>
                  </a:cubicBezTo>
                  <a:cubicBezTo>
                    <a:pt x="2076" y="4962"/>
                    <a:pt x="2255" y="5486"/>
                    <a:pt x="2396" y="6018"/>
                  </a:cubicBezTo>
                  <a:lnTo>
                    <a:pt x="2422" y="6012"/>
                  </a:lnTo>
                  <a:cubicBezTo>
                    <a:pt x="2316" y="5472"/>
                    <a:pt x="2172" y="4929"/>
                    <a:pt x="1916" y="4429"/>
                  </a:cubicBezTo>
                  <a:cubicBezTo>
                    <a:pt x="1659" y="3930"/>
                    <a:pt x="1323" y="3483"/>
                    <a:pt x="984" y="3045"/>
                  </a:cubicBezTo>
                  <a:lnTo>
                    <a:pt x="858" y="2882"/>
                  </a:lnTo>
                  <a:lnTo>
                    <a:pt x="746" y="2720"/>
                  </a:lnTo>
                  <a:cubicBezTo>
                    <a:pt x="705" y="2667"/>
                    <a:pt x="678" y="2607"/>
                    <a:pt x="646" y="2549"/>
                  </a:cubicBezTo>
                  <a:cubicBezTo>
                    <a:pt x="616" y="2490"/>
                    <a:pt x="581" y="2435"/>
                    <a:pt x="559" y="2373"/>
                  </a:cubicBezTo>
                  <a:lnTo>
                    <a:pt x="482" y="2192"/>
                  </a:lnTo>
                  <a:lnTo>
                    <a:pt x="421" y="2005"/>
                  </a:lnTo>
                  <a:cubicBezTo>
                    <a:pt x="396" y="1943"/>
                    <a:pt x="384" y="1879"/>
                    <a:pt x="366" y="1815"/>
                  </a:cubicBezTo>
                  <a:cubicBezTo>
                    <a:pt x="348" y="1751"/>
                    <a:pt x="331" y="1688"/>
                    <a:pt x="319" y="1622"/>
                  </a:cubicBezTo>
                  <a:cubicBezTo>
                    <a:pt x="206" y="1104"/>
                    <a:pt x="193" y="557"/>
                    <a:pt x="237" y="7"/>
                  </a:cubicBezTo>
                  <a:lnTo>
                    <a:pt x="211"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8"/>
            <p:cNvSpPr/>
            <p:nvPr/>
          </p:nvSpPr>
          <p:spPr>
            <a:xfrm>
              <a:off x="1109500" y="325975"/>
              <a:ext cx="49600" cy="170600"/>
            </a:xfrm>
            <a:custGeom>
              <a:avLst/>
              <a:gdLst/>
              <a:ahLst/>
              <a:cxnLst/>
              <a:rect l="l" t="t" r="r" b="b"/>
              <a:pathLst>
                <a:path w="1984" h="6824" extrusionOk="0">
                  <a:moveTo>
                    <a:pt x="1836" y="1"/>
                  </a:moveTo>
                  <a:lnTo>
                    <a:pt x="1836" y="1"/>
                  </a:lnTo>
                  <a:cubicBezTo>
                    <a:pt x="1835" y="163"/>
                    <a:pt x="1859" y="303"/>
                    <a:pt x="1864" y="455"/>
                  </a:cubicBezTo>
                  <a:cubicBezTo>
                    <a:pt x="1872" y="603"/>
                    <a:pt x="1877" y="753"/>
                    <a:pt x="1878" y="902"/>
                  </a:cubicBezTo>
                  <a:cubicBezTo>
                    <a:pt x="1878" y="1200"/>
                    <a:pt x="1865" y="1498"/>
                    <a:pt x="1827" y="1792"/>
                  </a:cubicBezTo>
                  <a:cubicBezTo>
                    <a:pt x="1761" y="2383"/>
                    <a:pt x="1614" y="2957"/>
                    <a:pt x="1382" y="3501"/>
                  </a:cubicBezTo>
                  <a:cubicBezTo>
                    <a:pt x="1159" y="4055"/>
                    <a:pt x="892" y="4589"/>
                    <a:pt x="664" y="5140"/>
                  </a:cubicBezTo>
                  <a:cubicBezTo>
                    <a:pt x="435" y="5691"/>
                    <a:pt x="205" y="6243"/>
                    <a:pt x="1" y="6811"/>
                  </a:cubicBezTo>
                  <a:lnTo>
                    <a:pt x="26" y="6823"/>
                  </a:lnTo>
                  <a:cubicBezTo>
                    <a:pt x="364" y="6323"/>
                    <a:pt x="648" y="5793"/>
                    <a:pt x="914" y="5252"/>
                  </a:cubicBezTo>
                  <a:cubicBezTo>
                    <a:pt x="1179" y="4713"/>
                    <a:pt x="1383" y="4146"/>
                    <a:pt x="1585" y="3579"/>
                  </a:cubicBezTo>
                  <a:cubicBezTo>
                    <a:pt x="1690" y="3297"/>
                    <a:pt x="1776" y="3000"/>
                    <a:pt x="1840" y="2705"/>
                  </a:cubicBezTo>
                  <a:cubicBezTo>
                    <a:pt x="1905" y="2408"/>
                    <a:pt x="1941" y="2106"/>
                    <a:pt x="1963" y="1804"/>
                  </a:cubicBezTo>
                  <a:cubicBezTo>
                    <a:pt x="1983" y="1502"/>
                    <a:pt x="1980" y="1200"/>
                    <a:pt x="1961" y="899"/>
                  </a:cubicBezTo>
                  <a:cubicBezTo>
                    <a:pt x="1951" y="749"/>
                    <a:pt x="1936" y="598"/>
                    <a:pt x="1918" y="450"/>
                  </a:cubicBezTo>
                  <a:cubicBezTo>
                    <a:pt x="1902" y="303"/>
                    <a:pt x="1872" y="147"/>
                    <a:pt x="1862" y="9"/>
                  </a:cubicBezTo>
                  <a:lnTo>
                    <a:pt x="1836" y="1"/>
                  </a:lnTo>
                  <a:close/>
                </a:path>
              </a:pathLst>
            </a:custGeom>
            <a:solidFill>
              <a:srgbClr val="9C6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a:off x="1164350" y="974475"/>
              <a:ext cx="55125" cy="226500"/>
            </a:xfrm>
            <a:custGeom>
              <a:avLst/>
              <a:gdLst/>
              <a:ahLst/>
              <a:cxnLst/>
              <a:rect l="l" t="t" r="r" b="b"/>
              <a:pathLst>
                <a:path w="2205" h="9060" extrusionOk="0">
                  <a:moveTo>
                    <a:pt x="21" y="0"/>
                  </a:moveTo>
                  <a:lnTo>
                    <a:pt x="0" y="18"/>
                  </a:lnTo>
                  <a:cubicBezTo>
                    <a:pt x="477" y="653"/>
                    <a:pt x="866" y="1352"/>
                    <a:pt x="1180" y="2078"/>
                  </a:cubicBezTo>
                  <a:cubicBezTo>
                    <a:pt x="1494" y="2803"/>
                    <a:pt x="1733" y="3562"/>
                    <a:pt x="1848" y="4340"/>
                  </a:cubicBezTo>
                  <a:cubicBezTo>
                    <a:pt x="1867" y="4534"/>
                    <a:pt x="1898" y="4729"/>
                    <a:pt x="1907" y="4924"/>
                  </a:cubicBezTo>
                  <a:cubicBezTo>
                    <a:pt x="1912" y="5121"/>
                    <a:pt x="1928" y="5313"/>
                    <a:pt x="1923" y="5513"/>
                  </a:cubicBezTo>
                  <a:cubicBezTo>
                    <a:pt x="1922" y="5710"/>
                    <a:pt x="1923" y="5908"/>
                    <a:pt x="1918" y="6106"/>
                  </a:cubicBezTo>
                  <a:cubicBezTo>
                    <a:pt x="1919" y="6305"/>
                    <a:pt x="1917" y="6502"/>
                    <a:pt x="1912" y="6699"/>
                  </a:cubicBezTo>
                  <a:cubicBezTo>
                    <a:pt x="1907" y="7095"/>
                    <a:pt x="1892" y="7490"/>
                    <a:pt x="1865" y="7883"/>
                  </a:cubicBezTo>
                  <a:cubicBezTo>
                    <a:pt x="1850" y="8080"/>
                    <a:pt x="1833" y="8277"/>
                    <a:pt x="1803" y="8471"/>
                  </a:cubicBezTo>
                  <a:cubicBezTo>
                    <a:pt x="1776" y="8666"/>
                    <a:pt x="1743" y="8864"/>
                    <a:pt x="1675" y="9046"/>
                  </a:cubicBezTo>
                  <a:lnTo>
                    <a:pt x="1698" y="9060"/>
                  </a:lnTo>
                  <a:cubicBezTo>
                    <a:pt x="1904" y="8704"/>
                    <a:pt x="1978" y="8300"/>
                    <a:pt x="2054" y="7907"/>
                  </a:cubicBezTo>
                  <a:cubicBezTo>
                    <a:pt x="2125" y="7510"/>
                    <a:pt x="2159" y="7110"/>
                    <a:pt x="2184" y="6709"/>
                  </a:cubicBezTo>
                  <a:cubicBezTo>
                    <a:pt x="2205" y="6309"/>
                    <a:pt x="2205" y="5908"/>
                    <a:pt x="2192" y="5508"/>
                  </a:cubicBezTo>
                  <a:cubicBezTo>
                    <a:pt x="2189" y="5309"/>
                    <a:pt x="2164" y="5105"/>
                    <a:pt x="2150" y="4904"/>
                  </a:cubicBezTo>
                  <a:cubicBezTo>
                    <a:pt x="2131" y="4702"/>
                    <a:pt x="2091" y="4503"/>
                    <a:pt x="2063" y="4304"/>
                  </a:cubicBezTo>
                  <a:cubicBezTo>
                    <a:pt x="1917" y="3509"/>
                    <a:pt x="1646" y="2744"/>
                    <a:pt x="1304" y="2020"/>
                  </a:cubicBezTo>
                  <a:cubicBezTo>
                    <a:pt x="952" y="1300"/>
                    <a:pt x="528" y="617"/>
                    <a:pt x="21" y="0"/>
                  </a:cubicBezTo>
                  <a:close/>
                </a:path>
              </a:pathLst>
            </a:custGeom>
            <a:solidFill>
              <a:srgbClr val="9C6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a:off x="1131400" y="923775"/>
              <a:ext cx="152500" cy="103250"/>
            </a:xfrm>
            <a:custGeom>
              <a:avLst/>
              <a:gdLst/>
              <a:ahLst/>
              <a:cxnLst/>
              <a:rect l="l" t="t" r="r" b="b"/>
              <a:pathLst>
                <a:path w="6100" h="4130" extrusionOk="0">
                  <a:moveTo>
                    <a:pt x="204" y="0"/>
                  </a:moveTo>
                  <a:cubicBezTo>
                    <a:pt x="136" y="0"/>
                    <a:pt x="68" y="1"/>
                    <a:pt x="1" y="2"/>
                  </a:cubicBezTo>
                  <a:lnTo>
                    <a:pt x="1" y="16"/>
                  </a:lnTo>
                  <a:cubicBezTo>
                    <a:pt x="653" y="22"/>
                    <a:pt x="1307" y="82"/>
                    <a:pt x="1941" y="224"/>
                  </a:cubicBezTo>
                  <a:cubicBezTo>
                    <a:pt x="2258" y="296"/>
                    <a:pt x="2570" y="395"/>
                    <a:pt x="2852" y="547"/>
                  </a:cubicBezTo>
                  <a:cubicBezTo>
                    <a:pt x="2993" y="622"/>
                    <a:pt x="3122" y="716"/>
                    <a:pt x="3230" y="831"/>
                  </a:cubicBezTo>
                  <a:cubicBezTo>
                    <a:pt x="3338" y="944"/>
                    <a:pt x="3434" y="1079"/>
                    <a:pt x="3529" y="1209"/>
                  </a:cubicBezTo>
                  <a:cubicBezTo>
                    <a:pt x="3905" y="1740"/>
                    <a:pt x="4232" y="2308"/>
                    <a:pt x="4631" y="2832"/>
                  </a:cubicBezTo>
                  <a:cubicBezTo>
                    <a:pt x="4832" y="3091"/>
                    <a:pt x="5041" y="3346"/>
                    <a:pt x="5281" y="3575"/>
                  </a:cubicBezTo>
                  <a:cubicBezTo>
                    <a:pt x="5518" y="3803"/>
                    <a:pt x="5786" y="4010"/>
                    <a:pt x="6093" y="4129"/>
                  </a:cubicBezTo>
                  <a:lnTo>
                    <a:pt x="6099" y="4118"/>
                  </a:lnTo>
                  <a:cubicBezTo>
                    <a:pt x="5811" y="3963"/>
                    <a:pt x="5567" y="3745"/>
                    <a:pt x="5348" y="3508"/>
                  </a:cubicBezTo>
                  <a:cubicBezTo>
                    <a:pt x="5129" y="3271"/>
                    <a:pt x="4928" y="3015"/>
                    <a:pt x="4741" y="2751"/>
                  </a:cubicBezTo>
                  <a:cubicBezTo>
                    <a:pt x="4360" y="2223"/>
                    <a:pt x="4008" y="1673"/>
                    <a:pt x="3618" y="1145"/>
                  </a:cubicBezTo>
                  <a:cubicBezTo>
                    <a:pt x="3517" y="1014"/>
                    <a:pt x="3419" y="882"/>
                    <a:pt x="3302" y="762"/>
                  </a:cubicBezTo>
                  <a:cubicBezTo>
                    <a:pt x="3182" y="641"/>
                    <a:pt x="3041" y="545"/>
                    <a:pt x="2893" y="470"/>
                  </a:cubicBezTo>
                  <a:cubicBezTo>
                    <a:pt x="2596" y="316"/>
                    <a:pt x="2276" y="224"/>
                    <a:pt x="1956" y="158"/>
                  </a:cubicBezTo>
                  <a:cubicBezTo>
                    <a:pt x="1378" y="45"/>
                    <a:pt x="791" y="0"/>
                    <a:pt x="204"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a:off x="1219300" y="987375"/>
              <a:ext cx="79350" cy="56350"/>
            </a:xfrm>
            <a:custGeom>
              <a:avLst/>
              <a:gdLst/>
              <a:ahLst/>
              <a:cxnLst/>
              <a:rect l="l" t="t" r="r" b="b"/>
              <a:pathLst>
                <a:path w="3174" h="2254" extrusionOk="0">
                  <a:moveTo>
                    <a:pt x="13" y="1"/>
                  </a:moveTo>
                  <a:lnTo>
                    <a:pt x="1" y="8"/>
                  </a:lnTo>
                  <a:cubicBezTo>
                    <a:pt x="168" y="320"/>
                    <a:pt x="352" y="623"/>
                    <a:pt x="557" y="914"/>
                  </a:cubicBezTo>
                  <a:cubicBezTo>
                    <a:pt x="763" y="1204"/>
                    <a:pt x="987" y="1482"/>
                    <a:pt x="1252" y="1726"/>
                  </a:cubicBezTo>
                  <a:cubicBezTo>
                    <a:pt x="1384" y="1849"/>
                    <a:pt x="1528" y="1961"/>
                    <a:pt x="1690" y="2050"/>
                  </a:cubicBezTo>
                  <a:cubicBezTo>
                    <a:pt x="1858" y="2138"/>
                    <a:pt x="2034" y="2181"/>
                    <a:pt x="2210" y="2217"/>
                  </a:cubicBezTo>
                  <a:cubicBezTo>
                    <a:pt x="2328" y="2237"/>
                    <a:pt x="2449" y="2253"/>
                    <a:pt x="2570" y="2253"/>
                  </a:cubicBezTo>
                  <a:cubicBezTo>
                    <a:pt x="2632" y="2253"/>
                    <a:pt x="2695" y="2249"/>
                    <a:pt x="2757" y="2239"/>
                  </a:cubicBezTo>
                  <a:cubicBezTo>
                    <a:pt x="2848" y="2223"/>
                    <a:pt x="2939" y="2198"/>
                    <a:pt x="3020" y="2148"/>
                  </a:cubicBezTo>
                  <a:cubicBezTo>
                    <a:pt x="3097" y="2101"/>
                    <a:pt x="3173" y="2015"/>
                    <a:pt x="3160" y="1917"/>
                  </a:cubicBezTo>
                  <a:lnTo>
                    <a:pt x="3160" y="1917"/>
                  </a:lnTo>
                  <a:lnTo>
                    <a:pt x="3146" y="1919"/>
                  </a:lnTo>
                  <a:cubicBezTo>
                    <a:pt x="3137" y="2005"/>
                    <a:pt x="3066" y="2065"/>
                    <a:pt x="2991" y="2094"/>
                  </a:cubicBezTo>
                  <a:cubicBezTo>
                    <a:pt x="2915" y="2128"/>
                    <a:pt x="2832" y="2142"/>
                    <a:pt x="2747" y="2146"/>
                  </a:cubicBezTo>
                  <a:cubicBezTo>
                    <a:pt x="2729" y="2146"/>
                    <a:pt x="2711" y="2147"/>
                    <a:pt x="2693" y="2147"/>
                  </a:cubicBezTo>
                  <a:cubicBezTo>
                    <a:pt x="2541" y="2147"/>
                    <a:pt x="2388" y="2124"/>
                    <a:pt x="2239" y="2086"/>
                  </a:cubicBezTo>
                  <a:cubicBezTo>
                    <a:pt x="2072" y="2045"/>
                    <a:pt x="1901" y="1998"/>
                    <a:pt x="1752" y="1929"/>
                  </a:cubicBezTo>
                  <a:cubicBezTo>
                    <a:pt x="1601" y="1854"/>
                    <a:pt x="1458" y="1755"/>
                    <a:pt x="1324" y="1644"/>
                  </a:cubicBezTo>
                  <a:cubicBezTo>
                    <a:pt x="1060" y="1417"/>
                    <a:pt x="828" y="1151"/>
                    <a:pt x="612" y="873"/>
                  </a:cubicBezTo>
                  <a:cubicBezTo>
                    <a:pt x="396" y="595"/>
                    <a:pt x="195" y="304"/>
                    <a:pt x="13"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226125" y="925475"/>
              <a:ext cx="63375" cy="26025"/>
            </a:xfrm>
            <a:custGeom>
              <a:avLst/>
              <a:gdLst/>
              <a:ahLst/>
              <a:cxnLst/>
              <a:rect l="l" t="t" r="r" b="b"/>
              <a:pathLst>
                <a:path w="2535" h="1041" extrusionOk="0">
                  <a:moveTo>
                    <a:pt x="12" y="0"/>
                  </a:moveTo>
                  <a:lnTo>
                    <a:pt x="1" y="8"/>
                  </a:lnTo>
                  <a:cubicBezTo>
                    <a:pt x="119" y="257"/>
                    <a:pt x="274" y="498"/>
                    <a:pt x="482" y="690"/>
                  </a:cubicBezTo>
                  <a:cubicBezTo>
                    <a:pt x="688" y="884"/>
                    <a:pt x="962" y="1020"/>
                    <a:pt x="1254" y="1037"/>
                  </a:cubicBezTo>
                  <a:cubicBezTo>
                    <a:pt x="1282" y="1039"/>
                    <a:pt x="1311" y="1041"/>
                    <a:pt x="1339" y="1041"/>
                  </a:cubicBezTo>
                  <a:cubicBezTo>
                    <a:pt x="1456" y="1041"/>
                    <a:pt x="1573" y="1021"/>
                    <a:pt x="1685" y="993"/>
                  </a:cubicBezTo>
                  <a:cubicBezTo>
                    <a:pt x="1825" y="957"/>
                    <a:pt x="1955" y="903"/>
                    <a:pt x="2084" y="842"/>
                  </a:cubicBezTo>
                  <a:cubicBezTo>
                    <a:pt x="2210" y="774"/>
                    <a:pt x="2336" y="699"/>
                    <a:pt x="2434" y="583"/>
                  </a:cubicBezTo>
                  <a:cubicBezTo>
                    <a:pt x="2481" y="527"/>
                    <a:pt x="2521" y="454"/>
                    <a:pt x="2529" y="376"/>
                  </a:cubicBezTo>
                  <a:cubicBezTo>
                    <a:pt x="2535" y="297"/>
                    <a:pt x="2502" y="220"/>
                    <a:pt x="2446" y="174"/>
                  </a:cubicBezTo>
                  <a:lnTo>
                    <a:pt x="2436" y="182"/>
                  </a:lnTo>
                  <a:cubicBezTo>
                    <a:pt x="2515" y="302"/>
                    <a:pt x="2463" y="439"/>
                    <a:pt x="2364" y="518"/>
                  </a:cubicBezTo>
                  <a:cubicBezTo>
                    <a:pt x="2268" y="603"/>
                    <a:pt x="2148" y="664"/>
                    <a:pt x="2026" y="719"/>
                  </a:cubicBezTo>
                  <a:cubicBezTo>
                    <a:pt x="1782" y="817"/>
                    <a:pt x="1536" y="929"/>
                    <a:pt x="1279" y="929"/>
                  </a:cubicBezTo>
                  <a:cubicBezTo>
                    <a:pt x="1272" y="929"/>
                    <a:pt x="1265" y="929"/>
                    <a:pt x="1258" y="928"/>
                  </a:cubicBezTo>
                  <a:cubicBezTo>
                    <a:pt x="994" y="925"/>
                    <a:pt x="734" y="815"/>
                    <a:pt x="527" y="638"/>
                  </a:cubicBezTo>
                  <a:cubicBezTo>
                    <a:pt x="315" y="467"/>
                    <a:pt x="148" y="242"/>
                    <a:pt x="12"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1209600" y="824150"/>
              <a:ext cx="13525" cy="86525"/>
            </a:xfrm>
            <a:custGeom>
              <a:avLst/>
              <a:gdLst/>
              <a:ahLst/>
              <a:cxnLst/>
              <a:rect l="l" t="t" r="r" b="b"/>
              <a:pathLst>
                <a:path w="541" h="3461" extrusionOk="0">
                  <a:moveTo>
                    <a:pt x="12" y="1"/>
                  </a:moveTo>
                  <a:lnTo>
                    <a:pt x="1" y="9"/>
                  </a:lnTo>
                  <a:cubicBezTo>
                    <a:pt x="138" y="273"/>
                    <a:pt x="255" y="542"/>
                    <a:pt x="322" y="824"/>
                  </a:cubicBezTo>
                  <a:cubicBezTo>
                    <a:pt x="359" y="964"/>
                    <a:pt x="384" y="1105"/>
                    <a:pt x="399" y="1248"/>
                  </a:cubicBezTo>
                  <a:cubicBezTo>
                    <a:pt x="414" y="1389"/>
                    <a:pt x="412" y="1539"/>
                    <a:pt x="410" y="1685"/>
                  </a:cubicBezTo>
                  <a:cubicBezTo>
                    <a:pt x="402" y="1979"/>
                    <a:pt x="372" y="2276"/>
                    <a:pt x="361" y="2575"/>
                  </a:cubicBezTo>
                  <a:cubicBezTo>
                    <a:pt x="355" y="2872"/>
                    <a:pt x="364" y="3177"/>
                    <a:pt x="465" y="3461"/>
                  </a:cubicBezTo>
                  <a:lnTo>
                    <a:pt x="477" y="3457"/>
                  </a:lnTo>
                  <a:cubicBezTo>
                    <a:pt x="396" y="3171"/>
                    <a:pt x="405" y="2872"/>
                    <a:pt x="430" y="2578"/>
                  </a:cubicBezTo>
                  <a:cubicBezTo>
                    <a:pt x="453" y="2284"/>
                    <a:pt x="497" y="1989"/>
                    <a:pt x="518" y="1691"/>
                  </a:cubicBezTo>
                  <a:cubicBezTo>
                    <a:pt x="530" y="1542"/>
                    <a:pt x="541" y="1393"/>
                    <a:pt x="533" y="1238"/>
                  </a:cubicBezTo>
                  <a:cubicBezTo>
                    <a:pt x="526" y="1085"/>
                    <a:pt x="497" y="933"/>
                    <a:pt x="453" y="787"/>
                  </a:cubicBezTo>
                  <a:cubicBezTo>
                    <a:pt x="359" y="497"/>
                    <a:pt x="215" y="223"/>
                    <a:pt x="12"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1248625" y="1084325"/>
              <a:ext cx="39025" cy="54275"/>
            </a:xfrm>
            <a:custGeom>
              <a:avLst/>
              <a:gdLst/>
              <a:ahLst/>
              <a:cxnLst/>
              <a:rect l="l" t="t" r="r" b="b"/>
              <a:pathLst>
                <a:path w="1561" h="2171" extrusionOk="0">
                  <a:moveTo>
                    <a:pt x="23" y="1"/>
                  </a:moveTo>
                  <a:lnTo>
                    <a:pt x="23" y="1"/>
                  </a:lnTo>
                  <a:cubicBezTo>
                    <a:pt x="0" y="281"/>
                    <a:pt x="47" y="571"/>
                    <a:pt x="171" y="830"/>
                  </a:cubicBezTo>
                  <a:cubicBezTo>
                    <a:pt x="296" y="1090"/>
                    <a:pt x="516" y="1303"/>
                    <a:pt x="775" y="1436"/>
                  </a:cubicBezTo>
                  <a:lnTo>
                    <a:pt x="975" y="1523"/>
                  </a:lnTo>
                  <a:cubicBezTo>
                    <a:pt x="1038" y="1547"/>
                    <a:pt x="1102" y="1572"/>
                    <a:pt x="1163" y="1601"/>
                  </a:cubicBezTo>
                  <a:cubicBezTo>
                    <a:pt x="1224" y="1628"/>
                    <a:pt x="1282" y="1661"/>
                    <a:pt x="1332" y="1698"/>
                  </a:cubicBezTo>
                  <a:cubicBezTo>
                    <a:pt x="1382" y="1732"/>
                    <a:pt x="1422" y="1779"/>
                    <a:pt x="1423" y="1812"/>
                  </a:cubicBezTo>
                  <a:cubicBezTo>
                    <a:pt x="1429" y="1844"/>
                    <a:pt x="1399" y="1893"/>
                    <a:pt x="1350" y="1931"/>
                  </a:cubicBezTo>
                  <a:cubicBezTo>
                    <a:pt x="1303" y="1972"/>
                    <a:pt x="1244" y="2003"/>
                    <a:pt x="1184" y="2033"/>
                  </a:cubicBezTo>
                  <a:cubicBezTo>
                    <a:pt x="1062" y="2089"/>
                    <a:pt x="929" y="2132"/>
                    <a:pt x="790" y="2147"/>
                  </a:cubicBezTo>
                  <a:lnTo>
                    <a:pt x="790" y="2160"/>
                  </a:lnTo>
                  <a:cubicBezTo>
                    <a:pt x="831" y="2167"/>
                    <a:pt x="872" y="2170"/>
                    <a:pt x="913" y="2170"/>
                  </a:cubicBezTo>
                  <a:cubicBezTo>
                    <a:pt x="1016" y="2170"/>
                    <a:pt x="1118" y="2151"/>
                    <a:pt x="1218" y="2122"/>
                  </a:cubicBezTo>
                  <a:cubicBezTo>
                    <a:pt x="1289" y="2102"/>
                    <a:pt x="1357" y="2071"/>
                    <a:pt x="1423" y="2028"/>
                  </a:cubicBezTo>
                  <a:cubicBezTo>
                    <a:pt x="1484" y="1986"/>
                    <a:pt x="1560" y="1916"/>
                    <a:pt x="1560" y="1802"/>
                  </a:cubicBezTo>
                  <a:cubicBezTo>
                    <a:pt x="1549" y="1691"/>
                    <a:pt x="1474" y="1631"/>
                    <a:pt x="1415" y="1584"/>
                  </a:cubicBezTo>
                  <a:cubicBezTo>
                    <a:pt x="1352" y="1539"/>
                    <a:pt x="1284" y="1505"/>
                    <a:pt x="1217" y="1478"/>
                  </a:cubicBezTo>
                  <a:cubicBezTo>
                    <a:pt x="1150" y="1449"/>
                    <a:pt x="1081" y="1428"/>
                    <a:pt x="1012" y="1407"/>
                  </a:cubicBezTo>
                  <a:lnTo>
                    <a:pt x="821" y="1337"/>
                  </a:lnTo>
                  <a:cubicBezTo>
                    <a:pt x="576" y="1226"/>
                    <a:pt x="363" y="1040"/>
                    <a:pt x="231" y="799"/>
                  </a:cubicBezTo>
                  <a:cubicBezTo>
                    <a:pt x="96" y="561"/>
                    <a:pt x="32" y="280"/>
                    <a:pt x="35" y="2"/>
                  </a:cubicBezTo>
                  <a:lnTo>
                    <a:pt x="23" y="1"/>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1221325" y="1052975"/>
              <a:ext cx="36200" cy="79875"/>
            </a:xfrm>
            <a:custGeom>
              <a:avLst/>
              <a:gdLst/>
              <a:ahLst/>
              <a:cxnLst/>
              <a:rect l="l" t="t" r="r" b="b"/>
              <a:pathLst>
                <a:path w="1448" h="3195" extrusionOk="0">
                  <a:moveTo>
                    <a:pt x="6" y="1"/>
                  </a:moveTo>
                  <a:lnTo>
                    <a:pt x="1" y="13"/>
                  </a:lnTo>
                  <a:cubicBezTo>
                    <a:pt x="142" y="84"/>
                    <a:pt x="271" y="183"/>
                    <a:pt x="370" y="304"/>
                  </a:cubicBezTo>
                  <a:cubicBezTo>
                    <a:pt x="469" y="425"/>
                    <a:pt x="527" y="576"/>
                    <a:pt x="515" y="729"/>
                  </a:cubicBezTo>
                  <a:cubicBezTo>
                    <a:pt x="495" y="1044"/>
                    <a:pt x="451" y="1366"/>
                    <a:pt x="457" y="1690"/>
                  </a:cubicBezTo>
                  <a:cubicBezTo>
                    <a:pt x="464" y="2011"/>
                    <a:pt x="487" y="2351"/>
                    <a:pt x="653" y="2650"/>
                  </a:cubicBezTo>
                  <a:lnTo>
                    <a:pt x="719" y="2757"/>
                  </a:lnTo>
                  <a:cubicBezTo>
                    <a:pt x="742" y="2793"/>
                    <a:pt x="773" y="2823"/>
                    <a:pt x="799" y="2855"/>
                  </a:cubicBezTo>
                  <a:cubicBezTo>
                    <a:pt x="850" y="2923"/>
                    <a:pt x="918" y="2975"/>
                    <a:pt x="986" y="3024"/>
                  </a:cubicBezTo>
                  <a:cubicBezTo>
                    <a:pt x="1018" y="3051"/>
                    <a:pt x="1056" y="3069"/>
                    <a:pt x="1094" y="3086"/>
                  </a:cubicBezTo>
                  <a:lnTo>
                    <a:pt x="1206" y="3140"/>
                  </a:lnTo>
                  <a:cubicBezTo>
                    <a:pt x="1286" y="3162"/>
                    <a:pt x="1366" y="3179"/>
                    <a:pt x="1444" y="3195"/>
                  </a:cubicBezTo>
                  <a:lnTo>
                    <a:pt x="1448" y="3182"/>
                  </a:lnTo>
                  <a:cubicBezTo>
                    <a:pt x="1144" y="3075"/>
                    <a:pt x="902" y="2863"/>
                    <a:pt x="774" y="2587"/>
                  </a:cubicBezTo>
                  <a:cubicBezTo>
                    <a:pt x="639" y="2315"/>
                    <a:pt x="587" y="2001"/>
                    <a:pt x="566" y="1686"/>
                  </a:cubicBezTo>
                  <a:cubicBezTo>
                    <a:pt x="546" y="1371"/>
                    <a:pt x="576" y="1055"/>
                    <a:pt x="582" y="731"/>
                  </a:cubicBezTo>
                  <a:cubicBezTo>
                    <a:pt x="587" y="562"/>
                    <a:pt x="511" y="396"/>
                    <a:pt x="401" y="278"/>
                  </a:cubicBezTo>
                  <a:cubicBezTo>
                    <a:pt x="290" y="157"/>
                    <a:pt x="154" y="66"/>
                    <a:pt x="6"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1355300" y="713400"/>
              <a:ext cx="224025" cy="254025"/>
            </a:xfrm>
            <a:custGeom>
              <a:avLst/>
              <a:gdLst/>
              <a:ahLst/>
              <a:cxnLst/>
              <a:rect l="l" t="t" r="r" b="b"/>
              <a:pathLst>
                <a:path w="8961" h="10161" extrusionOk="0">
                  <a:moveTo>
                    <a:pt x="7390" y="1"/>
                  </a:moveTo>
                  <a:cubicBezTo>
                    <a:pt x="7275" y="1"/>
                    <a:pt x="7161" y="10"/>
                    <a:pt x="7047" y="28"/>
                  </a:cubicBezTo>
                  <a:cubicBezTo>
                    <a:pt x="6362" y="137"/>
                    <a:pt x="5760" y="577"/>
                    <a:pt x="5439" y="1178"/>
                  </a:cubicBezTo>
                  <a:cubicBezTo>
                    <a:pt x="5255" y="1539"/>
                    <a:pt x="5181" y="1912"/>
                    <a:pt x="5127" y="2277"/>
                  </a:cubicBezTo>
                  <a:cubicBezTo>
                    <a:pt x="5091" y="2538"/>
                    <a:pt x="5064" y="2792"/>
                    <a:pt x="5014" y="3037"/>
                  </a:cubicBezTo>
                  <a:cubicBezTo>
                    <a:pt x="4958" y="3331"/>
                    <a:pt x="4868" y="3612"/>
                    <a:pt x="4711" y="3852"/>
                  </a:cubicBezTo>
                  <a:cubicBezTo>
                    <a:pt x="4614" y="3994"/>
                    <a:pt x="4498" y="4122"/>
                    <a:pt x="4362" y="4237"/>
                  </a:cubicBezTo>
                  <a:cubicBezTo>
                    <a:pt x="4335" y="4260"/>
                    <a:pt x="4306" y="4283"/>
                    <a:pt x="4276" y="4305"/>
                  </a:cubicBezTo>
                  <a:cubicBezTo>
                    <a:pt x="4240" y="4333"/>
                    <a:pt x="4203" y="4361"/>
                    <a:pt x="4164" y="4387"/>
                  </a:cubicBezTo>
                  <a:cubicBezTo>
                    <a:pt x="4134" y="4407"/>
                    <a:pt x="4104" y="4426"/>
                    <a:pt x="4074" y="4444"/>
                  </a:cubicBezTo>
                  <a:cubicBezTo>
                    <a:pt x="3564" y="4761"/>
                    <a:pt x="2960" y="4948"/>
                    <a:pt x="2410" y="5269"/>
                  </a:cubicBezTo>
                  <a:cubicBezTo>
                    <a:pt x="1855" y="5589"/>
                    <a:pt x="1412" y="6069"/>
                    <a:pt x="1080" y="6602"/>
                  </a:cubicBezTo>
                  <a:cubicBezTo>
                    <a:pt x="408" y="7681"/>
                    <a:pt x="201" y="8942"/>
                    <a:pt x="1" y="10160"/>
                  </a:cubicBezTo>
                  <a:cubicBezTo>
                    <a:pt x="239" y="8949"/>
                    <a:pt x="492" y="7697"/>
                    <a:pt x="1183" y="6668"/>
                  </a:cubicBezTo>
                  <a:cubicBezTo>
                    <a:pt x="1523" y="6159"/>
                    <a:pt x="1964" y="5713"/>
                    <a:pt x="2500" y="5429"/>
                  </a:cubicBezTo>
                  <a:cubicBezTo>
                    <a:pt x="3035" y="5138"/>
                    <a:pt x="3640" y="4975"/>
                    <a:pt x="4199" y="4653"/>
                  </a:cubicBezTo>
                  <a:cubicBezTo>
                    <a:pt x="4213" y="4644"/>
                    <a:pt x="4228" y="4637"/>
                    <a:pt x="4241" y="4628"/>
                  </a:cubicBezTo>
                  <a:cubicBezTo>
                    <a:pt x="4248" y="4624"/>
                    <a:pt x="4254" y="4622"/>
                    <a:pt x="4259" y="4617"/>
                  </a:cubicBezTo>
                  <a:cubicBezTo>
                    <a:pt x="4322" y="4580"/>
                    <a:pt x="4384" y="4539"/>
                    <a:pt x="4444" y="4496"/>
                  </a:cubicBezTo>
                  <a:cubicBezTo>
                    <a:pt x="4471" y="4477"/>
                    <a:pt x="4496" y="4457"/>
                    <a:pt x="4522" y="4434"/>
                  </a:cubicBezTo>
                  <a:cubicBezTo>
                    <a:pt x="4678" y="4315"/>
                    <a:pt x="4866" y="4235"/>
                    <a:pt x="4985" y="4071"/>
                  </a:cubicBezTo>
                  <a:cubicBezTo>
                    <a:pt x="5178" y="3796"/>
                    <a:pt x="5347" y="3428"/>
                    <a:pt x="5417" y="3114"/>
                  </a:cubicBezTo>
                  <a:cubicBezTo>
                    <a:pt x="5555" y="2493"/>
                    <a:pt x="5487" y="2197"/>
                    <a:pt x="5770" y="1703"/>
                  </a:cubicBezTo>
                  <a:cubicBezTo>
                    <a:pt x="6049" y="1214"/>
                    <a:pt x="6571" y="866"/>
                    <a:pt x="7119" y="799"/>
                  </a:cubicBezTo>
                  <a:cubicBezTo>
                    <a:pt x="7190" y="790"/>
                    <a:pt x="7262" y="785"/>
                    <a:pt x="7334" y="785"/>
                  </a:cubicBezTo>
                  <a:cubicBezTo>
                    <a:pt x="7815" y="785"/>
                    <a:pt x="8298" y="984"/>
                    <a:pt x="8627" y="1324"/>
                  </a:cubicBezTo>
                  <a:lnTo>
                    <a:pt x="8960" y="628"/>
                  </a:lnTo>
                  <a:lnTo>
                    <a:pt x="8959" y="628"/>
                  </a:lnTo>
                  <a:cubicBezTo>
                    <a:pt x="8536" y="222"/>
                    <a:pt x="7964" y="1"/>
                    <a:pt x="7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a:off x="1488675" y="673300"/>
              <a:ext cx="73275" cy="66100"/>
            </a:xfrm>
            <a:custGeom>
              <a:avLst/>
              <a:gdLst/>
              <a:ahLst/>
              <a:cxnLst/>
              <a:rect l="l" t="t" r="r" b="b"/>
              <a:pathLst>
                <a:path w="2931" h="2644" extrusionOk="0">
                  <a:moveTo>
                    <a:pt x="2930" y="1"/>
                  </a:moveTo>
                  <a:cubicBezTo>
                    <a:pt x="2869" y="374"/>
                    <a:pt x="2607" y="688"/>
                    <a:pt x="2284" y="834"/>
                  </a:cubicBezTo>
                  <a:cubicBezTo>
                    <a:pt x="2140" y="903"/>
                    <a:pt x="1989" y="924"/>
                    <a:pt x="1833" y="924"/>
                  </a:cubicBezTo>
                  <a:cubicBezTo>
                    <a:pt x="1634" y="924"/>
                    <a:pt x="1425" y="889"/>
                    <a:pt x="1210" y="872"/>
                  </a:cubicBezTo>
                  <a:cubicBezTo>
                    <a:pt x="1159" y="868"/>
                    <a:pt x="1107" y="866"/>
                    <a:pt x="1055" y="866"/>
                  </a:cubicBezTo>
                  <a:cubicBezTo>
                    <a:pt x="905" y="866"/>
                    <a:pt x="751" y="884"/>
                    <a:pt x="597" y="935"/>
                  </a:cubicBezTo>
                  <a:cubicBezTo>
                    <a:pt x="392" y="1001"/>
                    <a:pt x="182" y="1167"/>
                    <a:pt x="93" y="1396"/>
                  </a:cubicBezTo>
                  <a:cubicBezTo>
                    <a:pt x="1" y="1617"/>
                    <a:pt x="4" y="1866"/>
                    <a:pt x="79" y="2086"/>
                  </a:cubicBezTo>
                  <a:cubicBezTo>
                    <a:pt x="153" y="2305"/>
                    <a:pt x="285" y="2490"/>
                    <a:pt x="437" y="2643"/>
                  </a:cubicBezTo>
                  <a:lnTo>
                    <a:pt x="765" y="2284"/>
                  </a:lnTo>
                  <a:cubicBezTo>
                    <a:pt x="516" y="2088"/>
                    <a:pt x="356" y="1797"/>
                    <a:pt x="436" y="1522"/>
                  </a:cubicBezTo>
                  <a:cubicBezTo>
                    <a:pt x="497" y="1255"/>
                    <a:pt x="852" y="1119"/>
                    <a:pt x="1205" y="1116"/>
                  </a:cubicBezTo>
                  <a:cubicBezTo>
                    <a:pt x="1256" y="1114"/>
                    <a:pt x="1309" y="1114"/>
                    <a:pt x="1364" y="1114"/>
                  </a:cubicBezTo>
                  <a:cubicBezTo>
                    <a:pt x="1403" y="1114"/>
                    <a:pt x="1443" y="1114"/>
                    <a:pt x="1484" y="1114"/>
                  </a:cubicBezTo>
                  <a:cubicBezTo>
                    <a:pt x="1769" y="1114"/>
                    <a:pt x="2077" y="1104"/>
                    <a:pt x="2340" y="943"/>
                  </a:cubicBezTo>
                  <a:cubicBezTo>
                    <a:pt x="2681" y="742"/>
                    <a:pt x="2910" y="379"/>
                    <a:pt x="2930" y="1"/>
                  </a:cubicBezTo>
                  <a:close/>
                </a:path>
              </a:pathLst>
            </a:custGeom>
            <a:solidFill>
              <a:srgbClr val="009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8"/>
            <p:cNvSpPr/>
            <p:nvPr/>
          </p:nvSpPr>
          <p:spPr>
            <a:xfrm>
              <a:off x="1358400" y="1237700"/>
              <a:ext cx="94675" cy="122225"/>
            </a:xfrm>
            <a:custGeom>
              <a:avLst/>
              <a:gdLst/>
              <a:ahLst/>
              <a:cxnLst/>
              <a:rect l="l" t="t" r="r" b="b"/>
              <a:pathLst>
                <a:path w="3787" h="4889" extrusionOk="0">
                  <a:moveTo>
                    <a:pt x="3580" y="1"/>
                  </a:moveTo>
                  <a:cubicBezTo>
                    <a:pt x="3424" y="255"/>
                    <a:pt x="3164" y="471"/>
                    <a:pt x="2877" y="542"/>
                  </a:cubicBezTo>
                  <a:cubicBezTo>
                    <a:pt x="2785" y="559"/>
                    <a:pt x="2688" y="565"/>
                    <a:pt x="2588" y="565"/>
                  </a:cubicBezTo>
                  <a:cubicBezTo>
                    <a:pt x="2370" y="565"/>
                    <a:pt x="2138" y="536"/>
                    <a:pt x="1910" y="523"/>
                  </a:cubicBezTo>
                  <a:cubicBezTo>
                    <a:pt x="1837" y="518"/>
                    <a:pt x="1761" y="515"/>
                    <a:pt x="1686" y="515"/>
                  </a:cubicBezTo>
                  <a:cubicBezTo>
                    <a:pt x="1416" y="515"/>
                    <a:pt x="1139" y="554"/>
                    <a:pt x="890" y="686"/>
                  </a:cubicBezTo>
                  <a:cubicBezTo>
                    <a:pt x="561" y="847"/>
                    <a:pt x="369" y="1210"/>
                    <a:pt x="349" y="1553"/>
                  </a:cubicBezTo>
                  <a:cubicBezTo>
                    <a:pt x="289" y="2273"/>
                    <a:pt x="739" y="2849"/>
                    <a:pt x="890" y="3484"/>
                  </a:cubicBezTo>
                  <a:cubicBezTo>
                    <a:pt x="968" y="3800"/>
                    <a:pt x="981" y="4152"/>
                    <a:pt x="821" y="4442"/>
                  </a:cubicBezTo>
                  <a:cubicBezTo>
                    <a:pt x="688" y="4686"/>
                    <a:pt x="425" y="4884"/>
                    <a:pt x="140" y="4884"/>
                  </a:cubicBezTo>
                  <a:cubicBezTo>
                    <a:pt x="94" y="4884"/>
                    <a:pt x="47" y="4879"/>
                    <a:pt x="0" y="4868"/>
                  </a:cubicBezTo>
                  <a:lnTo>
                    <a:pt x="0" y="4868"/>
                  </a:lnTo>
                  <a:cubicBezTo>
                    <a:pt x="53" y="4882"/>
                    <a:pt x="105" y="4889"/>
                    <a:pt x="158" y="4889"/>
                  </a:cubicBezTo>
                  <a:cubicBezTo>
                    <a:pt x="438" y="4889"/>
                    <a:pt x="706" y="4699"/>
                    <a:pt x="848" y="4459"/>
                  </a:cubicBezTo>
                  <a:cubicBezTo>
                    <a:pt x="1023" y="4160"/>
                    <a:pt x="1019" y="3796"/>
                    <a:pt x="950" y="3470"/>
                  </a:cubicBezTo>
                  <a:cubicBezTo>
                    <a:pt x="809" y="2814"/>
                    <a:pt x="389" y="2220"/>
                    <a:pt x="472" y="1565"/>
                  </a:cubicBezTo>
                  <a:cubicBezTo>
                    <a:pt x="503" y="1248"/>
                    <a:pt x="675" y="951"/>
                    <a:pt x="961" y="822"/>
                  </a:cubicBezTo>
                  <a:cubicBezTo>
                    <a:pt x="1159" y="725"/>
                    <a:pt x="1382" y="691"/>
                    <a:pt x="1610" y="691"/>
                  </a:cubicBezTo>
                  <a:cubicBezTo>
                    <a:pt x="1705" y="691"/>
                    <a:pt x="1801" y="697"/>
                    <a:pt x="1897" y="707"/>
                  </a:cubicBezTo>
                  <a:cubicBezTo>
                    <a:pt x="2142" y="725"/>
                    <a:pt x="2384" y="771"/>
                    <a:pt x="2646" y="771"/>
                  </a:cubicBezTo>
                  <a:cubicBezTo>
                    <a:pt x="2736" y="771"/>
                    <a:pt x="2828" y="765"/>
                    <a:pt x="2923" y="752"/>
                  </a:cubicBezTo>
                  <a:cubicBezTo>
                    <a:pt x="3289" y="669"/>
                    <a:pt x="3586" y="432"/>
                    <a:pt x="3787" y="128"/>
                  </a:cubicBezTo>
                  <a:lnTo>
                    <a:pt x="35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1431575" y="601775"/>
              <a:ext cx="100725" cy="98350"/>
            </a:xfrm>
            <a:custGeom>
              <a:avLst/>
              <a:gdLst/>
              <a:ahLst/>
              <a:cxnLst/>
              <a:rect l="l" t="t" r="r" b="b"/>
              <a:pathLst>
                <a:path w="4029" h="3934" extrusionOk="0">
                  <a:moveTo>
                    <a:pt x="3555" y="1"/>
                  </a:moveTo>
                  <a:cubicBezTo>
                    <a:pt x="3504" y="50"/>
                    <a:pt x="3447" y="94"/>
                    <a:pt x="3390" y="134"/>
                  </a:cubicBezTo>
                  <a:cubicBezTo>
                    <a:pt x="3379" y="141"/>
                    <a:pt x="3370" y="148"/>
                    <a:pt x="3359" y="153"/>
                  </a:cubicBezTo>
                  <a:cubicBezTo>
                    <a:pt x="3420" y="476"/>
                    <a:pt x="3559" y="742"/>
                    <a:pt x="3661" y="1021"/>
                  </a:cubicBezTo>
                  <a:cubicBezTo>
                    <a:pt x="3779" y="1325"/>
                    <a:pt x="3860" y="1644"/>
                    <a:pt x="3804" y="1952"/>
                  </a:cubicBezTo>
                  <a:cubicBezTo>
                    <a:pt x="3756" y="2262"/>
                    <a:pt x="3519" y="2509"/>
                    <a:pt x="3219" y="2625"/>
                  </a:cubicBezTo>
                  <a:cubicBezTo>
                    <a:pt x="3002" y="2716"/>
                    <a:pt x="2776" y="2744"/>
                    <a:pt x="2544" y="2744"/>
                  </a:cubicBezTo>
                  <a:cubicBezTo>
                    <a:pt x="2178" y="2744"/>
                    <a:pt x="1799" y="2675"/>
                    <a:pt x="1422" y="2675"/>
                  </a:cubicBezTo>
                  <a:cubicBezTo>
                    <a:pt x="1367" y="2675"/>
                    <a:pt x="1312" y="2676"/>
                    <a:pt x="1258" y="2680"/>
                  </a:cubicBezTo>
                  <a:cubicBezTo>
                    <a:pt x="925" y="2700"/>
                    <a:pt x="573" y="2796"/>
                    <a:pt x="333" y="3045"/>
                  </a:cubicBezTo>
                  <a:cubicBezTo>
                    <a:pt x="114" y="3276"/>
                    <a:pt x="0" y="3643"/>
                    <a:pt x="147" y="3934"/>
                  </a:cubicBezTo>
                  <a:cubicBezTo>
                    <a:pt x="13" y="3638"/>
                    <a:pt x="135" y="3282"/>
                    <a:pt x="356" y="3065"/>
                  </a:cubicBezTo>
                  <a:cubicBezTo>
                    <a:pt x="594" y="2834"/>
                    <a:pt x="936" y="2751"/>
                    <a:pt x="1260" y="2741"/>
                  </a:cubicBezTo>
                  <a:cubicBezTo>
                    <a:pt x="1290" y="2740"/>
                    <a:pt x="1320" y="2739"/>
                    <a:pt x="1351" y="2739"/>
                  </a:cubicBezTo>
                  <a:cubicBezTo>
                    <a:pt x="1767" y="2739"/>
                    <a:pt x="2193" y="2846"/>
                    <a:pt x="2621" y="2846"/>
                  </a:cubicBezTo>
                  <a:cubicBezTo>
                    <a:pt x="2835" y="2846"/>
                    <a:pt x="3050" y="2820"/>
                    <a:pt x="3264" y="2740"/>
                  </a:cubicBezTo>
                  <a:cubicBezTo>
                    <a:pt x="3591" y="2627"/>
                    <a:pt x="3888" y="2344"/>
                    <a:pt x="3954" y="1985"/>
                  </a:cubicBezTo>
                  <a:cubicBezTo>
                    <a:pt x="4029" y="1632"/>
                    <a:pt x="3947" y="1275"/>
                    <a:pt x="3834" y="959"/>
                  </a:cubicBezTo>
                  <a:cubicBezTo>
                    <a:pt x="3727" y="642"/>
                    <a:pt x="3582" y="328"/>
                    <a:pt x="3555" y="32"/>
                  </a:cubicBezTo>
                  <a:lnTo>
                    <a:pt x="35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1422275" y="948425"/>
              <a:ext cx="85900" cy="142250"/>
            </a:xfrm>
            <a:custGeom>
              <a:avLst/>
              <a:gdLst/>
              <a:ahLst/>
              <a:cxnLst/>
              <a:rect l="l" t="t" r="r" b="b"/>
              <a:pathLst>
                <a:path w="3436" h="5690" extrusionOk="0">
                  <a:moveTo>
                    <a:pt x="2586" y="0"/>
                  </a:moveTo>
                  <a:cubicBezTo>
                    <a:pt x="2466" y="0"/>
                    <a:pt x="2351" y="13"/>
                    <a:pt x="2237" y="29"/>
                  </a:cubicBezTo>
                  <a:cubicBezTo>
                    <a:pt x="1862" y="88"/>
                    <a:pt x="1514" y="208"/>
                    <a:pt x="1179" y="359"/>
                  </a:cubicBezTo>
                  <a:cubicBezTo>
                    <a:pt x="1012" y="437"/>
                    <a:pt x="852" y="520"/>
                    <a:pt x="692" y="628"/>
                  </a:cubicBezTo>
                  <a:cubicBezTo>
                    <a:pt x="518" y="747"/>
                    <a:pt x="388" y="914"/>
                    <a:pt x="303" y="1092"/>
                  </a:cubicBezTo>
                  <a:cubicBezTo>
                    <a:pt x="134" y="1453"/>
                    <a:pt x="123" y="1855"/>
                    <a:pt x="207" y="2216"/>
                  </a:cubicBezTo>
                  <a:cubicBezTo>
                    <a:pt x="378" y="2941"/>
                    <a:pt x="828" y="3510"/>
                    <a:pt x="965" y="4189"/>
                  </a:cubicBezTo>
                  <a:cubicBezTo>
                    <a:pt x="1033" y="4521"/>
                    <a:pt x="1026" y="4883"/>
                    <a:pt x="849" y="5181"/>
                  </a:cubicBezTo>
                  <a:cubicBezTo>
                    <a:pt x="693" y="5454"/>
                    <a:pt x="403" y="5684"/>
                    <a:pt x="72" y="5684"/>
                  </a:cubicBezTo>
                  <a:cubicBezTo>
                    <a:pt x="48" y="5684"/>
                    <a:pt x="24" y="5682"/>
                    <a:pt x="0" y="5680"/>
                  </a:cubicBezTo>
                  <a:lnTo>
                    <a:pt x="0" y="5680"/>
                  </a:lnTo>
                  <a:cubicBezTo>
                    <a:pt x="39" y="5686"/>
                    <a:pt x="77" y="5689"/>
                    <a:pt x="115" y="5689"/>
                  </a:cubicBezTo>
                  <a:cubicBezTo>
                    <a:pt x="432" y="5689"/>
                    <a:pt x="730" y="5480"/>
                    <a:pt x="901" y="5213"/>
                  </a:cubicBezTo>
                  <a:cubicBezTo>
                    <a:pt x="1107" y="4910"/>
                    <a:pt x="1139" y="4520"/>
                    <a:pt x="1086" y="4168"/>
                  </a:cubicBezTo>
                  <a:cubicBezTo>
                    <a:pt x="980" y="3447"/>
                    <a:pt x="559" y="2830"/>
                    <a:pt x="451" y="2168"/>
                  </a:cubicBezTo>
                  <a:cubicBezTo>
                    <a:pt x="392" y="1843"/>
                    <a:pt x="431" y="1504"/>
                    <a:pt x="579" y="1233"/>
                  </a:cubicBezTo>
                  <a:cubicBezTo>
                    <a:pt x="653" y="1098"/>
                    <a:pt x="754" y="986"/>
                    <a:pt x="877" y="914"/>
                  </a:cubicBezTo>
                  <a:cubicBezTo>
                    <a:pt x="1013" y="833"/>
                    <a:pt x="1171" y="760"/>
                    <a:pt x="1325" y="699"/>
                  </a:cubicBezTo>
                  <a:cubicBezTo>
                    <a:pt x="1639" y="577"/>
                    <a:pt x="1968" y="486"/>
                    <a:pt x="2291" y="455"/>
                  </a:cubicBezTo>
                  <a:cubicBezTo>
                    <a:pt x="2352" y="447"/>
                    <a:pt x="2414" y="443"/>
                    <a:pt x="2476" y="443"/>
                  </a:cubicBezTo>
                  <a:cubicBezTo>
                    <a:pt x="2729" y="443"/>
                    <a:pt x="2965" y="509"/>
                    <a:pt x="3013" y="634"/>
                  </a:cubicBezTo>
                  <a:lnTo>
                    <a:pt x="3435" y="390"/>
                  </a:lnTo>
                  <a:cubicBezTo>
                    <a:pt x="3292" y="151"/>
                    <a:pt x="3033" y="50"/>
                    <a:pt x="2831" y="19"/>
                  </a:cubicBezTo>
                  <a:cubicBezTo>
                    <a:pt x="2747" y="6"/>
                    <a:pt x="2665" y="0"/>
                    <a:pt x="2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1373400" y="1345975"/>
              <a:ext cx="77100" cy="120450"/>
            </a:xfrm>
            <a:custGeom>
              <a:avLst/>
              <a:gdLst/>
              <a:ahLst/>
              <a:cxnLst/>
              <a:rect l="l" t="t" r="r" b="b"/>
              <a:pathLst>
                <a:path w="3084" h="4818" extrusionOk="0">
                  <a:moveTo>
                    <a:pt x="2781" y="0"/>
                  </a:moveTo>
                  <a:cubicBezTo>
                    <a:pt x="2472" y="277"/>
                    <a:pt x="1958" y="388"/>
                    <a:pt x="1510" y="695"/>
                  </a:cubicBezTo>
                  <a:cubicBezTo>
                    <a:pt x="1069" y="998"/>
                    <a:pt x="744" y="1426"/>
                    <a:pt x="522" y="1884"/>
                  </a:cubicBezTo>
                  <a:cubicBezTo>
                    <a:pt x="69" y="2815"/>
                    <a:pt x="36" y="3837"/>
                    <a:pt x="0" y="4818"/>
                  </a:cubicBezTo>
                  <a:cubicBezTo>
                    <a:pt x="114" y="3843"/>
                    <a:pt x="241" y="2830"/>
                    <a:pt x="736" y="2000"/>
                  </a:cubicBezTo>
                  <a:cubicBezTo>
                    <a:pt x="978" y="1589"/>
                    <a:pt x="1308" y="1232"/>
                    <a:pt x="1706" y="1005"/>
                  </a:cubicBezTo>
                  <a:cubicBezTo>
                    <a:pt x="2090" y="771"/>
                    <a:pt x="2602" y="721"/>
                    <a:pt x="3083" y="383"/>
                  </a:cubicBezTo>
                  <a:lnTo>
                    <a:pt x="27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1377800" y="995625"/>
              <a:ext cx="55875" cy="134025"/>
            </a:xfrm>
            <a:custGeom>
              <a:avLst/>
              <a:gdLst/>
              <a:ahLst/>
              <a:cxnLst/>
              <a:rect l="l" t="t" r="r" b="b"/>
              <a:pathLst>
                <a:path w="2235" h="5361" extrusionOk="0">
                  <a:moveTo>
                    <a:pt x="2082" y="0"/>
                  </a:moveTo>
                  <a:cubicBezTo>
                    <a:pt x="1603" y="236"/>
                    <a:pt x="1237" y="634"/>
                    <a:pt x="981" y="1069"/>
                  </a:cubicBezTo>
                  <a:cubicBezTo>
                    <a:pt x="724" y="1507"/>
                    <a:pt x="563" y="1985"/>
                    <a:pt x="460" y="2469"/>
                  </a:cubicBezTo>
                  <a:cubicBezTo>
                    <a:pt x="261" y="3438"/>
                    <a:pt x="265" y="4417"/>
                    <a:pt x="0" y="5360"/>
                  </a:cubicBezTo>
                  <a:cubicBezTo>
                    <a:pt x="322" y="4436"/>
                    <a:pt x="384" y="3441"/>
                    <a:pt x="639" y="2512"/>
                  </a:cubicBezTo>
                  <a:cubicBezTo>
                    <a:pt x="766" y="2050"/>
                    <a:pt x="951" y="1604"/>
                    <a:pt x="1213" y="1215"/>
                  </a:cubicBezTo>
                  <a:cubicBezTo>
                    <a:pt x="1474" y="827"/>
                    <a:pt x="1822" y="503"/>
                    <a:pt x="2235" y="332"/>
                  </a:cubicBezTo>
                  <a:lnTo>
                    <a:pt x="20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1318025" y="1145300"/>
              <a:ext cx="144300" cy="83700"/>
            </a:xfrm>
            <a:custGeom>
              <a:avLst/>
              <a:gdLst/>
              <a:ahLst/>
              <a:cxnLst/>
              <a:rect l="l" t="t" r="r" b="b"/>
              <a:pathLst>
                <a:path w="5772" h="3348" extrusionOk="0">
                  <a:moveTo>
                    <a:pt x="5352" y="1"/>
                  </a:moveTo>
                  <a:cubicBezTo>
                    <a:pt x="5220" y="328"/>
                    <a:pt x="5071" y="681"/>
                    <a:pt x="4755" y="829"/>
                  </a:cubicBezTo>
                  <a:cubicBezTo>
                    <a:pt x="4536" y="941"/>
                    <a:pt x="4269" y="971"/>
                    <a:pt x="3989" y="971"/>
                  </a:cubicBezTo>
                  <a:cubicBezTo>
                    <a:pt x="3880" y="971"/>
                    <a:pt x="3769" y="967"/>
                    <a:pt x="3657" y="960"/>
                  </a:cubicBezTo>
                  <a:cubicBezTo>
                    <a:pt x="3450" y="949"/>
                    <a:pt x="3231" y="930"/>
                    <a:pt x="3008" y="930"/>
                  </a:cubicBezTo>
                  <a:cubicBezTo>
                    <a:pt x="2805" y="930"/>
                    <a:pt x="2598" y="945"/>
                    <a:pt x="2394" y="997"/>
                  </a:cubicBezTo>
                  <a:cubicBezTo>
                    <a:pt x="1976" y="1086"/>
                    <a:pt x="1525" y="1370"/>
                    <a:pt x="1390" y="1820"/>
                  </a:cubicBezTo>
                  <a:cubicBezTo>
                    <a:pt x="1251" y="2234"/>
                    <a:pt x="1289" y="2667"/>
                    <a:pt x="1079" y="2965"/>
                  </a:cubicBezTo>
                  <a:cubicBezTo>
                    <a:pt x="962" y="3134"/>
                    <a:pt x="775" y="3194"/>
                    <a:pt x="570" y="3194"/>
                  </a:cubicBezTo>
                  <a:cubicBezTo>
                    <a:pt x="396" y="3194"/>
                    <a:pt x="209" y="3151"/>
                    <a:pt x="40" y="3093"/>
                  </a:cubicBezTo>
                  <a:lnTo>
                    <a:pt x="1" y="3207"/>
                  </a:lnTo>
                  <a:cubicBezTo>
                    <a:pt x="194" y="3279"/>
                    <a:pt x="396" y="3342"/>
                    <a:pt x="617" y="3347"/>
                  </a:cubicBezTo>
                  <a:cubicBezTo>
                    <a:pt x="626" y="3348"/>
                    <a:pt x="635" y="3348"/>
                    <a:pt x="645" y="3348"/>
                  </a:cubicBezTo>
                  <a:cubicBezTo>
                    <a:pt x="856" y="3348"/>
                    <a:pt x="1082" y="3252"/>
                    <a:pt x="1222" y="3079"/>
                  </a:cubicBezTo>
                  <a:cubicBezTo>
                    <a:pt x="1505" y="2700"/>
                    <a:pt x="1472" y="2248"/>
                    <a:pt x="1620" y="1904"/>
                  </a:cubicBezTo>
                  <a:cubicBezTo>
                    <a:pt x="1746" y="1556"/>
                    <a:pt x="2089" y="1361"/>
                    <a:pt x="2458" y="1295"/>
                  </a:cubicBezTo>
                  <a:cubicBezTo>
                    <a:pt x="2586" y="1269"/>
                    <a:pt x="2715" y="1259"/>
                    <a:pt x="2846" y="1259"/>
                  </a:cubicBezTo>
                  <a:cubicBezTo>
                    <a:pt x="3097" y="1259"/>
                    <a:pt x="3357" y="1295"/>
                    <a:pt x="3628" y="1325"/>
                  </a:cubicBezTo>
                  <a:cubicBezTo>
                    <a:pt x="3800" y="1342"/>
                    <a:pt x="3981" y="1359"/>
                    <a:pt x="4167" y="1359"/>
                  </a:cubicBezTo>
                  <a:cubicBezTo>
                    <a:pt x="4417" y="1359"/>
                    <a:pt x="4676" y="1327"/>
                    <a:pt x="4933" y="1217"/>
                  </a:cubicBezTo>
                  <a:cubicBezTo>
                    <a:pt x="5146" y="1125"/>
                    <a:pt x="5347" y="992"/>
                    <a:pt x="5505" y="798"/>
                  </a:cubicBezTo>
                  <a:cubicBezTo>
                    <a:pt x="5665" y="612"/>
                    <a:pt x="5771" y="344"/>
                    <a:pt x="5756" y="72"/>
                  </a:cubicBezTo>
                  <a:lnTo>
                    <a:pt x="53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8"/>
            <p:cNvSpPr/>
            <p:nvPr/>
          </p:nvSpPr>
          <p:spPr>
            <a:xfrm>
              <a:off x="1383500" y="414825"/>
              <a:ext cx="135300" cy="154075"/>
            </a:xfrm>
            <a:custGeom>
              <a:avLst/>
              <a:gdLst/>
              <a:ahLst/>
              <a:cxnLst/>
              <a:rect l="l" t="t" r="r" b="b"/>
              <a:pathLst>
                <a:path w="5412" h="6163" extrusionOk="0">
                  <a:moveTo>
                    <a:pt x="5076" y="0"/>
                  </a:moveTo>
                  <a:cubicBezTo>
                    <a:pt x="4388" y="0"/>
                    <a:pt x="3765" y="390"/>
                    <a:pt x="3418" y="943"/>
                  </a:cubicBezTo>
                  <a:cubicBezTo>
                    <a:pt x="3214" y="1265"/>
                    <a:pt x="3121" y="1681"/>
                    <a:pt x="3160" y="2044"/>
                  </a:cubicBezTo>
                  <a:cubicBezTo>
                    <a:pt x="3190" y="2411"/>
                    <a:pt x="3299" y="2736"/>
                    <a:pt x="3404" y="3041"/>
                  </a:cubicBezTo>
                  <a:cubicBezTo>
                    <a:pt x="3617" y="3630"/>
                    <a:pt x="3813" y="4239"/>
                    <a:pt x="3568" y="4700"/>
                  </a:cubicBezTo>
                  <a:cubicBezTo>
                    <a:pt x="3445" y="4927"/>
                    <a:pt x="3224" y="5112"/>
                    <a:pt x="2997" y="5118"/>
                  </a:cubicBezTo>
                  <a:cubicBezTo>
                    <a:pt x="2986" y="5119"/>
                    <a:pt x="2975" y="5119"/>
                    <a:pt x="2964" y="5119"/>
                  </a:cubicBezTo>
                  <a:cubicBezTo>
                    <a:pt x="2745" y="5119"/>
                    <a:pt x="2527" y="4955"/>
                    <a:pt x="2324" y="4743"/>
                  </a:cubicBezTo>
                  <a:cubicBezTo>
                    <a:pt x="2107" y="4527"/>
                    <a:pt x="1892" y="4247"/>
                    <a:pt x="1544" y="4093"/>
                  </a:cubicBezTo>
                  <a:cubicBezTo>
                    <a:pt x="1432" y="4039"/>
                    <a:pt x="1311" y="4016"/>
                    <a:pt x="1191" y="4016"/>
                  </a:cubicBezTo>
                  <a:cubicBezTo>
                    <a:pt x="932" y="4016"/>
                    <a:pt x="674" y="4125"/>
                    <a:pt x="501" y="4289"/>
                  </a:cubicBezTo>
                  <a:cubicBezTo>
                    <a:pt x="231" y="4522"/>
                    <a:pt x="75" y="4870"/>
                    <a:pt x="42" y="5204"/>
                  </a:cubicBezTo>
                  <a:cubicBezTo>
                    <a:pt x="0" y="5542"/>
                    <a:pt x="275" y="6163"/>
                    <a:pt x="275" y="6163"/>
                  </a:cubicBezTo>
                  <a:cubicBezTo>
                    <a:pt x="190" y="5551"/>
                    <a:pt x="203" y="4859"/>
                    <a:pt x="675" y="4496"/>
                  </a:cubicBezTo>
                  <a:cubicBezTo>
                    <a:pt x="817" y="4381"/>
                    <a:pt x="984" y="4315"/>
                    <a:pt x="1148" y="4315"/>
                  </a:cubicBezTo>
                  <a:cubicBezTo>
                    <a:pt x="1240" y="4315"/>
                    <a:pt x="1331" y="4336"/>
                    <a:pt x="1415" y="4381"/>
                  </a:cubicBezTo>
                  <a:cubicBezTo>
                    <a:pt x="1655" y="4497"/>
                    <a:pt x="1843" y="4745"/>
                    <a:pt x="2060" y="4990"/>
                  </a:cubicBezTo>
                  <a:cubicBezTo>
                    <a:pt x="2267" y="5224"/>
                    <a:pt x="2572" y="5522"/>
                    <a:pt x="3004" y="5525"/>
                  </a:cubicBezTo>
                  <a:cubicBezTo>
                    <a:pt x="3432" y="5522"/>
                    <a:pt x="3766" y="5242"/>
                    <a:pt x="3959" y="4925"/>
                  </a:cubicBezTo>
                  <a:cubicBezTo>
                    <a:pt x="4357" y="4216"/>
                    <a:pt x="4088" y="3461"/>
                    <a:pt x="3919" y="2875"/>
                  </a:cubicBezTo>
                  <a:cubicBezTo>
                    <a:pt x="3731" y="2273"/>
                    <a:pt x="3637" y="1701"/>
                    <a:pt x="3949" y="1285"/>
                  </a:cubicBezTo>
                  <a:cubicBezTo>
                    <a:pt x="4186" y="934"/>
                    <a:pt x="4618" y="705"/>
                    <a:pt x="5016" y="705"/>
                  </a:cubicBezTo>
                  <a:cubicBezTo>
                    <a:pt x="5099" y="705"/>
                    <a:pt x="5180" y="715"/>
                    <a:pt x="5258" y="736"/>
                  </a:cubicBezTo>
                  <a:lnTo>
                    <a:pt x="5412" y="31"/>
                  </a:lnTo>
                  <a:cubicBezTo>
                    <a:pt x="5299" y="10"/>
                    <a:pt x="5186" y="0"/>
                    <a:pt x="50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a:off x="1415650" y="537700"/>
              <a:ext cx="169650" cy="102075"/>
            </a:xfrm>
            <a:custGeom>
              <a:avLst/>
              <a:gdLst/>
              <a:ahLst/>
              <a:cxnLst/>
              <a:rect l="l" t="t" r="r" b="b"/>
              <a:pathLst>
                <a:path w="6786" h="4083" extrusionOk="0">
                  <a:moveTo>
                    <a:pt x="5589" y="1"/>
                  </a:moveTo>
                  <a:cubicBezTo>
                    <a:pt x="5185" y="1"/>
                    <a:pt x="4806" y="206"/>
                    <a:pt x="4572" y="514"/>
                  </a:cubicBezTo>
                  <a:cubicBezTo>
                    <a:pt x="4438" y="689"/>
                    <a:pt x="4356" y="908"/>
                    <a:pt x="4330" y="1110"/>
                  </a:cubicBezTo>
                  <a:cubicBezTo>
                    <a:pt x="4300" y="1315"/>
                    <a:pt x="4303" y="1507"/>
                    <a:pt x="4293" y="1689"/>
                  </a:cubicBezTo>
                  <a:cubicBezTo>
                    <a:pt x="4293" y="1708"/>
                    <a:pt x="4292" y="1727"/>
                    <a:pt x="4290" y="1747"/>
                  </a:cubicBezTo>
                  <a:cubicBezTo>
                    <a:pt x="4277" y="2039"/>
                    <a:pt x="4182" y="2294"/>
                    <a:pt x="3983" y="2486"/>
                  </a:cubicBezTo>
                  <a:cubicBezTo>
                    <a:pt x="3953" y="2516"/>
                    <a:pt x="3920" y="2545"/>
                    <a:pt x="3884" y="2573"/>
                  </a:cubicBezTo>
                  <a:cubicBezTo>
                    <a:pt x="3609" y="2781"/>
                    <a:pt x="3251" y="2892"/>
                    <a:pt x="2892" y="2926"/>
                  </a:cubicBezTo>
                  <a:cubicBezTo>
                    <a:pt x="2688" y="2945"/>
                    <a:pt x="2479" y="2947"/>
                    <a:pt x="2269" y="2947"/>
                  </a:cubicBezTo>
                  <a:cubicBezTo>
                    <a:pt x="2229" y="2947"/>
                    <a:pt x="2189" y="2947"/>
                    <a:pt x="2148" y="2947"/>
                  </a:cubicBezTo>
                  <a:cubicBezTo>
                    <a:pt x="2023" y="2947"/>
                    <a:pt x="1896" y="2947"/>
                    <a:pt x="1770" y="2952"/>
                  </a:cubicBezTo>
                  <a:cubicBezTo>
                    <a:pt x="1394" y="2962"/>
                    <a:pt x="999" y="3017"/>
                    <a:pt x="663" y="3208"/>
                  </a:cubicBezTo>
                  <a:cubicBezTo>
                    <a:pt x="330" y="3385"/>
                    <a:pt x="41" y="3700"/>
                    <a:pt x="1" y="4082"/>
                  </a:cubicBezTo>
                  <a:cubicBezTo>
                    <a:pt x="63" y="3703"/>
                    <a:pt x="360" y="3416"/>
                    <a:pt x="692" y="3263"/>
                  </a:cubicBezTo>
                  <a:cubicBezTo>
                    <a:pt x="991" y="3112"/>
                    <a:pt x="1327" y="3072"/>
                    <a:pt x="1662" y="3072"/>
                  </a:cubicBezTo>
                  <a:cubicBezTo>
                    <a:pt x="1699" y="3072"/>
                    <a:pt x="1735" y="3072"/>
                    <a:pt x="1771" y="3073"/>
                  </a:cubicBezTo>
                  <a:cubicBezTo>
                    <a:pt x="2088" y="3078"/>
                    <a:pt x="2404" y="3111"/>
                    <a:pt x="2729" y="3111"/>
                  </a:cubicBezTo>
                  <a:cubicBezTo>
                    <a:pt x="2786" y="3111"/>
                    <a:pt x="2845" y="3110"/>
                    <a:pt x="2903" y="3108"/>
                  </a:cubicBezTo>
                  <a:cubicBezTo>
                    <a:pt x="3278" y="3092"/>
                    <a:pt x="3663" y="3004"/>
                    <a:pt x="3996" y="2788"/>
                  </a:cubicBezTo>
                  <a:cubicBezTo>
                    <a:pt x="4007" y="2783"/>
                    <a:pt x="4016" y="2777"/>
                    <a:pt x="4027" y="2770"/>
                  </a:cubicBezTo>
                  <a:cubicBezTo>
                    <a:pt x="4084" y="2730"/>
                    <a:pt x="4141" y="2685"/>
                    <a:pt x="4192" y="2636"/>
                  </a:cubicBezTo>
                  <a:cubicBezTo>
                    <a:pt x="4292" y="2543"/>
                    <a:pt x="4379" y="2433"/>
                    <a:pt x="4441" y="2307"/>
                  </a:cubicBezTo>
                  <a:cubicBezTo>
                    <a:pt x="4542" y="2115"/>
                    <a:pt x="4574" y="1905"/>
                    <a:pt x="4596" y="1713"/>
                  </a:cubicBezTo>
                  <a:cubicBezTo>
                    <a:pt x="4631" y="1326"/>
                    <a:pt x="4646" y="974"/>
                    <a:pt x="4858" y="741"/>
                  </a:cubicBezTo>
                  <a:cubicBezTo>
                    <a:pt x="5028" y="541"/>
                    <a:pt x="5288" y="419"/>
                    <a:pt x="5537" y="419"/>
                  </a:cubicBezTo>
                  <a:cubicBezTo>
                    <a:pt x="5585" y="419"/>
                    <a:pt x="5632" y="423"/>
                    <a:pt x="5679" y="433"/>
                  </a:cubicBezTo>
                  <a:cubicBezTo>
                    <a:pt x="5975" y="488"/>
                    <a:pt x="6240" y="712"/>
                    <a:pt x="6333" y="979"/>
                  </a:cubicBezTo>
                  <a:lnTo>
                    <a:pt x="6786" y="802"/>
                  </a:lnTo>
                  <a:cubicBezTo>
                    <a:pt x="6600" y="368"/>
                    <a:pt x="6196" y="73"/>
                    <a:pt x="5745" y="11"/>
                  </a:cubicBezTo>
                  <a:cubicBezTo>
                    <a:pt x="5693" y="4"/>
                    <a:pt x="5641" y="1"/>
                    <a:pt x="55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a:off x="1459400" y="819325"/>
              <a:ext cx="59525" cy="92775"/>
            </a:xfrm>
            <a:custGeom>
              <a:avLst/>
              <a:gdLst/>
              <a:ahLst/>
              <a:cxnLst/>
              <a:rect l="l" t="t" r="r" b="b"/>
              <a:pathLst>
                <a:path w="2381" h="3711" extrusionOk="0">
                  <a:moveTo>
                    <a:pt x="198" y="0"/>
                  </a:moveTo>
                  <a:cubicBezTo>
                    <a:pt x="171" y="23"/>
                    <a:pt x="142" y="46"/>
                    <a:pt x="112" y="68"/>
                  </a:cubicBezTo>
                  <a:cubicBezTo>
                    <a:pt x="76" y="96"/>
                    <a:pt x="40" y="124"/>
                    <a:pt x="0" y="150"/>
                  </a:cubicBezTo>
                  <a:cubicBezTo>
                    <a:pt x="27" y="230"/>
                    <a:pt x="59" y="306"/>
                    <a:pt x="95" y="380"/>
                  </a:cubicBezTo>
                  <a:cubicBezTo>
                    <a:pt x="222" y="643"/>
                    <a:pt x="403" y="871"/>
                    <a:pt x="606" y="1066"/>
                  </a:cubicBezTo>
                  <a:cubicBezTo>
                    <a:pt x="885" y="1332"/>
                    <a:pt x="1192" y="1544"/>
                    <a:pt x="1472" y="1783"/>
                  </a:cubicBezTo>
                  <a:cubicBezTo>
                    <a:pt x="1754" y="2019"/>
                    <a:pt x="2015" y="2291"/>
                    <a:pt x="2162" y="2635"/>
                  </a:cubicBezTo>
                  <a:cubicBezTo>
                    <a:pt x="2316" y="2970"/>
                    <a:pt x="2362" y="3383"/>
                    <a:pt x="2179" y="3711"/>
                  </a:cubicBezTo>
                  <a:cubicBezTo>
                    <a:pt x="2381" y="3395"/>
                    <a:pt x="2356" y="2967"/>
                    <a:pt x="2217" y="2613"/>
                  </a:cubicBezTo>
                  <a:cubicBezTo>
                    <a:pt x="2082" y="2249"/>
                    <a:pt x="1822" y="1947"/>
                    <a:pt x="1547" y="1691"/>
                  </a:cubicBezTo>
                  <a:cubicBezTo>
                    <a:pt x="1274" y="1431"/>
                    <a:pt x="977" y="1202"/>
                    <a:pt x="726" y="935"/>
                  </a:cubicBezTo>
                  <a:cubicBezTo>
                    <a:pt x="540" y="738"/>
                    <a:pt x="381" y="506"/>
                    <a:pt x="280" y="259"/>
                  </a:cubicBezTo>
                  <a:cubicBezTo>
                    <a:pt x="247" y="180"/>
                    <a:pt x="221" y="98"/>
                    <a:pt x="202" y="16"/>
                  </a:cubicBezTo>
                  <a:cubicBezTo>
                    <a:pt x="200" y="10"/>
                    <a:pt x="198" y="5"/>
                    <a:pt x="198" y="0"/>
                  </a:cubicBezTo>
                  <a:close/>
                </a:path>
              </a:pathLst>
            </a:custGeom>
            <a:solidFill>
              <a:srgbClr val="009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8"/>
            <p:cNvSpPr/>
            <p:nvPr/>
          </p:nvSpPr>
          <p:spPr>
            <a:xfrm>
              <a:off x="1425950" y="350075"/>
              <a:ext cx="229350" cy="1086325"/>
            </a:xfrm>
            <a:custGeom>
              <a:avLst/>
              <a:gdLst/>
              <a:ahLst/>
              <a:cxnLst/>
              <a:rect l="l" t="t" r="r" b="b"/>
              <a:pathLst>
                <a:path w="9174" h="43453" extrusionOk="0">
                  <a:moveTo>
                    <a:pt x="4798" y="1"/>
                  </a:moveTo>
                  <a:cubicBezTo>
                    <a:pt x="4501" y="1"/>
                    <a:pt x="3506" y="1886"/>
                    <a:pt x="3392" y="2241"/>
                  </a:cubicBezTo>
                  <a:cubicBezTo>
                    <a:pt x="2875" y="3843"/>
                    <a:pt x="3442" y="5509"/>
                    <a:pt x="4347" y="6857"/>
                  </a:cubicBezTo>
                  <a:cubicBezTo>
                    <a:pt x="5210" y="8141"/>
                    <a:pt x="6456" y="9288"/>
                    <a:pt x="6938" y="10789"/>
                  </a:cubicBezTo>
                  <a:cubicBezTo>
                    <a:pt x="7147" y="11439"/>
                    <a:pt x="7236" y="12199"/>
                    <a:pt x="6931" y="12834"/>
                  </a:cubicBezTo>
                  <a:cubicBezTo>
                    <a:pt x="6583" y="13559"/>
                    <a:pt x="5832" y="14069"/>
                    <a:pt x="5381" y="14730"/>
                  </a:cubicBezTo>
                  <a:cubicBezTo>
                    <a:pt x="4471" y="16060"/>
                    <a:pt x="4281" y="17931"/>
                    <a:pt x="5190" y="19297"/>
                  </a:cubicBezTo>
                  <a:cubicBezTo>
                    <a:pt x="5583" y="19887"/>
                    <a:pt x="6147" y="20446"/>
                    <a:pt x="6290" y="21162"/>
                  </a:cubicBezTo>
                  <a:cubicBezTo>
                    <a:pt x="6341" y="21417"/>
                    <a:pt x="6340" y="21760"/>
                    <a:pt x="6184" y="21982"/>
                  </a:cubicBezTo>
                  <a:cubicBezTo>
                    <a:pt x="5942" y="22326"/>
                    <a:pt x="5467" y="22271"/>
                    <a:pt x="5097" y="22312"/>
                  </a:cubicBezTo>
                  <a:cubicBezTo>
                    <a:pt x="3687" y="22471"/>
                    <a:pt x="2472" y="23502"/>
                    <a:pt x="2132" y="24898"/>
                  </a:cubicBezTo>
                  <a:cubicBezTo>
                    <a:pt x="1982" y="25512"/>
                    <a:pt x="1967" y="26231"/>
                    <a:pt x="2312" y="26784"/>
                  </a:cubicBezTo>
                  <a:cubicBezTo>
                    <a:pt x="2673" y="27358"/>
                    <a:pt x="3465" y="27503"/>
                    <a:pt x="3675" y="28174"/>
                  </a:cubicBezTo>
                  <a:cubicBezTo>
                    <a:pt x="4059" y="29409"/>
                    <a:pt x="2311" y="30088"/>
                    <a:pt x="1660" y="30850"/>
                  </a:cubicBezTo>
                  <a:cubicBezTo>
                    <a:pt x="1192" y="31396"/>
                    <a:pt x="885" y="31953"/>
                    <a:pt x="807" y="32677"/>
                  </a:cubicBezTo>
                  <a:cubicBezTo>
                    <a:pt x="712" y="33547"/>
                    <a:pt x="999" y="34400"/>
                    <a:pt x="874" y="35272"/>
                  </a:cubicBezTo>
                  <a:cubicBezTo>
                    <a:pt x="750" y="36158"/>
                    <a:pt x="209" y="36919"/>
                    <a:pt x="73" y="37809"/>
                  </a:cubicBezTo>
                  <a:cubicBezTo>
                    <a:pt x="1" y="38282"/>
                    <a:pt x="24" y="38752"/>
                    <a:pt x="140" y="39202"/>
                  </a:cubicBezTo>
                  <a:cubicBezTo>
                    <a:pt x="176" y="39343"/>
                    <a:pt x="220" y="39481"/>
                    <a:pt x="273" y="39617"/>
                  </a:cubicBezTo>
                  <a:cubicBezTo>
                    <a:pt x="273" y="39618"/>
                    <a:pt x="274" y="39618"/>
                    <a:pt x="274" y="39618"/>
                  </a:cubicBezTo>
                  <a:cubicBezTo>
                    <a:pt x="681" y="40715"/>
                    <a:pt x="631" y="41163"/>
                    <a:pt x="606" y="41663"/>
                  </a:cubicBezTo>
                  <a:cubicBezTo>
                    <a:pt x="574" y="42169"/>
                    <a:pt x="679" y="42692"/>
                    <a:pt x="906" y="43140"/>
                  </a:cubicBezTo>
                  <a:cubicBezTo>
                    <a:pt x="1014" y="43352"/>
                    <a:pt x="1085" y="43453"/>
                    <a:pt x="1111" y="43453"/>
                  </a:cubicBezTo>
                  <a:cubicBezTo>
                    <a:pt x="1141" y="43453"/>
                    <a:pt x="1114" y="43326"/>
                    <a:pt x="1017" y="43090"/>
                  </a:cubicBezTo>
                  <a:cubicBezTo>
                    <a:pt x="835" y="42640"/>
                    <a:pt x="780" y="42156"/>
                    <a:pt x="848" y="41682"/>
                  </a:cubicBezTo>
                  <a:cubicBezTo>
                    <a:pt x="905" y="41209"/>
                    <a:pt x="1140" y="40540"/>
                    <a:pt x="926" y="39830"/>
                  </a:cubicBezTo>
                  <a:cubicBezTo>
                    <a:pt x="649" y="38914"/>
                    <a:pt x="331" y="38000"/>
                    <a:pt x="737" y="37105"/>
                  </a:cubicBezTo>
                  <a:cubicBezTo>
                    <a:pt x="1045" y="36424"/>
                    <a:pt x="1404" y="35867"/>
                    <a:pt x="1484" y="35104"/>
                  </a:cubicBezTo>
                  <a:cubicBezTo>
                    <a:pt x="1559" y="34369"/>
                    <a:pt x="1509" y="33623"/>
                    <a:pt x="1646" y="32892"/>
                  </a:cubicBezTo>
                  <a:cubicBezTo>
                    <a:pt x="1803" y="32039"/>
                    <a:pt x="2293" y="31713"/>
                    <a:pt x="3012" y="31342"/>
                  </a:cubicBezTo>
                  <a:cubicBezTo>
                    <a:pt x="4120" y="30769"/>
                    <a:pt x="5288" y="30038"/>
                    <a:pt x="5376" y="28649"/>
                  </a:cubicBezTo>
                  <a:cubicBezTo>
                    <a:pt x="5413" y="28043"/>
                    <a:pt x="5233" y="27404"/>
                    <a:pt x="4879" y="26910"/>
                  </a:cubicBezTo>
                  <a:cubicBezTo>
                    <a:pt x="4510" y="26396"/>
                    <a:pt x="3551" y="26142"/>
                    <a:pt x="3593" y="25475"/>
                  </a:cubicBezTo>
                  <a:cubicBezTo>
                    <a:pt x="3633" y="24855"/>
                    <a:pt x="4036" y="24265"/>
                    <a:pt x="4565" y="23952"/>
                  </a:cubicBezTo>
                  <a:cubicBezTo>
                    <a:pt x="5156" y="23603"/>
                    <a:pt x="5882" y="23659"/>
                    <a:pt x="6501" y="23375"/>
                  </a:cubicBezTo>
                  <a:cubicBezTo>
                    <a:pt x="7696" y="22828"/>
                    <a:pt x="7480" y="21302"/>
                    <a:pt x="7092" y="20185"/>
                  </a:cubicBezTo>
                  <a:cubicBezTo>
                    <a:pt x="6618" y="18825"/>
                    <a:pt x="5912" y="17415"/>
                    <a:pt x="6664" y="15994"/>
                  </a:cubicBezTo>
                  <a:cubicBezTo>
                    <a:pt x="7013" y="15340"/>
                    <a:pt x="7992" y="14945"/>
                    <a:pt x="8421" y="14345"/>
                  </a:cubicBezTo>
                  <a:cubicBezTo>
                    <a:pt x="8903" y="13673"/>
                    <a:pt x="9174" y="12857"/>
                    <a:pt x="9157" y="12025"/>
                  </a:cubicBezTo>
                  <a:cubicBezTo>
                    <a:pt x="9124" y="10226"/>
                    <a:pt x="7984" y="8882"/>
                    <a:pt x="6838" y="7585"/>
                  </a:cubicBezTo>
                  <a:lnTo>
                    <a:pt x="6839" y="7585"/>
                  </a:lnTo>
                  <a:cubicBezTo>
                    <a:pt x="5661" y="6252"/>
                    <a:pt x="4120" y="4528"/>
                    <a:pt x="4565" y="2564"/>
                  </a:cubicBezTo>
                  <a:cubicBezTo>
                    <a:pt x="4653" y="2168"/>
                    <a:pt x="5110" y="70"/>
                    <a:pt x="4812" y="2"/>
                  </a:cubicBezTo>
                  <a:cubicBezTo>
                    <a:pt x="4807" y="1"/>
                    <a:pt x="4802" y="1"/>
                    <a:pt x="4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8"/>
            <p:cNvSpPr/>
            <p:nvPr/>
          </p:nvSpPr>
          <p:spPr>
            <a:xfrm>
              <a:off x="1313725" y="769600"/>
              <a:ext cx="174250" cy="47625"/>
            </a:xfrm>
            <a:custGeom>
              <a:avLst/>
              <a:gdLst/>
              <a:ahLst/>
              <a:cxnLst/>
              <a:rect l="l" t="t" r="r" b="b"/>
              <a:pathLst>
                <a:path w="6970" h="1905" extrusionOk="0">
                  <a:moveTo>
                    <a:pt x="2649" y="1"/>
                  </a:moveTo>
                  <a:cubicBezTo>
                    <a:pt x="2166" y="1"/>
                    <a:pt x="1684" y="122"/>
                    <a:pt x="1268" y="361"/>
                  </a:cubicBezTo>
                  <a:cubicBezTo>
                    <a:pt x="673" y="702"/>
                    <a:pt x="214" y="1261"/>
                    <a:pt x="0" y="1904"/>
                  </a:cubicBezTo>
                  <a:cubicBezTo>
                    <a:pt x="235" y="1268"/>
                    <a:pt x="710" y="733"/>
                    <a:pt x="1300" y="421"/>
                  </a:cubicBezTo>
                  <a:cubicBezTo>
                    <a:pt x="1687" y="216"/>
                    <a:pt x="2121" y="115"/>
                    <a:pt x="2554" y="115"/>
                  </a:cubicBezTo>
                  <a:cubicBezTo>
                    <a:pt x="2784" y="115"/>
                    <a:pt x="3013" y="143"/>
                    <a:pt x="3234" y="200"/>
                  </a:cubicBezTo>
                  <a:cubicBezTo>
                    <a:pt x="3556" y="280"/>
                    <a:pt x="3851" y="427"/>
                    <a:pt x="4130" y="611"/>
                  </a:cubicBezTo>
                  <a:cubicBezTo>
                    <a:pt x="4410" y="791"/>
                    <a:pt x="4680" y="999"/>
                    <a:pt x="4987" y="1166"/>
                  </a:cubicBezTo>
                  <a:cubicBezTo>
                    <a:pt x="5141" y="1248"/>
                    <a:pt x="5303" y="1323"/>
                    <a:pt x="5479" y="1368"/>
                  </a:cubicBezTo>
                  <a:cubicBezTo>
                    <a:pt x="5623" y="1405"/>
                    <a:pt x="5772" y="1424"/>
                    <a:pt x="5922" y="1424"/>
                  </a:cubicBezTo>
                  <a:cubicBezTo>
                    <a:pt x="5954" y="1424"/>
                    <a:pt x="5986" y="1423"/>
                    <a:pt x="6018" y="1422"/>
                  </a:cubicBezTo>
                  <a:cubicBezTo>
                    <a:pt x="6199" y="1409"/>
                    <a:pt x="6385" y="1372"/>
                    <a:pt x="6554" y="1282"/>
                  </a:cubicBezTo>
                  <a:cubicBezTo>
                    <a:pt x="6724" y="1194"/>
                    <a:pt x="6876" y="1055"/>
                    <a:pt x="6970" y="881"/>
                  </a:cubicBezTo>
                  <a:lnTo>
                    <a:pt x="6728" y="755"/>
                  </a:lnTo>
                  <a:cubicBezTo>
                    <a:pt x="6664" y="881"/>
                    <a:pt x="6562" y="985"/>
                    <a:pt x="6433" y="1057"/>
                  </a:cubicBezTo>
                  <a:cubicBezTo>
                    <a:pt x="6306" y="1131"/>
                    <a:pt x="6154" y="1168"/>
                    <a:pt x="6000" y="1183"/>
                  </a:cubicBezTo>
                  <a:cubicBezTo>
                    <a:pt x="5955" y="1188"/>
                    <a:pt x="5910" y="1190"/>
                    <a:pt x="5864" y="1190"/>
                  </a:cubicBezTo>
                  <a:cubicBezTo>
                    <a:pt x="5753" y="1190"/>
                    <a:pt x="5641" y="1177"/>
                    <a:pt x="5531" y="1153"/>
                  </a:cubicBezTo>
                  <a:cubicBezTo>
                    <a:pt x="5378" y="1120"/>
                    <a:pt x="5229" y="1057"/>
                    <a:pt x="5082" y="985"/>
                  </a:cubicBezTo>
                  <a:cubicBezTo>
                    <a:pt x="4789" y="838"/>
                    <a:pt x="4513" y="642"/>
                    <a:pt x="4220" y="466"/>
                  </a:cubicBezTo>
                  <a:cubicBezTo>
                    <a:pt x="3929" y="287"/>
                    <a:pt x="3606" y="139"/>
                    <a:pt x="3267" y="68"/>
                  </a:cubicBezTo>
                  <a:cubicBezTo>
                    <a:pt x="3064" y="23"/>
                    <a:pt x="2856" y="1"/>
                    <a:pt x="2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8"/>
            <p:cNvSpPr/>
            <p:nvPr/>
          </p:nvSpPr>
          <p:spPr>
            <a:xfrm>
              <a:off x="1034700" y="330250"/>
              <a:ext cx="168975" cy="827500"/>
            </a:xfrm>
            <a:custGeom>
              <a:avLst/>
              <a:gdLst/>
              <a:ahLst/>
              <a:cxnLst/>
              <a:rect l="l" t="t" r="r" b="b"/>
              <a:pathLst>
                <a:path w="6759" h="33100" extrusionOk="0">
                  <a:moveTo>
                    <a:pt x="4262" y="1"/>
                  </a:moveTo>
                  <a:lnTo>
                    <a:pt x="4186" y="3"/>
                  </a:lnTo>
                  <a:cubicBezTo>
                    <a:pt x="3916" y="1512"/>
                    <a:pt x="3154" y="2729"/>
                    <a:pt x="2363" y="3982"/>
                  </a:cubicBezTo>
                  <a:cubicBezTo>
                    <a:pt x="1963" y="4608"/>
                    <a:pt x="1549" y="5232"/>
                    <a:pt x="1164" y="5916"/>
                  </a:cubicBezTo>
                  <a:cubicBezTo>
                    <a:pt x="779" y="6600"/>
                    <a:pt x="440" y="7328"/>
                    <a:pt x="235" y="8123"/>
                  </a:cubicBezTo>
                  <a:cubicBezTo>
                    <a:pt x="178" y="8319"/>
                    <a:pt x="143" y="8524"/>
                    <a:pt x="103" y="8726"/>
                  </a:cubicBezTo>
                  <a:cubicBezTo>
                    <a:pt x="84" y="8827"/>
                    <a:pt x="76" y="8932"/>
                    <a:pt x="61" y="9035"/>
                  </a:cubicBezTo>
                  <a:cubicBezTo>
                    <a:pt x="47" y="9138"/>
                    <a:pt x="36" y="9241"/>
                    <a:pt x="33" y="9347"/>
                  </a:cubicBezTo>
                  <a:cubicBezTo>
                    <a:pt x="1" y="9764"/>
                    <a:pt x="26" y="10192"/>
                    <a:pt x="94" y="10610"/>
                  </a:cubicBezTo>
                  <a:cubicBezTo>
                    <a:pt x="158" y="11029"/>
                    <a:pt x="296" y="11437"/>
                    <a:pt x="467" y="11819"/>
                  </a:cubicBezTo>
                  <a:cubicBezTo>
                    <a:pt x="641" y="12204"/>
                    <a:pt x="872" y="12551"/>
                    <a:pt x="1109" y="12866"/>
                  </a:cubicBezTo>
                  <a:cubicBezTo>
                    <a:pt x="1584" y="13498"/>
                    <a:pt x="2118" y="14041"/>
                    <a:pt x="2479" y="14670"/>
                  </a:cubicBezTo>
                  <a:cubicBezTo>
                    <a:pt x="2663" y="14978"/>
                    <a:pt x="2804" y="15297"/>
                    <a:pt x="2895" y="15607"/>
                  </a:cubicBezTo>
                  <a:cubicBezTo>
                    <a:pt x="2988" y="15916"/>
                    <a:pt x="3016" y="16216"/>
                    <a:pt x="2989" y="16526"/>
                  </a:cubicBezTo>
                  <a:cubicBezTo>
                    <a:pt x="2983" y="16680"/>
                    <a:pt x="2939" y="16837"/>
                    <a:pt x="2905" y="16993"/>
                  </a:cubicBezTo>
                  <a:lnTo>
                    <a:pt x="2831" y="17230"/>
                  </a:lnTo>
                  <a:cubicBezTo>
                    <a:pt x="2808" y="17309"/>
                    <a:pt x="2769" y="17389"/>
                    <a:pt x="2739" y="17467"/>
                  </a:cubicBezTo>
                  <a:cubicBezTo>
                    <a:pt x="2608" y="17784"/>
                    <a:pt x="2452" y="18103"/>
                    <a:pt x="2278" y="18432"/>
                  </a:cubicBezTo>
                  <a:cubicBezTo>
                    <a:pt x="2106" y="18760"/>
                    <a:pt x="1920" y="19093"/>
                    <a:pt x="1748" y="19451"/>
                  </a:cubicBezTo>
                  <a:cubicBezTo>
                    <a:pt x="1658" y="19626"/>
                    <a:pt x="1578" y="19815"/>
                    <a:pt x="1497" y="20001"/>
                  </a:cubicBezTo>
                  <a:cubicBezTo>
                    <a:pt x="1423" y="20196"/>
                    <a:pt x="1347" y="20388"/>
                    <a:pt x="1293" y="20599"/>
                  </a:cubicBezTo>
                  <a:lnTo>
                    <a:pt x="1250" y="20754"/>
                  </a:lnTo>
                  <a:cubicBezTo>
                    <a:pt x="1236" y="20806"/>
                    <a:pt x="1227" y="20862"/>
                    <a:pt x="1217" y="20916"/>
                  </a:cubicBezTo>
                  <a:cubicBezTo>
                    <a:pt x="1199" y="21024"/>
                    <a:pt x="1172" y="21132"/>
                    <a:pt x="1164" y="21244"/>
                  </a:cubicBezTo>
                  <a:lnTo>
                    <a:pt x="1142" y="21582"/>
                  </a:lnTo>
                  <a:cubicBezTo>
                    <a:pt x="1137" y="21696"/>
                    <a:pt x="1149" y="21809"/>
                    <a:pt x="1152" y="21923"/>
                  </a:cubicBezTo>
                  <a:cubicBezTo>
                    <a:pt x="1189" y="22377"/>
                    <a:pt x="1315" y="22810"/>
                    <a:pt x="1483" y="23202"/>
                  </a:cubicBezTo>
                  <a:cubicBezTo>
                    <a:pt x="1822" y="23990"/>
                    <a:pt x="2313" y="24628"/>
                    <a:pt x="2779" y="25227"/>
                  </a:cubicBezTo>
                  <a:cubicBezTo>
                    <a:pt x="3016" y="25525"/>
                    <a:pt x="3248" y="25814"/>
                    <a:pt x="3471" y="26100"/>
                  </a:cubicBezTo>
                  <a:cubicBezTo>
                    <a:pt x="3579" y="26245"/>
                    <a:pt x="3691" y="26386"/>
                    <a:pt x="3794" y="26535"/>
                  </a:cubicBezTo>
                  <a:cubicBezTo>
                    <a:pt x="3899" y="26684"/>
                    <a:pt x="4007" y="26829"/>
                    <a:pt x="4106" y="26981"/>
                  </a:cubicBezTo>
                  <a:lnTo>
                    <a:pt x="4258" y="27207"/>
                  </a:lnTo>
                  <a:lnTo>
                    <a:pt x="4401" y="27437"/>
                  </a:lnTo>
                  <a:cubicBezTo>
                    <a:pt x="4500" y="27591"/>
                    <a:pt x="4590" y="27748"/>
                    <a:pt x="4680" y="27907"/>
                  </a:cubicBezTo>
                  <a:cubicBezTo>
                    <a:pt x="4863" y="28221"/>
                    <a:pt x="5034" y="28543"/>
                    <a:pt x="5195" y="28872"/>
                  </a:cubicBezTo>
                  <a:cubicBezTo>
                    <a:pt x="5836" y="30189"/>
                    <a:pt x="6282" y="31607"/>
                    <a:pt x="6555" y="33099"/>
                  </a:cubicBezTo>
                  <a:lnTo>
                    <a:pt x="6630" y="33096"/>
                  </a:lnTo>
                  <a:cubicBezTo>
                    <a:pt x="6758" y="31574"/>
                    <a:pt x="6526" y="30008"/>
                    <a:pt x="6026" y="28532"/>
                  </a:cubicBezTo>
                  <a:cubicBezTo>
                    <a:pt x="5895" y="28165"/>
                    <a:pt x="5758" y="27798"/>
                    <a:pt x="5597" y="27441"/>
                  </a:cubicBezTo>
                  <a:cubicBezTo>
                    <a:pt x="5514" y="27264"/>
                    <a:pt x="5433" y="27086"/>
                    <a:pt x="5342" y="26912"/>
                  </a:cubicBezTo>
                  <a:lnTo>
                    <a:pt x="5209" y="26650"/>
                  </a:lnTo>
                  <a:lnTo>
                    <a:pt x="5066" y="26393"/>
                  </a:lnTo>
                  <a:cubicBezTo>
                    <a:pt x="4692" y="25706"/>
                    <a:pt x="4220" y="25054"/>
                    <a:pt x="3769" y="24463"/>
                  </a:cubicBezTo>
                  <a:cubicBezTo>
                    <a:pt x="3320" y="23868"/>
                    <a:pt x="2885" y="23295"/>
                    <a:pt x="2603" y="22702"/>
                  </a:cubicBezTo>
                  <a:cubicBezTo>
                    <a:pt x="2464" y="22407"/>
                    <a:pt x="2368" y="22107"/>
                    <a:pt x="2333" y="21809"/>
                  </a:cubicBezTo>
                  <a:cubicBezTo>
                    <a:pt x="2297" y="21512"/>
                    <a:pt x="2329" y="21210"/>
                    <a:pt x="2408" y="20895"/>
                  </a:cubicBezTo>
                  <a:cubicBezTo>
                    <a:pt x="2481" y="20579"/>
                    <a:pt x="2611" y="20257"/>
                    <a:pt x="2761" y="19931"/>
                  </a:cubicBezTo>
                  <a:cubicBezTo>
                    <a:pt x="2909" y="19607"/>
                    <a:pt x="3084" y="19276"/>
                    <a:pt x="3255" y="18932"/>
                  </a:cubicBezTo>
                  <a:cubicBezTo>
                    <a:pt x="3426" y="18591"/>
                    <a:pt x="3599" y="18231"/>
                    <a:pt x="3734" y="17841"/>
                  </a:cubicBezTo>
                  <a:cubicBezTo>
                    <a:pt x="3766" y="17742"/>
                    <a:pt x="3805" y="17649"/>
                    <a:pt x="3831" y="17546"/>
                  </a:cubicBezTo>
                  <a:lnTo>
                    <a:pt x="3911" y="17238"/>
                  </a:lnTo>
                  <a:cubicBezTo>
                    <a:pt x="3948" y="17024"/>
                    <a:pt x="3992" y="16812"/>
                    <a:pt x="3993" y="16588"/>
                  </a:cubicBezTo>
                  <a:cubicBezTo>
                    <a:pt x="4000" y="16476"/>
                    <a:pt x="4005" y="16367"/>
                    <a:pt x="3991" y="16253"/>
                  </a:cubicBezTo>
                  <a:cubicBezTo>
                    <a:pt x="3980" y="16142"/>
                    <a:pt x="3976" y="16030"/>
                    <a:pt x="3955" y="15919"/>
                  </a:cubicBezTo>
                  <a:cubicBezTo>
                    <a:pt x="3928" y="15810"/>
                    <a:pt x="3907" y="15700"/>
                    <a:pt x="3876" y="15594"/>
                  </a:cubicBezTo>
                  <a:cubicBezTo>
                    <a:pt x="3840" y="15491"/>
                    <a:pt x="3805" y="15386"/>
                    <a:pt x="3763" y="15286"/>
                  </a:cubicBezTo>
                  <a:cubicBezTo>
                    <a:pt x="3590" y="14887"/>
                    <a:pt x="3347" y="14549"/>
                    <a:pt x="3101" y="14239"/>
                  </a:cubicBezTo>
                  <a:cubicBezTo>
                    <a:pt x="2598" y="13629"/>
                    <a:pt x="2106" y="13059"/>
                    <a:pt x="1728" y="12444"/>
                  </a:cubicBezTo>
                  <a:cubicBezTo>
                    <a:pt x="1540" y="12137"/>
                    <a:pt x="1391" y="11826"/>
                    <a:pt x="1302" y="11502"/>
                  </a:cubicBezTo>
                  <a:cubicBezTo>
                    <a:pt x="1221" y="11176"/>
                    <a:pt x="1162" y="10848"/>
                    <a:pt x="1176" y="10512"/>
                  </a:cubicBezTo>
                  <a:cubicBezTo>
                    <a:pt x="1185" y="9846"/>
                    <a:pt x="1361" y="9187"/>
                    <a:pt x="1594" y="8537"/>
                  </a:cubicBezTo>
                  <a:cubicBezTo>
                    <a:pt x="1824" y="7886"/>
                    <a:pt x="2122" y="7239"/>
                    <a:pt x="2433" y="6585"/>
                  </a:cubicBezTo>
                  <a:cubicBezTo>
                    <a:pt x="2756" y="5936"/>
                    <a:pt x="3112" y="5262"/>
                    <a:pt x="3432" y="4562"/>
                  </a:cubicBezTo>
                  <a:cubicBezTo>
                    <a:pt x="3754" y="3865"/>
                    <a:pt x="4045" y="3126"/>
                    <a:pt x="4220" y="2351"/>
                  </a:cubicBezTo>
                  <a:cubicBezTo>
                    <a:pt x="4310" y="1965"/>
                    <a:pt x="4361" y="1567"/>
                    <a:pt x="4378" y="1171"/>
                  </a:cubicBezTo>
                  <a:cubicBezTo>
                    <a:pt x="4386" y="774"/>
                    <a:pt x="4350" y="379"/>
                    <a:pt x="4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8"/>
            <p:cNvSpPr/>
            <p:nvPr/>
          </p:nvSpPr>
          <p:spPr>
            <a:xfrm>
              <a:off x="1103425" y="928025"/>
              <a:ext cx="183750" cy="107300"/>
            </a:xfrm>
            <a:custGeom>
              <a:avLst/>
              <a:gdLst/>
              <a:ahLst/>
              <a:cxnLst/>
              <a:rect l="l" t="t" r="r" b="b"/>
              <a:pathLst>
                <a:path w="7350" h="4292" extrusionOk="0">
                  <a:moveTo>
                    <a:pt x="294" y="0"/>
                  </a:moveTo>
                  <a:lnTo>
                    <a:pt x="0" y="764"/>
                  </a:lnTo>
                  <a:cubicBezTo>
                    <a:pt x="406" y="900"/>
                    <a:pt x="814" y="941"/>
                    <a:pt x="1198" y="954"/>
                  </a:cubicBezTo>
                  <a:cubicBezTo>
                    <a:pt x="1296" y="957"/>
                    <a:pt x="1392" y="958"/>
                    <a:pt x="1488" y="958"/>
                  </a:cubicBezTo>
                  <a:cubicBezTo>
                    <a:pt x="1771" y="958"/>
                    <a:pt x="2046" y="948"/>
                    <a:pt x="2315" y="946"/>
                  </a:cubicBezTo>
                  <a:cubicBezTo>
                    <a:pt x="2330" y="946"/>
                    <a:pt x="2345" y="946"/>
                    <a:pt x="2361" y="946"/>
                  </a:cubicBezTo>
                  <a:cubicBezTo>
                    <a:pt x="2704" y="946"/>
                    <a:pt x="3037" y="961"/>
                    <a:pt x="3352" y="1030"/>
                  </a:cubicBezTo>
                  <a:cubicBezTo>
                    <a:pt x="3681" y="1100"/>
                    <a:pt x="3979" y="1243"/>
                    <a:pt x="4234" y="1462"/>
                  </a:cubicBezTo>
                  <a:cubicBezTo>
                    <a:pt x="4491" y="1681"/>
                    <a:pt x="4700" y="1971"/>
                    <a:pt x="4895" y="2275"/>
                  </a:cubicBezTo>
                  <a:cubicBezTo>
                    <a:pt x="5091" y="2581"/>
                    <a:pt x="5269" y="2905"/>
                    <a:pt x="5488" y="3213"/>
                  </a:cubicBezTo>
                  <a:cubicBezTo>
                    <a:pt x="5709" y="3519"/>
                    <a:pt x="5972" y="3798"/>
                    <a:pt x="6286" y="4007"/>
                  </a:cubicBezTo>
                  <a:cubicBezTo>
                    <a:pt x="6543" y="4178"/>
                    <a:pt x="6848" y="4291"/>
                    <a:pt x="7153" y="4291"/>
                  </a:cubicBezTo>
                  <a:cubicBezTo>
                    <a:pt x="7219" y="4291"/>
                    <a:pt x="7284" y="4286"/>
                    <a:pt x="7349" y="4275"/>
                  </a:cubicBezTo>
                  <a:lnTo>
                    <a:pt x="7349" y="4275"/>
                  </a:lnTo>
                  <a:cubicBezTo>
                    <a:pt x="7320" y="4277"/>
                    <a:pt x="7292" y="4278"/>
                    <a:pt x="7263" y="4278"/>
                  </a:cubicBezTo>
                  <a:cubicBezTo>
                    <a:pt x="6923" y="4278"/>
                    <a:pt x="6603" y="4132"/>
                    <a:pt x="6346" y="3924"/>
                  </a:cubicBezTo>
                  <a:cubicBezTo>
                    <a:pt x="6067" y="3699"/>
                    <a:pt x="5842" y="3410"/>
                    <a:pt x="5660" y="3102"/>
                  </a:cubicBezTo>
                  <a:cubicBezTo>
                    <a:pt x="5480" y="2792"/>
                    <a:pt x="5332" y="2455"/>
                    <a:pt x="5161" y="2123"/>
                  </a:cubicBezTo>
                  <a:cubicBezTo>
                    <a:pt x="4990" y="1791"/>
                    <a:pt x="4795" y="1455"/>
                    <a:pt x="4516" y="1166"/>
                  </a:cubicBezTo>
                  <a:cubicBezTo>
                    <a:pt x="4239" y="875"/>
                    <a:pt x="3871" y="656"/>
                    <a:pt x="3489" y="538"/>
                  </a:cubicBezTo>
                  <a:cubicBezTo>
                    <a:pt x="3106" y="416"/>
                    <a:pt x="2717" y="367"/>
                    <a:pt x="2342" y="334"/>
                  </a:cubicBezTo>
                  <a:cubicBezTo>
                    <a:pt x="1967" y="301"/>
                    <a:pt x="1601" y="284"/>
                    <a:pt x="1253" y="240"/>
                  </a:cubicBezTo>
                  <a:cubicBezTo>
                    <a:pt x="906" y="198"/>
                    <a:pt x="578" y="126"/>
                    <a:pt x="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8"/>
            <p:cNvSpPr/>
            <p:nvPr/>
          </p:nvSpPr>
          <p:spPr>
            <a:xfrm>
              <a:off x="1110000" y="740775"/>
              <a:ext cx="173825" cy="202025"/>
            </a:xfrm>
            <a:custGeom>
              <a:avLst/>
              <a:gdLst/>
              <a:ahLst/>
              <a:cxnLst/>
              <a:rect l="l" t="t" r="r" b="b"/>
              <a:pathLst>
                <a:path w="6953" h="8081" extrusionOk="0">
                  <a:moveTo>
                    <a:pt x="412" y="1"/>
                  </a:moveTo>
                  <a:cubicBezTo>
                    <a:pt x="413" y="1"/>
                    <a:pt x="413" y="1"/>
                    <a:pt x="413" y="1"/>
                  </a:cubicBezTo>
                  <a:lnTo>
                    <a:pt x="413" y="1"/>
                  </a:lnTo>
                  <a:lnTo>
                    <a:pt x="414" y="1"/>
                  </a:lnTo>
                  <a:close/>
                  <a:moveTo>
                    <a:pt x="413" y="1"/>
                  </a:moveTo>
                  <a:lnTo>
                    <a:pt x="1" y="707"/>
                  </a:lnTo>
                  <a:cubicBezTo>
                    <a:pt x="510" y="980"/>
                    <a:pt x="1038" y="1082"/>
                    <a:pt x="1515" y="1183"/>
                  </a:cubicBezTo>
                  <a:cubicBezTo>
                    <a:pt x="1998" y="1282"/>
                    <a:pt x="2445" y="1383"/>
                    <a:pt x="2828" y="1599"/>
                  </a:cubicBezTo>
                  <a:cubicBezTo>
                    <a:pt x="3217" y="1812"/>
                    <a:pt x="3557" y="2129"/>
                    <a:pt x="3832" y="2501"/>
                  </a:cubicBezTo>
                  <a:cubicBezTo>
                    <a:pt x="4109" y="2873"/>
                    <a:pt x="4323" y="3299"/>
                    <a:pt x="4475" y="3749"/>
                  </a:cubicBezTo>
                  <a:cubicBezTo>
                    <a:pt x="4630" y="4193"/>
                    <a:pt x="4683" y="4663"/>
                    <a:pt x="4685" y="5149"/>
                  </a:cubicBezTo>
                  <a:cubicBezTo>
                    <a:pt x="4691" y="5633"/>
                    <a:pt x="4645" y="6137"/>
                    <a:pt x="4727" y="6647"/>
                  </a:cubicBezTo>
                  <a:cubicBezTo>
                    <a:pt x="4749" y="6786"/>
                    <a:pt x="4804" y="6909"/>
                    <a:pt x="4860" y="7024"/>
                  </a:cubicBezTo>
                  <a:cubicBezTo>
                    <a:pt x="4918" y="7139"/>
                    <a:pt x="4983" y="7248"/>
                    <a:pt x="5053" y="7353"/>
                  </a:cubicBezTo>
                  <a:cubicBezTo>
                    <a:pt x="5195" y="7563"/>
                    <a:pt x="5353" y="7762"/>
                    <a:pt x="5557" y="7921"/>
                  </a:cubicBezTo>
                  <a:cubicBezTo>
                    <a:pt x="5608" y="7961"/>
                    <a:pt x="5663" y="7996"/>
                    <a:pt x="5724" y="8023"/>
                  </a:cubicBezTo>
                  <a:cubicBezTo>
                    <a:pt x="5786" y="8053"/>
                    <a:pt x="5854" y="8063"/>
                    <a:pt x="5915" y="8072"/>
                  </a:cubicBezTo>
                  <a:cubicBezTo>
                    <a:pt x="5966" y="8078"/>
                    <a:pt x="6018" y="8081"/>
                    <a:pt x="6069" y="8081"/>
                  </a:cubicBezTo>
                  <a:cubicBezTo>
                    <a:pt x="6145" y="8081"/>
                    <a:pt x="6219" y="8075"/>
                    <a:pt x="6293" y="8062"/>
                  </a:cubicBezTo>
                  <a:cubicBezTo>
                    <a:pt x="6541" y="8018"/>
                    <a:pt x="6774" y="7902"/>
                    <a:pt x="6953" y="7731"/>
                  </a:cubicBezTo>
                  <a:lnTo>
                    <a:pt x="6953" y="7731"/>
                  </a:lnTo>
                  <a:cubicBezTo>
                    <a:pt x="6763" y="7890"/>
                    <a:pt x="6526" y="7986"/>
                    <a:pt x="6287" y="8012"/>
                  </a:cubicBezTo>
                  <a:cubicBezTo>
                    <a:pt x="6245" y="8016"/>
                    <a:pt x="6203" y="8018"/>
                    <a:pt x="6161" y="8018"/>
                  </a:cubicBezTo>
                  <a:cubicBezTo>
                    <a:pt x="6082" y="8018"/>
                    <a:pt x="6004" y="8011"/>
                    <a:pt x="5927" y="7997"/>
                  </a:cubicBezTo>
                  <a:cubicBezTo>
                    <a:pt x="5866" y="7985"/>
                    <a:pt x="5812" y="7972"/>
                    <a:pt x="5764" y="7942"/>
                  </a:cubicBezTo>
                  <a:cubicBezTo>
                    <a:pt x="5715" y="7915"/>
                    <a:pt x="5668" y="7880"/>
                    <a:pt x="5624" y="7840"/>
                  </a:cubicBezTo>
                  <a:cubicBezTo>
                    <a:pt x="5451" y="7679"/>
                    <a:pt x="5313" y="7474"/>
                    <a:pt x="5196" y="7266"/>
                  </a:cubicBezTo>
                  <a:cubicBezTo>
                    <a:pt x="5084" y="7058"/>
                    <a:pt x="4976" y="6828"/>
                    <a:pt x="4955" y="6615"/>
                  </a:cubicBezTo>
                  <a:cubicBezTo>
                    <a:pt x="4907" y="6144"/>
                    <a:pt x="4979" y="5658"/>
                    <a:pt x="5004" y="5156"/>
                  </a:cubicBezTo>
                  <a:cubicBezTo>
                    <a:pt x="5035" y="4657"/>
                    <a:pt x="5008" y="4130"/>
                    <a:pt x="4869" y="3631"/>
                  </a:cubicBezTo>
                  <a:cubicBezTo>
                    <a:pt x="4738" y="3135"/>
                    <a:pt x="4539" y="2652"/>
                    <a:pt x="4254" y="2210"/>
                  </a:cubicBezTo>
                  <a:cubicBezTo>
                    <a:pt x="3973" y="1770"/>
                    <a:pt x="3604" y="1368"/>
                    <a:pt x="3145" y="1074"/>
                  </a:cubicBezTo>
                  <a:cubicBezTo>
                    <a:pt x="2684" y="769"/>
                    <a:pt x="2158" y="619"/>
                    <a:pt x="1685" y="487"/>
                  </a:cubicBezTo>
                  <a:cubicBezTo>
                    <a:pt x="1210" y="355"/>
                    <a:pt x="763" y="225"/>
                    <a:pt x="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8"/>
            <p:cNvSpPr/>
            <p:nvPr/>
          </p:nvSpPr>
          <p:spPr>
            <a:xfrm>
              <a:off x="1064500" y="493150"/>
              <a:ext cx="235325" cy="218175"/>
            </a:xfrm>
            <a:custGeom>
              <a:avLst/>
              <a:gdLst/>
              <a:ahLst/>
              <a:cxnLst/>
              <a:rect l="l" t="t" r="r" b="b"/>
              <a:pathLst>
                <a:path w="9413" h="8727" extrusionOk="0">
                  <a:moveTo>
                    <a:pt x="109" y="0"/>
                  </a:moveTo>
                  <a:cubicBezTo>
                    <a:pt x="28" y="200"/>
                    <a:pt x="0" y="426"/>
                    <a:pt x="30" y="633"/>
                  </a:cubicBezTo>
                  <a:cubicBezTo>
                    <a:pt x="59" y="841"/>
                    <a:pt x="135" y="1029"/>
                    <a:pt x="235" y="1188"/>
                  </a:cubicBezTo>
                  <a:cubicBezTo>
                    <a:pt x="437" y="1505"/>
                    <a:pt x="711" y="1733"/>
                    <a:pt x="1020" y="1892"/>
                  </a:cubicBezTo>
                  <a:cubicBezTo>
                    <a:pt x="1171" y="1973"/>
                    <a:pt x="1349" y="2033"/>
                    <a:pt x="1511" y="2068"/>
                  </a:cubicBezTo>
                  <a:cubicBezTo>
                    <a:pt x="1671" y="2102"/>
                    <a:pt x="1831" y="2124"/>
                    <a:pt x="1984" y="2135"/>
                  </a:cubicBezTo>
                  <a:cubicBezTo>
                    <a:pt x="2295" y="2160"/>
                    <a:pt x="2589" y="2154"/>
                    <a:pt x="2870" y="2159"/>
                  </a:cubicBezTo>
                  <a:cubicBezTo>
                    <a:pt x="3152" y="2165"/>
                    <a:pt x="3419" y="2177"/>
                    <a:pt x="3670" y="2241"/>
                  </a:cubicBezTo>
                  <a:cubicBezTo>
                    <a:pt x="3923" y="2298"/>
                    <a:pt x="4170" y="2394"/>
                    <a:pt x="4400" y="2529"/>
                  </a:cubicBezTo>
                  <a:cubicBezTo>
                    <a:pt x="4630" y="2661"/>
                    <a:pt x="4846" y="2825"/>
                    <a:pt x="5041" y="3012"/>
                  </a:cubicBezTo>
                  <a:cubicBezTo>
                    <a:pt x="5233" y="3202"/>
                    <a:pt x="5403" y="3416"/>
                    <a:pt x="5548" y="3646"/>
                  </a:cubicBezTo>
                  <a:cubicBezTo>
                    <a:pt x="5694" y="3877"/>
                    <a:pt x="5811" y="4126"/>
                    <a:pt x="5891" y="4387"/>
                  </a:cubicBezTo>
                  <a:cubicBezTo>
                    <a:pt x="5914" y="4452"/>
                    <a:pt x="5931" y="4518"/>
                    <a:pt x="5946" y="4584"/>
                  </a:cubicBezTo>
                  <a:cubicBezTo>
                    <a:pt x="5962" y="4650"/>
                    <a:pt x="5979" y="4718"/>
                    <a:pt x="5987" y="4785"/>
                  </a:cubicBezTo>
                  <a:lnTo>
                    <a:pt x="6018" y="4991"/>
                  </a:lnTo>
                  <a:lnTo>
                    <a:pt x="6048" y="5212"/>
                  </a:lnTo>
                  <a:cubicBezTo>
                    <a:pt x="6143" y="5799"/>
                    <a:pt x="6335" y="6371"/>
                    <a:pt x="6632" y="6884"/>
                  </a:cubicBezTo>
                  <a:cubicBezTo>
                    <a:pt x="6926" y="7394"/>
                    <a:pt x="7320" y="7848"/>
                    <a:pt x="7795" y="8194"/>
                  </a:cubicBezTo>
                  <a:cubicBezTo>
                    <a:pt x="8030" y="8366"/>
                    <a:pt x="8287" y="8512"/>
                    <a:pt x="8562" y="8613"/>
                  </a:cubicBezTo>
                  <a:cubicBezTo>
                    <a:pt x="8698" y="8663"/>
                    <a:pt x="8840" y="8703"/>
                    <a:pt x="8985" y="8719"/>
                  </a:cubicBezTo>
                  <a:cubicBezTo>
                    <a:pt x="9028" y="8724"/>
                    <a:pt x="9071" y="8727"/>
                    <a:pt x="9115" y="8727"/>
                  </a:cubicBezTo>
                  <a:cubicBezTo>
                    <a:pt x="9218" y="8727"/>
                    <a:pt x="9320" y="8711"/>
                    <a:pt x="9413" y="8669"/>
                  </a:cubicBezTo>
                  <a:lnTo>
                    <a:pt x="9413" y="8669"/>
                  </a:lnTo>
                  <a:cubicBezTo>
                    <a:pt x="9335" y="8699"/>
                    <a:pt x="9253" y="8711"/>
                    <a:pt x="9171" y="8711"/>
                  </a:cubicBezTo>
                  <a:cubicBezTo>
                    <a:pt x="9110" y="8711"/>
                    <a:pt x="9048" y="8704"/>
                    <a:pt x="8989" y="8694"/>
                  </a:cubicBezTo>
                  <a:cubicBezTo>
                    <a:pt x="8848" y="8669"/>
                    <a:pt x="8712" y="8622"/>
                    <a:pt x="8581" y="8566"/>
                  </a:cubicBezTo>
                  <a:cubicBezTo>
                    <a:pt x="8319" y="8451"/>
                    <a:pt x="8077" y="8294"/>
                    <a:pt x="7857" y="8113"/>
                  </a:cubicBezTo>
                  <a:cubicBezTo>
                    <a:pt x="7417" y="7751"/>
                    <a:pt x="7065" y="7289"/>
                    <a:pt x="6811" y="6786"/>
                  </a:cubicBezTo>
                  <a:cubicBezTo>
                    <a:pt x="6558" y="6281"/>
                    <a:pt x="6408" y="5730"/>
                    <a:pt x="6352" y="5173"/>
                  </a:cubicBezTo>
                  <a:lnTo>
                    <a:pt x="6337" y="4963"/>
                  </a:lnTo>
                  <a:lnTo>
                    <a:pt x="6316" y="4739"/>
                  </a:lnTo>
                  <a:cubicBezTo>
                    <a:pt x="6311" y="4663"/>
                    <a:pt x="6296" y="4588"/>
                    <a:pt x="6284" y="4513"/>
                  </a:cubicBezTo>
                  <a:cubicBezTo>
                    <a:pt x="6270" y="4438"/>
                    <a:pt x="6256" y="4363"/>
                    <a:pt x="6235" y="4290"/>
                  </a:cubicBezTo>
                  <a:cubicBezTo>
                    <a:pt x="6163" y="3994"/>
                    <a:pt x="6049" y="3708"/>
                    <a:pt x="5902" y="3441"/>
                  </a:cubicBezTo>
                  <a:cubicBezTo>
                    <a:pt x="5755" y="3173"/>
                    <a:pt x="5579" y="2921"/>
                    <a:pt x="5373" y="2693"/>
                  </a:cubicBezTo>
                  <a:cubicBezTo>
                    <a:pt x="5163" y="2467"/>
                    <a:pt x="4927" y="2263"/>
                    <a:pt x="4667" y="2093"/>
                  </a:cubicBezTo>
                  <a:cubicBezTo>
                    <a:pt x="4407" y="1920"/>
                    <a:pt x="4119" y="1786"/>
                    <a:pt x="3813" y="1697"/>
                  </a:cubicBezTo>
                  <a:cubicBezTo>
                    <a:pt x="3508" y="1601"/>
                    <a:pt x="3194" y="1570"/>
                    <a:pt x="2900" y="1546"/>
                  </a:cubicBezTo>
                  <a:cubicBezTo>
                    <a:pt x="2604" y="1524"/>
                    <a:pt x="2320" y="1511"/>
                    <a:pt x="2056" y="1474"/>
                  </a:cubicBezTo>
                  <a:cubicBezTo>
                    <a:pt x="1923" y="1456"/>
                    <a:pt x="1797" y="1431"/>
                    <a:pt x="1676" y="1396"/>
                  </a:cubicBezTo>
                  <a:cubicBezTo>
                    <a:pt x="1559" y="1363"/>
                    <a:pt x="1463" y="1324"/>
                    <a:pt x="1362" y="1263"/>
                  </a:cubicBezTo>
                  <a:cubicBezTo>
                    <a:pt x="1163" y="1147"/>
                    <a:pt x="992" y="976"/>
                    <a:pt x="895" y="797"/>
                  </a:cubicBezTo>
                  <a:cubicBezTo>
                    <a:pt x="846" y="709"/>
                    <a:pt x="823" y="620"/>
                    <a:pt x="818" y="542"/>
                  </a:cubicBezTo>
                  <a:cubicBezTo>
                    <a:pt x="813" y="463"/>
                    <a:pt x="828" y="394"/>
                    <a:pt x="859" y="327"/>
                  </a:cubicBezTo>
                  <a:lnTo>
                    <a:pt x="1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8"/>
            <p:cNvSpPr/>
            <p:nvPr/>
          </p:nvSpPr>
          <p:spPr>
            <a:xfrm>
              <a:off x="1177250" y="787625"/>
              <a:ext cx="29250" cy="105375"/>
            </a:xfrm>
            <a:custGeom>
              <a:avLst/>
              <a:gdLst/>
              <a:ahLst/>
              <a:cxnLst/>
              <a:rect l="l" t="t" r="r" b="b"/>
              <a:pathLst>
                <a:path w="1170" h="4215" extrusionOk="0">
                  <a:moveTo>
                    <a:pt x="764" y="1"/>
                  </a:moveTo>
                  <a:cubicBezTo>
                    <a:pt x="739" y="345"/>
                    <a:pt x="635" y="693"/>
                    <a:pt x="512" y="1041"/>
                  </a:cubicBezTo>
                  <a:cubicBezTo>
                    <a:pt x="389" y="1389"/>
                    <a:pt x="246" y="1742"/>
                    <a:pt x="149" y="2112"/>
                  </a:cubicBezTo>
                  <a:cubicBezTo>
                    <a:pt x="53" y="2481"/>
                    <a:pt x="1" y="2874"/>
                    <a:pt x="72" y="3255"/>
                  </a:cubicBezTo>
                  <a:cubicBezTo>
                    <a:pt x="139" y="3629"/>
                    <a:pt x="325" y="3996"/>
                    <a:pt x="633" y="4214"/>
                  </a:cubicBezTo>
                  <a:cubicBezTo>
                    <a:pt x="348" y="3967"/>
                    <a:pt x="205" y="3600"/>
                    <a:pt x="173" y="3240"/>
                  </a:cubicBezTo>
                  <a:cubicBezTo>
                    <a:pt x="139" y="2877"/>
                    <a:pt x="222" y="2515"/>
                    <a:pt x="345" y="2173"/>
                  </a:cubicBezTo>
                  <a:cubicBezTo>
                    <a:pt x="470" y="1828"/>
                    <a:pt x="638" y="1500"/>
                    <a:pt x="797" y="1156"/>
                  </a:cubicBezTo>
                  <a:cubicBezTo>
                    <a:pt x="953" y="813"/>
                    <a:pt x="1102" y="450"/>
                    <a:pt x="1170" y="52"/>
                  </a:cubicBezTo>
                  <a:lnTo>
                    <a:pt x="7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8"/>
            <p:cNvSpPr/>
            <p:nvPr/>
          </p:nvSpPr>
          <p:spPr>
            <a:xfrm>
              <a:off x="1198625" y="958900"/>
              <a:ext cx="72850" cy="170750"/>
            </a:xfrm>
            <a:custGeom>
              <a:avLst/>
              <a:gdLst/>
              <a:ahLst/>
              <a:cxnLst/>
              <a:rect l="l" t="t" r="r" b="b"/>
              <a:pathLst>
                <a:path w="2914" h="6830" extrusionOk="0">
                  <a:moveTo>
                    <a:pt x="443" y="1"/>
                  </a:moveTo>
                  <a:cubicBezTo>
                    <a:pt x="436" y="323"/>
                    <a:pt x="356" y="632"/>
                    <a:pt x="239" y="946"/>
                  </a:cubicBezTo>
                  <a:cubicBezTo>
                    <a:pt x="123" y="1258"/>
                    <a:pt x="2" y="1604"/>
                    <a:pt x="0" y="1962"/>
                  </a:cubicBezTo>
                  <a:lnTo>
                    <a:pt x="2" y="2096"/>
                  </a:lnTo>
                  <a:lnTo>
                    <a:pt x="13" y="2227"/>
                  </a:lnTo>
                  <a:cubicBezTo>
                    <a:pt x="19" y="2315"/>
                    <a:pt x="47" y="2419"/>
                    <a:pt x="86" y="2501"/>
                  </a:cubicBezTo>
                  <a:cubicBezTo>
                    <a:pt x="170" y="2671"/>
                    <a:pt x="294" y="2803"/>
                    <a:pt x="420" y="2922"/>
                  </a:cubicBezTo>
                  <a:cubicBezTo>
                    <a:pt x="677" y="3156"/>
                    <a:pt x="960" y="3342"/>
                    <a:pt x="1213" y="3559"/>
                  </a:cubicBezTo>
                  <a:cubicBezTo>
                    <a:pt x="1338" y="3666"/>
                    <a:pt x="1459" y="3781"/>
                    <a:pt x="1547" y="3916"/>
                  </a:cubicBezTo>
                  <a:cubicBezTo>
                    <a:pt x="1635" y="4048"/>
                    <a:pt x="1674" y="4210"/>
                    <a:pt x="1688" y="4374"/>
                  </a:cubicBezTo>
                  <a:cubicBezTo>
                    <a:pt x="1716" y="4703"/>
                    <a:pt x="1664" y="5043"/>
                    <a:pt x="1681" y="5384"/>
                  </a:cubicBezTo>
                  <a:cubicBezTo>
                    <a:pt x="1691" y="5554"/>
                    <a:pt x="1715" y="5726"/>
                    <a:pt x="1775" y="5887"/>
                  </a:cubicBezTo>
                  <a:cubicBezTo>
                    <a:pt x="1833" y="6050"/>
                    <a:pt x="1924" y="6198"/>
                    <a:pt x="2043" y="6323"/>
                  </a:cubicBezTo>
                  <a:cubicBezTo>
                    <a:pt x="2280" y="6571"/>
                    <a:pt x="2597" y="6718"/>
                    <a:pt x="2914" y="6829"/>
                  </a:cubicBezTo>
                  <a:cubicBezTo>
                    <a:pt x="2599" y="6710"/>
                    <a:pt x="2289" y="6554"/>
                    <a:pt x="2064" y="6303"/>
                  </a:cubicBezTo>
                  <a:cubicBezTo>
                    <a:pt x="1952" y="6178"/>
                    <a:pt x="1868" y="6031"/>
                    <a:pt x="1814" y="5874"/>
                  </a:cubicBezTo>
                  <a:cubicBezTo>
                    <a:pt x="1762" y="5716"/>
                    <a:pt x="1743" y="5549"/>
                    <a:pt x="1738" y="5382"/>
                  </a:cubicBezTo>
                  <a:cubicBezTo>
                    <a:pt x="1731" y="5048"/>
                    <a:pt x="1793" y="4713"/>
                    <a:pt x="1775" y="4368"/>
                  </a:cubicBezTo>
                  <a:cubicBezTo>
                    <a:pt x="1765" y="4195"/>
                    <a:pt x="1727" y="4017"/>
                    <a:pt x="1634" y="3862"/>
                  </a:cubicBezTo>
                  <a:cubicBezTo>
                    <a:pt x="1543" y="3710"/>
                    <a:pt x="1419" y="3584"/>
                    <a:pt x="1294" y="3467"/>
                  </a:cubicBezTo>
                  <a:cubicBezTo>
                    <a:pt x="1042" y="3235"/>
                    <a:pt x="766" y="3036"/>
                    <a:pt x="533" y="2804"/>
                  </a:cubicBezTo>
                  <a:cubicBezTo>
                    <a:pt x="418" y="2688"/>
                    <a:pt x="312" y="2562"/>
                    <a:pt x="254" y="2425"/>
                  </a:cubicBezTo>
                  <a:cubicBezTo>
                    <a:pt x="224" y="2354"/>
                    <a:pt x="209" y="2290"/>
                    <a:pt x="206" y="2210"/>
                  </a:cubicBezTo>
                  <a:lnTo>
                    <a:pt x="199" y="2089"/>
                  </a:lnTo>
                  <a:lnTo>
                    <a:pt x="202" y="1970"/>
                  </a:lnTo>
                  <a:cubicBezTo>
                    <a:pt x="215" y="1646"/>
                    <a:pt x="331" y="1344"/>
                    <a:pt x="460" y="1031"/>
                  </a:cubicBezTo>
                  <a:cubicBezTo>
                    <a:pt x="592" y="718"/>
                    <a:pt x="695" y="369"/>
                    <a:pt x="715" y="13"/>
                  </a:cubicBezTo>
                  <a:lnTo>
                    <a:pt x="717" y="13"/>
                  </a:lnTo>
                  <a:lnTo>
                    <a:pt x="4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8"/>
            <p:cNvSpPr/>
            <p:nvPr/>
          </p:nvSpPr>
          <p:spPr>
            <a:xfrm>
              <a:off x="1135375" y="996325"/>
              <a:ext cx="19375" cy="116875"/>
            </a:xfrm>
            <a:custGeom>
              <a:avLst/>
              <a:gdLst/>
              <a:ahLst/>
              <a:cxnLst/>
              <a:rect l="l" t="t" r="r" b="b"/>
              <a:pathLst>
                <a:path w="775" h="4675" extrusionOk="0">
                  <a:moveTo>
                    <a:pt x="699" y="1"/>
                  </a:moveTo>
                  <a:lnTo>
                    <a:pt x="432" y="56"/>
                  </a:lnTo>
                  <a:cubicBezTo>
                    <a:pt x="519" y="421"/>
                    <a:pt x="495" y="813"/>
                    <a:pt x="426" y="1197"/>
                  </a:cubicBezTo>
                  <a:cubicBezTo>
                    <a:pt x="356" y="1584"/>
                    <a:pt x="243" y="1969"/>
                    <a:pt x="151" y="2359"/>
                  </a:cubicBezTo>
                  <a:cubicBezTo>
                    <a:pt x="59" y="2752"/>
                    <a:pt x="0" y="3158"/>
                    <a:pt x="24" y="3563"/>
                  </a:cubicBezTo>
                  <a:cubicBezTo>
                    <a:pt x="47" y="3964"/>
                    <a:pt x="171" y="4374"/>
                    <a:pt x="440" y="4675"/>
                  </a:cubicBezTo>
                  <a:cubicBezTo>
                    <a:pt x="190" y="4358"/>
                    <a:pt x="94" y="3952"/>
                    <a:pt x="92" y="3561"/>
                  </a:cubicBezTo>
                  <a:cubicBezTo>
                    <a:pt x="91" y="3165"/>
                    <a:pt x="170" y="2773"/>
                    <a:pt x="282" y="2394"/>
                  </a:cubicBezTo>
                  <a:cubicBezTo>
                    <a:pt x="396" y="2013"/>
                    <a:pt x="530" y="1637"/>
                    <a:pt x="626" y="1240"/>
                  </a:cubicBezTo>
                  <a:cubicBezTo>
                    <a:pt x="721" y="846"/>
                    <a:pt x="775" y="424"/>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8"/>
            <p:cNvSpPr/>
            <p:nvPr/>
          </p:nvSpPr>
          <p:spPr>
            <a:xfrm>
              <a:off x="1128025" y="459550"/>
              <a:ext cx="201325" cy="84650"/>
            </a:xfrm>
            <a:custGeom>
              <a:avLst/>
              <a:gdLst/>
              <a:ahLst/>
              <a:cxnLst/>
              <a:rect l="l" t="t" r="r" b="b"/>
              <a:pathLst>
                <a:path w="8053" h="3386" extrusionOk="0">
                  <a:moveTo>
                    <a:pt x="8052" y="0"/>
                  </a:moveTo>
                  <a:lnTo>
                    <a:pt x="8052" y="0"/>
                  </a:lnTo>
                  <a:cubicBezTo>
                    <a:pt x="7602" y="179"/>
                    <a:pt x="7215" y="514"/>
                    <a:pt x="6964" y="936"/>
                  </a:cubicBezTo>
                  <a:cubicBezTo>
                    <a:pt x="6837" y="1146"/>
                    <a:pt x="6756" y="1384"/>
                    <a:pt x="6695" y="1617"/>
                  </a:cubicBezTo>
                  <a:cubicBezTo>
                    <a:pt x="6632" y="1851"/>
                    <a:pt x="6567" y="2082"/>
                    <a:pt x="6433" y="2265"/>
                  </a:cubicBezTo>
                  <a:cubicBezTo>
                    <a:pt x="6368" y="2357"/>
                    <a:pt x="6287" y="2436"/>
                    <a:pt x="6192" y="2486"/>
                  </a:cubicBezTo>
                  <a:cubicBezTo>
                    <a:pt x="6117" y="2529"/>
                    <a:pt x="6027" y="2545"/>
                    <a:pt x="5934" y="2545"/>
                  </a:cubicBezTo>
                  <a:cubicBezTo>
                    <a:pt x="5918" y="2545"/>
                    <a:pt x="5901" y="2544"/>
                    <a:pt x="5884" y="2543"/>
                  </a:cubicBezTo>
                  <a:cubicBezTo>
                    <a:pt x="5771" y="2539"/>
                    <a:pt x="5677" y="2503"/>
                    <a:pt x="5547" y="2470"/>
                  </a:cubicBezTo>
                  <a:cubicBezTo>
                    <a:pt x="5422" y="2440"/>
                    <a:pt x="5295" y="2422"/>
                    <a:pt x="5166" y="2421"/>
                  </a:cubicBezTo>
                  <a:cubicBezTo>
                    <a:pt x="5156" y="2421"/>
                    <a:pt x="5146" y="2421"/>
                    <a:pt x="5135" y="2421"/>
                  </a:cubicBezTo>
                  <a:cubicBezTo>
                    <a:pt x="4888" y="2421"/>
                    <a:pt x="4638" y="2478"/>
                    <a:pt x="4415" y="2597"/>
                  </a:cubicBezTo>
                  <a:cubicBezTo>
                    <a:pt x="4358" y="2626"/>
                    <a:pt x="4298" y="2664"/>
                    <a:pt x="4249" y="2697"/>
                  </a:cubicBezTo>
                  <a:cubicBezTo>
                    <a:pt x="4199" y="2729"/>
                    <a:pt x="4151" y="2760"/>
                    <a:pt x="4101" y="2789"/>
                  </a:cubicBezTo>
                  <a:cubicBezTo>
                    <a:pt x="4002" y="2848"/>
                    <a:pt x="3901" y="2898"/>
                    <a:pt x="3799" y="2932"/>
                  </a:cubicBezTo>
                  <a:cubicBezTo>
                    <a:pt x="3711" y="2964"/>
                    <a:pt x="3623" y="2980"/>
                    <a:pt x="3539" y="2980"/>
                  </a:cubicBezTo>
                  <a:cubicBezTo>
                    <a:pt x="3427" y="2980"/>
                    <a:pt x="3323" y="2951"/>
                    <a:pt x="3235" y="2886"/>
                  </a:cubicBezTo>
                  <a:cubicBezTo>
                    <a:pt x="3076" y="2776"/>
                    <a:pt x="2963" y="2583"/>
                    <a:pt x="2879" y="2376"/>
                  </a:cubicBezTo>
                  <a:cubicBezTo>
                    <a:pt x="2794" y="2165"/>
                    <a:pt x="2730" y="1923"/>
                    <a:pt x="2596" y="1685"/>
                  </a:cubicBezTo>
                  <a:cubicBezTo>
                    <a:pt x="2530" y="1566"/>
                    <a:pt x="2444" y="1449"/>
                    <a:pt x="2334" y="1352"/>
                  </a:cubicBezTo>
                  <a:cubicBezTo>
                    <a:pt x="2224" y="1253"/>
                    <a:pt x="2098" y="1179"/>
                    <a:pt x="1960" y="1130"/>
                  </a:cubicBezTo>
                  <a:cubicBezTo>
                    <a:pt x="1830" y="1082"/>
                    <a:pt x="1693" y="1059"/>
                    <a:pt x="1556" y="1059"/>
                  </a:cubicBezTo>
                  <a:cubicBezTo>
                    <a:pt x="1400" y="1059"/>
                    <a:pt x="1244" y="1089"/>
                    <a:pt x="1099" y="1148"/>
                  </a:cubicBezTo>
                  <a:cubicBezTo>
                    <a:pt x="962" y="1204"/>
                    <a:pt x="837" y="1282"/>
                    <a:pt x="724" y="1385"/>
                  </a:cubicBezTo>
                  <a:cubicBezTo>
                    <a:pt x="613" y="1490"/>
                    <a:pt x="526" y="1619"/>
                    <a:pt x="464" y="1748"/>
                  </a:cubicBezTo>
                  <a:cubicBezTo>
                    <a:pt x="339" y="2010"/>
                    <a:pt x="302" y="2270"/>
                    <a:pt x="245" y="2490"/>
                  </a:cubicBezTo>
                  <a:cubicBezTo>
                    <a:pt x="192" y="2709"/>
                    <a:pt x="114" y="2898"/>
                    <a:pt x="1" y="3005"/>
                  </a:cubicBezTo>
                  <a:lnTo>
                    <a:pt x="391" y="3385"/>
                  </a:lnTo>
                  <a:cubicBezTo>
                    <a:pt x="617" y="3141"/>
                    <a:pt x="693" y="2849"/>
                    <a:pt x="744" y="2602"/>
                  </a:cubicBezTo>
                  <a:cubicBezTo>
                    <a:pt x="793" y="2351"/>
                    <a:pt x="821" y="2125"/>
                    <a:pt x="898" y="1947"/>
                  </a:cubicBezTo>
                  <a:cubicBezTo>
                    <a:pt x="1000" y="1665"/>
                    <a:pt x="1302" y="1482"/>
                    <a:pt x="1607" y="1482"/>
                  </a:cubicBezTo>
                  <a:cubicBezTo>
                    <a:pt x="1682" y="1482"/>
                    <a:pt x="1757" y="1493"/>
                    <a:pt x="1829" y="1516"/>
                  </a:cubicBezTo>
                  <a:cubicBezTo>
                    <a:pt x="2015" y="1572"/>
                    <a:pt x="2163" y="1695"/>
                    <a:pt x="2274" y="1874"/>
                  </a:cubicBezTo>
                  <a:cubicBezTo>
                    <a:pt x="2386" y="2054"/>
                    <a:pt x="2463" y="2279"/>
                    <a:pt x="2567" y="2511"/>
                  </a:cubicBezTo>
                  <a:cubicBezTo>
                    <a:pt x="2675" y="2742"/>
                    <a:pt x="2818" y="2984"/>
                    <a:pt x="3068" y="3145"/>
                  </a:cubicBezTo>
                  <a:cubicBezTo>
                    <a:pt x="3191" y="3222"/>
                    <a:pt x="3341" y="3267"/>
                    <a:pt x="3486" y="3268"/>
                  </a:cubicBezTo>
                  <a:cubicBezTo>
                    <a:pt x="3493" y="3268"/>
                    <a:pt x="3500" y="3268"/>
                    <a:pt x="3507" y="3268"/>
                  </a:cubicBezTo>
                  <a:cubicBezTo>
                    <a:pt x="3645" y="3268"/>
                    <a:pt x="3776" y="3234"/>
                    <a:pt x="3894" y="3188"/>
                  </a:cubicBezTo>
                  <a:cubicBezTo>
                    <a:pt x="4017" y="3140"/>
                    <a:pt x="4131" y="3076"/>
                    <a:pt x="4237" y="3006"/>
                  </a:cubicBezTo>
                  <a:cubicBezTo>
                    <a:pt x="4289" y="2972"/>
                    <a:pt x="4340" y="2935"/>
                    <a:pt x="4390" y="2899"/>
                  </a:cubicBezTo>
                  <a:cubicBezTo>
                    <a:pt x="4440" y="2863"/>
                    <a:pt x="4481" y="2834"/>
                    <a:pt x="4530" y="2805"/>
                  </a:cubicBezTo>
                  <a:cubicBezTo>
                    <a:pt x="4721" y="2692"/>
                    <a:pt x="4942" y="2632"/>
                    <a:pt x="5168" y="2626"/>
                  </a:cubicBezTo>
                  <a:cubicBezTo>
                    <a:pt x="5184" y="2625"/>
                    <a:pt x="5201" y="2625"/>
                    <a:pt x="5218" y="2625"/>
                  </a:cubicBezTo>
                  <a:cubicBezTo>
                    <a:pt x="5315" y="2625"/>
                    <a:pt x="5411" y="2634"/>
                    <a:pt x="5507" y="2653"/>
                  </a:cubicBezTo>
                  <a:cubicBezTo>
                    <a:pt x="5608" y="2672"/>
                    <a:pt x="5740" y="2714"/>
                    <a:pt x="5868" y="2714"/>
                  </a:cubicBezTo>
                  <a:cubicBezTo>
                    <a:pt x="5871" y="2714"/>
                    <a:pt x="5875" y="2714"/>
                    <a:pt x="5879" y="2714"/>
                  </a:cubicBezTo>
                  <a:cubicBezTo>
                    <a:pt x="5882" y="2714"/>
                    <a:pt x="5885" y="2714"/>
                    <a:pt x="5889" y="2714"/>
                  </a:cubicBezTo>
                  <a:cubicBezTo>
                    <a:pt x="6016" y="2714"/>
                    <a:pt x="6153" y="2691"/>
                    <a:pt x="6269" y="2619"/>
                  </a:cubicBezTo>
                  <a:cubicBezTo>
                    <a:pt x="6384" y="2549"/>
                    <a:pt x="6476" y="2450"/>
                    <a:pt x="6546" y="2342"/>
                  </a:cubicBezTo>
                  <a:cubicBezTo>
                    <a:pt x="6687" y="2125"/>
                    <a:pt x="6742" y="1876"/>
                    <a:pt x="6795" y="1642"/>
                  </a:cubicBezTo>
                  <a:cubicBezTo>
                    <a:pt x="6844" y="1407"/>
                    <a:pt x="6909" y="1179"/>
                    <a:pt x="7024" y="970"/>
                  </a:cubicBezTo>
                  <a:cubicBezTo>
                    <a:pt x="7246" y="549"/>
                    <a:pt x="7610" y="199"/>
                    <a:pt x="8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8"/>
            <p:cNvSpPr/>
            <p:nvPr/>
          </p:nvSpPr>
          <p:spPr>
            <a:xfrm>
              <a:off x="1171225" y="756400"/>
              <a:ext cx="105150" cy="45350"/>
            </a:xfrm>
            <a:custGeom>
              <a:avLst/>
              <a:gdLst/>
              <a:ahLst/>
              <a:cxnLst/>
              <a:rect l="l" t="t" r="r" b="b"/>
              <a:pathLst>
                <a:path w="4206" h="1814" extrusionOk="0">
                  <a:moveTo>
                    <a:pt x="1765" y="0"/>
                  </a:moveTo>
                  <a:cubicBezTo>
                    <a:pt x="1612" y="0"/>
                    <a:pt x="1463" y="21"/>
                    <a:pt x="1318" y="47"/>
                  </a:cubicBezTo>
                  <a:cubicBezTo>
                    <a:pt x="868" y="140"/>
                    <a:pt x="441" y="243"/>
                    <a:pt x="2" y="340"/>
                  </a:cubicBezTo>
                  <a:lnTo>
                    <a:pt x="1" y="340"/>
                  </a:lnTo>
                  <a:lnTo>
                    <a:pt x="107" y="736"/>
                  </a:lnTo>
                  <a:cubicBezTo>
                    <a:pt x="532" y="607"/>
                    <a:pt x="968" y="467"/>
                    <a:pt x="1385" y="346"/>
                  </a:cubicBezTo>
                  <a:cubicBezTo>
                    <a:pt x="1551" y="303"/>
                    <a:pt x="1720" y="270"/>
                    <a:pt x="1881" y="270"/>
                  </a:cubicBezTo>
                  <a:cubicBezTo>
                    <a:pt x="1920" y="270"/>
                    <a:pt x="1959" y="272"/>
                    <a:pt x="1997" y="276"/>
                  </a:cubicBezTo>
                  <a:cubicBezTo>
                    <a:pt x="2192" y="296"/>
                    <a:pt x="2363" y="392"/>
                    <a:pt x="2460" y="563"/>
                  </a:cubicBezTo>
                  <a:cubicBezTo>
                    <a:pt x="2564" y="733"/>
                    <a:pt x="2601" y="956"/>
                    <a:pt x="2676" y="1176"/>
                  </a:cubicBezTo>
                  <a:cubicBezTo>
                    <a:pt x="2713" y="1285"/>
                    <a:pt x="2761" y="1397"/>
                    <a:pt x="2833" y="1494"/>
                  </a:cubicBezTo>
                  <a:cubicBezTo>
                    <a:pt x="2907" y="1593"/>
                    <a:pt x="3002" y="1671"/>
                    <a:pt x="3109" y="1725"/>
                  </a:cubicBezTo>
                  <a:cubicBezTo>
                    <a:pt x="3221" y="1783"/>
                    <a:pt x="3348" y="1813"/>
                    <a:pt x="3474" y="1813"/>
                  </a:cubicBezTo>
                  <a:cubicBezTo>
                    <a:pt x="3583" y="1813"/>
                    <a:pt x="3692" y="1790"/>
                    <a:pt x="3790" y="1741"/>
                  </a:cubicBezTo>
                  <a:cubicBezTo>
                    <a:pt x="3998" y="1641"/>
                    <a:pt x="4156" y="1448"/>
                    <a:pt x="4206" y="1228"/>
                  </a:cubicBezTo>
                  <a:lnTo>
                    <a:pt x="4206" y="1228"/>
                  </a:lnTo>
                  <a:cubicBezTo>
                    <a:pt x="4139" y="1443"/>
                    <a:pt x="3970" y="1616"/>
                    <a:pt x="3769" y="1695"/>
                  </a:cubicBezTo>
                  <a:cubicBezTo>
                    <a:pt x="3692" y="1727"/>
                    <a:pt x="3611" y="1741"/>
                    <a:pt x="3529" y="1741"/>
                  </a:cubicBezTo>
                  <a:cubicBezTo>
                    <a:pt x="3399" y="1741"/>
                    <a:pt x="3268" y="1703"/>
                    <a:pt x="3159" y="1635"/>
                  </a:cubicBezTo>
                  <a:cubicBezTo>
                    <a:pt x="3069" y="1581"/>
                    <a:pt x="2993" y="1508"/>
                    <a:pt x="2939" y="1422"/>
                  </a:cubicBezTo>
                  <a:cubicBezTo>
                    <a:pt x="2884" y="1334"/>
                    <a:pt x="2849" y="1235"/>
                    <a:pt x="2823" y="1131"/>
                  </a:cubicBezTo>
                  <a:cubicBezTo>
                    <a:pt x="2767" y="923"/>
                    <a:pt x="2751" y="693"/>
                    <a:pt x="2640" y="466"/>
                  </a:cubicBezTo>
                  <a:cubicBezTo>
                    <a:pt x="2585" y="353"/>
                    <a:pt x="2500" y="246"/>
                    <a:pt x="2393" y="172"/>
                  </a:cubicBezTo>
                  <a:cubicBezTo>
                    <a:pt x="2285" y="94"/>
                    <a:pt x="2161" y="48"/>
                    <a:pt x="2037" y="24"/>
                  </a:cubicBezTo>
                  <a:cubicBezTo>
                    <a:pt x="1946" y="7"/>
                    <a:pt x="1855" y="0"/>
                    <a:pt x="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8"/>
            <p:cNvSpPr/>
            <p:nvPr/>
          </p:nvSpPr>
          <p:spPr>
            <a:xfrm>
              <a:off x="1150875" y="584850"/>
              <a:ext cx="66150" cy="119700"/>
            </a:xfrm>
            <a:custGeom>
              <a:avLst/>
              <a:gdLst/>
              <a:ahLst/>
              <a:cxnLst/>
              <a:rect l="l" t="t" r="r" b="b"/>
              <a:pathLst>
                <a:path w="2646" h="4788" extrusionOk="0">
                  <a:moveTo>
                    <a:pt x="2569" y="0"/>
                  </a:moveTo>
                  <a:lnTo>
                    <a:pt x="2176" y="111"/>
                  </a:lnTo>
                  <a:cubicBezTo>
                    <a:pt x="2235" y="291"/>
                    <a:pt x="2212" y="497"/>
                    <a:pt x="2125" y="694"/>
                  </a:cubicBezTo>
                  <a:cubicBezTo>
                    <a:pt x="2040" y="892"/>
                    <a:pt x="1895" y="1076"/>
                    <a:pt x="1732" y="1236"/>
                  </a:cubicBezTo>
                  <a:cubicBezTo>
                    <a:pt x="1398" y="1552"/>
                    <a:pt x="942" y="1785"/>
                    <a:pt x="569" y="2136"/>
                  </a:cubicBezTo>
                  <a:cubicBezTo>
                    <a:pt x="383" y="2311"/>
                    <a:pt x="220" y="2524"/>
                    <a:pt x="126" y="2768"/>
                  </a:cubicBezTo>
                  <a:cubicBezTo>
                    <a:pt x="33" y="3010"/>
                    <a:pt x="0" y="3269"/>
                    <a:pt x="19" y="3521"/>
                  </a:cubicBezTo>
                  <a:cubicBezTo>
                    <a:pt x="54" y="4025"/>
                    <a:pt x="315" y="4512"/>
                    <a:pt x="725" y="4788"/>
                  </a:cubicBezTo>
                  <a:cubicBezTo>
                    <a:pt x="335" y="4483"/>
                    <a:pt x="121" y="3994"/>
                    <a:pt x="121" y="3518"/>
                  </a:cubicBezTo>
                  <a:cubicBezTo>
                    <a:pt x="120" y="3278"/>
                    <a:pt x="167" y="3040"/>
                    <a:pt x="267" y="2828"/>
                  </a:cubicBezTo>
                  <a:cubicBezTo>
                    <a:pt x="367" y="2617"/>
                    <a:pt x="522" y="2440"/>
                    <a:pt x="705" y="2290"/>
                  </a:cubicBezTo>
                  <a:cubicBezTo>
                    <a:pt x="1071" y="1985"/>
                    <a:pt x="1526" y="1797"/>
                    <a:pt x="1937" y="1465"/>
                  </a:cubicBezTo>
                  <a:cubicBezTo>
                    <a:pt x="2135" y="1295"/>
                    <a:pt x="2318" y="1097"/>
                    <a:pt x="2448" y="851"/>
                  </a:cubicBezTo>
                  <a:cubicBezTo>
                    <a:pt x="2577" y="608"/>
                    <a:pt x="2645" y="299"/>
                    <a:pt x="25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8"/>
            <p:cNvSpPr/>
            <p:nvPr/>
          </p:nvSpPr>
          <p:spPr>
            <a:xfrm>
              <a:off x="1221350" y="630025"/>
              <a:ext cx="131250" cy="25700"/>
            </a:xfrm>
            <a:custGeom>
              <a:avLst/>
              <a:gdLst/>
              <a:ahLst/>
              <a:cxnLst/>
              <a:rect l="l" t="t" r="r" b="b"/>
              <a:pathLst>
                <a:path w="5250" h="1028" extrusionOk="0">
                  <a:moveTo>
                    <a:pt x="2919" y="1"/>
                  </a:moveTo>
                  <a:cubicBezTo>
                    <a:pt x="2798" y="1"/>
                    <a:pt x="2676" y="17"/>
                    <a:pt x="2559" y="55"/>
                  </a:cubicBezTo>
                  <a:cubicBezTo>
                    <a:pt x="2075" y="211"/>
                    <a:pt x="1738" y="595"/>
                    <a:pt x="1325" y="761"/>
                  </a:cubicBezTo>
                  <a:cubicBezTo>
                    <a:pt x="1300" y="770"/>
                    <a:pt x="1271" y="782"/>
                    <a:pt x="1249" y="790"/>
                  </a:cubicBezTo>
                  <a:cubicBezTo>
                    <a:pt x="1227" y="796"/>
                    <a:pt x="1205" y="801"/>
                    <a:pt x="1182" y="804"/>
                  </a:cubicBezTo>
                  <a:cubicBezTo>
                    <a:pt x="1167" y="806"/>
                    <a:pt x="1151" y="807"/>
                    <a:pt x="1134" y="807"/>
                  </a:cubicBezTo>
                  <a:cubicBezTo>
                    <a:pt x="1103" y="807"/>
                    <a:pt x="1071" y="803"/>
                    <a:pt x="1038" y="797"/>
                  </a:cubicBezTo>
                  <a:cubicBezTo>
                    <a:pt x="938" y="779"/>
                    <a:pt x="836" y="737"/>
                    <a:pt x="736" y="687"/>
                  </a:cubicBezTo>
                  <a:cubicBezTo>
                    <a:pt x="536" y="585"/>
                    <a:pt x="349" y="448"/>
                    <a:pt x="142" y="316"/>
                  </a:cubicBezTo>
                  <a:lnTo>
                    <a:pt x="1" y="550"/>
                  </a:lnTo>
                  <a:cubicBezTo>
                    <a:pt x="201" y="665"/>
                    <a:pt x="404" y="801"/>
                    <a:pt x="632" y="905"/>
                  </a:cubicBezTo>
                  <a:cubicBezTo>
                    <a:pt x="747" y="957"/>
                    <a:pt x="868" y="1002"/>
                    <a:pt x="1004" y="1021"/>
                  </a:cubicBezTo>
                  <a:cubicBezTo>
                    <a:pt x="1039" y="1025"/>
                    <a:pt x="1074" y="1028"/>
                    <a:pt x="1111" y="1028"/>
                  </a:cubicBezTo>
                  <a:cubicBezTo>
                    <a:pt x="1145" y="1028"/>
                    <a:pt x="1179" y="1025"/>
                    <a:pt x="1214" y="1019"/>
                  </a:cubicBezTo>
                  <a:cubicBezTo>
                    <a:pt x="1250" y="1014"/>
                    <a:pt x="1285" y="1004"/>
                    <a:pt x="1320" y="992"/>
                  </a:cubicBezTo>
                  <a:cubicBezTo>
                    <a:pt x="1353" y="979"/>
                    <a:pt x="1380" y="966"/>
                    <a:pt x="1410" y="953"/>
                  </a:cubicBezTo>
                  <a:cubicBezTo>
                    <a:pt x="1870" y="732"/>
                    <a:pt x="2177" y="343"/>
                    <a:pt x="2604" y="187"/>
                  </a:cubicBezTo>
                  <a:cubicBezTo>
                    <a:pt x="2723" y="142"/>
                    <a:pt x="2850" y="122"/>
                    <a:pt x="2979" y="122"/>
                  </a:cubicBezTo>
                  <a:cubicBezTo>
                    <a:pt x="3077" y="122"/>
                    <a:pt x="3175" y="134"/>
                    <a:pt x="3272" y="155"/>
                  </a:cubicBezTo>
                  <a:cubicBezTo>
                    <a:pt x="3498" y="203"/>
                    <a:pt x="3717" y="294"/>
                    <a:pt x="3927" y="399"/>
                  </a:cubicBezTo>
                  <a:cubicBezTo>
                    <a:pt x="4345" y="609"/>
                    <a:pt x="4768" y="876"/>
                    <a:pt x="5250" y="911"/>
                  </a:cubicBezTo>
                  <a:cubicBezTo>
                    <a:pt x="4771" y="851"/>
                    <a:pt x="4373" y="569"/>
                    <a:pt x="3960" y="338"/>
                  </a:cubicBezTo>
                  <a:cubicBezTo>
                    <a:pt x="3751" y="221"/>
                    <a:pt x="3533" y="115"/>
                    <a:pt x="3296" y="52"/>
                  </a:cubicBezTo>
                  <a:cubicBezTo>
                    <a:pt x="3175" y="20"/>
                    <a:pt x="3047" y="1"/>
                    <a:pt x="2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8"/>
            <p:cNvSpPr/>
            <p:nvPr/>
          </p:nvSpPr>
          <p:spPr>
            <a:xfrm>
              <a:off x="1187450" y="381625"/>
              <a:ext cx="74550" cy="126525"/>
            </a:xfrm>
            <a:custGeom>
              <a:avLst/>
              <a:gdLst/>
              <a:ahLst/>
              <a:cxnLst/>
              <a:rect l="l" t="t" r="r" b="b"/>
              <a:pathLst>
                <a:path w="2982" h="5061" extrusionOk="0">
                  <a:moveTo>
                    <a:pt x="2981" y="1"/>
                  </a:moveTo>
                  <a:lnTo>
                    <a:pt x="2981" y="1"/>
                  </a:lnTo>
                  <a:cubicBezTo>
                    <a:pt x="2936" y="134"/>
                    <a:pt x="2852" y="249"/>
                    <a:pt x="2748" y="340"/>
                  </a:cubicBezTo>
                  <a:cubicBezTo>
                    <a:pt x="2645" y="432"/>
                    <a:pt x="2521" y="498"/>
                    <a:pt x="2395" y="553"/>
                  </a:cubicBezTo>
                  <a:cubicBezTo>
                    <a:pt x="2139" y="666"/>
                    <a:pt x="1867" y="713"/>
                    <a:pt x="1593" y="789"/>
                  </a:cubicBezTo>
                  <a:cubicBezTo>
                    <a:pt x="1323" y="869"/>
                    <a:pt x="1044" y="975"/>
                    <a:pt x="829" y="1195"/>
                  </a:cubicBezTo>
                  <a:cubicBezTo>
                    <a:pt x="721" y="1302"/>
                    <a:pt x="644" y="1447"/>
                    <a:pt x="612" y="1600"/>
                  </a:cubicBezTo>
                  <a:cubicBezTo>
                    <a:pt x="577" y="1755"/>
                    <a:pt x="596" y="1915"/>
                    <a:pt x="632" y="2059"/>
                  </a:cubicBezTo>
                  <a:cubicBezTo>
                    <a:pt x="708" y="2350"/>
                    <a:pt x="852" y="2598"/>
                    <a:pt x="930" y="2850"/>
                  </a:cubicBezTo>
                  <a:cubicBezTo>
                    <a:pt x="1010" y="3094"/>
                    <a:pt x="1010" y="3356"/>
                    <a:pt x="953" y="3604"/>
                  </a:cubicBezTo>
                  <a:cubicBezTo>
                    <a:pt x="834" y="4098"/>
                    <a:pt x="460" y="4531"/>
                    <a:pt x="1" y="4673"/>
                  </a:cubicBezTo>
                  <a:lnTo>
                    <a:pt x="1" y="4674"/>
                  </a:lnTo>
                  <a:lnTo>
                    <a:pt x="135" y="5060"/>
                  </a:lnTo>
                  <a:cubicBezTo>
                    <a:pt x="742" y="4824"/>
                    <a:pt x="1145" y="4264"/>
                    <a:pt x="1252" y="3666"/>
                  </a:cubicBezTo>
                  <a:cubicBezTo>
                    <a:pt x="1305" y="3367"/>
                    <a:pt x="1285" y="3048"/>
                    <a:pt x="1171" y="2764"/>
                  </a:cubicBezTo>
                  <a:cubicBezTo>
                    <a:pt x="1062" y="2487"/>
                    <a:pt x="909" y="2253"/>
                    <a:pt x="829" y="2003"/>
                  </a:cubicBezTo>
                  <a:cubicBezTo>
                    <a:pt x="743" y="1759"/>
                    <a:pt x="771" y="1493"/>
                    <a:pt x="943" y="1297"/>
                  </a:cubicBezTo>
                  <a:cubicBezTo>
                    <a:pt x="1111" y="1101"/>
                    <a:pt x="1367" y="979"/>
                    <a:pt x="1625" y="886"/>
                  </a:cubicBezTo>
                  <a:cubicBezTo>
                    <a:pt x="1883" y="797"/>
                    <a:pt x="2164" y="729"/>
                    <a:pt x="2416" y="600"/>
                  </a:cubicBezTo>
                  <a:cubicBezTo>
                    <a:pt x="2542" y="535"/>
                    <a:pt x="2665" y="460"/>
                    <a:pt x="2766" y="359"/>
                  </a:cubicBezTo>
                  <a:cubicBezTo>
                    <a:pt x="2867" y="259"/>
                    <a:pt x="2944" y="135"/>
                    <a:pt x="2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417;p34"/>
          <p:cNvSpPr txBox="1">
            <a:spLocks/>
          </p:cNvSpPr>
          <p:nvPr/>
        </p:nvSpPr>
        <p:spPr>
          <a:xfrm>
            <a:off x="-526946" y="391589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Sora"/>
              <a:buNone/>
              <a:defRPr sz="4500" b="0" i="0" u="none" strike="noStrike" cap="none">
                <a:solidFill>
                  <a:schemeClr val="dk1"/>
                </a:solidFill>
                <a:latin typeface="Sora SemiBold"/>
                <a:ea typeface="Sora SemiBold"/>
                <a:cs typeface="Sora SemiBold"/>
                <a:sym typeface="Sora SemiBold"/>
              </a:defRPr>
            </a:lvl1pPr>
            <a:lvl2pPr marR="0" lvl="1" algn="ctr" rtl="0">
              <a:lnSpc>
                <a:spcPct val="100000"/>
              </a:lnSpc>
              <a:spcBef>
                <a:spcPts val="0"/>
              </a:spcBef>
              <a:spcAft>
                <a:spcPts val="0"/>
              </a:spcAft>
              <a:buClr>
                <a:srgbClr val="191919"/>
              </a:buClr>
              <a:buSzPts val="5200"/>
              <a:buFont typeface="Sora"/>
              <a:buNone/>
              <a:defRPr sz="5200" b="1" i="0" u="none" strike="noStrike" cap="none">
                <a:solidFill>
                  <a:srgbClr val="191919"/>
                </a:solidFill>
                <a:latin typeface="Sora"/>
                <a:ea typeface="Sora"/>
                <a:cs typeface="Sora"/>
                <a:sym typeface="Sora"/>
              </a:defRPr>
            </a:lvl2pPr>
            <a:lvl3pPr marR="0" lvl="2" algn="ctr" rtl="0">
              <a:lnSpc>
                <a:spcPct val="100000"/>
              </a:lnSpc>
              <a:spcBef>
                <a:spcPts val="0"/>
              </a:spcBef>
              <a:spcAft>
                <a:spcPts val="0"/>
              </a:spcAft>
              <a:buClr>
                <a:srgbClr val="191919"/>
              </a:buClr>
              <a:buSzPts val="5200"/>
              <a:buFont typeface="Sora"/>
              <a:buNone/>
              <a:defRPr sz="5200" b="1" i="0" u="none" strike="noStrike" cap="none">
                <a:solidFill>
                  <a:srgbClr val="191919"/>
                </a:solidFill>
                <a:latin typeface="Sora"/>
                <a:ea typeface="Sora"/>
                <a:cs typeface="Sora"/>
                <a:sym typeface="Sora"/>
              </a:defRPr>
            </a:lvl3pPr>
            <a:lvl4pPr marR="0" lvl="3" algn="ctr" rtl="0">
              <a:lnSpc>
                <a:spcPct val="100000"/>
              </a:lnSpc>
              <a:spcBef>
                <a:spcPts val="0"/>
              </a:spcBef>
              <a:spcAft>
                <a:spcPts val="0"/>
              </a:spcAft>
              <a:buClr>
                <a:srgbClr val="191919"/>
              </a:buClr>
              <a:buSzPts val="5200"/>
              <a:buFont typeface="Sora"/>
              <a:buNone/>
              <a:defRPr sz="5200" b="1" i="0" u="none" strike="noStrike" cap="none">
                <a:solidFill>
                  <a:srgbClr val="191919"/>
                </a:solidFill>
                <a:latin typeface="Sora"/>
                <a:ea typeface="Sora"/>
                <a:cs typeface="Sora"/>
                <a:sym typeface="Sora"/>
              </a:defRPr>
            </a:lvl4pPr>
            <a:lvl5pPr marR="0" lvl="4" algn="ctr" rtl="0">
              <a:lnSpc>
                <a:spcPct val="100000"/>
              </a:lnSpc>
              <a:spcBef>
                <a:spcPts val="0"/>
              </a:spcBef>
              <a:spcAft>
                <a:spcPts val="0"/>
              </a:spcAft>
              <a:buClr>
                <a:srgbClr val="191919"/>
              </a:buClr>
              <a:buSzPts val="5200"/>
              <a:buFont typeface="Sora"/>
              <a:buNone/>
              <a:defRPr sz="5200" b="1" i="0" u="none" strike="noStrike" cap="none">
                <a:solidFill>
                  <a:srgbClr val="191919"/>
                </a:solidFill>
                <a:latin typeface="Sora"/>
                <a:ea typeface="Sora"/>
                <a:cs typeface="Sora"/>
                <a:sym typeface="Sora"/>
              </a:defRPr>
            </a:lvl5pPr>
            <a:lvl6pPr marR="0" lvl="5" algn="ctr" rtl="0">
              <a:lnSpc>
                <a:spcPct val="100000"/>
              </a:lnSpc>
              <a:spcBef>
                <a:spcPts val="0"/>
              </a:spcBef>
              <a:spcAft>
                <a:spcPts val="0"/>
              </a:spcAft>
              <a:buClr>
                <a:srgbClr val="191919"/>
              </a:buClr>
              <a:buSzPts val="5200"/>
              <a:buFont typeface="Sora"/>
              <a:buNone/>
              <a:defRPr sz="5200" b="1" i="0" u="none" strike="noStrike" cap="none">
                <a:solidFill>
                  <a:srgbClr val="191919"/>
                </a:solidFill>
                <a:latin typeface="Sora"/>
                <a:ea typeface="Sora"/>
                <a:cs typeface="Sora"/>
                <a:sym typeface="Sora"/>
              </a:defRPr>
            </a:lvl6pPr>
            <a:lvl7pPr marR="0" lvl="6" algn="ctr" rtl="0">
              <a:lnSpc>
                <a:spcPct val="100000"/>
              </a:lnSpc>
              <a:spcBef>
                <a:spcPts val="0"/>
              </a:spcBef>
              <a:spcAft>
                <a:spcPts val="0"/>
              </a:spcAft>
              <a:buClr>
                <a:srgbClr val="191919"/>
              </a:buClr>
              <a:buSzPts val="5200"/>
              <a:buFont typeface="Sora"/>
              <a:buNone/>
              <a:defRPr sz="5200" b="1" i="0" u="none" strike="noStrike" cap="none">
                <a:solidFill>
                  <a:srgbClr val="191919"/>
                </a:solidFill>
                <a:latin typeface="Sora"/>
                <a:ea typeface="Sora"/>
                <a:cs typeface="Sora"/>
                <a:sym typeface="Sora"/>
              </a:defRPr>
            </a:lvl7pPr>
            <a:lvl8pPr marR="0" lvl="7" algn="ctr" rtl="0">
              <a:lnSpc>
                <a:spcPct val="100000"/>
              </a:lnSpc>
              <a:spcBef>
                <a:spcPts val="0"/>
              </a:spcBef>
              <a:spcAft>
                <a:spcPts val="0"/>
              </a:spcAft>
              <a:buClr>
                <a:srgbClr val="191919"/>
              </a:buClr>
              <a:buSzPts val="5200"/>
              <a:buFont typeface="Sora"/>
              <a:buNone/>
              <a:defRPr sz="5200" b="1" i="0" u="none" strike="noStrike" cap="none">
                <a:solidFill>
                  <a:srgbClr val="191919"/>
                </a:solidFill>
                <a:latin typeface="Sora"/>
                <a:ea typeface="Sora"/>
                <a:cs typeface="Sora"/>
                <a:sym typeface="Sora"/>
              </a:defRPr>
            </a:lvl8pPr>
            <a:lvl9pPr marR="0" lvl="8" algn="ctr" rtl="0">
              <a:lnSpc>
                <a:spcPct val="100000"/>
              </a:lnSpc>
              <a:spcBef>
                <a:spcPts val="0"/>
              </a:spcBef>
              <a:spcAft>
                <a:spcPts val="0"/>
              </a:spcAft>
              <a:buClr>
                <a:srgbClr val="191919"/>
              </a:buClr>
              <a:buSzPts val="5200"/>
              <a:buFont typeface="Sora"/>
              <a:buNone/>
              <a:defRPr sz="5200" b="1" i="0" u="none" strike="noStrike" cap="none">
                <a:solidFill>
                  <a:srgbClr val="191919"/>
                </a:solidFill>
                <a:latin typeface="Sora"/>
                <a:ea typeface="Sora"/>
                <a:cs typeface="Sora"/>
                <a:sym typeface="Sora"/>
              </a:defRPr>
            </a:lvl9pPr>
          </a:lstStyle>
          <a:p>
            <a:pPr algn="ctr"/>
            <a:endParaRPr lang="en-GB" sz="2800" dirty="0">
              <a:solidFill>
                <a:srgbClr val="0094E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8679" y="0"/>
            <a:ext cx="7704000" cy="572700"/>
          </a:xfrm>
        </p:spPr>
        <p:txBody>
          <a:bodyPr/>
          <a:lstStyle/>
          <a:p>
            <a:r>
              <a:rPr lang="en-GB" dirty="0"/>
              <a:t>CEAP clinical categories</a:t>
            </a:r>
            <a:endParaRPr lang="ar-JO" dirty="0"/>
          </a:p>
        </p:txBody>
      </p:sp>
      <p:graphicFrame>
        <p:nvGraphicFramePr>
          <p:cNvPr id="3" name="Table 2"/>
          <p:cNvGraphicFramePr>
            <a:graphicFrameLocks noGrp="1"/>
          </p:cNvGraphicFramePr>
          <p:nvPr>
            <p:extLst>
              <p:ext uri="{D42A27DB-BD31-4B8C-83A1-F6EECF244321}">
                <p14:modId xmlns:p14="http://schemas.microsoft.com/office/powerpoint/2010/main" val="199659824"/>
              </p:ext>
            </p:extLst>
          </p:nvPr>
        </p:nvGraphicFramePr>
        <p:xfrm>
          <a:off x="1019149" y="592507"/>
          <a:ext cx="7041062" cy="4409835"/>
        </p:xfrm>
        <a:graphic>
          <a:graphicData uri="http://schemas.openxmlformats.org/drawingml/2006/table">
            <a:tbl>
              <a:tblPr>
                <a:tableStyleId>{D234F49B-8EA8-432F-BE6F-1BC1A3AD38F5}</a:tableStyleId>
              </a:tblPr>
              <a:tblGrid>
                <a:gridCol w="1690117">
                  <a:extLst>
                    <a:ext uri="{9D8B030D-6E8A-4147-A177-3AD203B41FA5}">
                      <a16:colId xmlns:a16="http://schemas.microsoft.com/office/drawing/2014/main" val="1331627420"/>
                    </a:ext>
                  </a:extLst>
                </a:gridCol>
                <a:gridCol w="5350945">
                  <a:extLst>
                    <a:ext uri="{9D8B030D-6E8A-4147-A177-3AD203B41FA5}">
                      <a16:colId xmlns:a16="http://schemas.microsoft.com/office/drawing/2014/main" val="3627106446"/>
                    </a:ext>
                  </a:extLst>
                </a:gridCol>
              </a:tblGrid>
              <a:tr h="117399">
                <a:tc gridSpan="2">
                  <a:txBody>
                    <a:bodyPr/>
                    <a:lstStyle/>
                    <a:p>
                      <a:pPr fontAlgn="ctr"/>
                      <a:r>
                        <a:rPr lang="en-GB" sz="800" dirty="0">
                          <a:effectLst/>
                        </a:rPr>
                        <a:t>Clinical classification</a:t>
                      </a:r>
                      <a:endParaRPr lang="en-GB" sz="800" b="1" dirty="0">
                        <a:effectLst/>
                      </a:endParaRPr>
                    </a:p>
                  </a:txBody>
                  <a:tcPr marL="35220" marR="35220" marT="17610" marB="17610" anchor="ctr">
                    <a:solidFill>
                      <a:srgbClr val="D3F2FF"/>
                    </a:solidFill>
                  </a:tcPr>
                </a:tc>
                <a:tc hMerge="1">
                  <a:txBody>
                    <a:bodyPr/>
                    <a:lstStyle/>
                    <a:p>
                      <a:pPr rtl="1"/>
                      <a:endParaRPr lang="ar-JO"/>
                    </a:p>
                  </a:txBody>
                  <a:tcPr/>
                </a:tc>
                <a:extLst>
                  <a:ext uri="{0D108BD9-81ED-4DB2-BD59-A6C34878D82A}">
                    <a16:rowId xmlns:a16="http://schemas.microsoft.com/office/drawing/2014/main" val="3685365497"/>
                  </a:ext>
                </a:extLst>
              </a:tr>
              <a:tr h="117399">
                <a:tc>
                  <a:txBody>
                    <a:bodyPr/>
                    <a:lstStyle/>
                    <a:p>
                      <a:pPr fontAlgn="t"/>
                      <a:r>
                        <a:rPr lang="en-GB" sz="800" dirty="0">
                          <a:effectLst/>
                        </a:rPr>
                        <a:t>C</a:t>
                      </a:r>
                      <a:r>
                        <a:rPr lang="en-GB" sz="800" baseline="-25000" dirty="0">
                          <a:effectLst/>
                        </a:rPr>
                        <a:t>0</a:t>
                      </a:r>
                      <a:endParaRPr lang="en-GB" sz="800" dirty="0">
                        <a:effectLst/>
                      </a:endParaRPr>
                    </a:p>
                  </a:txBody>
                  <a:tcPr marL="35220" marR="35220" marT="17610" marB="17610" anchor="ctr"/>
                </a:tc>
                <a:tc>
                  <a:txBody>
                    <a:bodyPr/>
                    <a:lstStyle/>
                    <a:p>
                      <a:pPr fontAlgn="t"/>
                      <a:r>
                        <a:rPr lang="en-US" sz="800" dirty="0">
                          <a:effectLst/>
                        </a:rPr>
                        <a:t>No visible or palpable signs of venous disease</a:t>
                      </a:r>
                    </a:p>
                  </a:txBody>
                  <a:tcPr marL="35220" marR="35220" marT="17610" marB="17610" anchor="ctr"/>
                </a:tc>
                <a:extLst>
                  <a:ext uri="{0D108BD9-81ED-4DB2-BD59-A6C34878D82A}">
                    <a16:rowId xmlns:a16="http://schemas.microsoft.com/office/drawing/2014/main" val="1195044173"/>
                  </a:ext>
                </a:extLst>
              </a:tr>
              <a:tr h="117399">
                <a:tc>
                  <a:txBody>
                    <a:bodyPr/>
                    <a:lstStyle/>
                    <a:p>
                      <a:pPr fontAlgn="t"/>
                      <a:r>
                        <a:rPr lang="en-GB" sz="800" dirty="0">
                          <a:effectLst/>
                        </a:rPr>
                        <a:t>C</a:t>
                      </a:r>
                      <a:r>
                        <a:rPr lang="en-GB" sz="800" baseline="-25000" dirty="0">
                          <a:effectLst/>
                        </a:rPr>
                        <a:t>1</a:t>
                      </a:r>
                      <a:endParaRPr lang="en-GB" sz="800" dirty="0">
                        <a:effectLst/>
                      </a:endParaRPr>
                    </a:p>
                  </a:txBody>
                  <a:tcPr marL="35220" marR="35220" marT="17610" marB="17610" anchor="ctr"/>
                </a:tc>
                <a:tc>
                  <a:txBody>
                    <a:bodyPr/>
                    <a:lstStyle/>
                    <a:p>
                      <a:pPr fontAlgn="t"/>
                      <a:r>
                        <a:rPr lang="pt-BR" sz="800">
                          <a:effectLst/>
                        </a:rPr>
                        <a:t>Telangiectasias, reticular veins, malleolar flares</a:t>
                      </a:r>
                    </a:p>
                  </a:txBody>
                  <a:tcPr marL="35220" marR="35220" marT="17610" marB="17610" anchor="ctr"/>
                </a:tc>
                <a:extLst>
                  <a:ext uri="{0D108BD9-81ED-4DB2-BD59-A6C34878D82A}">
                    <a16:rowId xmlns:a16="http://schemas.microsoft.com/office/drawing/2014/main" val="1692345129"/>
                  </a:ext>
                </a:extLst>
              </a:tr>
              <a:tr h="117399">
                <a:tc>
                  <a:txBody>
                    <a:bodyPr/>
                    <a:lstStyle/>
                    <a:p>
                      <a:pPr fontAlgn="t"/>
                      <a:r>
                        <a:rPr lang="en-GB" sz="800" b="1" dirty="0">
                          <a:solidFill>
                            <a:srgbClr val="0094E0"/>
                          </a:solidFill>
                          <a:effectLst/>
                        </a:rPr>
                        <a:t>C</a:t>
                      </a:r>
                      <a:r>
                        <a:rPr lang="en-GB" sz="800" b="1" baseline="-25000" dirty="0">
                          <a:solidFill>
                            <a:srgbClr val="0094E0"/>
                          </a:solidFill>
                          <a:effectLst/>
                        </a:rPr>
                        <a:t>2</a:t>
                      </a:r>
                      <a:endParaRPr lang="en-GB" sz="800" b="1" dirty="0">
                        <a:solidFill>
                          <a:srgbClr val="0094E0"/>
                        </a:solidFill>
                        <a:effectLst/>
                      </a:endParaRPr>
                    </a:p>
                  </a:txBody>
                  <a:tcPr marL="35220" marR="35220" marT="17610" marB="17610" anchor="ctr"/>
                </a:tc>
                <a:tc>
                  <a:txBody>
                    <a:bodyPr/>
                    <a:lstStyle/>
                    <a:p>
                      <a:pPr fontAlgn="t"/>
                      <a:r>
                        <a:rPr lang="en-GB" sz="800" b="1" dirty="0">
                          <a:solidFill>
                            <a:srgbClr val="0094E0"/>
                          </a:solidFill>
                          <a:effectLst/>
                        </a:rPr>
                        <a:t>Varicose veins</a:t>
                      </a:r>
                    </a:p>
                  </a:txBody>
                  <a:tcPr marL="35220" marR="35220" marT="17610" marB="17610" anchor="ctr"/>
                </a:tc>
                <a:extLst>
                  <a:ext uri="{0D108BD9-81ED-4DB2-BD59-A6C34878D82A}">
                    <a16:rowId xmlns:a16="http://schemas.microsoft.com/office/drawing/2014/main" val="1245939573"/>
                  </a:ext>
                </a:extLst>
              </a:tr>
              <a:tr h="117399">
                <a:tc>
                  <a:txBody>
                    <a:bodyPr/>
                    <a:lstStyle/>
                    <a:p>
                      <a:pPr fontAlgn="t"/>
                      <a:r>
                        <a:rPr lang="en-GB" sz="800" dirty="0">
                          <a:effectLst/>
                        </a:rPr>
                        <a:t>C</a:t>
                      </a:r>
                      <a:r>
                        <a:rPr lang="en-GB" sz="800" baseline="-25000" dirty="0">
                          <a:effectLst/>
                        </a:rPr>
                        <a:t>3</a:t>
                      </a:r>
                      <a:endParaRPr lang="en-GB" sz="800" dirty="0">
                        <a:effectLst/>
                      </a:endParaRPr>
                    </a:p>
                  </a:txBody>
                  <a:tcPr marL="35220" marR="35220" marT="17610" marB="17610" anchor="ctr"/>
                </a:tc>
                <a:tc>
                  <a:txBody>
                    <a:bodyPr/>
                    <a:lstStyle/>
                    <a:p>
                      <a:pPr fontAlgn="t"/>
                      <a:r>
                        <a:rPr lang="en-GB" sz="800" dirty="0" err="1">
                          <a:effectLst/>
                        </a:rPr>
                        <a:t>Edema</a:t>
                      </a:r>
                      <a:r>
                        <a:rPr lang="en-GB" sz="800" dirty="0">
                          <a:effectLst/>
                        </a:rPr>
                        <a:t> without skin changes</a:t>
                      </a:r>
                    </a:p>
                  </a:txBody>
                  <a:tcPr marL="35220" marR="35220" marT="17610" marB="17610" anchor="ctr"/>
                </a:tc>
                <a:extLst>
                  <a:ext uri="{0D108BD9-81ED-4DB2-BD59-A6C34878D82A}">
                    <a16:rowId xmlns:a16="http://schemas.microsoft.com/office/drawing/2014/main" val="2976195063"/>
                  </a:ext>
                </a:extLst>
              </a:tr>
              <a:tr h="199578">
                <a:tc>
                  <a:txBody>
                    <a:bodyPr/>
                    <a:lstStyle/>
                    <a:p>
                      <a:pPr fontAlgn="t"/>
                      <a:r>
                        <a:rPr lang="en-GB" sz="800" dirty="0">
                          <a:effectLst/>
                        </a:rPr>
                        <a:t>C</a:t>
                      </a:r>
                      <a:r>
                        <a:rPr lang="en-GB" sz="800" baseline="-25000" dirty="0">
                          <a:effectLst/>
                        </a:rPr>
                        <a:t>4</a:t>
                      </a:r>
                      <a:endParaRPr lang="en-GB" sz="800" dirty="0">
                        <a:effectLst/>
                      </a:endParaRPr>
                    </a:p>
                  </a:txBody>
                  <a:tcPr marL="35220" marR="35220" marT="17610" marB="17610" anchor="ctr"/>
                </a:tc>
                <a:tc>
                  <a:txBody>
                    <a:bodyPr/>
                    <a:lstStyle/>
                    <a:p>
                      <a:pPr fontAlgn="t"/>
                      <a:r>
                        <a:rPr lang="en-GB" sz="800" dirty="0">
                          <a:effectLst/>
                        </a:rPr>
                        <a:t>Skin changes ascribed to venous disease (</a:t>
                      </a:r>
                      <a:r>
                        <a:rPr lang="en-GB" sz="800" dirty="0" err="1">
                          <a:effectLst/>
                        </a:rPr>
                        <a:t>eg</a:t>
                      </a:r>
                      <a:r>
                        <a:rPr lang="en-GB" sz="800" dirty="0">
                          <a:effectLst/>
                        </a:rPr>
                        <a:t>, pigmentation, venous eczema, </a:t>
                      </a:r>
                      <a:r>
                        <a:rPr lang="en-GB" sz="800" dirty="0" err="1">
                          <a:effectLst/>
                        </a:rPr>
                        <a:t>lipodermatosclerosis</a:t>
                      </a:r>
                      <a:r>
                        <a:rPr lang="en-GB" sz="800" dirty="0">
                          <a:effectLst/>
                        </a:rPr>
                        <a:t>)</a:t>
                      </a:r>
                    </a:p>
                  </a:txBody>
                  <a:tcPr marL="35220" marR="35220" marT="17610" marB="17610" anchor="ctr"/>
                </a:tc>
                <a:extLst>
                  <a:ext uri="{0D108BD9-81ED-4DB2-BD59-A6C34878D82A}">
                    <a16:rowId xmlns:a16="http://schemas.microsoft.com/office/drawing/2014/main" val="3479325178"/>
                  </a:ext>
                </a:extLst>
              </a:tr>
              <a:tr h="117399">
                <a:tc>
                  <a:txBody>
                    <a:bodyPr/>
                    <a:lstStyle/>
                    <a:p>
                      <a:pPr fontAlgn="t"/>
                      <a:r>
                        <a:rPr lang="en-GB" sz="800" dirty="0">
                          <a:effectLst/>
                        </a:rPr>
                        <a:t>C</a:t>
                      </a:r>
                      <a:r>
                        <a:rPr lang="en-GB" sz="800" baseline="-25000" dirty="0">
                          <a:effectLst/>
                        </a:rPr>
                        <a:t>4a</a:t>
                      </a:r>
                      <a:endParaRPr lang="en-GB" sz="800" dirty="0">
                        <a:effectLst/>
                      </a:endParaRPr>
                    </a:p>
                  </a:txBody>
                  <a:tcPr marL="35220" marR="35220" marT="17610" marB="17610" anchor="ctr"/>
                </a:tc>
                <a:tc>
                  <a:txBody>
                    <a:bodyPr/>
                    <a:lstStyle/>
                    <a:p>
                      <a:pPr fontAlgn="t"/>
                      <a:r>
                        <a:rPr lang="en-GB" sz="800">
                          <a:effectLst/>
                        </a:rPr>
                        <a:t>Pigmentation or eczema</a:t>
                      </a:r>
                    </a:p>
                  </a:txBody>
                  <a:tcPr marL="35220" marR="35220" marT="17610" marB="17610" anchor="ctr"/>
                </a:tc>
                <a:extLst>
                  <a:ext uri="{0D108BD9-81ED-4DB2-BD59-A6C34878D82A}">
                    <a16:rowId xmlns:a16="http://schemas.microsoft.com/office/drawing/2014/main" val="1885258789"/>
                  </a:ext>
                </a:extLst>
              </a:tr>
              <a:tr h="117399">
                <a:tc>
                  <a:txBody>
                    <a:bodyPr/>
                    <a:lstStyle/>
                    <a:p>
                      <a:pPr fontAlgn="t"/>
                      <a:r>
                        <a:rPr lang="en-GB" sz="800">
                          <a:effectLst/>
                        </a:rPr>
                        <a:t>C</a:t>
                      </a:r>
                      <a:r>
                        <a:rPr lang="en-GB" sz="800" baseline="-25000">
                          <a:effectLst/>
                        </a:rPr>
                        <a:t>4b</a:t>
                      </a:r>
                      <a:endParaRPr lang="en-GB" sz="800">
                        <a:effectLst/>
                      </a:endParaRPr>
                    </a:p>
                  </a:txBody>
                  <a:tcPr marL="35220" marR="35220" marT="17610" marB="17610" anchor="ctr"/>
                </a:tc>
                <a:tc>
                  <a:txBody>
                    <a:bodyPr/>
                    <a:lstStyle/>
                    <a:p>
                      <a:pPr fontAlgn="t"/>
                      <a:r>
                        <a:rPr lang="en-GB" sz="800">
                          <a:effectLst/>
                        </a:rPr>
                        <a:t>Lipodermatosclerosis or atrophie blanche</a:t>
                      </a:r>
                    </a:p>
                  </a:txBody>
                  <a:tcPr marL="35220" marR="35220" marT="17610" marB="17610" anchor="ctr"/>
                </a:tc>
                <a:extLst>
                  <a:ext uri="{0D108BD9-81ED-4DB2-BD59-A6C34878D82A}">
                    <a16:rowId xmlns:a16="http://schemas.microsoft.com/office/drawing/2014/main" val="4204944005"/>
                  </a:ext>
                </a:extLst>
              </a:tr>
              <a:tr h="117399">
                <a:tc>
                  <a:txBody>
                    <a:bodyPr/>
                    <a:lstStyle/>
                    <a:p>
                      <a:pPr fontAlgn="t"/>
                      <a:r>
                        <a:rPr lang="en-GB" sz="800" dirty="0">
                          <a:effectLst/>
                        </a:rPr>
                        <a:t>C</a:t>
                      </a:r>
                      <a:r>
                        <a:rPr lang="en-GB" sz="800" baseline="-25000" dirty="0">
                          <a:effectLst/>
                        </a:rPr>
                        <a:t>5</a:t>
                      </a:r>
                      <a:endParaRPr lang="en-GB" sz="800" dirty="0">
                        <a:effectLst/>
                      </a:endParaRPr>
                    </a:p>
                  </a:txBody>
                  <a:tcPr marL="35220" marR="35220" marT="17610" marB="17610" anchor="ctr"/>
                </a:tc>
                <a:tc>
                  <a:txBody>
                    <a:bodyPr/>
                    <a:lstStyle/>
                    <a:p>
                      <a:pPr fontAlgn="t"/>
                      <a:r>
                        <a:rPr lang="en-US" sz="800">
                          <a:effectLst/>
                        </a:rPr>
                        <a:t>Skin changes as defined above with healed ulceration</a:t>
                      </a:r>
                    </a:p>
                  </a:txBody>
                  <a:tcPr marL="35220" marR="35220" marT="17610" marB="17610" anchor="ctr"/>
                </a:tc>
                <a:extLst>
                  <a:ext uri="{0D108BD9-81ED-4DB2-BD59-A6C34878D82A}">
                    <a16:rowId xmlns:a16="http://schemas.microsoft.com/office/drawing/2014/main" val="2873955566"/>
                  </a:ext>
                </a:extLst>
              </a:tr>
              <a:tr h="117399">
                <a:tc>
                  <a:txBody>
                    <a:bodyPr/>
                    <a:lstStyle/>
                    <a:p>
                      <a:pPr fontAlgn="t"/>
                      <a:r>
                        <a:rPr lang="en-GB" sz="800" dirty="0">
                          <a:effectLst/>
                        </a:rPr>
                        <a:t>C</a:t>
                      </a:r>
                      <a:r>
                        <a:rPr lang="en-GB" sz="800" baseline="-25000" dirty="0">
                          <a:effectLst/>
                        </a:rPr>
                        <a:t>6</a:t>
                      </a:r>
                      <a:endParaRPr lang="en-GB" sz="800" dirty="0">
                        <a:effectLst/>
                      </a:endParaRPr>
                    </a:p>
                  </a:txBody>
                  <a:tcPr marL="35220" marR="35220" marT="17610" marB="17610" anchor="ctr"/>
                </a:tc>
                <a:tc>
                  <a:txBody>
                    <a:bodyPr/>
                    <a:lstStyle/>
                    <a:p>
                      <a:pPr fontAlgn="t"/>
                      <a:r>
                        <a:rPr lang="en-US" sz="800">
                          <a:effectLst/>
                        </a:rPr>
                        <a:t>Skin changes as defined above with active ulceration</a:t>
                      </a:r>
                    </a:p>
                  </a:txBody>
                  <a:tcPr marL="35220" marR="35220" marT="17610" marB="17610" anchor="ctr"/>
                </a:tc>
                <a:extLst>
                  <a:ext uri="{0D108BD9-81ED-4DB2-BD59-A6C34878D82A}">
                    <a16:rowId xmlns:a16="http://schemas.microsoft.com/office/drawing/2014/main" val="3933843849"/>
                  </a:ext>
                </a:extLst>
              </a:tr>
              <a:tr h="281757">
                <a:tc>
                  <a:txBody>
                    <a:bodyPr/>
                    <a:lstStyle/>
                    <a:p>
                      <a:pPr fontAlgn="t"/>
                      <a:r>
                        <a:rPr lang="en-GB" sz="800" dirty="0">
                          <a:effectLst/>
                        </a:rPr>
                        <a:t>S</a:t>
                      </a:r>
                    </a:p>
                  </a:txBody>
                  <a:tcPr marL="35220" marR="35220" marT="17610" marB="17610" anchor="ctr"/>
                </a:tc>
                <a:tc>
                  <a:txBody>
                    <a:bodyPr/>
                    <a:lstStyle/>
                    <a:p>
                      <a:pPr fontAlgn="t"/>
                      <a:r>
                        <a:rPr lang="en-US" sz="800" dirty="0">
                          <a:effectLst/>
                        </a:rPr>
                        <a:t>Symptomatic, including ache, pain, tightness, skin irritation, heaviness, and muscle cramps, and other complaints attributable to venous dysfunction</a:t>
                      </a:r>
                    </a:p>
                  </a:txBody>
                  <a:tcPr marL="35220" marR="35220" marT="17610" marB="17610" anchor="ctr"/>
                </a:tc>
                <a:extLst>
                  <a:ext uri="{0D108BD9-81ED-4DB2-BD59-A6C34878D82A}">
                    <a16:rowId xmlns:a16="http://schemas.microsoft.com/office/drawing/2014/main" val="161621740"/>
                  </a:ext>
                </a:extLst>
              </a:tr>
              <a:tr h="117399">
                <a:tc>
                  <a:txBody>
                    <a:bodyPr/>
                    <a:lstStyle/>
                    <a:p>
                      <a:pPr fontAlgn="t"/>
                      <a:r>
                        <a:rPr lang="en-GB" sz="800">
                          <a:effectLst/>
                        </a:rPr>
                        <a:t>A</a:t>
                      </a:r>
                    </a:p>
                  </a:txBody>
                  <a:tcPr marL="35220" marR="35220" marT="17610" marB="17610" anchor="ctr"/>
                </a:tc>
                <a:tc>
                  <a:txBody>
                    <a:bodyPr/>
                    <a:lstStyle/>
                    <a:p>
                      <a:pPr fontAlgn="t"/>
                      <a:r>
                        <a:rPr lang="en-GB" sz="800" dirty="0">
                          <a:effectLst/>
                        </a:rPr>
                        <a:t>Asymptomatic</a:t>
                      </a:r>
                    </a:p>
                  </a:txBody>
                  <a:tcPr marL="35220" marR="35220" marT="17610" marB="17610" anchor="ctr"/>
                </a:tc>
                <a:extLst>
                  <a:ext uri="{0D108BD9-81ED-4DB2-BD59-A6C34878D82A}">
                    <a16:rowId xmlns:a16="http://schemas.microsoft.com/office/drawing/2014/main" val="847708566"/>
                  </a:ext>
                </a:extLst>
              </a:tr>
              <a:tr h="117399">
                <a:tc gridSpan="2">
                  <a:txBody>
                    <a:bodyPr/>
                    <a:lstStyle/>
                    <a:p>
                      <a:pPr fontAlgn="ctr"/>
                      <a:r>
                        <a:rPr lang="en-GB" sz="800" dirty="0">
                          <a:effectLst/>
                        </a:rPr>
                        <a:t>Etiologic classification</a:t>
                      </a:r>
                      <a:endParaRPr lang="en-GB" sz="800" b="1" dirty="0">
                        <a:effectLst/>
                      </a:endParaRPr>
                    </a:p>
                  </a:txBody>
                  <a:tcPr marL="35220" marR="35220" marT="17610" marB="17610" anchor="ctr">
                    <a:solidFill>
                      <a:srgbClr val="D3F2FF"/>
                    </a:solidFill>
                  </a:tcPr>
                </a:tc>
                <a:tc hMerge="1">
                  <a:txBody>
                    <a:bodyPr/>
                    <a:lstStyle/>
                    <a:p>
                      <a:pPr rtl="1"/>
                      <a:endParaRPr lang="ar-JO"/>
                    </a:p>
                  </a:txBody>
                  <a:tcPr/>
                </a:tc>
                <a:extLst>
                  <a:ext uri="{0D108BD9-81ED-4DB2-BD59-A6C34878D82A}">
                    <a16:rowId xmlns:a16="http://schemas.microsoft.com/office/drawing/2014/main" val="687099594"/>
                  </a:ext>
                </a:extLst>
              </a:tr>
              <a:tr h="117399">
                <a:tc>
                  <a:txBody>
                    <a:bodyPr/>
                    <a:lstStyle/>
                    <a:p>
                      <a:pPr fontAlgn="t"/>
                      <a:r>
                        <a:rPr lang="en-GB" sz="800">
                          <a:effectLst/>
                        </a:rPr>
                        <a:t>Ec</a:t>
                      </a:r>
                    </a:p>
                  </a:txBody>
                  <a:tcPr marL="35220" marR="35220" marT="17610" marB="17610" anchor="ctr"/>
                </a:tc>
                <a:tc>
                  <a:txBody>
                    <a:bodyPr/>
                    <a:lstStyle/>
                    <a:p>
                      <a:pPr fontAlgn="t"/>
                      <a:r>
                        <a:rPr lang="en-GB" sz="800" dirty="0">
                          <a:effectLst/>
                        </a:rPr>
                        <a:t>Congenital</a:t>
                      </a:r>
                    </a:p>
                  </a:txBody>
                  <a:tcPr marL="35220" marR="35220" marT="17610" marB="17610" anchor="ctr"/>
                </a:tc>
                <a:extLst>
                  <a:ext uri="{0D108BD9-81ED-4DB2-BD59-A6C34878D82A}">
                    <a16:rowId xmlns:a16="http://schemas.microsoft.com/office/drawing/2014/main" val="2416638295"/>
                  </a:ext>
                </a:extLst>
              </a:tr>
              <a:tr h="117399">
                <a:tc>
                  <a:txBody>
                    <a:bodyPr/>
                    <a:lstStyle/>
                    <a:p>
                      <a:pPr fontAlgn="t"/>
                      <a:r>
                        <a:rPr lang="en-GB" sz="800">
                          <a:effectLst/>
                        </a:rPr>
                        <a:t>Ep</a:t>
                      </a:r>
                    </a:p>
                  </a:txBody>
                  <a:tcPr marL="35220" marR="35220" marT="17610" marB="17610" anchor="ctr"/>
                </a:tc>
                <a:tc>
                  <a:txBody>
                    <a:bodyPr/>
                    <a:lstStyle/>
                    <a:p>
                      <a:pPr fontAlgn="t"/>
                      <a:r>
                        <a:rPr lang="en-GB" sz="800" dirty="0">
                          <a:effectLst/>
                        </a:rPr>
                        <a:t>Primary</a:t>
                      </a:r>
                    </a:p>
                  </a:txBody>
                  <a:tcPr marL="35220" marR="35220" marT="17610" marB="17610" anchor="ctr"/>
                </a:tc>
                <a:extLst>
                  <a:ext uri="{0D108BD9-81ED-4DB2-BD59-A6C34878D82A}">
                    <a16:rowId xmlns:a16="http://schemas.microsoft.com/office/drawing/2014/main" val="4047633585"/>
                  </a:ext>
                </a:extLst>
              </a:tr>
              <a:tr h="117399">
                <a:tc>
                  <a:txBody>
                    <a:bodyPr/>
                    <a:lstStyle/>
                    <a:p>
                      <a:pPr fontAlgn="t"/>
                      <a:r>
                        <a:rPr lang="en-GB" sz="800">
                          <a:effectLst/>
                        </a:rPr>
                        <a:t>Es</a:t>
                      </a:r>
                    </a:p>
                  </a:txBody>
                  <a:tcPr marL="35220" marR="35220" marT="17610" marB="17610" anchor="ctr"/>
                </a:tc>
                <a:tc>
                  <a:txBody>
                    <a:bodyPr/>
                    <a:lstStyle/>
                    <a:p>
                      <a:pPr fontAlgn="t"/>
                      <a:r>
                        <a:rPr lang="en-GB" sz="800" dirty="0">
                          <a:effectLst/>
                        </a:rPr>
                        <a:t>Secondary (post-thrombotic)</a:t>
                      </a:r>
                    </a:p>
                  </a:txBody>
                  <a:tcPr marL="35220" marR="35220" marT="17610" marB="17610" anchor="ctr"/>
                </a:tc>
                <a:extLst>
                  <a:ext uri="{0D108BD9-81ED-4DB2-BD59-A6C34878D82A}">
                    <a16:rowId xmlns:a16="http://schemas.microsoft.com/office/drawing/2014/main" val="2956220681"/>
                  </a:ext>
                </a:extLst>
              </a:tr>
              <a:tr h="117399">
                <a:tc>
                  <a:txBody>
                    <a:bodyPr/>
                    <a:lstStyle/>
                    <a:p>
                      <a:pPr fontAlgn="t"/>
                      <a:r>
                        <a:rPr lang="en-GB" sz="800">
                          <a:effectLst/>
                        </a:rPr>
                        <a:t>En</a:t>
                      </a:r>
                    </a:p>
                  </a:txBody>
                  <a:tcPr marL="35220" marR="35220" marT="17610" marB="17610" anchor="ctr"/>
                </a:tc>
                <a:tc>
                  <a:txBody>
                    <a:bodyPr/>
                    <a:lstStyle/>
                    <a:p>
                      <a:pPr fontAlgn="t"/>
                      <a:r>
                        <a:rPr lang="en-GB" sz="800" dirty="0">
                          <a:effectLst/>
                        </a:rPr>
                        <a:t>No venous cause identified</a:t>
                      </a:r>
                    </a:p>
                  </a:txBody>
                  <a:tcPr marL="35220" marR="35220" marT="17610" marB="17610" anchor="ctr"/>
                </a:tc>
                <a:extLst>
                  <a:ext uri="{0D108BD9-81ED-4DB2-BD59-A6C34878D82A}">
                    <a16:rowId xmlns:a16="http://schemas.microsoft.com/office/drawing/2014/main" val="2939136677"/>
                  </a:ext>
                </a:extLst>
              </a:tr>
              <a:tr h="117399">
                <a:tc gridSpan="2">
                  <a:txBody>
                    <a:bodyPr/>
                    <a:lstStyle/>
                    <a:p>
                      <a:pPr fontAlgn="ctr"/>
                      <a:r>
                        <a:rPr lang="en-GB" sz="800" dirty="0">
                          <a:effectLst/>
                        </a:rPr>
                        <a:t>Anatomic classification</a:t>
                      </a:r>
                      <a:endParaRPr lang="en-GB" sz="800" b="1" dirty="0">
                        <a:effectLst/>
                      </a:endParaRPr>
                    </a:p>
                  </a:txBody>
                  <a:tcPr marL="35220" marR="35220" marT="17610" marB="17610" anchor="ctr">
                    <a:solidFill>
                      <a:srgbClr val="D3F2FF"/>
                    </a:solidFill>
                  </a:tcPr>
                </a:tc>
                <a:tc hMerge="1">
                  <a:txBody>
                    <a:bodyPr/>
                    <a:lstStyle/>
                    <a:p>
                      <a:pPr rtl="1"/>
                      <a:endParaRPr lang="ar-JO"/>
                    </a:p>
                  </a:txBody>
                  <a:tcPr/>
                </a:tc>
                <a:extLst>
                  <a:ext uri="{0D108BD9-81ED-4DB2-BD59-A6C34878D82A}">
                    <a16:rowId xmlns:a16="http://schemas.microsoft.com/office/drawing/2014/main" val="3414675615"/>
                  </a:ext>
                </a:extLst>
              </a:tr>
              <a:tr h="117399">
                <a:tc>
                  <a:txBody>
                    <a:bodyPr/>
                    <a:lstStyle/>
                    <a:p>
                      <a:pPr fontAlgn="t"/>
                      <a:r>
                        <a:rPr lang="en-GB" sz="800">
                          <a:effectLst/>
                        </a:rPr>
                        <a:t>As</a:t>
                      </a:r>
                    </a:p>
                  </a:txBody>
                  <a:tcPr marL="35220" marR="35220" marT="17610" marB="17610" anchor="ctr"/>
                </a:tc>
                <a:tc>
                  <a:txBody>
                    <a:bodyPr/>
                    <a:lstStyle/>
                    <a:p>
                      <a:pPr fontAlgn="t"/>
                      <a:r>
                        <a:rPr lang="en-GB" sz="800" dirty="0">
                          <a:effectLst/>
                        </a:rPr>
                        <a:t>Superficial veins</a:t>
                      </a:r>
                    </a:p>
                  </a:txBody>
                  <a:tcPr marL="35220" marR="35220" marT="17610" marB="17610" anchor="ctr"/>
                </a:tc>
                <a:extLst>
                  <a:ext uri="{0D108BD9-81ED-4DB2-BD59-A6C34878D82A}">
                    <a16:rowId xmlns:a16="http://schemas.microsoft.com/office/drawing/2014/main" val="1424499800"/>
                  </a:ext>
                </a:extLst>
              </a:tr>
              <a:tr h="117399">
                <a:tc>
                  <a:txBody>
                    <a:bodyPr/>
                    <a:lstStyle/>
                    <a:p>
                      <a:pPr fontAlgn="t"/>
                      <a:r>
                        <a:rPr lang="en-GB" sz="800">
                          <a:effectLst/>
                        </a:rPr>
                        <a:t>Ap</a:t>
                      </a:r>
                    </a:p>
                  </a:txBody>
                  <a:tcPr marL="35220" marR="35220" marT="17610" marB="17610" anchor="ctr"/>
                </a:tc>
                <a:tc>
                  <a:txBody>
                    <a:bodyPr/>
                    <a:lstStyle/>
                    <a:p>
                      <a:pPr fontAlgn="t"/>
                      <a:r>
                        <a:rPr lang="en-GB" sz="800" dirty="0">
                          <a:effectLst/>
                        </a:rPr>
                        <a:t>Perforator veins</a:t>
                      </a:r>
                    </a:p>
                  </a:txBody>
                  <a:tcPr marL="35220" marR="35220" marT="17610" marB="17610" anchor="ctr"/>
                </a:tc>
                <a:extLst>
                  <a:ext uri="{0D108BD9-81ED-4DB2-BD59-A6C34878D82A}">
                    <a16:rowId xmlns:a16="http://schemas.microsoft.com/office/drawing/2014/main" val="2838606574"/>
                  </a:ext>
                </a:extLst>
              </a:tr>
              <a:tr h="117399">
                <a:tc>
                  <a:txBody>
                    <a:bodyPr/>
                    <a:lstStyle/>
                    <a:p>
                      <a:pPr fontAlgn="t"/>
                      <a:r>
                        <a:rPr lang="en-GB" sz="800">
                          <a:effectLst/>
                        </a:rPr>
                        <a:t>Ad</a:t>
                      </a:r>
                    </a:p>
                  </a:txBody>
                  <a:tcPr marL="35220" marR="35220" marT="17610" marB="17610" anchor="ctr"/>
                </a:tc>
                <a:tc>
                  <a:txBody>
                    <a:bodyPr/>
                    <a:lstStyle/>
                    <a:p>
                      <a:pPr fontAlgn="t"/>
                      <a:r>
                        <a:rPr lang="en-GB" sz="800" dirty="0">
                          <a:effectLst/>
                        </a:rPr>
                        <a:t>Deep veins</a:t>
                      </a:r>
                    </a:p>
                  </a:txBody>
                  <a:tcPr marL="35220" marR="35220" marT="17610" marB="17610" anchor="ctr"/>
                </a:tc>
                <a:extLst>
                  <a:ext uri="{0D108BD9-81ED-4DB2-BD59-A6C34878D82A}">
                    <a16:rowId xmlns:a16="http://schemas.microsoft.com/office/drawing/2014/main" val="406789704"/>
                  </a:ext>
                </a:extLst>
              </a:tr>
              <a:tr h="117399">
                <a:tc>
                  <a:txBody>
                    <a:bodyPr/>
                    <a:lstStyle/>
                    <a:p>
                      <a:pPr fontAlgn="t"/>
                      <a:r>
                        <a:rPr lang="en-GB" sz="800">
                          <a:effectLst/>
                        </a:rPr>
                        <a:t>An</a:t>
                      </a:r>
                    </a:p>
                  </a:txBody>
                  <a:tcPr marL="35220" marR="35220" marT="17610" marB="17610" anchor="ctr"/>
                </a:tc>
                <a:tc>
                  <a:txBody>
                    <a:bodyPr/>
                    <a:lstStyle/>
                    <a:p>
                      <a:pPr fontAlgn="t"/>
                      <a:r>
                        <a:rPr lang="en-GB" sz="800" dirty="0">
                          <a:effectLst/>
                        </a:rPr>
                        <a:t>No venous location identified</a:t>
                      </a:r>
                    </a:p>
                  </a:txBody>
                  <a:tcPr marL="35220" marR="35220" marT="17610" marB="17610" anchor="ctr"/>
                </a:tc>
                <a:extLst>
                  <a:ext uri="{0D108BD9-81ED-4DB2-BD59-A6C34878D82A}">
                    <a16:rowId xmlns:a16="http://schemas.microsoft.com/office/drawing/2014/main" val="1876696060"/>
                  </a:ext>
                </a:extLst>
              </a:tr>
              <a:tr h="117399">
                <a:tc gridSpan="2">
                  <a:txBody>
                    <a:bodyPr/>
                    <a:lstStyle/>
                    <a:p>
                      <a:pPr fontAlgn="ctr"/>
                      <a:r>
                        <a:rPr lang="en-GB" sz="800" dirty="0">
                          <a:effectLst/>
                        </a:rPr>
                        <a:t>Pathophysiologic classification</a:t>
                      </a:r>
                      <a:endParaRPr lang="en-GB" sz="800" b="1" dirty="0">
                        <a:effectLst/>
                      </a:endParaRPr>
                    </a:p>
                  </a:txBody>
                  <a:tcPr marL="35220" marR="35220" marT="17610" marB="17610" anchor="ctr">
                    <a:solidFill>
                      <a:srgbClr val="D3F2FF"/>
                    </a:solidFill>
                  </a:tcPr>
                </a:tc>
                <a:tc hMerge="1">
                  <a:txBody>
                    <a:bodyPr/>
                    <a:lstStyle/>
                    <a:p>
                      <a:pPr rtl="1"/>
                      <a:endParaRPr lang="ar-JO"/>
                    </a:p>
                  </a:txBody>
                  <a:tcPr/>
                </a:tc>
                <a:extLst>
                  <a:ext uri="{0D108BD9-81ED-4DB2-BD59-A6C34878D82A}">
                    <a16:rowId xmlns:a16="http://schemas.microsoft.com/office/drawing/2014/main" val="1154789333"/>
                  </a:ext>
                </a:extLst>
              </a:tr>
              <a:tr h="117399">
                <a:tc>
                  <a:txBody>
                    <a:bodyPr/>
                    <a:lstStyle/>
                    <a:p>
                      <a:pPr fontAlgn="t"/>
                      <a:r>
                        <a:rPr lang="en-GB" sz="800">
                          <a:effectLst/>
                        </a:rPr>
                        <a:t>Pr</a:t>
                      </a:r>
                    </a:p>
                  </a:txBody>
                  <a:tcPr marL="35220" marR="35220" marT="17610" marB="17610" anchor="ctr"/>
                </a:tc>
                <a:tc>
                  <a:txBody>
                    <a:bodyPr/>
                    <a:lstStyle/>
                    <a:p>
                      <a:pPr fontAlgn="t"/>
                      <a:r>
                        <a:rPr lang="en-GB" sz="800" dirty="0">
                          <a:effectLst/>
                        </a:rPr>
                        <a:t>Reflux</a:t>
                      </a:r>
                    </a:p>
                  </a:txBody>
                  <a:tcPr marL="35220" marR="35220" marT="17610" marB="17610" anchor="ctr"/>
                </a:tc>
                <a:extLst>
                  <a:ext uri="{0D108BD9-81ED-4DB2-BD59-A6C34878D82A}">
                    <a16:rowId xmlns:a16="http://schemas.microsoft.com/office/drawing/2014/main" val="3747701867"/>
                  </a:ext>
                </a:extLst>
              </a:tr>
              <a:tr h="117399">
                <a:tc>
                  <a:txBody>
                    <a:bodyPr/>
                    <a:lstStyle/>
                    <a:p>
                      <a:pPr fontAlgn="t"/>
                      <a:r>
                        <a:rPr lang="en-GB" sz="800">
                          <a:effectLst/>
                        </a:rPr>
                        <a:t>Po</a:t>
                      </a:r>
                    </a:p>
                  </a:txBody>
                  <a:tcPr marL="35220" marR="35220" marT="17610" marB="17610" anchor="ctr"/>
                </a:tc>
                <a:tc>
                  <a:txBody>
                    <a:bodyPr/>
                    <a:lstStyle/>
                    <a:p>
                      <a:pPr fontAlgn="t"/>
                      <a:r>
                        <a:rPr lang="en-GB" sz="800" dirty="0">
                          <a:effectLst/>
                        </a:rPr>
                        <a:t>Obstruction</a:t>
                      </a:r>
                    </a:p>
                  </a:txBody>
                  <a:tcPr marL="35220" marR="35220" marT="17610" marB="17610" anchor="ctr"/>
                </a:tc>
                <a:extLst>
                  <a:ext uri="{0D108BD9-81ED-4DB2-BD59-A6C34878D82A}">
                    <a16:rowId xmlns:a16="http://schemas.microsoft.com/office/drawing/2014/main" val="2483097124"/>
                  </a:ext>
                </a:extLst>
              </a:tr>
              <a:tr h="117399">
                <a:tc>
                  <a:txBody>
                    <a:bodyPr/>
                    <a:lstStyle/>
                    <a:p>
                      <a:pPr fontAlgn="t"/>
                      <a:r>
                        <a:rPr lang="en-GB" sz="800">
                          <a:effectLst/>
                        </a:rPr>
                        <a:t>Pr,o</a:t>
                      </a:r>
                    </a:p>
                  </a:txBody>
                  <a:tcPr marL="35220" marR="35220" marT="17610" marB="17610" anchor="ctr"/>
                </a:tc>
                <a:tc>
                  <a:txBody>
                    <a:bodyPr/>
                    <a:lstStyle/>
                    <a:p>
                      <a:pPr fontAlgn="t"/>
                      <a:r>
                        <a:rPr lang="en-GB" sz="800" dirty="0">
                          <a:effectLst/>
                        </a:rPr>
                        <a:t>Reflux and obstruction</a:t>
                      </a:r>
                    </a:p>
                  </a:txBody>
                  <a:tcPr marL="35220" marR="35220" marT="17610" marB="17610" anchor="ctr"/>
                </a:tc>
                <a:extLst>
                  <a:ext uri="{0D108BD9-81ED-4DB2-BD59-A6C34878D82A}">
                    <a16:rowId xmlns:a16="http://schemas.microsoft.com/office/drawing/2014/main" val="2201602308"/>
                  </a:ext>
                </a:extLst>
              </a:tr>
              <a:tr h="117399">
                <a:tc>
                  <a:txBody>
                    <a:bodyPr/>
                    <a:lstStyle/>
                    <a:p>
                      <a:pPr fontAlgn="t"/>
                      <a:r>
                        <a:rPr lang="en-GB" sz="800">
                          <a:effectLst/>
                        </a:rPr>
                        <a:t>Pn</a:t>
                      </a:r>
                    </a:p>
                  </a:txBody>
                  <a:tcPr marL="35220" marR="35220" marT="17610" marB="17610" anchor="ctr"/>
                </a:tc>
                <a:tc>
                  <a:txBody>
                    <a:bodyPr/>
                    <a:lstStyle/>
                    <a:p>
                      <a:pPr fontAlgn="t"/>
                      <a:r>
                        <a:rPr lang="en-GB" sz="800" dirty="0">
                          <a:effectLst/>
                        </a:rPr>
                        <a:t>No venous pathophysiology identifiable</a:t>
                      </a:r>
                    </a:p>
                  </a:txBody>
                  <a:tcPr marL="35220" marR="35220" marT="17610" marB="17610" anchor="ctr"/>
                </a:tc>
                <a:extLst>
                  <a:ext uri="{0D108BD9-81ED-4DB2-BD59-A6C34878D82A}">
                    <a16:rowId xmlns:a16="http://schemas.microsoft.com/office/drawing/2014/main" val="3905236674"/>
                  </a:ext>
                </a:extLst>
              </a:tr>
            </a:tbl>
          </a:graphicData>
        </a:graphic>
      </p:graphicFrame>
    </p:spTree>
    <p:extLst>
      <p:ext uri="{BB962C8B-B14F-4D97-AF65-F5344CB8AC3E}">
        <p14:creationId xmlns:p14="http://schemas.microsoft.com/office/powerpoint/2010/main" val="324882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94E0"/>
                </a:solidFill>
              </a:rPr>
              <a:t>Evolution of the disease</a:t>
            </a:r>
            <a:endParaRPr dirty="0">
              <a:solidFill>
                <a:srgbClr val="0094E0"/>
              </a:solidFill>
            </a:endParaRPr>
          </a:p>
        </p:txBody>
      </p:sp>
      <p:sp>
        <p:nvSpPr>
          <p:cNvPr id="418" name="Google Shape;418;p34"/>
          <p:cNvSpPr txBox="1">
            <a:spLocks noGrp="1"/>
          </p:cNvSpPr>
          <p:nvPr>
            <p:ph type="subTitle" idx="4"/>
          </p:nvPr>
        </p:nvSpPr>
        <p:spPr>
          <a:xfrm>
            <a:off x="710195" y="3055957"/>
            <a:ext cx="2285700" cy="47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0697E1"/>
                </a:solidFill>
              </a:rPr>
              <a:t>Spider veins</a:t>
            </a:r>
            <a:endParaRPr dirty="0">
              <a:solidFill>
                <a:srgbClr val="0697E1"/>
              </a:solidFill>
            </a:endParaRPr>
          </a:p>
        </p:txBody>
      </p:sp>
      <p:sp>
        <p:nvSpPr>
          <p:cNvPr id="419" name="Google Shape;419;p34"/>
          <p:cNvSpPr txBox="1">
            <a:spLocks noGrp="1"/>
          </p:cNvSpPr>
          <p:nvPr>
            <p:ph type="subTitle" idx="5"/>
          </p:nvPr>
        </p:nvSpPr>
        <p:spPr>
          <a:xfrm>
            <a:off x="3424248" y="3055957"/>
            <a:ext cx="2285700" cy="47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0697E1"/>
                </a:solidFill>
              </a:rPr>
              <a:t>Reticular varicose</a:t>
            </a:r>
            <a:endParaRPr dirty="0">
              <a:solidFill>
                <a:srgbClr val="0697E1"/>
              </a:solidFill>
            </a:endParaRPr>
          </a:p>
        </p:txBody>
      </p:sp>
      <p:sp>
        <p:nvSpPr>
          <p:cNvPr id="420" name="Google Shape;420;p34"/>
          <p:cNvSpPr txBox="1">
            <a:spLocks noGrp="1"/>
          </p:cNvSpPr>
          <p:nvPr>
            <p:ph type="subTitle" idx="1"/>
          </p:nvPr>
        </p:nvSpPr>
        <p:spPr>
          <a:xfrm>
            <a:off x="710195" y="3511109"/>
            <a:ext cx="2285700" cy="150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0697E1"/>
                </a:solidFill>
              </a:rPr>
              <a:t>0.1 -1.0 mm</a:t>
            </a:r>
            <a:endParaRPr dirty="0">
              <a:solidFill>
                <a:srgbClr val="0697E1"/>
              </a:solidFill>
            </a:endParaRPr>
          </a:p>
        </p:txBody>
      </p:sp>
      <p:sp>
        <p:nvSpPr>
          <p:cNvPr id="421" name="Google Shape;421;p34"/>
          <p:cNvSpPr txBox="1">
            <a:spLocks noGrp="1"/>
          </p:cNvSpPr>
          <p:nvPr>
            <p:ph type="subTitle" idx="2"/>
          </p:nvPr>
        </p:nvSpPr>
        <p:spPr>
          <a:xfrm>
            <a:off x="3424248" y="3511109"/>
            <a:ext cx="2285700" cy="150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solidFill>
                  <a:srgbClr val="0697E1"/>
                </a:solidFill>
              </a:rPr>
              <a:t>1.0-3.0 mm </a:t>
            </a:r>
            <a:endParaRPr dirty="0">
              <a:solidFill>
                <a:srgbClr val="0697E1"/>
              </a:solidFill>
            </a:endParaRPr>
          </a:p>
        </p:txBody>
      </p:sp>
      <p:sp>
        <p:nvSpPr>
          <p:cNvPr id="422" name="Google Shape;422;p34"/>
          <p:cNvSpPr txBox="1">
            <a:spLocks noGrp="1"/>
          </p:cNvSpPr>
          <p:nvPr>
            <p:ph type="subTitle" idx="3"/>
          </p:nvPr>
        </p:nvSpPr>
        <p:spPr>
          <a:xfrm>
            <a:off x="6138300" y="3511109"/>
            <a:ext cx="2285700" cy="150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rgbClr val="0697E1"/>
                </a:solidFill>
              </a:rPr>
              <a:t>&gt; 1.0-3.0 mm </a:t>
            </a:r>
            <a:endParaRPr dirty="0">
              <a:solidFill>
                <a:srgbClr val="0697E1"/>
              </a:solidFill>
            </a:endParaRPr>
          </a:p>
        </p:txBody>
      </p:sp>
      <p:sp>
        <p:nvSpPr>
          <p:cNvPr id="423" name="Google Shape;423;p34"/>
          <p:cNvSpPr txBox="1">
            <a:spLocks noGrp="1"/>
          </p:cNvSpPr>
          <p:nvPr>
            <p:ph type="subTitle" idx="6"/>
          </p:nvPr>
        </p:nvSpPr>
        <p:spPr>
          <a:xfrm>
            <a:off x="6138300" y="3055957"/>
            <a:ext cx="2285700" cy="47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0697E1"/>
                </a:solidFill>
              </a:rPr>
              <a:t>Varicose veins</a:t>
            </a:r>
            <a:endParaRPr dirty="0">
              <a:solidFill>
                <a:srgbClr val="0697E1"/>
              </a:solidFill>
            </a:endParaRPr>
          </a:p>
        </p:txBody>
      </p:sp>
      <p:cxnSp>
        <p:nvCxnSpPr>
          <p:cNvPr id="424" name="Google Shape;424;p34"/>
          <p:cNvCxnSpPr/>
          <p:nvPr/>
        </p:nvCxnSpPr>
        <p:spPr>
          <a:xfrm>
            <a:off x="1147145" y="2950444"/>
            <a:ext cx="1411800" cy="0"/>
          </a:xfrm>
          <a:prstGeom prst="straightConnector1">
            <a:avLst/>
          </a:prstGeom>
          <a:noFill/>
          <a:ln w="9525" cap="flat" cmpd="sng">
            <a:solidFill>
              <a:schemeClr val="dk1"/>
            </a:solidFill>
            <a:prstDash val="solid"/>
            <a:round/>
            <a:headEnd type="none" w="med" len="med"/>
            <a:tailEnd type="none" w="med" len="med"/>
          </a:ln>
        </p:spPr>
      </p:cxnSp>
      <p:cxnSp>
        <p:nvCxnSpPr>
          <p:cNvPr id="425" name="Google Shape;425;p34"/>
          <p:cNvCxnSpPr/>
          <p:nvPr/>
        </p:nvCxnSpPr>
        <p:spPr>
          <a:xfrm>
            <a:off x="3861198" y="2950444"/>
            <a:ext cx="1411800" cy="0"/>
          </a:xfrm>
          <a:prstGeom prst="straightConnector1">
            <a:avLst/>
          </a:prstGeom>
          <a:noFill/>
          <a:ln w="9525" cap="flat" cmpd="sng">
            <a:solidFill>
              <a:schemeClr val="dk1"/>
            </a:solidFill>
            <a:prstDash val="solid"/>
            <a:round/>
            <a:headEnd type="none" w="med" len="med"/>
            <a:tailEnd type="none" w="med" len="med"/>
          </a:ln>
        </p:spPr>
      </p:cxnSp>
      <p:cxnSp>
        <p:nvCxnSpPr>
          <p:cNvPr id="426" name="Google Shape;426;p34"/>
          <p:cNvCxnSpPr/>
          <p:nvPr/>
        </p:nvCxnSpPr>
        <p:spPr>
          <a:xfrm>
            <a:off x="6575250" y="2950444"/>
            <a:ext cx="1411800" cy="0"/>
          </a:xfrm>
          <a:prstGeom prst="straightConnector1">
            <a:avLst/>
          </a:prstGeom>
          <a:noFill/>
          <a:ln w="9525" cap="flat" cmpd="sng">
            <a:solidFill>
              <a:schemeClr val="dk1"/>
            </a:solidFill>
            <a:prstDash val="solid"/>
            <a:round/>
            <a:headEnd type="none" w="med" len="med"/>
            <a:tailEnd type="none" w="med" len="med"/>
          </a:ln>
        </p:spPr>
      </p:cxnSp>
      <p:grpSp>
        <p:nvGrpSpPr>
          <p:cNvPr id="427" name="Google Shape;427;p34"/>
          <p:cNvGrpSpPr/>
          <p:nvPr/>
        </p:nvGrpSpPr>
        <p:grpSpPr>
          <a:xfrm>
            <a:off x="4223804" y="1900939"/>
            <a:ext cx="686588" cy="943908"/>
            <a:chOff x="2114550" y="3835500"/>
            <a:chExt cx="1003050" cy="1378975"/>
          </a:xfrm>
        </p:grpSpPr>
        <p:sp>
          <p:nvSpPr>
            <p:cNvPr id="428" name="Google Shape;428;p34"/>
            <p:cNvSpPr/>
            <p:nvPr/>
          </p:nvSpPr>
          <p:spPr>
            <a:xfrm>
              <a:off x="2114550" y="3835500"/>
              <a:ext cx="1003050" cy="1378975"/>
            </a:xfrm>
            <a:custGeom>
              <a:avLst/>
              <a:gdLst/>
              <a:ahLst/>
              <a:cxnLst/>
              <a:rect l="l" t="t" r="r" b="b"/>
              <a:pathLst>
                <a:path w="40122" h="55159" extrusionOk="0">
                  <a:moveTo>
                    <a:pt x="2389" y="0"/>
                  </a:moveTo>
                  <a:cubicBezTo>
                    <a:pt x="2389" y="0"/>
                    <a:pt x="0" y="10796"/>
                    <a:pt x="2623" y="20213"/>
                  </a:cubicBezTo>
                  <a:cubicBezTo>
                    <a:pt x="5251" y="29624"/>
                    <a:pt x="5021" y="35558"/>
                    <a:pt x="5021" y="35558"/>
                  </a:cubicBezTo>
                  <a:cubicBezTo>
                    <a:pt x="5021" y="35558"/>
                    <a:pt x="4792" y="41437"/>
                    <a:pt x="3992" y="44235"/>
                  </a:cubicBezTo>
                  <a:cubicBezTo>
                    <a:pt x="3193" y="47027"/>
                    <a:pt x="2508" y="49370"/>
                    <a:pt x="2908" y="51477"/>
                  </a:cubicBezTo>
                  <a:cubicBezTo>
                    <a:pt x="3060" y="52277"/>
                    <a:pt x="3341" y="52925"/>
                    <a:pt x="3680" y="53430"/>
                  </a:cubicBezTo>
                  <a:cubicBezTo>
                    <a:pt x="4226" y="54266"/>
                    <a:pt x="4925" y="54730"/>
                    <a:pt x="5420" y="54905"/>
                  </a:cubicBezTo>
                  <a:cubicBezTo>
                    <a:pt x="5801" y="55036"/>
                    <a:pt x="7048" y="55158"/>
                    <a:pt x="8404" y="55158"/>
                  </a:cubicBezTo>
                  <a:cubicBezTo>
                    <a:pt x="9896" y="55158"/>
                    <a:pt x="11521" y="55010"/>
                    <a:pt x="12269" y="54559"/>
                  </a:cubicBezTo>
                  <a:cubicBezTo>
                    <a:pt x="13693" y="53706"/>
                    <a:pt x="17170" y="52736"/>
                    <a:pt x="19513" y="52736"/>
                  </a:cubicBezTo>
                  <a:cubicBezTo>
                    <a:pt x="21855" y="52736"/>
                    <a:pt x="26931" y="55134"/>
                    <a:pt x="29273" y="55157"/>
                  </a:cubicBezTo>
                  <a:cubicBezTo>
                    <a:pt x="29301" y="55157"/>
                    <a:pt x="29329" y="55157"/>
                    <a:pt x="29357" y="55157"/>
                  </a:cubicBezTo>
                  <a:cubicBezTo>
                    <a:pt x="31462" y="55157"/>
                    <a:pt x="31117" y="54380"/>
                    <a:pt x="32467" y="54380"/>
                  </a:cubicBezTo>
                  <a:cubicBezTo>
                    <a:pt x="32554" y="54380"/>
                    <a:pt x="32648" y="54383"/>
                    <a:pt x="32750" y="54390"/>
                  </a:cubicBezTo>
                  <a:cubicBezTo>
                    <a:pt x="34463" y="54504"/>
                    <a:pt x="34574" y="55157"/>
                    <a:pt x="36424" y="55157"/>
                  </a:cubicBezTo>
                  <a:cubicBezTo>
                    <a:pt x="37918" y="55157"/>
                    <a:pt x="39492" y="54790"/>
                    <a:pt x="39956" y="53756"/>
                  </a:cubicBezTo>
                  <a:cubicBezTo>
                    <a:pt x="40071" y="53509"/>
                    <a:pt x="40121" y="53219"/>
                    <a:pt x="40090" y="52889"/>
                  </a:cubicBezTo>
                  <a:cubicBezTo>
                    <a:pt x="40080" y="52824"/>
                    <a:pt x="40071" y="52764"/>
                    <a:pt x="40058" y="52709"/>
                  </a:cubicBezTo>
                  <a:cubicBezTo>
                    <a:pt x="40039" y="52580"/>
                    <a:pt x="40003" y="52471"/>
                    <a:pt x="39956" y="52365"/>
                  </a:cubicBezTo>
                  <a:cubicBezTo>
                    <a:pt x="39555" y="51426"/>
                    <a:pt x="38405" y="51347"/>
                    <a:pt x="38006" y="51347"/>
                  </a:cubicBezTo>
                  <a:cubicBezTo>
                    <a:pt x="37968" y="51347"/>
                    <a:pt x="37936" y="51348"/>
                    <a:pt x="37913" y="51349"/>
                  </a:cubicBezTo>
                  <a:cubicBezTo>
                    <a:pt x="37885" y="51349"/>
                    <a:pt x="37867" y="51354"/>
                    <a:pt x="37867" y="51354"/>
                  </a:cubicBezTo>
                  <a:cubicBezTo>
                    <a:pt x="37867" y="51354"/>
                    <a:pt x="36980" y="50514"/>
                    <a:pt x="36087" y="50514"/>
                  </a:cubicBezTo>
                  <a:cubicBezTo>
                    <a:pt x="36051" y="50514"/>
                    <a:pt x="36015" y="50515"/>
                    <a:pt x="35979" y="50518"/>
                  </a:cubicBezTo>
                  <a:cubicBezTo>
                    <a:pt x="35979" y="50518"/>
                    <a:pt x="34610" y="49668"/>
                    <a:pt x="33411" y="49668"/>
                  </a:cubicBezTo>
                  <a:cubicBezTo>
                    <a:pt x="33411" y="49668"/>
                    <a:pt x="32873" y="49149"/>
                    <a:pt x="31114" y="49149"/>
                  </a:cubicBezTo>
                  <a:cubicBezTo>
                    <a:pt x="31114" y="49149"/>
                    <a:pt x="30618" y="48914"/>
                    <a:pt x="29502" y="48914"/>
                  </a:cubicBezTo>
                  <a:cubicBezTo>
                    <a:pt x="29222" y="48914"/>
                    <a:pt x="28903" y="48929"/>
                    <a:pt x="28543" y="48966"/>
                  </a:cubicBezTo>
                  <a:cubicBezTo>
                    <a:pt x="28543" y="48966"/>
                    <a:pt x="26636" y="47799"/>
                    <a:pt x="25750" y="46770"/>
                  </a:cubicBezTo>
                  <a:cubicBezTo>
                    <a:pt x="24863" y="45741"/>
                    <a:pt x="21529" y="44074"/>
                    <a:pt x="20693" y="43610"/>
                  </a:cubicBezTo>
                  <a:cubicBezTo>
                    <a:pt x="19857" y="43150"/>
                    <a:pt x="18098" y="42494"/>
                    <a:pt x="17239" y="39774"/>
                  </a:cubicBezTo>
                  <a:cubicBezTo>
                    <a:pt x="16380" y="37055"/>
                    <a:pt x="16582" y="36463"/>
                    <a:pt x="16307" y="32297"/>
                  </a:cubicBezTo>
                  <a:cubicBezTo>
                    <a:pt x="16022" y="27975"/>
                    <a:pt x="17326" y="24953"/>
                    <a:pt x="18213" y="17429"/>
                  </a:cubicBezTo>
                  <a:cubicBezTo>
                    <a:pt x="19121" y="9740"/>
                    <a:pt x="19539" y="0"/>
                    <a:pt x="19539" y="0"/>
                  </a:cubicBezTo>
                  <a:close/>
                </a:path>
              </a:pathLst>
            </a:custGeom>
            <a:solidFill>
              <a:srgbClr val="D891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4"/>
            <p:cNvSpPr/>
            <p:nvPr/>
          </p:nvSpPr>
          <p:spPr>
            <a:xfrm>
              <a:off x="3021175" y="5120175"/>
              <a:ext cx="78350" cy="36650"/>
            </a:xfrm>
            <a:custGeom>
              <a:avLst/>
              <a:gdLst/>
              <a:ahLst/>
              <a:cxnLst/>
              <a:rect l="l" t="t" r="r" b="b"/>
              <a:pathLst>
                <a:path w="3134" h="1466" extrusionOk="0">
                  <a:moveTo>
                    <a:pt x="1003" y="1"/>
                  </a:moveTo>
                  <a:cubicBezTo>
                    <a:pt x="450" y="1"/>
                    <a:pt x="1" y="48"/>
                    <a:pt x="1" y="48"/>
                  </a:cubicBezTo>
                  <a:cubicBezTo>
                    <a:pt x="1" y="48"/>
                    <a:pt x="490" y="708"/>
                    <a:pt x="506" y="1459"/>
                  </a:cubicBezTo>
                  <a:lnTo>
                    <a:pt x="2016" y="1459"/>
                  </a:lnTo>
                  <a:cubicBezTo>
                    <a:pt x="2016" y="1459"/>
                    <a:pt x="2070" y="1465"/>
                    <a:pt x="2153" y="1465"/>
                  </a:cubicBezTo>
                  <a:cubicBezTo>
                    <a:pt x="2454" y="1465"/>
                    <a:pt x="3133" y="1387"/>
                    <a:pt x="3019" y="668"/>
                  </a:cubicBezTo>
                  <a:cubicBezTo>
                    <a:pt x="2930" y="111"/>
                    <a:pt x="1847"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4"/>
            <p:cNvSpPr/>
            <p:nvPr/>
          </p:nvSpPr>
          <p:spPr>
            <a:xfrm>
              <a:off x="2206500" y="5132925"/>
              <a:ext cx="907000" cy="81550"/>
            </a:xfrm>
            <a:custGeom>
              <a:avLst/>
              <a:gdLst/>
              <a:ahLst/>
              <a:cxnLst/>
              <a:rect l="l" t="t" r="r" b="b"/>
              <a:pathLst>
                <a:path w="36280" h="3262" extrusionOk="0">
                  <a:moveTo>
                    <a:pt x="15470" y="0"/>
                  </a:moveTo>
                  <a:cubicBezTo>
                    <a:pt x="9808" y="0"/>
                    <a:pt x="9758" y="2854"/>
                    <a:pt x="4760" y="2854"/>
                  </a:cubicBezTo>
                  <a:cubicBezTo>
                    <a:pt x="4699" y="2854"/>
                    <a:pt x="4637" y="2854"/>
                    <a:pt x="4575" y="2853"/>
                  </a:cubicBezTo>
                  <a:cubicBezTo>
                    <a:pt x="1153" y="2807"/>
                    <a:pt x="1" y="1536"/>
                    <a:pt x="1" y="1536"/>
                  </a:cubicBezTo>
                  <a:lnTo>
                    <a:pt x="1" y="1536"/>
                  </a:lnTo>
                  <a:cubicBezTo>
                    <a:pt x="551" y="2370"/>
                    <a:pt x="1246" y="2834"/>
                    <a:pt x="1742" y="3007"/>
                  </a:cubicBezTo>
                  <a:cubicBezTo>
                    <a:pt x="2123" y="3138"/>
                    <a:pt x="3371" y="3261"/>
                    <a:pt x="4728" y="3261"/>
                  </a:cubicBezTo>
                  <a:cubicBezTo>
                    <a:pt x="6220" y="3261"/>
                    <a:pt x="7843" y="3112"/>
                    <a:pt x="8590" y="2664"/>
                  </a:cubicBezTo>
                  <a:cubicBezTo>
                    <a:pt x="10016" y="1808"/>
                    <a:pt x="13497" y="838"/>
                    <a:pt x="15836" y="838"/>
                  </a:cubicBezTo>
                  <a:cubicBezTo>
                    <a:pt x="18176" y="838"/>
                    <a:pt x="23255" y="3239"/>
                    <a:pt x="25595" y="3260"/>
                  </a:cubicBezTo>
                  <a:cubicBezTo>
                    <a:pt x="25623" y="3260"/>
                    <a:pt x="25652" y="3260"/>
                    <a:pt x="25679" y="3260"/>
                  </a:cubicBezTo>
                  <a:cubicBezTo>
                    <a:pt x="27783" y="3260"/>
                    <a:pt x="27438" y="2484"/>
                    <a:pt x="28791" y="2484"/>
                  </a:cubicBezTo>
                  <a:cubicBezTo>
                    <a:pt x="28878" y="2484"/>
                    <a:pt x="28972" y="2487"/>
                    <a:pt x="29074" y="2494"/>
                  </a:cubicBezTo>
                  <a:cubicBezTo>
                    <a:pt x="30786" y="2607"/>
                    <a:pt x="30897" y="3261"/>
                    <a:pt x="32746" y="3261"/>
                  </a:cubicBezTo>
                  <a:cubicBezTo>
                    <a:pt x="34237" y="3261"/>
                    <a:pt x="35813" y="2892"/>
                    <a:pt x="36280" y="1858"/>
                  </a:cubicBezTo>
                  <a:lnTo>
                    <a:pt x="36280" y="1858"/>
                  </a:lnTo>
                  <a:cubicBezTo>
                    <a:pt x="35472" y="2443"/>
                    <a:pt x="34233" y="2801"/>
                    <a:pt x="33099" y="2801"/>
                  </a:cubicBezTo>
                  <a:cubicBezTo>
                    <a:pt x="33053" y="2801"/>
                    <a:pt x="33008" y="2801"/>
                    <a:pt x="32963" y="2800"/>
                  </a:cubicBezTo>
                  <a:cubicBezTo>
                    <a:pt x="31270" y="2756"/>
                    <a:pt x="29694" y="2108"/>
                    <a:pt x="28834" y="2025"/>
                  </a:cubicBezTo>
                  <a:cubicBezTo>
                    <a:pt x="28806" y="2022"/>
                    <a:pt x="28779" y="2021"/>
                    <a:pt x="28754" y="2021"/>
                  </a:cubicBezTo>
                  <a:cubicBezTo>
                    <a:pt x="28145" y="2021"/>
                    <a:pt x="28031" y="2732"/>
                    <a:pt x="25626" y="2857"/>
                  </a:cubicBezTo>
                  <a:cubicBezTo>
                    <a:pt x="25569" y="2860"/>
                    <a:pt x="25513" y="2861"/>
                    <a:pt x="25456" y="2861"/>
                  </a:cubicBezTo>
                  <a:cubicBezTo>
                    <a:pt x="23009" y="2861"/>
                    <a:pt x="20598" y="147"/>
                    <a:pt x="16007" y="8"/>
                  </a:cubicBezTo>
                  <a:cubicBezTo>
                    <a:pt x="15823" y="3"/>
                    <a:pt x="15643" y="0"/>
                    <a:pt x="15470"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2828125" y="5058350"/>
              <a:ext cx="233125" cy="63050"/>
            </a:xfrm>
            <a:custGeom>
              <a:avLst/>
              <a:gdLst/>
              <a:ahLst/>
              <a:cxnLst/>
              <a:rect l="l" t="t" r="r" b="b"/>
              <a:pathLst>
                <a:path w="9325" h="2522" extrusionOk="0">
                  <a:moveTo>
                    <a:pt x="957" y="0"/>
                  </a:moveTo>
                  <a:cubicBezTo>
                    <a:pt x="678" y="0"/>
                    <a:pt x="360" y="15"/>
                    <a:pt x="1" y="52"/>
                  </a:cubicBezTo>
                  <a:cubicBezTo>
                    <a:pt x="1" y="52"/>
                    <a:pt x="2970" y="1010"/>
                    <a:pt x="3595" y="1616"/>
                  </a:cubicBezTo>
                  <a:cubicBezTo>
                    <a:pt x="3595" y="1616"/>
                    <a:pt x="7030" y="2134"/>
                    <a:pt x="7723" y="2521"/>
                  </a:cubicBezTo>
                  <a:cubicBezTo>
                    <a:pt x="7723" y="2521"/>
                    <a:pt x="8654" y="2433"/>
                    <a:pt x="9144" y="2433"/>
                  </a:cubicBezTo>
                  <a:cubicBezTo>
                    <a:pt x="9215" y="2433"/>
                    <a:pt x="9277" y="2434"/>
                    <a:pt x="9325" y="2439"/>
                  </a:cubicBezTo>
                  <a:cubicBezTo>
                    <a:pt x="9325" y="2439"/>
                    <a:pt x="8438" y="1602"/>
                    <a:pt x="7548" y="1602"/>
                  </a:cubicBezTo>
                  <a:cubicBezTo>
                    <a:pt x="7512" y="1602"/>
                    <a:pt x="7475" y="1604"/>
                    <a:pt x="7438" y="1606"/>
                  </a:cubicBezTo>
                  <a:cubicBezTo>
                    <a:pt x="7438" y="1606"/>
                    <a:pt x="6068" y="754"/>
                    <a:pt x="4867" y="754"/>
                  </a:cubicBezTo>
                  <a:cubicBezTo>
                    <a:pt x="4867" y="754"/>
                    <a:pt x="4330" y="237"/>
                    <a:pt x="2572" y="237"/>
                  </a:cubicBezTo>
                  <a:cubicBezTo>
                    <a:pt x="2572" y="237"/>
                    <a:pt x="2075" y="0"/>
                    <a:pt x="957"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4"/>
            <p:cNvSpPr/>
            <p:nvPr/>
          </p:nvSpPr>
          <p:spPr>
            <a:xfrm>
              <a:off x="3061225" y="5119250"/>
              <a:ext cx="1150" cy="100"/>
            </a:xfrm>
            <a:custGeom>
              <a:avLst/>
              <a:gdLst/>
              <a:ahLst/>
              <a:cxnLst/>
              <a:rect l="l" t="t" r="r" b="b"/>
              <a:pathLst>
                <a:path w="46" h="4" extrusionOk="0">
                  <a:moveTo>
                    <a:pt x="46" y="0"/>
                  </a:moveTo>
                  <a:cubicBezTo>
                    <a:pt x="17" y="1"/>
                    <a:pt x="1" y="3"/>
                    <a:pt x="1" y="3"/>
                  </a:cubicBezTo>
                  <a:cubicBezTo>
                    <a:pt x="5" y="3"/>
                    <a:pt x="9" y="3"/>
                    <a:pt x="14" y="3"/>
                  </a:cubicBezTo>
                  <a:cubicBezTo>
                    <a:pt x="25" y="3"/>
                    <a:pt x="36" y="2"/>
                    <a:pt x="46" y="0"/>
                  </a:cubicBezTo>
                  <a:close/>
                </a:path>
              </a:pathLst>
            </a:custGeom>
            <a:solidFill>
              <a:srgbClr val="FAA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4"/>
            <p:cNvSpPr/>
            <p:nvPr/>
          </p:nvSpPr>
          <p:spPr>
            <a:xfrm>
              <a:off x="2294400" y="4847250"/>
              <a:ext cx="131850" cy="81475"/>
            </a:xfrm>
            <a:custGeom>
              <a:avLst/>
              <a:gdLst/>
              <a:ahLst/>
              <a:cxnLst/>
              <a:rect l="l" t="t" r="r" b="b"/>
              <a:pathLst>
                <a:path w="5274" h="3259" extrusionOk="0">
                  <a:moveTo>
                    <a:pt x="863" y="0"/>
                  </a:moveTo>
                  <a:cubicBezTo>
                    <a:pt x="863" y="1"/>
                    <a:pt x="1" y="2397"/>
                    <a:pt x="2365" y="3100"/>
                  </a:cubicBezTo>
                  <a:cubicBezTo>
                    <a:pt x="2742" y="3212"/>
                    <a:pt x="3073" y="3259"/>
                    <a:pt x="3363" y="3259"/>
                  </a:cubicBezTo>
                  <a:cubicBezTo>
                    <a:pt x="4890" y="3259"/>
                    <a:pt x="5273" y="1949"/>
                    <a:pt x="5273" y="1949"/>
                  </a:cubicBezTo>
                  <a:lnTo>
                    <a:pt x="5273" y="1949"/>
                  </a:lnTo>
                  <a:cubicBezTo>
                    <a:pt x="4922" y="2493"/>
                    <a:pt x="4283" y="2557"/>
                    <a:pt x="4283" y="2557"/>
                  </a:cubicBezTo>
                  <a:cubicBezTo>
                    <a:pt x="4027" y="2596"/>
                    <a:pt x="3790" y="2614"/>
                    <a:pt x="3571" y="2614"/>
                  </a:cubicBezTo>
                  <a:cubicBezTo>
                    <a:pt x="945" y="2614"/>
                    <a:pt x="863" y="1"/>
                    <a:pt x="863"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4"/>
            <p:cNvSpPr/>
            <p:nvPr/>
          </p:nvSpPr>
          <p:spPr>
            <a:xfrm>
              <a:off x="2237925" y="3915600"/>
              <a:ext cx="163400" cy="718725"/>
            </a:xfrm>
            <a:custGeom>
              <a:avLst/>
              <a:gdLst/>
              <a:ahLst/>
              <a:cxnLst/>
              <a:rect l="l" t="t" r="r" b="b"/>
              <a:pathLst>
                <a:path w="6536" h="28749" extrusionOk="0">
                  <a:moveTo>
                    <a:pt x="4220" y="0"/>
                  </a:moveTo>
                  <a:cubicBezTo>
                    <a:pt x="4182" y="0"/>
                    <a:pt x="4140" y="10"/>
                    <a:pt x="4096" y="29"/>
                  </a:cubicBezTo>
                  <a:cubicBezTo>
                    <a:pt x="4055" y="45"/>
                    <a:pt x="4018" y="69"/>
                    <a:pt x="3985" y="99"/>
                  </a:cubicBezTo>
                  <a:cubicBezTo>
                    <a:pt x="3828" y="226"/>
                    <a:pt x="3729" y="466"/>
                    <a:pt x="3721" y="720"/>
                  </a:cubicBezTo>
                  <a:cubicBezTo>
                    <a:pt x="3552" y="4478"/>
                    <a:pt x="190" y="4331"/>
                    <a:pt x="29" y="9193"/>
                  </a:cubicBezTo>
                  <a:cubicBezTo>
                    <a:pt x="0" y="9997"/>
                    <a:pt x="165" y="10768"/>
                    <a:pt x="424" y="11468"/>
                  </a:cubicBezTo>
                  <a:cubicBezTo>
                    <a:pt x="1154" y="13445"/>
                    <a:pt x="2625" y="14900"/>
                    <a:pt x="2625" y="15218"/>
                  </a:cubicBezTo>
                  <a:cubicBezTo>
                    <a:pt x="2625" y="15226"/>
                    <a:pt x="2620" y="15238"/>
                    <a:pt x="2617" y="15247"/>
                  </a:cubicBezTo>
                  <a:cubicBezTo>
                    <a:pt x="1788" y="15977"/>
                    <a:pt x="1319" y="16981"/>
                    <a:pt x="1158" y="18033"/>
                  </a:cubicBezTo>
                  <a:cubicBezTo>
                    <a:pt x="857" y="20032"/>
                    <a:pt x="1677" y="22199"/>
                    <a:pt x="3252" y="22974"/>
                  </a:cubicBezTo>
                  <a:cubicBezTo>
                    <a:pt x="1933" y="23810"/>
                    <a:pt x="4454" y="26670"/>
                    <a:pt x="3989" y="28545"/>
                  </a:cubicBezTo>
                  <a:cubicBezTo>
                    <a:pt x="4070" y="28686"/>
                    <a:pt x="4147" y="28749"/>
                    <a:pt x="4221" y="28749"/>
                  </a:cubicBezTo>
                  <a:cubicBezTo>
                    <a:pt x="4722" y="28749"/>
                    <a:pt x="5021" y="25815"/>
                    <a:pt x="4812" y="25182"/>
                  </a:cubicBezTo>
                  <a:cubicBezTo>
                    <a:pt x="4817" y="25068"/>
                    <a:pt x="4570" y="24424"/>
                    <a:pt x="4413" y="24157"/>
                  </a:cubicBezTo>
                  <a:cubicBezTo>
                    <a:pt x="5617" y="22487"/>
                    <a:pt x="3968" y="21222"/>
                    <a:pt x="3230" y="19953"/>
                  </a:cubicBezTo>
                  <a:cubicBezTo>
                    <a:pt x="3041" y="19635"/>
                    <a:pt x="3103" y="19166"/>
                    <a:pt x="3359" y="18948"/>
                  </a:cubicBezTo>
                  <a:cubicBezTo>
                    <a:pt x="5015" y="17497"/>
                    <a:pt x="6536" y="12717"/>
                    <a:pt x="3041" y="10161"/>
                  </a:cubicBezTo>
                  <a:cubicBezTo>
                    <a:pt x="2921" y="10034"/>
                    <a:pt x="1343" y="8143"/>
                    <a:pt x="2369" y="6564"/>
                  </a:cubicBezTo>
                  <a:cubicBezTo>
                    <a:pt x="2826" y="5859"/>
                    <a:pt x="3379" y="5307"/>
                    <a:pt x="3860" y="4578"/>
                  </a:cubicBezTo>
                  <a:cubicBezTo>
                    <a:pt x="4596" y="3933"/>
                    <a:pt x="5012" y="0"/>
                    <a:pt x="4220"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4"/>
            <p:cNvSpPr/>
            <p:nvPr/>
          </p:nvSpPr>
          <p:spPr>
            <a:xfrm>
              <a:off x="2202150" y="3918025"/>
              <a:ext cx="189875" cy="711275"/>
            </a:xfrm>
            <a:custGeom>
              <a:avLst/>
              <a:gdLst/>
              <a:ahLst/>
              <a:cxnLst/>
              <a:rect l="l" t="t" r="r" b="b"/>
              <a:pathLst>
                <a:path w="7595" h="28451" extrusionOk="0">
                  <a:moveTo>
                    <a:pt x="5415" y="1"/>
                  </a:moveTo>
                  <a:lnTo>
                    <a:pt x="5415" y="1"/>
                  </a:lnTo>
                  <a:cubicBezTo>
                    <a:pt x="4903" y="4409"/>
                    <a:pt x="0" y="5814"/>
                    <a:pt x="1857" y="11368"/>
                  </a:cubicBezTo>
                  <a:lnTo>
                    <a:pt x="1855" y="11371"/>
                  </a:lnTo>
                  <a:cubicBezTo>
                    <a:pt x="2271" y="12572"/>
                    <a:pt x="3076" y="13623"/>
                    <a:pt x="3630" y="14421"/>
                  </a:cubicBezTo>
                  <a:cubicBezTo>
                    <a:pt x="3863" y="14757"/>
                    <a:pt x="3870" y="15212"/>
                    <a:pt x="3617" y="15533"/>
                  </a:cubicBezTo>
                  <a:cubicBezTo>
                    <a:pt x="1995" y="17596"/>
                    <a:pt x="2227" y="21335"/>
                    <a:pt x="4383" y="22709"/>
                  </a:cubicBezTo>
                  <a:cubicBezTo>
                    <a:pt x="4510" y="22790"/>
                    <a:pt x="4543" y="22964"/>
                    <a:pt x="4454" y="23087"/>
                  </a:cubicBezTo>
                  <a:cubicBezTo>
                    <a:pt x="3711" y="24118"/>
                    <a:pt x="5853" y="26706"/>
                    <a:pt x="5420" y="28450"/>
                  </a:cubicBezTo>
                  <a:cubicBezTo>
                    <a:pt x="6056" y="27527"/>
                    <a:pt x="5008" y="24840"/>
                    <a:pt x="4868" y="24133"/>
                  </a:cubicBezTo>
                  <a:cubicBezTo>
                    <a:pt x="4776" y="23674"/>
                    <a:pt x="4993" y="23233"/>
                    <a:pt x="5157" y="22978"/>
                  </a:cubicBezTo>
                  <a:cubicBezTo>
                    <a:pt x="5244" y="22842"/>
                    <a:pt x="5228" y="22666"/>
                    <a:pt x="5119" y="22546"/>
                  </a:cubicBezTo>
                  <a:cubicBezTo>
                    <a:pt x="533" y="17541"/>
                    <a:pt x="7595" y="16818"/>
                    <a:pt x="3399" y="11885"/>
                  </a:cubicBezTo>
                  <a:cubicBezTo>
                    <a:pt x="3012" y="11429"/>
                    <a:pt x="2756" y="10915"/>
                    <a:pt x="2598" y="10338"/>
                  </a:cubicBezTo>
                  <a:cubicBezTo>
                    <a:pt x="1134" y="5005"/>
                    <a:pt x="6132" y="4503"/>
                    <a:pt x="5415" y="1"/>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4"/>
            <p:cNvSpPr/>
            <p:nvPr/>
          </p:nvSpPr>
          <p:spPr>
            <a:xfrm>
              <a:off x="2240825" y="3978750"/>
              <a:ext cx="84325" cy="492600"/>
            </a:xfrm>
            <a:custGeom>
              <a:avLst/>
              <a:gdLst/>
              <a:ahLst/>
              <a:cxnLst/>
              <a:rect l="l" t="t" r="r" b="b"/>
              <a:pathLst>
                <a:path w="3373" h="19704" extrusionOk="0">
                  <a:moveTo>
                    <a:pt x="3336" y="1"/>
                  </a:moveTo>
                  <a:cubicBezTo>
                    <a:pt x="2836" y="743"/>
                    <a:pt x="2326" y="1473"/>
                    <a:pt x="1781" y="2177"/>
                  </a:cubicBezTo>
                  <a:cubicBezTo>
                    <a:pt x="1237" y="2890"/>
                    <a:pt x="726" y="3664"/>
                    <a:pt x="412" y="4536"/>
                  </a:cubicBezTo>
                  <a:cubicBezTo>
                    <a:pt x="89" y="5405"/>
                    <a:pt x="0" y="6362"/>
                    <a:pt x="136" y="7276"/>
                  </a:cubicBezTo>
                  <a:cubicBezTo>
                    <a:pt x="278" y="8197"/>
                    <a:pt x="656" y="9044"/>
                    <a:pt x="1106" y="9823"/>
                  </a:cubicBezTo>
                  <a:cubicBezTo>
                    <a:pt x="1324" y="10217"/>
                    <a:pt x="1572" y="10592"/>
                    <a:pt x="1802" y="10976"/>
                  </a:cubicBezTo>
                  <a:cubicBezTo>
                    <a:pt x="2033" y="11357"/>
                    <a:pt x="2283" y="11734"/>
                    <a:pt x="2449" y="12137"/>
                  </a:cubicBezTo>
                  <a:cubicBezTo>
                    <a:pt x="2599" y="12539"/>
                    <a:pt x="2525" y="12996"/>
                    <a:pt x="2336" y="13372"/>
                  </a:cubicBezTo>
                  <a:cubicBezTo>
                    <a:pt x="2242" y="13566"/>
                    <a:pt x="2124" y="13747"/>
                    <a:pt x="2000" y="13934"/>
                  </a:cubicBezTo>
                  <a:cubicBezTo>
                    <a:pt x="1869" y="14128"/>
                    <a:pt x="1767" y="14343"/>
                    <a:pt x="1681" y="14555"/>
                  </a:cubicBezTo>
                  <a:cubicBezTo>
                    <a:pt x="1346" y="15412"/>
                    <a:pt x="1229" y="16361"/>
                    <a:pt x="1376" y="17274"/>
                  </a:cubicBezTo>
                  <a:cubicBezTo>
                    <a:pt x="1519" y="18186"/>
                    <a:pt x="1946" y="19042"/>
                    <a:pt x="2555" y="19703"/>
                  </a:cubicBezTo>
                  <a:lnTo>
                    <a:pt x="2588" y="19678"/>
                  </a:lnTo>
                  <a:cubicBezTo>
                    <a:pt x="2105" y="18927"/>
                    <a:pt x="1772" y="18096"/>
                    <a:pt x="1693" y="17231"/>
                  </a:cubicBezTo>
                  <a:cubicBezTo>
                    <a:pt x="1600" y="16369"/>
                    <a:pt x="1733" y="15495"/>
                    <a:pt x="2003" y="14674"/>
                  </a:cubicBezTo>
                  <a:cubicBezTo>
                    <a:pt x="2072" y="14468"/>
                    <a:pt x="2142" y="14268"/>
                    <a:pt x="2247" y="14081"/>
                  </a:cubicBezTo>
                  <a:cubicBezTo>
                    <a:pt x="2354" y="13885"/>
                    <a:pt x="2464" y="13681"/>
                    <a:pt x="2547" y="13462"/>
                  </a:cubicBezTo>
                  <a:cubicBezTo>
                    <a:pt x="2714" y="13028"/>
                    <a:pt x="2752" y="12525"/>
                    <a:pt x="2573" y="12088"/>
                  </a:cubicBezTo>
                  <a:cubicBezTo>
                    <a:pt x="2176" y="11266"/>
                    <a:pt x="1671" y="10533"/>
                    <a:pt x="1306" y="9719"/>
                  </a:cubicBezTo>
                  <a:cubicBezTo>
                    <a:pt x="933" y="8916"/>
                    <a:pt x="629" y="8078"/>
                    <a:pt x="520" y="7225"/>
                  </a:cubicBezTo>
                  <a:cubicBezTo>
                    <a:pt x="422" y="6367"/>
                    <a:pt x="535" y="5497"/>
                    <a:pt x="826" y="4683"/>
                  </a:cubicBezTo>
                  <a:cubicBezTo>
                    <a:pt x="1109" y="3866"/>
                    <a:pt x="1547" y="3100"/>
                    <a:pt x="2044" y="2364"/>
                  </a:cubicBezTo>
                  <a:cubicBezTo>
                    <a:pt x="2540" y="1614"/>
                    <a:pt x="2990" y="832"/>
                    <a:pt x="3373" y="21"/>
                  </a:cubicBezTo>
                  <a:lnTo>
                    <a:pt x="3336" y="1"/>
                  </a:lnTo>
                  <a:close/>
                </a:path>
              </a:pathLst>
            </a:custGeom>
            <a:solidFill>
              <a:srgbClr val="E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4"/>
            <p:cNvSpPr/>
            <p:nvPr/>
          </p:nvSpPr>
          <p:spPr>
            <a:xfrm>
              <a:off x="2312250" y="4492600"/>
              <a:ext cx="23225" cy="89625"/>
            </a:xfrm>
            <a:custGeom>
              <a:avLst/>
              <a:gdLst/>
              <a:ahLst/>
              <a:cxnLst/>
              <a:rect l="l" t="t" r="r" b="b"/>
              <a:pathLst>
                <a:path w="929" h="3585" extrusionOk="0">
                  <a:moveTo>
                    <a:pt x="266" y="0"/>
                  </a:moveTo>
                  <a:cubicBezTo>
                    <a:pt x="53" y="243"/>
                    <a:pt x="0" y="590"/>
                    <a:pt x="28" y="906"/>
                  </a:cubicBezTo>
                  <a:cubicBezTo>
                    <a:pt x="68" y="1228"/>
                    <a:pt x="175" y="1523"/>
                    <a:pt x="279" y="1820"/>
                  </a:cubicBezTo>
                  <a:lnTo>
                    <a:pt x="603" y="2703"/>
                  </a:lnTo>
                  <a:cubicBezTo>
                    <a:pt x="712" y="2996"/>
                    <a:pt x="834" y="3285"/>
                    <a:pt x="919" y="3585"/>
                  </a:cubicBezTo>
                  <a:lnTo>
                    <a:pt x="929" y="3583"/>
                  </a:lnTo>
                  <a:cubicBezTo>
                    <a:pt x="858" y="3277"/>
                    <a:pt x="748" y="2983"/>
                    <a:pt x="652" y="2685"/>
                  </a:cubicBezTo>
                  <a:lnTo>
                    <a:pt x="357" y="1794"/>
                  </a:lnTo>
                  <a:cubicBezTo>
                    <a:pt x="271" y="1496"/>
                    <a:pt x="170" y="1195"/>
                    <a:pt x="130" y="895"/>
                  </a:cubicBezTo>
                  <a:cubicBezTo>
                    <a:pt x="88" y="595"/>
                    <a:pt x="116" y="276"/>
                    <a:pt x="274" y="6"/>
                  </a:cubicBezTo>
                  <a:lnTo>
                    <a:pt x="2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4"/>
            <p:cNvSpPr/>
            <p:nvPr/>
          </p:nvSpPr>
          <p:spPr>
            <a:xfrm>
              <a:off x="2285100" y="3940525"/>
              <a:ext cx="69050" cy="153650"/>
            </a:xfrm>
            <a:custGeom>
              <a:avLst/>
              <a:gdLst/>
              <a:ahLst/>
              <a:cxnLst/>
              <a:rect l="l" t="t" r="r" b="b"/>
              <a:pathLst>
                <a:path w="2762" h="6146" extrusionOk="0">
                  <a:moveTo>
                    <a:pt x="2648" y="0"/>
                  </a:moveTo>
                  <a:cubicBezTo>
                    <a:pt x="2497" y="564"/>
                    <a:pt x="2387" y="1124"/>
                    <a:pt x="2257" y="1676"/>
                  </a:cubicBezTo>
                  <a:cubicBezTo>
                    <a:pt x="2199" y="1952"/>
                    <a:pt x="2136" y="2225"/>
                    <a:pt x="2065" y="2491"/>
                  </a:cubicBezTo>
                  <a:cubicBezTo>
                    <a:pt x="1994" y="2760"/>
                    <a:pt x="1912" y="3007"/>
                    <a:pt x="1756" y="3219"/>
                  </a:cubicBezTo>
                  <a:cubicBezTo>
                    <a:pt x="1426" y="3661"/>
                    <a:pt x="996" y="4064"/>
                    <a:pt x="645" y="4533"/>
                  </a:cubicBezTo>
                  <a:cubicBezTo>
                    <a:pt x="297" y="5000"/>
                    <a:pt x="23" y="5555"/>
                    <a:pt x="0" y="6141"/>
                  </a:cubicBezTo>
                  <a:lnTo>
                    <a:pt x="41" y="6145"/>
                  </a:lnTo>
                  <a:cubicBezTo>
                    <a:pt x="120" y="5575"/>
                    <a:pt x="429" y="5080"/>
                    <a:pt x="805" y="4663"/>
                  </a:cubicBezTo>
                  <a:cubicBezTo>
                    <a:pt x="1175" y="4234"/>
                    <a:pt x="1621" y="3877"/>
                    <a:pt x="2015" y="3424"/>
                  </a:cubicBezTo>
                  <a:cubicBezTo>
                    <a:pt x="2225" y="3187"/>
                    <a:pt x="2355" y="2889"/>
                    <a:pt x="2456" y="2612"/>
                  </a:cubicBezTo>
                  <a:cubicBezTo>
                    <a:pt x="2557" y="2328"/>
                    <a:pt x="2619" y="2040"/>
                    <a:pt x="2663" y="1749"/>
                  </a:cubicBezTo>
                  <a:cubicBezTo>
                    <a:pt x="2740" y="1169"/>
                    <a:pt x="2761" y="585"/>
                    <a:pt x="2689" y="3"/>
                  </a:cubicBezTo>
                  <a:lnTo>
                    <a:pt x="2689" y="1"/>
                  </a:lnTo>
                  <a:lnTo>
                    <a:pt x="2648" y="0"/>
                  </a:ln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4"/>
            <p:cNvSpPr/>
            <p:nvPr/>
          </p:nvSpPr>
          <p:spPr>
            <a:xfrm>
              <a:off x="2281050" y="4134200"/>
              <a:ext cx="79875" cy="246775"/>
            </a:xfrm>
            <a:custGeom>
              <a:avLst/>
              <a:gdLst/>
              <a:ahLst/>
              <a:cxnLst/>
              <a:rect l="l" t="t" r="r" b="b"/>
              <a:pathLst>
                <a:path w="3195" h="9871" extrusionOk="0">
                  <a:moveTo>
                    <a:pt x="37" y="0"/>
                  </a:moveTo>
                  <a:lnTo>
                    <a:pt x="1" y="20"/>
                  </a:lnTo>
                  <a:cubicBezTo>
                    <a:pt x="420" y="836"/>
                    <a:pt x="882" y="1631"/>
                    <a:pt x="1419" y="2382"/>
                  </a:cubicBezTo>
                  <a:cubicBezTo>
                    <a:pt x="1979" y="3094"/>
                    <a:pt x="2368" y="3922"/>
                    <a:pt x="2563" y="4794"/>
                  </a:cubicBezTo>
                  <a:cubicBezTo>
                    <a:pt x="2772" y="5665"/>
                    <a:pt x="2722" y="6563"/>
                    <a:pt x="2535" y="7416"/>
                  </a:cubicBezTo>
                  <a:cubicBezTo>
                    <a:pt x="2359" y="8285"/>
                    <a:pt x="1923" y="9081"/>
                    <a:pt x="1413" y="9843"/>
                  </a:cubicBezTo>
                  <a:lnTo>
                    <a:pt x="1444" y="9871"/>
                  </a:lnTo>
                  <a:cubicBezTo>
                    <a:pt x="2138" y="9258"/>
                    <a:pt x="2668" y="8437"/>
                    <a:pt x="2934" y="7521"/>
                  </a:cubicBezTo>
                  <a:cubicBezTo>
                    <a:pt x="3195" y="6602"/>
                    <a:pt x="3147" y="5611"/>
                    <a:pt x="2883" y="4713"/>
                  </a:cubicBezTo>
                  <a:cubicBezTo>
                    <a:pt x="2637" y="3808"/>
                    <a:pt x="2185" y="2956"/>
                    <a:pt x="1583" y="2256"/>
                  </a:cubicBezTo>
                  <a:cubicBezTo>
                    <a:pt x="1010" y="1551"/>
                    <a:pt x="502" y="787"/>
                    <a:pt x="37" y="0"/>
                  </a:cubicBezTo>
                  <a:close/>
                </a:path>
              </a:pathLst>
            </a:custGeom>
            <a:solidFill>
              <a:srgbClr val="FFF8E8">
                <a:alpha val="24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4"/>
            <p:cNvSpPr/>
            <p:nvPr/>
          </p:nvSpPr>
          <p:spPr>
            <a:xfrm>
              <a:off x="2322325" y="4434050"/>
              <a:ext cx="34550" cy="150775"/>
            </a:xfrm>
            <a:custGeom>
              <a:avLst/>
              <a:gdLst/>
              <a:ahLst/>
              <a:cxnLst/>
              <a:rect l="l" t="t" r="r" b="b"/>
              <a:pathLst>
                <a:path w="1382" h="6031" extrusionOk="0">
                  <a:moveTo>
                    <a:pt x="33" y="0"/>
                  </a:moveTo>
                  <a:lnTo>
                    <a:pt x="0" y="26"/>
                  </a:lnTo>
                  <a:cubicBezTo>
                    <a:pt x="287" y="646"/>
                    <a:pt x="614" y="1227"/>
                    <a:pt x="846" y="1802"/>
                  </a:cubicBezTo>
                  <a:cubicBezTo>
                    <a:pt x="980" y="2088"/>
                    <a:pt x="992" y="2365"/>
                    <a:pt x="965" y="2686"/>
                  </a:cubicBezTo>
                  <a:cubicBezTo>
                    <a:pt x="940" y="3001"/>
                    <a:pt x="844" y="3336"/>
                    <a:pt x="653" y="3600"/>
                  </a:cubicBezTo>
                  <a:lnTo>
                    <a:pt x="624" y="3640"/>
                  </a:lnTo>
                  <a:lnTo>
                    <a:pt x="659" y="3682"/>
                  </a:lnTo>
                  <a:cubicBezTo>
                    <a:pt x="780" y="3831"/>
                    <a:pt x="840" y="4038"/>
                    <a:pt x="884" y="4229"/>
                  </a:cubicBezTo>
                  <a:lnTo>
                    <a:pt x="987" y="4810"/>
                  </a:lnTo>
                  <a:cubicBezTo>
                    <a:pt x="1058" y="5199"/>
                    <a:pt x="1087" y="5599"/>
                    <a:pt x="1144" y="6025"/>
                  </a:cubicBezTo>
                  <a:lnTo>
                    <a:pt x="1184" y="6030"/>
                  </a:lnTo>
                  <a:cubicBezTo>
                    <a:pt x="1268" y="5832"/>
                    <a:pt x="1327" y="5621"/>
                    <a:pt x="1352" y="5406"/>
                  </a:cubicBezTo>
                  <a:cubicBezTo>
                    <a:pt x="1378" y="5192"/>
                    <a:pt x="1380" y="4972"/>
                    <a:pt x="1350" y="4754"/>
                  </a:cubicBezTo>
                  <a:cubicBezTo>
                    <a:pt x="1323" y="4537"/>
                    <a:pt x="1253" y="4322"/>
                    <a:pt x="1142" y="4129"/>
                  </a:cubicBezTo>
                  <a:cubicBezTo>
                    <a:pt x="1042" y="3947"/>
                    <a:pt x="924" y="3787"/>
                    <a:pt x="786" y="3630"/>
                  </a:cubicBezTo>
                  <a:lnTo>
                    <a:pt x="786" y="3630"/>
                  </a:lnTo>
                  <a:cubicBezTo>
                    <a:pt x="953" y="3348"/>
                    <a:pt x="1127" y="3074"/>
                    <a:pt x="1249" y="2753"/>
                  </a:cubicBezTo>
                  <a:cubicBezTo>
                    <a:pt x="1382" y="2422"/>
                    <a:pt x="1372" y="2001"/>
                    <a:pt x="1254" y="1658"/>
                  </a:cubicBezTo>
                  <a:cubicBezTo>
                    <a:pt x="1143" y="1313"/>
                    <a:pt x="959" y="1013"/>
                    <a:pt x="753" y="738"/>
                  </a:cubicBezTo>
                  <a:cubicBezTo>
                    <a:pt x="543" y="463"/>
                    <a:pt x="306" y="213"/>
                    <a:pt x="33"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4"/>
            <p:cNvSpPr/>
            <p:nvPr/>
          </p:nvSpPr>
          <p:spPr>
            <a:xfrm>
              <a:off x="2200600" y="3958075"/>
              <a:ext cx="277025" cy="652250"/>
            </a:xfrm>
            <a:custGeom>
              <a:avLst/>
              <a:gdLst/>
              <a:ahLst/>
              <a:cxnLst/>
              <a:rect l="l" t="t" r="r" b="b"/>
              <a:pathLst>
                <a:path w="11081" h="26090" extrusionOk="0">
                  <a:moveTo>
                    <a:pt x="5488" y="1"/>
                  </a:moveTo>
                  <a:cubicBezTo>
                    <a:pt x="4858" y="978"/>
                    <a:pt x="4258" y="1972"/>
                    <a:pt x="3644" y="2959"/>
                  </a:cubicBezTo>
                  <a:lnTo>
                    <a:pt x="2814" y="4489"/>
                  </a:lnTo>
                  <a:cubicBezTo>
                    <a:pt x="2525" y="5014"/>
                    <a:pt x="2345" y="5649"/>
                    <a:pt x="2398" y="6267"/>
                  </a:cubicBezTo>
                  <a:cubicBezTo>
                    <a:pt x="2409" y="6485"/>
                    <a:pt x="2445" y="6696"/>
                    <a:pt x="2490" y="6903"/>
                  </a:cubicBezTo>
                  <a:cubicBezTo>
                    <a:pt x="2198" y="6849"/>
                    <a:pt x="1914" y="6689"/>
                    <a:pt x="1684" y="6469"/>
                  </a:cubicBezTo>
                  <a:cubicBezTo>
                    <a:pt x="1391" y="6190"/>
                    <a:pt x="1189" y="5815"/>
                    <a:pt x="1034" y="5419"/>
                  </a:cubicBezTo>
                  <a:cubicBezTo>
                    <a:pt x="725" y="4631"/>
                    <a:pt x="592" y="3720"/>
                    <a:pt x="67" y="2993"/>
                  </a:cubicBezTo>
                  <a:lnTo>
                    <a:pt x="1" y="3036"/>
                  </a:lnTo>
                  <a:cubicBezTo>
                    <a:pt x="466" y="3774"/>
                    <a:pt x="534" y="4657"/>
                    <a:pt x="803" y="5502"/>
                  </a:cubicBezTo>
                  <a:cubicBezTo>
                    <a:pt x="938" y="5922"/>
                    <a:pt x="1129" y="6350"/>
                    <a:pt x="1448" y="6697"/>
                  </a:cubicBezTo>
                  <a:cubicBezTo>
                    <a:pt x="1736" y="7013"/>
                    <a:pt x="2133" y="7270"/>
                    <a:pt x="2595" y="7326"/>
                  </a:cubicBezTo>
                  <a:cubicBezTo>
                    <a:pt x="2662" y="7557"/>
                    <a:pt x="2736" y="7785"/>
                    <a:pt x="2813" y="8008"/>
                  </a:cubicBezTo>
                  <a:cubicBezTo>
                    <a:pt x="3013" y="8562"/>
                    <a:pt x="3236" y="9100"/>
                    <a:pt x="3463" y="9635"/>
                  </a:cubicBezTo>
                  <a:cubicBezTo>
                    <a:pt x="3804" y="10463"/>
                    <a:pt x="4193" y="11270"/>
                    <a:pt x="4451" y="12101"/>
                  </a:cubicBezTo>
                  <a:cubicBezTo>
                    <a:pt x="4146" y="12293"/>
                    <a:pt x="3835" y="12489"/>
                    <a:pt x="3547" y="12727"/>
                  </a:cubicBezTo>
                  <a:cubicBezTo>
                    <a:pt x="3230" y="12983"/>
                    <a:pt x="2944" y="13300"/>
                    <a:pt x="2747" y="13663"/>
                  </a:cubicBezTo>
                  <a:cubicBezTo>
                    <a:pt x="2350" y="14394"/>
                    <a:pt x="2262" y="15206"/>
                    <a:pt x="2174" y="15985"/>
                  </a:cubicBezTo>
                  <a:lnTo>
                    <a:pt x="2303" y="16002"/>
                  </a:lnTo>
                  <a:cubicBezTo>
                    <a:pt x="2434" y="15231"/>
                    <a:pt x="2577" y="14443"/>
                    <a:pt x="2980" y="13800"/>
                  </a:cubicBezTo>
                  <a:cubicBezTo>
                    <a:pt x="3342" y="13211"/>
                    <a:pt x="3942" y="12842"/>
                    <a:pt x="4565" y="12500"/>
                  </a:cubicBezTo>
                  <a:cubicBezTo>
                    <a:pt x="4594" y="12617"/>
                    <a:pt x="4622" y="12735"/>
                    <a:pt x="4645" y="12853"/>
                  </a:cubicBezTo>
                  <a:cubicBezTo>
                    <a:pt x="4755" y="13402"/>
                    <a:pt x="4771" y="13960"/>
                    <a:pt x="4655" y="14496"/>
                  </a:cubicBezTo>
                  <a:cubicBezTo>
                    <a:pt x="4537" y="15033"/>
                    <a:pt x="4284" y="15547"/>
                    <a:pt x="4087" y="16113"/>
                  </a:cubicBezTo>
                  <a:cubicBezTo>
                    <a:pt x="3987" y="16393"/>
                    <a:pt x="3912" y="16695"/>
                    <a:pt x="3862" y="16985"/>
                  </a:cubicBezTo>
                  <a:cubicBezTo>
                    <a:pt x="3810" y="17272"/>
                    <a:pt x="3764" y="17563"/>
                    <a:pt x="3735" y="17864"/>
                  </a:cubicBezTo>
                  <a:cubicBezTo>
                    <a:pt x="3708" y="18162"/>
                    <a:pt x="3709" y="18481"/>
                    <a:pt x="3775" y="18791"/>
                  </a:cubicBezTo>
                  <a:cubicBezTo>
                    <a:pt x="3826" y="19017"/>
                    <a:pt x="3902" y="19226"/>
                    <a:pt x="3982" y="19430"/>
                  </a:cubicBezTo>
                  <a:cubicBezTo>
                    <a:pt x="3005" y="20393"/>
                    <a:pt x="2475" y="21764"/>
                    <a:pt x="2556" y="23102"/>
                  </a:cubicBezTo>
                  <a:lnTo>
                    <a:pt x="2636" y="23099"/>
                  </a:lnTo>
                  <a:cubicBezTo>
                    <a:pt x="2629" y="21821"/>
                    <a:pt x="3189" y="20575"/>
                    <a:pt x="4101" y="19727"/>
                  </a:cubicBezTo>
                  <a:cubicBezTo>
                    <a:pt x="4309" y="20237"/>
                    <a:pt x="4556" y="20746"/>
                    <a:pt x="4687" y="21239"/>
                  </a:cubicBezTo>
                  <a:cubicBezTo>
                    <a:pt x="4760" y="21502"/>
                    <a:pt x="4786" y="21769"/>
                    <a:pt x="4766" y="22035"/>
                  </a:cubicBezTo>
                  <a:cubicBezTo>
                    <a:pt x="4753" y="22303"/>
                    <a:pt x="4667" y="22559"/>
                    <a:pt x="4600" y="22848"/>
                  </a:cubicBezTo>
                  <a:cubicBezTo>
                    <a:pt x="4535" y="23129"/>
                    <a:pt x="4501" y="23521"/>
                    <a:pt x="4682" y="23818"/>
                  </a:cubicBezTo>
                  <a:cubicBezTo>
                    <a:pt x="4768" y="23963"/>
                    <a:pt x="4878" y="24080"/>
                    <a:pt x="4984" y="24187"/>
                  </a:cubicBezTo>
                  <a:cubicBezTo>
                    <a:pt x="5084" y="24283"/>
                    <a:pt x="5179" y="24386"/>
                    <a:pt x="5265" y="24494"/>
                  </a:cubicBezTo>
                  <a:cubicBezTo>
                    <a:pt x="5603" y="24931"/>
                    <a:pt x="5783" y="25516"/>
                    <a:pt x="5682" y="26090"/>
                  </a:cubicBezTo>
                  <a:cubicBezTo>
                    <a:pt x="5864" y="25536"/>
                    <a:pt x="5763" y="24888"/>
                    <a:pt x="5443" y="24374"/>
                  </a:cubicBezTo>
                  <a:cubicBezTo>
                    <a:pt x="5363" y="24245"/>
                    <a:pt x="5274" y="24122"/>
                    <a:pt x="5176" y="24005"/>
                  </a:cubicBezTo>
                  <a:cubicBezTo>
                    <a:pt x="5090" y="23895"/>
                    <a:pt x="5014" y="23792"/>
                    <a:pt x="4963" y="23677"/>
                  </a:cubicBezTo>
                  <a:cubicBezTo>
                    <a:pt x="4866" y="23451"/>
                    <a:pt x="4911" y="23221"/>
                    <a:pt x="4999" y="22952"/>
                  </a:cubicBezTo>
                  <a:cubicBezTo>
                    <a:pt x="5174" y="22412"/>
                    <a:pt x="5265" y="21729"/>
                    <a:pt x="5088" y="21139"/>
                  </a:cubicBezTo>
                  <a:cubicBezTo>
                    <a:pt x="4923" y="20535"/>
                    <a:pt x="4662" y="20029"/>
                    <a:pt x="4449" y="19491"/>
                  </a:cubicBezTo>
                  <a:cubicBezTo>
                    <a:pt x="4340" y="19225"/>
                    <a:pt x="4237" y="18963"/>
                    <a:pt x="4178" y="18704"/>
                  </a:cubicBezTo>
                  <a:cubicBezTo>
                    <a:pt x="4123" y="18444"/>
                    <a:pt x="4121" y="18178"/>
                    <a:pt x="4146" y="17900"/>
                  </a:cubicBezTo>
                  <a:cubicBezTo>
                    <a:pt x="4172" y="17623"/>
                    <a:pt x="4217" y="17341"/>
                    <a:pt x="4268" y="17057"/>
                  </a:cubicBezTo>
                  <a:cubicBezTo>
                    <a:pt x="4317" y="16777"/>
                    <a:pt x="4383" y="16514"/>
                    <a:pt x="4476" y="16247"/>
                  </a:cubicBezTo>
                  <a:cubicBezTo>
                    <a:pt x="4658" y="15719"/>
                    <a:pt x="4924" y="15184"/>
                    <a:pt x="5058" y="14585"/>
                  </a:cubicBezTo>
                  <a:cubicBezTo>
                    <a:pt x="5069" y="14534"/>
                    <a:pt x="5073" y="14481"/>
                    <a:pt x="5081" y="14429"/>
                  </a:cubicBezTo>
                  <a:cubicBezTo>
                    <a:pt x="5586" y="14791"/>
                    <a:pt x="6061" y="15194"/>
                    <a:pt x="6499" y="15637"/>
                  </a:cubicBezTo>
                  <a:cubicBezTo>
                    <a:pt x="6424" y="16189"/>
                    <a:pt x="6282" y="16741"/>
                    <a:pt x="6187" y="17309"/>
                  </a:cubicBezTo>
                  <a:cubicBezTo>
                    <a:pt x="6171" y="17460"/>
                    <a:pt x="6123" y="17596"/>
                    <a:pt x="6144" y="17776"/>
                  </a:cubicBezTo>
                  <a:cubicBezTo>
                    <a:pt x="6167" y="17934"/>
                    <a:pt x="6204" y="18078"/>
                    <a:pt x="6247" y="18224"/>
                  </a:cubicBezTo>
                  <a:cubicBezTo>
                    <a:pt x="6337" y="18511"/>
                    <a:pt x="6431" y="18795"/>
                    <a:pt x="6586" y="19063"/>
                  </a:cubicBezTo>
                  <a:lnTo>
                    <a:pt x="6670" y="19014"/>
                  </a:lnTo>
                  <a:cubicBezTo>
                    <a:pt x="6541" y="18758"/>
                    <a:pt x="6460" y="18469"/>
                    <a:pt x="6392" y="18186"/>
                  </a:cubicBezTo>
                  <a:cubicBezTo>
                    <a:pt x="6359" y="18043"/>
                    <a:pt x="6330" y="17899"/>
                    <a:pt x="6320" y="17760"/>
                  </a:cubicBezTo>
                  <a:cubicBezTo>
                    <a:pt x="6308" y="17643"/>
                    <a:pt x="6360" y="17490"/>
                    <a:pt x="6385" y="17347"/>
                  </a:cubicBezTo>
                  <a:cubicBezTo>
                    <a:pt x="6494" y="16871"/>
                    <a:pt x="6641" y="16395"/>
                    <a:pt x="6752" y="15905"/>
                  </a:cubicBezTo>
                  <a:cubicBezTo>
                    <a:pt x="7189" y="16378"/>
                    <a:pt x="7587" y="16886"/>
                    <a:pt x="7936" y="17428"/>
                  </a:cubicBezTo>
                  <a:cubicBezTo>
                    <a:pt x="8348" y="18068"/>
                    <a:pt x="8706" y="18760"/>
                    <a:pt x="9189" y="19375"/>
                  </a:cubicBezTo>
                  <a:cubicBezTo>
                    <a:pt x="9665" y="19984"/>
                    <a:pt x="10292" y="20526"/>
                    <a:pt x="11059" y="20721"/>
                  </a:cubicBezTo>
                  <a:lnTo>
                    <a:pt x="11080" y="20644"/>
                  </a:lnTo>
                  <a:cubicBezTo>
                    <a:pt x="10345" y="20429"/>
                    <a:pt x="9762" y="19884"/>
                    <a:pt x="9319" y="19276"/>
                  </a:cubicBezTo>
                  <a:cubicBezTo>
                    <a:pt x="8871" y="18662"/>
                    <a:pt x="8543" y="17967"/>
                    <a:pt x="8146" y="17299"/>
                  </a:cubicBezTo>
                  <a:cubicBezTo>
                    <a:pt x="7380" y="16008"/>
                    <a:pt x="6349" y="14869"/>
                    <a:pt x="5135" y="13970"/>
                  </a:cubicBezTo>
                  <a:cubicBezTo>
                    <a:pt x="5158" y="13567"/>
                    <a:pt x="5128" y="13163"/>
                    <a:pt x="5050" y="12776"/>
                  </a:cubicBezTo>
                  <a:cubicBezTo>
                    <a:pt x="4912" y="12070"/>
                    <a:pt x="4663" y="11410"/>
                    <a:pt x="4394" y="10767"/>
                  </a:cubicBezTo>
                  <a:cubicBezTo>
                    <a:pt x="4264" y="10026"/>
                    <a:pt x="4705" y="9253"/>
                    <a:pt x="5290" y="8727"/>
                  </a:cubicBezTo>
                  <a:cubicBezTo>
                    <a:pt x="5398" y="8627"/>
                    <a:pt x="5517" y="8536"/>
                    <a:pt x="5635" y="8445"/>
                  </a:cubicBezTo>
                  <a:lnTo>
                    <a:pt x="7319" y="9345"/>
                  </a:lnTo>
                  <a:cubicBezTo>
                    <a:pt x="7628" y="9506"/>
                    <a:pt x="7965" y="9660"/>
                    <a:pt x="8338" y="9688"/>
                  </a:cubicBezTo>
                  <a:cubicBezTo>
                    <a:pt x="8373" y="9690"/>
                    <a:pt x="8409" y="9692"/>
                    <a:pt x="8445" y="9692"/>
                  </a:cubicBezTo>
                  <a:cubicBezTo>
                    <a:pt x="8779" y="9692"/>
                    <a:pt x="9129" y="9574"/>
                    <a:pt x="9347" y="9300"/>
                  </a:cubicBezTo>
                  <a:lnTo>
                    <a:pt x="9228" y="9202"/>
                  </a:lnTo>
                  <a:cubicBezTo>
                    <a:pt x="9051" y="9410"/>
                    <a:pt x="8770" y="9503"/>
                    <a:pt x="8493" y="9503"/>
                  </a:cubicBezTo>
                  <a:cubicBezTo>
                    <a:pt x="8446" y="9503"/>
                    <a:pt x="8400" y="9501"/>
                    <a:pt x="8354" y="9496"/>
                  </a:cubicBezTo>
                  <a:cubicBezTo>
                    <a:pt x="8031" y="9461"/>
                    <a:pt x="7725" y="9310"/>
                    <a:pt x="7428" y="9140"/>
                  </a:cubicBezTo>
                  <a:lnTo>
                    <a:pt x="5897" y="8248"/>
                  </a:lnTo>
                  <a:cubicBezTo>
                    <a:pt x="6364" y="7918"/>
                    <a:pt x="6869" y="7619"/>
                    <a:pt x="7336" y="7250"/>
                  </a:cubicBezTo>
                  <a:cubicBezTo>
                    <a:pt x="8695" y="6184"/>
                    <a:pt x="9678" y="4666"/>
                    <a:pt x="10091" y="3003"/>
                  </a:cubicBezTo>
                  <a:lnTo>
                    <a:pt x="9932" y="2961"/>
                  </a:lnTo>
                  <a:cubicBezTo>
                    <a:pt x="9492" y="4563"/>
                    <a:pt x="8509" y="6002"/>
                    <a:pt x="7194" y="6994"/>
                  </a:cubicBezTo>
                  <a:cubicBezTo>
                    <a:pt x="7173" y="6642"/>
                    <a:pt x="7168" y="6285"/>
                    <a:pt x="7193" y="5932"/>
                  </a:cubicBezTo>
                  <a:cubicBezTo>
                    <a:pt x="7226" y="5499"/>
                    <a:pt x="7295" y="5064"/>
                    <a:pt x="7465" y="4667"/>
                  </a:cubicBezTo>
                  <a:lnTo>
                    <a:pt x="7377" y="4625"/>
                  </a:lnTo>
                  <a:cubicBezTo>
                    <a:pt x="7181" y="5033"/>
                    <a:pt x="7094" y="5477"/>
                    <a:pt x="7042" y="5918"/>
                  </a:cubicBezTo>
                  <a:cubicBezTo>
                    <a:pt x="6997" y="6321"/>
                    <a:pt x="6985" y="6724"/>
                    <a:pt x="6999" y="7132"/>
                  </a:cubicBezTo>
                  <a:cubicBezTo>
                    <a:pt x="6375" y="7575"/>
                    <a:pt x="5670" y="7932"/>
                    <a:pt x="5057" y="8465"/>
                  </a:cubicBezTo>
                  <a:cubicBezTo>
                    <a:pt x="4722" y="8754"/>
                    <a:pt x="4431" y="9103"/>
                    <a:pt x="4226" y="9508"/>
                  </a:cubicBezTo>
                  <a:cubicBezTo>
                    <a:pt x="4152" y="9653"/>
                    <a:pt x="4097" y="9810"/>
                    <a:pt x="4052" y="9970"/>
                  </a:cubicBezTo>
                  <a:cubicBezTo>
                    <a:pt x="3981" y="9805"/>
                    <a:pt x="3910" y="9640"/>
                    <a:pt x="3843" y="9474"/>
                  </a:cubicBezTo>
                  <a:cubicBezTo>
                    <a:pt x="3617" y="8942"/>
                    <a:pt x="3396" y="8409"/>
                    <a:pt x="3202" y="7871"/>
                  </a:cubicBezTo>
                  <a:cubicBezTo>
                    <a:pt x="3023" y="7355"/>
                    <a:pt x="2854" y="6829"/>
                    <a:pt x="2816" y="6305"/>
                  </a:cubicBezTo>
                  <a:cubicBezTo>
                    <a:pt x="3123" y="6152"/>
                    <a:pt x="3418" y="5990"/>
                    <a:pt x="3705" y="5805"/>
                  </a:cubicBezTo>
                  <a:cubicBezTo>
                    <a:pt x="4033" y="5590"/>
                    <a:pt x="4357" y="5361"/>
                    <a:pt x="4627" y="5053"/>
                  </a:cubicBezTo>
                  <a:cubicBezTo>
                    <a:pt x="4696" y="4979"/>
                    <a:pt x="4755" y="4890"/>
                    <a:pt x="4812" y="4802"/>
                  </a:cubicBezTo>
                  <a:cubicBezTo>
                    <a:pt x="4864" y="4702"/>
                    <a:pt x="4907" y="4610"/>
                    <a:pt x="4940" y="4525"/>
                  </a:cubicBezTo>
                  <a:lnTo>
                    <a:pt x="5165" y="3997"/>
                  </a:lnTo>
                  <a:lnTo>
                    <a:pt x="5614" y="2941"/>
                  </a:lnTo>
                  <a:lnTo>
                    <a:pt x="5494" y="2883"/>
                  </a:lnTo>
                  <a:lnTo>
                    <a:pt x="4979" y="3913"/>
                  </a:lnTo>
                  <a:lnTo>
                    <a:pt x="4722" y="4430"/>
                  </a:lnTo>
                  <a:cubicBezTo>
                    <a:pt x="4678" y="4521"/>
                    <a:pt x="4635" y="4600"/>
                    <a:pt x="4594" y="4667"/>
                  </a:cubicBezTo>
                  <a:cubicBezTo>
                    <a:pt x="4542" y="4737"/>
                    <a:pt x="4493" y="4807"/>
                    <a:pt x="4425" y="4868"/>
                  </a:cubicBezTo>
                  <a:cubicBezTo>
                    <a:pt x="4173" y="5124"/>
                    <a:pt x="3852" y="5327"/>
                    <a:pt x="3528" y="5512"/>
                  </a:cubicBezTo>
                  <a:cubicBezTo>
                    <a:pt x="3296" y="5641"/>
                    <a:pt x="3054" y="5757"/>
                    <a:pt x="2811" y="5867"/>
                  </a:cubicBezTo>
                  <a:cubicBezTo>
                    <a:pt x="2842" y="5456"/>
                    <a:pt x="2974" y="5059"/>
                    <a:pt x="3177" y="4682"/>
                  </a:cubicBezTo>
                  <a:lnTo>
                    <a:pt x="4010" y="3156"/>
                  </a:lnTo>
                  <a:cubicBezTo>
                    <a:pt x="4503" y="2105"/>
                    <a:pt x="5010" y="1061"/>
                    <a:pt x="5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34"/>
          <p:cNvGrpSpPr/>
          <p:nvPr/>
        </p:nvGrpSpPr>
        <p:grpSpPr>
          <a:xfrm>
            <a:off x="6937856" y="1900842"/>
            <a:ext cx="686588" cy="943908"/>
            <a:chOff x="8998000" y="3073575"/>
            <a:chExt cx="1003050" cy="1378975"/>
          </a:xfrm>
        </p:grpSpPr>
        <p:sp>
          <p:nvSpPr>
            <p:cNvPr id="443" name="Google Shape;443;p34"/>
            <p:cNvSpPr/>
            <p:nvPr/>
          </p:nvSpPr>
          <p:spPr>
            <a:xfrm>
              <a:off x="8998000" y="3073575"/>
              <a:ext cx="1003050" cy="1378975"/>
            </a:xfrm>
            <a:custGeom>
              <a:avLst/>
              <a:gdLst/>
              <a:ahLst/>
              <a:cxnLst/>
              <a:rect l="l" t="t" r="r" b="b"/>
              <a:pathLst>
                <a:path w="40122" h="55159" extrusionOk="0">
                  <a:moveTo>
                    <a:pt x="2389" y="0"/>
                  </a:moveTo>
                  <a:cubicBezTo>
                    <a:pt x="2389" y="0"/>
                    <a:pt x="0" y="10796"/>
                    <a:pt x="2623" y="20213"/>
                  </a:cubicBezTo>
                  <a:cubicBezTo>
                    <a:pt x="5251" y="29624"/>
                    <a:pt x="5021" y="35558"/>
                    <a:pt x="5021" y="35558"/>
                  </a:cubicBezTo>
                  <a:cubicBezTo>
                    <a:pt x="5021" y="35558"/>
                    <a:pt x="4792" y="41437"/>
                    <a:pt x="3992" y="44235"/>
                  </a:cubicBezTo>
                  <a:cubicBezTo>
                    <a:pt x="3193" y="47027"/>
                    <a:pt x="2508" y="49370"/>
                    <a:pt x="2908" y="51477"/>
                  </a:cubicBezTo>
                  <a:cubicBezTo>
                    <a:pt x="3060" y="52277"/>
                    <a:pt x="3341" y="52925"/>
                    <a:pt x="3680" y="53430"/>
                  </a:cubicBezTo>
                  <a:cubicBezTo>
                    <a:pt x="4226" y="54266"/>
                    <a:pt x="4925" y="54730"/>
                    <a:pt x="5420" y="54905"/>
                  </a:cubicBezTo>
                  <a:cubicBezTo>
                    <a:pt x="5801" y="55036"/>
                    <a:pt x="7048" y="55158"/>
                    <a:pt x="8404" y="55158"/>
                  </a:cubicBezTo>
                  <a:cubicBezTo>
                    <a:pt x="9896" y="55158"/>
                    <a:pt x="11521" y="55010"/>
                    <a:pt x="12269" y="54559"/>
                  </a:cubicBezTo>
                  <a:cubicBezTo>
                    <a:pt x="13693" y="53706"/>
                    <a:pt x="17170" y="52736"/>
                    <a:pt x="19513" y="52736"/>
                  </a:cubicBezTo>
                  <a:cubicBezTo>
                    <a:pt x="21855" y="52736"/>
                    <a:pt x="26931" y="55134"/>
                    <a:pt x="29273" y="55157"/>
                  </a:cubicBezTo>
                  <a:cubicBezTo>
                    <a:pt x="29301" y="55157"/>
                    <a:pt x="29329" y="55157"/>
                    <a:pt x="29357" y="55157"/>
                  </a:cubicBezTo>
                  <a:cubicBezTo>
                    <a:pt x="31462" y="55157"/>
                    <a:pt x="31117" y="54380"/>
                    <a:pt x="32467" y="54380"/>
                  </a:cubicBezTo>
                  <a:cubicBezTo>
                    <a:pt x="32554" y="54380"/>
                    <a:pt x="32648" y="54383"/>
                    <a:pt x="32750" y="54390"/>
                  </a:cubicBezTo>
                  <a:cubicBezTo>
                    <a:pt x="34463" y="54504"/>
                    <a:pt x="34574" y="55157"/>
                    <a:pt x="36424" y="55157"/>
                  </a:cubicBezTo>
                  <a:cubicBezTo>
                    <a:pt x="37918" y="55157"/>
                    <a:pt x="39492" y="54790"/>
                    <a:pt x="39956" y="53756"/>
                  </a:cubicBezTo>
                  <a:cubicBezTo>
                    <a:pt x="40071" y="53509"/>
                    <a:pt x="40121" y="53219"/>
                    <a:pt x="40090" y="52889"/>
                  </a:cubicBezTo>
                  <a:cubicBezTo>
                    <a:pt x="40080" y="52824"/>
                    <a:pt x="40071" y="52764"/>
                    <a:pt x="40058" y="52709"/>
                  </a:cubicBezTo>
                  <a:cubicBezTo>
                    <a:pt x="40039" y="52580"/>
                    <a:pt x="40003" y="52471"/>
                    <a:pt x="39956" y="52365"/>
                  </a:cubicBezTo>
                  <a:cubicBezTo>
                    <a:pt x="39555" y="51426"/>
                    <a:pt x="38405" y="51347"/>
                    <a:pt x="38006" y="51347"/>
                  </a:cubicBezTo>
                  <a:cubicBezTo>
                    <a:pt x="37968" y="51347"/>
                    <a:pt x="37936" y="51348"/>
                    <a:pt x="37913" y="51349"/>
                  </a:cubicBezTo>
                  <a:cubicBezTo>
                    <a:pt x="37885" y="51349"/>
                    <a:pt x="37867" y="51354"/>
                    <a:pt x="37867" y="51354"/>
                  </a:cubicBezTo>
                  <a:cubicBezTo>
                    <a:pt x="37867" y="51354"/>
                    <a:pt x="36980" y="50514"/>
                    <a:pt x="36087" y="50514"/>
                  </a:cubicBezTo>
                  <a:cubicBezTo>
                    <a:pt x="36051" y="50514"/>
                    <a:pt x="36015" y="50515"/>
                    <a:pt x="35979" y="50518"/>
                  </a:cubicBezTo>
                  <a:cubicBezTo>
                    <a:pt x="35979" y="50518"/>
                    <a:pt x="34610" y="49668"/>
                    <a:pt x="33411" y="49668"/>
                  </a:cubicBezTo>
                  <a:cubicBezTo>
                    <a:pt x="33411" y="49668"/>
                    <a:pt x="32873" y="49149"/>
                    <a:pt x="31114" y="49149"/>
                  </a:cubicBezTo>
                  <a:cubicBezTo>
                    <a:pt x="31114" y="49149"/>
                    <a:pt x="30618" y="48914"/>
                    <a:pt x="29502" y="48914"/>
                  </a:cubicBezTo>
                  <a:cubicBezTo>
                    <a:pt x="29222" y="48914"/>
                    <a:pt x="28903" y="48929"/>
                    <a:pt x="28543" y="48966"/>
                  </a:cubicBezTo>
                  <a:cubicBezTo>
                    <a:pt x="28543" y="48966"/>
                    <a:pt x="26636" y="47799"/>
                    <a:pt x="25750" y="46770"/>
                  </a:cubicBezTo>
                  <a:cubicBezTo>
                    <a:pt x="24863" y="45741"/>
                    <a:pt x="21529" y="44074"/>
                    <a:pt x="20693" y="43610"/>
                  </a:cubicBezTo>
                  <a:cubicBezTo>
                    <a:pt x="19857" y="43150"/>
                    <a:pt x="18098" y="42494"/>
                    <a:pt x="17239" y="39774"/>
                  </a:cubicBezTo>
                  <a:cubicBezTo>
                    <a:pt x="16380" y="37055"/>
                    <a:pt x="16582" y="36463"/>
                    <a:pt x="16307" y="32297"/>
                  </a:cubicBezTo>
                  <a:cubicBezTo>
                    <a:pt x="16022" y="27975"/>
                    <a:pt x="17326" y="24953"/>
                    <a:pt x="18213" y="17429"/>
                  </a:cubicBezTo>
                  <a:cubicBezTo>
                    <a:pt x="19121" y="9740"/>
                    <a:pt x="19539" y="0"/>
                    <a:pt x="19539" y="0"/>
                  </a:cubicBezTo>
                  <a:close/>
                </a:path>
              </a:pathLst>
            </a:custGeom>
            <a:solidFill>
              <a:srgbClr val="D891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4"/>
            <p:cNvSpPr/>
            <p:nvPr/>
          </p:nvSpPr>
          <p:spPr>
            <a:xfrm>
              <a:off x="9089950" y="4371000"/>
              <a:ext cx="907000" cy="81550"/>
            </a:xfrm>
            <a:custGeom>
              <a:avLst/>
              <a:gdLst/>
              <a:ahLst/>
              <a:cxnLst/>
              <a:rect l="l" t="t" r="r" b="b"/>
              <a:pathLst>
                <a:path w="36280" h="3262" extrusionOk="0">
                  <a:moveTo>
                    <a:pt x="15470" y="0"/>
                  </a:moveTo>
                  <a:cubicBezTo>
                    <a:pt x="9808" y="0"/>
                    <a:pt x="9758" y="2854"/>
                    <a:pt x="4760" y="2854"/>
                  </a:cubicBezTo>
                  <a:cubicBezTo>
                    <a:pt x="4699" y="2854"/>
                    <a:pt x="4637" y="2854"/>
                    <a:pt x="4575" y="2853"/>
                  </a:cubicBezTo>
                  <a:cubicBezTo>
                    <a:pt x="1153" y="2807"/>
                    <a:pt x="1" y="1536"/>
                    <a:pt x="1" y="1536"/>
                  </a:cubicBezTo>
                  <a:lnTo>
                    <a:pt x="1" y="1536"/>
                  </a:lnTo>
                  <a:cubicBezTo>
                    <a:pt x="551" y="2370"/>
                    <a:pt x="1246" y="2834"/>
                    <a:pt x="1742" y="3007"/>
                  </a:cubicBezTo>
                  <a:cubicBezTo>
                    <a:pt x="2123" y="3138"/>
                    <a:pt x="3371" y="3261"/>
                    <a:pt x="4728" y="3261"/>
                  </a:cubicBezTo>
                  <a:cubicBezTo>
                    <a:pt x="6220" y="3261"/>
                    <a:pt x="7843" y="3112"/>
                    <a:pt x="8590" y="2664"/>
                  </a:cubicBezTo>
                  <a:cubicBezTo>
                    <a:pt x="10016" y="1808"/>
                    <a:pt x="13497" y="838"/>
                    <a:pt x="15836" y="838"/>
                  </a:cubicBezTo>
                  <a:cubicBezTo>
                    <a:pt x="18176" y="838"/>
                    <a:pt x="23255" y="3239"/>
                    <a:pt x="25595" y="3260"/>
                  </a:cubicBezTo>
                  <a:cubicBezTo>
                    <a:pt x="25623" y="3260"/>
                    <a:pt x="25652" y="3260"/>
                    <a:pt x="25679" y="3260"/>
                  </a:cubicBezTo>
                  <a:cubicBezTo>
                    <a:pt x="27783" y="3260"/>
                    <a:pt x="27438" y="2484"/>
                    <a:pt x="28791" y="2484"/>
                  </a:cubicBezTo>
                  <a:cubicBezTo>
                    <a:pt x="28878" y="2484"/>
                    <a:pt x="28972" y="2487"/>
                    <a:pt x="29074" y="2494"/>
                  </a:cubicBezTo>
                  <a:cubicBezTo>
                    <a:pt x="30786" y="2607"/>
                    <a:pt x="30897" y="3261"/>
                    <a:pt x="32746" y="3261"/>
                  </a:cubicBezTo>
                  <a:cubicBezTo>
                    <a:pt x="34237" y="3261"/>
                    <a:pt x="35813" y="2892"/>
                    <a:pt x="36280" y="1858"/>
                  </a:cubicBezTo>
                  <a:lnTo>
                    <a:pt x="36280" y="1858"/>
                  </a:lnTo>
                  <a:cubicBezTo>
                    <a:pt x="35472" y="2443"/>
                    <a:pt x="34233" y="2801"/>
                    <a:pt x="33099" y="2801"/>
                  </a:cubicBezTo>
                  <a:cubicBezTo>
                    <a:pt x="33053" y="2801"/>
                    <a:pt x="33008" y="2801"/>
                    <a:pt x="32963" y="2800"/>
                  </a:cubicBezTo>
                  <a:cubicBezTo>
                    <a:pt x="31270" y="2756"/>
                    <a:pt x="29694" y="2108"/>
                    <a:pt x="28834" y="2025"/>
                  </a:cubicBezTo>
                  <a:cubicBezTo>
                    <a:pt x="28806" y="2022"/>
                    <a:pt x="28779" y="2021"/>
                    <a:pt x="28754" y="2021"/>
                  </a:cubicBezTo>
                  <a:cubicBezTo>
                    <a:pt x="28145" y="2021"/>
                    <a:pt x="28031" y="2732"/>
                    <a:pt x="25626" y="2857"/>
                  </a:cubicBezTo>
                  <a:cubicBezTo>
                    <a:pt x="25569" y="2860"/>
                    <a:pt x="25513" y="2861"/>
                    <a:pt x="25456" y="2861"/>
                  </a:cubicBezTo>
                  <a:cubicBezTo>
                    <a:pt x="23009" y="2861"/>
                    <a:pt x="20598" y="147"/>
                    <a:pt x="16007" y="8"/>
                  </a:cubicBezTo>
                  <a:cubicBezTo>
                    <a:pt x="15823" y="3"/>
                    <a:pt x="15643" y="0"/>
                    <a:pt x="15470"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4"/>
            <p:cNvSpPr/>
            <p:nvPr/>
          </p:nvSpPr>
          <p:spPr>
            <a:xfrm>
              <a:off x="9711575" y="4296425"/>
              <a:ext cx="233125" cy="63050"/>
            </a:xfrm>
            <a:custGeom>
              <a:avLst/>
              <a:gdLst/>
              <a:ahLst/>
              <a:cxnLst/>
              <a:rect l="l" t="t" r="r" b="b"/>
              <a:pathLst>
                <a:path w="9325" h="2522" extrusionOk="0">
                  <a:moveTo>
                    <a:pt x="957" y="0"/>
                  </a:moveTo>
                  <a:cubicBezTo>
                    <a:pt x="678" y="0"/>
                    <a:pt x="360" y="15"/>
                    <a:pt x="1" y="52"/>
                  </a:cubicBezTo>
                  <a:cubicBezTo>
                    <a:pt x="1" y="52"/>
                    <a:pt x="2970" y="1010"/>
                    <a:pt x="3595" y="1616"/>
                  </a:cubicBezTo>
                  <a:cubicBezTo>
                    <a:pt x="3595" y="1616"/>
                    <a:pt x="7030" y="2134"/>
                    <a:pt x="7723" y="2521"/>
                  </a:cubicBezTo>
                  <a:cubicBezTo>
                    <a:pt x="7723" y="2521"/>
                    <a:pt x="8654" y="2433"/>
                    <a:pt x="9144" y="2433"/>
                  </a:cubicBezTo>
                  <a:cubicBezTo>
                    <a:pt x="9215" y="2433"/>
                    <a:pt x="9277" y="2434"/>
                    <a:pt x="9325" y="2439"/>
                  </a:cubicBezTo>
                  <a:cubicBezTo>
                    <a:pt x="9325" y="2439"/>
                    <a:pt x="8438" y="1602"/>
                    <a:pt x="7548" y="1602"/>
                  </a:cubicBezTo>
                  <a:cubicBezTo>
                    <a:pt x="7512" y="1602"/>
                    <a:pt x="7475" y="1604"/>
                    <a:pt x="7438" y="1606"/>
                  </a:cubicBezTo>
                  <a:cubicBezTo>
                    <a:pt x="7438" y="1606"/>
                    <a:pt x="6068" y="754"/>
                    <a:pt x="4867" y="754"/>
                  </a:cubicBezTo>
                  <a:cubicBezTo>
                    <a:pt x="4867" y="754"/>
                    <a:pt x="4330" y="237"/>
                    <a:pt x="2572" y="237"/>
                  </a:cubicBezTo>
                  <a:cubicBezTo>
                    <a:pt x="2572" y="237"/>
                    <a:pt x="2075" y="0"/>
                    <a:pt x="957"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4"/>
            <p:cNvSpPr/>
            <p:nvPr/>
          </p:nvSpPr>
          <p:spPr>
            <a:xfrm>
              <a:off x="9177850" y="4085325"/>
              <a:ext cx="131850" cy="81475"/>
            </a:xfrm>
            <a:custGeom>
              <a:avLst/>
              <a:gdLst/>
              <a:ahLst/>
              <a:cxnLst/>
              <a:rect l="l" t="t" r="r" b="b"/>
              <a:pathLst>
                <a:path w="5274" h="3259" extrusionOk="0">
                  <a:moveTo>
                    <a:pt x="863" y="0"/>
                  </a:moveTo>
                  <a:cubicBezTo>
                    <a:pt x="863" y="1"/>
                    <a:pt x="1" y="2397"/>
                    <a:pt x="2365" y="3100"/>
                  </a:cubicBezTo>
                  <a:cubicBezTo>
                    <a:pt x="2742" y="3212"/>
                    <a:pt x="3073" y="3259"/>
                    <a:pt x="3363" y="3259"/>
                  </a:cubicBezTo>
                  <a:cubicBezTo>
                    <a:pt x="4890" y="3259"/>
                    <a:pt x="5273" y="1949"/>
                    <a:pt x="5273" y="1949"/>
                  </a:cubicBezTo>
                  <a:lnTo>
                    <a:pt x="5273" y="1949"/>
                  </a:lnTo>
                  <a:cubicBezTo>
                    <a:pt x="4922" y="2493"/>
                    <a:pt x="4283" y="2557"/>
                    <a:pt x="4283" y="2557"/>
                  </a:cubicBezTo>
                  <a:cubicBezTo>
                    <a:pt x="4027" y="2596"/>
                    <a:pt x="3790" y="2614"/>
                    <a:pt x="3571" y="2614"/>
                  </a:cubicBezTo>
                  <a:cubicBezTo>
                    <a:pt x="945" y="2614"/>
                    <a:pt x="863" y="1"/>
                    <a:pt x="863"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4"/>
            <p:cNvSpPr/>
            <p:nvPr/>
          </p:nvSpPr>
          <p:spPr>
            <a:xfrm>
              <a:off x="9151400" y="3127225"/>
              <a:ext cx="194850" cy="871175"/>
            </a:xfrm>
            <a:custGeom>
              <a:avLst/>
              <a:gdLst/>
              <a:ahLst/>
              <a:cxnLst/>
              <a:rect l="l" t="t" r="r" b="b"/>
              <a:pathLst>
                <a:path w="7794" h="34847" extrusionOk="0">
                  <a:moveTo>
                    <a:pt x="4201" y="1"/>
                  </a:moveTo>
                  <a:cubicBezTo>
                    <a:pt x="4190" y="1"/>
                    <a:pt x="4179" y="1"/>
                    <a:pt x="4168" y="2"/>
                  </a:cubicBezTo>
                  <a:cubicBezTo>
                    <a:pt x="4112" y="4"/>
                    <a:pt x="4049" y="14"/>
                    <a:pt x="3977" y="32"/>
                  </a:cubicBezTo>
                  <a:cubicBezTo>
                    <a:pt x="3812" y="160"/>
                    <a:pt x="3654" y="296"/>
                    <a:pt x="3500" y="437"/>
                  </a:cubicBezTo>
                  <a:cubicBezTo>
                    <a:pt x="1030" y="2712"/>
                    <a:pt x="1" y="6463"/>
                    <a:pt x="1115" y="9655"/>
                  </a:cubicBezTo>
                  <a:cubicBezTo>
                    <a:pt x="1543" y="10672"/>
                    <a:pt x="2288" y="11101"/>
                    <a:pt x="3010" y="11101"/>
                  </a:cubicBezTo>
                  <a:cubicBezTo>
                    <a:pt x="3283" y="11101"/>
                    <a:pt x="3553" y="11039"/>
                    <a:pt x="3801" y="10925"/>
                  </a:cubicBezTo>
                  <a:cubicBezTo>
                    <a:pt x="3868" y="10894"/>
                    <a:pt x="3934" y="10858"/>
                    <a:pt x="3999" y="10819"/>
                  </a:cubicBezTo>
                  <a:lnTo>
                    <a:pt x="4001" y="10819"/>
                  </a:lnTo>
                  <a:cubicBezTo>
                    <a:pt x="4774" y="10351"/>
                    <a:pt x="5260" y="9336"/>
                    <a:pt x="4799" y="8081"/>
                  </a:cubicBezTo>
                  <a:cubicBezTo>
                    <a:pt x="4787" y="7993"/>
                    <a:pt x="4777" y="7905"/>
                    <a:pt x="4770" y="7816"/>
                  </a:cubicBezTo>
                  <a:lnTo>
                    <a:pt x="4770" y="7816"/>
                  </a:lnTo>
                  <a:cubicBezTo>
                    <a:pt x="6439" y="8174"/>
                    <a:pt x="5512" y="11862"/>
                    <a:pt x="4083" y="12964"/>
                  </a:cubicBezTo>
                  <a:cubicBezTo>
                    <a:pt x="3860" y="13136"/>
                    <a:pt x="3624" y="13246"/>
                    <a:pt x="3384" y="13270"/>
                  </a:cubicBezTo>
                  <a:cubicBezTo>
                    <a:pt x="787" y="13317"/>
                    <a:pt x="532" y="16647"/>
                    <a:pt x="3205" y="16808"/>
                  </a:cubicBezTo>
                  <a:cubicBezTo>
                    <a:pt x="3268" y="16819"/>
                    <a:pt x="3331" y="16824"/>
                    <a:pt x="3395" y="16824"/>
                  </a:cubicBezTo>
                  <a:cubicBezTo>
                    <a:pt x="3543" y="16824"/>
                    <a:pt x="3691" y="16799"/>
                    <a:pt x="3838" y="16768"/>
                  </a:cubicBezTo>
                  <a:lnTo>
                    <a:pt x="3841" y="16768"/>
                  </a:lnTo>
                  <a:cubicBezTo>
                    <a:pt x="3944" y="16746"/>
                    <a:pt x="4047" y="16722"/>
                    <a:pt x="4148" y="16701"/>
                  </a:cubicBezTo>
                  <a:lnTo>
                    <a:pt x="4150" y="16701"/>
                  </a:lnTo>
                  <a:cubicBezTo>
                    <a:pt x="4221" y="16687"/>
                    <a:pt x="4294" y="16673"/>
                    <a:pt x="4365" y="16666"/>
                  </a:cubicBezTo>
                  <a:cubicBezTo>
                    <a:pt x="4380" y="16663"/>
                    <a:pt x="4395" y="16662"/>
                    <a:pt x="4410" y="16661"/>
                  </a:cubicBezTo>
                  <a:cubicBezTo>
                    <a:pt x="4420" y="16661"/>
                    <a:pt x="4430" y="16660"/>
                    <a:pt x="4440" y="16660"/>
                  </a:cubicBezTo>
                  <a:cubicBezTo>
                    <a:pt x="4629" y="16660"/>
                    <a:pt x="4855" y="16720"/>
                    <a:pt x="4934" y="16982"/>
                  </a:cubicBezTo>
                  <a:cubicBezTo>
                    <a:pt x="5066" y="17411"/>
                    <a:pt x="4061" y="18554"/>
                    <a:pt x="3256" y="19564"/>
                  </a:cubicBezTo>
                  <a:cubicBezTo>
                    <a:pt x="3256" y="19564"/>
                    <a:pt x="2547" y="20446"/>
                    <a:pt x="2592" y="21416"/>
                  </a:cubicBezTo>
                  <a:cubicBezTo>
                    <a:pt x="2633" y="22294"/>
                    <a:pt x="3293" y="23242"/>
                    <a:pt x="5659" y="23674"/>
                  </a:cubicBezTo>
                  <a:cubicBezTo>
                    <a:pt x="3379" y="23926"/>
                    <a:pt x="3126" y="26080"/>
                    <a:pt x="4999" y="27239"/>
                  </a:cubicBezTo>
                  <a:cubicBezTo>
                    <a:pt x="6148" y="28785"/>
                    <a:pt x="2837" y="29639"/>
                    <a:pt x="5114" y="31502"/>
                  </a:cubicBezTo>
                  <a:cubicBezTo>
                    <a:pt x="6451" y="32442"/>
                    <a:pt x="4984" y="33528"/>
                    <a:pt x="5182" y="34683"/>
                  </a:cubicBezTo>
                  <a:cubicBezTo>
                    <a:pt x="5209" y="34796"/>
                    <a:pt x="5301" y="34847"/>
                    <a:pt x="5398" y="34847"/>
                  </a:cubicBezTo>
                  <a:cubicBezTo>
                    <a:pt x="5468" y="34847"/>
                    <a:pt x="5541" y="34820"/>
                    <a:pt x="5591" y="34770"/>
                  </a:cubicBezTo>
                  <a:cubicBezTo>
                    <a:pt x="5636" y="34727"/>
                    <a:pt x="5663" y="34669"/>
                    <a:pt x="5658" y="34596"/>
                  </a:cubicBezTo>
                  <a:cubicBezTo>
                    <a:pt x="6195" y="32749"/>
                    <a:pt x="6884" y="32352"/>
                    <a:pt x="5261" y="30695"/>
                  </a:cubicBezTo>
                  <a:cubicBezTo>
                    <a:pt x="4903" y="30253"/>
                    <a:pt x="5153" y="29970"/>
                    <a:pt x="5482" y="29715"/>
                  </a:cubicBezTo>
                  <a:cubicBezTo>
                    <a:pt x="5917" y="29377"/>
                    <a:pt x="6250" y="28919"/>
                    <a:pt x="6424" y="28397"/>
                  </a:cubicBezTo>
                  <a:cubicBezTo>
                    <a:pt x="7006" y="26637"/>
                    <a:pt x="5107" y="26271"/>
                    <a:pt x="5034" y="25319"/>
                  </a:cubicBezTo>
                  <a:cubicBezTo>
                    <a:pt x="5071" y="25173"/>
                    <a:pt x="5116" y="25179"/>
                    <a:pt x="5256" y="25173"/>
                  </a:cubicBezTo>
                  <a:cubicBezTo>
                    <a:pt x="5392" y="25204"/>
                    <a:pt x="5523" y="25219"/>
                    <a:pt x="5649" y="25219"/>
                  </a:cubicBezTo>
                  <a:cubicBezTo>
                    <a:pt x="5943" y="25219"/>
                    <a:pt x="6208" y="25139"/>
                    <a:pt x="6434" y="25003"/>
                  </a:cubicBezTo>
                  <a:cubicBezTo>
                    <a:pt x="7278" y="24493"/>
                    <a:pt x="7567" y="23198"/>
                    <a:pt x="6691" y="22379"/>
                  </a:cubicBezTo>
                  <a:cubicBezTo>
                    <a:pt x="6513" y="22161"/>
                    <a:pt x="6263" y="22022"/>
                    <a:pt x="5989" y="21924"/>
                  </a:cubicBezTo>
                  <a:cubicBezTo>
                    <a:pt x="5304" y="21680"/>
                    <a:pt x="4476" y="21699"/>
                    <a:pt x="4295" y="21398"/>
                  </a:cubicBezTo>
                  <a:cubicBezTo>
                    <a:pt x="4296" y="21351"/>
                    <a:pt x="4289" y="21249"/>
                    <a:pt x="4289" y="21247"/>
                  </a:cubicBezTo>
                  <a:lnTo>
                    <a:pt x="4289" y="21247"/>
                  </a:lnTo>
                  <a:cubicBezTo>
                    <a:pt x="4469" y="20560"/>
                    <a:pt x="5014" y="19945"/>
                    <a:pt x="5547" y="19323"/>
                  </a:cubicBezTo>
                  <a:cubicBezTo>
                    <a:pt x="6382" y="18347"/>
                    <a:pt x="7185" y="17356"/>
                    <a:pt x="6482" y="16042"/>
                  </a:cubicBezTo>
                  <a:cubicBezTo>
                    <a:pt x="6123" y="15263"/>
                    <a:pt x="5555" y="15108"/>
                    <a:pt x="4941" y="15108"/>
                  </a:cubicBezTo>
                  <a:cubicBezTo>
                    <a:pt x="4809" y="15108"/>
                    <a:pt x="4674" y="15115"/>
                    <a:pt x="4538" y="15125"/>
                  </a:cubicBezTo>
                  <a:cubicBezTo>
                    <a:pt x="4256" y="15145"/>
                    <a:pt x="3971" y="15177"/>
                    <a:pt x="3699" y="15177"/>
                  </a:cubicBezTo>
                  <a:cubicBezTo>
                    <a:pt x="3454" y="15177"/>
                    <a:pt x="3220" y="15152"/>
                    <a:pt x="3005" y="15070"/>
                  </a:cubicBezTo>
                  <a:cubicBezTo>
                    <a:pt x="3490" y="15020"/>
                    <a:pt x="3966" y="14860"/>
                    <a:pt x="4411" y="14610"/>
                  </a:cubicBezTo>
                  <a:cubicBezTo>
                    <a:pt x="6392" y="13499"/>
                    <a:pt x="7794" y="10633"/>
                    <a:pt x="7023" y="8056"/>
                  </a:cubicBezTo>
                  <a:cubicBezTo>
                    <a:pt x="6561" y="6739"/>
                    <a:pt x="5656" y="6158"/>
                    <a:pt x="4833" y="6158"/>
                  </a:cubicBezTo>
                  <a:cubicBezTo>
                    <a:pt x="4707" y="6158"/>
                    <a:pt x="4582" y="6172"/>
                    <a:pt x="4461" y="6199"/>
                  </a:cubicBezTo>
                  <a:lnTo>
                    <a:pt x="4461" y="6200"/>
                  </a:lnTo>
                  <a:cubicBezTo>
                    <a:pt x="4085" y="6284"/>
                    <a:pt x="3749" y="6495"/>
                    <a:pt x="3505" y="6818"/>
                  </a:cubicBezTo>
                  <a:cubicBezTo>
                    <a:pt x="3111" y="7341"/>
                    <a:pt x="2970" y="8158"/>
                    <a:pt x="3329" y="9195"/>
                  </a:cubicBezTo>
                  <a:cubicBezTo>
                    <a:pt x="3322" y="9248"/>
                    <a:pt x="3313" y="9301"/>
                    <a:pt x="3299" y="9352"/>
                  </a:cubicBezTo>
                  <a:cubicBezTo>
                    <a:pt x="3301" y="9340"/>
                    <a:pt x="3300" y="9335"/>
                    <a:pt x="3296" y="9335"/>
                  </a:cubicBezTo>
                  <a:cubicBezTo>
                    <a:pt x="3286" y="9335"/>
                    <a:pt x="3262" y="9371"/>
                    <a:pt x="3250" y="9399"/>
                  </a:cubicBezTo>
                  <a:cubicBezTo>
                    <a:pt x="3217" y="9404"/>
                    <a:pt x="3185" y="9407"/>
                    <a:pt x="3153" y="9407"/>
                  </a:cubicBezTo>
                  <a:cubicBezTo>
                    <a:pt x="3047" y="9407"/>
                    <a:pt x="2951" y="9378"/>
                    <a:pt x="2865" y="9326"/>
                  </a:cubicBezTo>
                  <a:cubicBezTo>
                    <a:pt x="2856" y="9321"/>
                    <a:pt x="2848" y="9316"/>
                    <a:pt x="2839" y="9308"/>
                  </a:cubicBezTo>
                  <a:cubicBezTo>
                    <a:pt x="2835" y="9306"/>
                    <a:pt x="2832" y="9303"/>
                    <a:pt x="2829" y="9301"/>
                  </a:cubicBezTo>
                  <a:cubicBezTo>
                    <a:pt x="2825" y="9300"/>
                    <a:pt x="2822" y="9298"/>
                    <a:pt x="2819" y="9295"/>
                  </a:cubicBezTo>
                  <a:lnTo>
                    <a:pt x="2818" y="9293"/>
                  </a:lnTo>
                  <a:cubicBezTo>
                    <a:pt x="1892" y="8603"/>
                    <a:pt x="2173" y="4956"/>
                    <a:pt x="2597" y="4157"/>
                  </a:cubicBezTo>
                  <a:cubicBezTo>
                    <a:pt x="2735" y="3820"/>
                    <a:pt x="3004" y="3157"/>
                    <a:pt x="3455" y="2407"/>
                  </a:cubicBezTo>
                  <a:cubicBezTo>
                    <a:pt x="4149" y="1254"/>
                    <a:pt x="4904" y="1"/>
                    <a:pt x="4201"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4"/>
            <p:cNvSpPr/>
            <p:nvPr/>
          </p:nvSpPr>
          <p:spPr>
            <a:xfrm>
              <a:off x="9131750" y="3127250"/>
              <a:ext cx="123850" cy="277525"/>
            </a:xfrm>
            <a:custGeom>
              <a:avLst/>
              <a:gdLst/>
              <a:ahLst/>
              <a:cxnLst/>
              <a:rect l="l" t="t" r="r" b="b"/>
              <a:pathLst>
                <a:path w="4954" h="11101" extrusionOk="0">
                  <a:moveTo>
                    <a:pt x="4954" y="1"/>
                  </a:moveTo>
                  <a:lnTo>
                    <a:pt x="4954" y="1"/>
                  </a:lnTo>
                  <a:cubicBezTo>
                    <a:pt x="4898" y="3"/>
                    <a:pt x="4835" y="13"/>
                    <a:pt x="4763" y="31"/>
                  </a:cubicBezTo>
                  <a:cubicBezTo>
                    <a:pt x="4598" y="160"/>
                    <a:pt x="4440" y="295"/>
                    <a:pt x="4286" y="436"/>
                  </a:cubicBezTo>
                  <a:cubicBezTo>
                    <a:pt x="1816" y="2712"/>
                    <a:pt x="787" y="6464"/>
                    <a:pt x="1901" y="9654"/>
                  </a:cubicBezTo>
                  <a:cubicBezTo>
                    <a:pt x="2329" y="10671"/>
                    <a:pt x="3074" y="11100"/>
                    <a:pt x="3796" y="11100"/>
                  </a:cubicBezTo>
                  <a:cubicBezTo>
                    <a:pt x="4069" y="11100"/>
                    <a:pt x="4339" y="11039"/>
                    <a:pt x="4587" y="10924"/>
                  </a:cubicBezTo>
                  <a:cubicBezTo>
                    <a:pt x="4654" y="10893"/>
                    <a:pt x="4720" y="10858"/>
                    <a:pt x="4785" y="10818"/>
                  </a:cubicBezTo>
                  <a:lnTo>
                    <a:pt x="4785" y="10818"/>
                  </a:lnTo>
                  <a:cubicBezTo>
                    <a:pt x="4751" y="10820"/>
                    <a:pt x="4718" y="10821"/>
                    <a:pt x="4684" y="10821"/>
                  </a:cubicBezTo>
                  <a:cubicBezTo>
                    <a:pt x="3450" y="10821"/>
                    <a:pt x="2619" y="9643"/>
                    <a:pt x="2619" y="9643"/>
                  </a:cubicBezTo>
                  <a:cubicBezTo>
                    <a:pt x="0" y="5938"/>
                    <a:pt x="4763" y="31"/>
                    <a:pt x="4954"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4"/>
            <p:cNvSpPr/>
            <p:nvPr/>
          </p:nvSpPr>
          <p:spPr>
            <a:xfrm>
              <a:off x="9164700" y="3312500"/>
              <a:ext cx="152575" cy="235350"/>
            </a:xfrm>
            <a:custGeom>
              <a:avLst/>
              <a:gdLst/>
              <a:ahLst/>
              <a:cxnLst/>
              <a:rect l="l" t="t" r="r" b="b"/>
              <a:pathLst>
                <a:path w="6103" h="9414" extrusionOk="0">
                  <a:moveTo>
                    <a:pt x="4404" y="0"/>
                  </a:moveTo>
                  <a:cubicBezTo>
                    <a:pt x="4144" y="0"/>
                    <a:pt x="4238" y="405"/>
                    <a:pt x="4238" y="405"/>
                  </a:cubicBezTo>
                  <a:cubicBezTo>
                    <a:pt x="5907" y="763"/>
                    <a:pt x="4980" y="4451"/>
                    <a:pt x="3551" y="5554"/>
                  </a:cubicBezTo>
                  <a:cubicBezTo>
                    <a:pt x="3328" y="5726"/>
                    <a:pt x="3092" y="5835"/>
                    <a:pt x="2852" y="5859"/>
                  </a:cubicBezTo>
                  <a:cubicBezTo>
                    <a:pt x="255" y="5907"/>
                    <a:pt x="0" y="9236"/>
                    <a:pt x="2673" y="9397"/>
                  </a:cubicBezTo>
                  <a:cubicBezTo>
                    <a:pt x="2736" y="9408"/>
                    <a:pt x="2800" y="9413"/>
                    <a:pt x="2864" y="9413"/>
                  </a:cubicBezTo>
                  <a:cubicBezTo>
                    <a:pt x="3011" y="9413"/>
                    <a:pt x="3159" y="9388"/>
                    <a:pt x="3306" y="9357"/>
                  </a:cubicBezTo>
                  <a:lnTo>
                    <a:pt x="3306" y="9357"/>
                  </a:lnTo>
                  <a:cubicBezTo>
                    <a:pt x="3261" y="9366"/>
                    <a:pt x="3213" y="9370"/>
                    <a:pt x="3162" y="9370"/>
                  </a:cubicBezTo>
                  <a:cubicBezTo>
                    <a:pt x="2630" y="9370"/>
                    <a:pt x="1861" y="8902"/>
                    <a:pt x="1622" y="8639"/>
                  </a:cubicBezTo>
                  <a:cubicBezTo>
                    <a:pt x="1336" y="8324"/>
                    <a:pt x="690" y="7244"/>
                    <a:pt x="2394" y="6557"/>
                  </a:cubicBezTo>
                  <a:cubicBezTo>
                    <a:pt x="4099" y="5872"/>
                    <a:pt x="4897" y="5015"/>
                    <a:pt x="5441" y="4151"/>
                  </a:cubicBezTo>
                  <a:cubicBezTo>
                    <a:pt x="5986" y="3287"/>
                    <a:pt x="6102" y="1214"/>
                    <a:pt x="5068" y="366"/>
                  </a:cubicBezTo>
                  <a:cubicBezTo>
                    <a:pt x="4733" y="93"/>
                    <a:pt x="4528" y="0"/>
                    <a:pt x="4404"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4"/>
            <p:cNvSpPr/>
            <p:nvPr/>
          </p:nvSpPr>
          <p:spPr>
            <a:xfrm>
              <a:off x="9220075" y="3282225"/>
              <a:ext cx="42825" cy="85850"/>
            </a:xfrm>
            <a:custGeom>
              <a:avLst/>
              <a:gdLst/>
              <a:ahLst/>
              <a:cxnLst/>
              <a:rect l="l" t="t" r="r" b="b"/>
              <a:pathLst>
                <a:path w="1713" h="3434" extrusionOk="0">
                  <a:moveTo>
                    <a:pt x="1713" y="0"/>
                  </a:moveTo>
                  <a:cubicBezTo>
                    <a:pt x="727" y="220"/>
                    <a:pt x="1" y="1320"/>
                    <a:pt x="581" y="2995"/>
                  </a:cubicBezTo>
                  <a:cubicBezTo>
                    <a:pt x="575" y="3048"/>
                    <a:pt x="565" y="3101"/>
                    <a:pt x="552" y="3152"/>
                  </a:cubicBezTo>
                  <a:cubicBezTo>
                    <a:pt x="554" y="3140"/>
                    <a:pt x="552" y="3135"/>
                    <a:pt x="549" y="3135"/>
                  </a:cubicBezTo>
                  <a:cubicBezTo>
                    <a:pt x="539" y="3135"/>
                    <a:pt x="515" y="3172"/>
                    <a:pt x="501" y="3201"/>
                  </a:cubicBezTo>
                  <a:cubicBezTo>
                    <a:pt x="469" y="3205"/>
                    <a:pt x="438" y="3208"/>
                    <a:pt x="407" y="3208"/>
                  </a:cubicBezTo>
                  <a:cubicBezTo>
                    <a:pt x="300" y="3208"/>
                    <a:pt x="203" y="3179"/>
                    <a:pt x="117" y="3127"/>
                  </a:cubicBezTo>
                  <a:lnTo>
                    <a:pt x="117" y="3127"/>
                  </a:lnTo>
                  <a:cubicBezTo>
                    <a:pt x="243" y="3212"/>
                    <a:pt x="595" y="3434"/>
                    <a:pt x="854" y="3434"/>
                  </a:cubicBezTo>
                  <a:cubicBezTo>
                    <a:pt x="1093" y="3434"/>
                    <a:pt x="1253" y="3245"/>
                    <a:pt x="1083" y="2584"/>
                  </a:cubicBezTo>
                  <a:cubicBezTo>
                    <a:pt x="683" y="1036"/>
                    <a:pt x="1713" y="0"/>
                    <a:pt x="1713"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4"/>
            <p:cNvSpPr/>
            <p:nvPr/>
          </p:nvSpPr>
          <p:spPr>
            <a:xfrm>
              <a:off x="9222300" y="3719075"/>
              <a:ext cx="90400" cy="294325"/>
            </a:xfrm>
            <a:custGeom>
              <a:avLst/>
              <a:gdLst/>
              <a:ahLst/>
              <a:cxnLst/>
              <a:rect l="l" t="t" r="r" b="b"/>
              <a:pathLst>
                <a:path w="3616" h="11773" extrusionOk="0">
                  <a:moveTo>
                    <a:pt x="2823" y="0"/>
                  </a:moveTo>
                  <a:lnTo>
                    <a:pt x="2823" y="0"/>
                  </a:lnTo>
                  <a:cubicBezTo>
                    <a:pt x="543" y="252"/>
                    <a:pt x="290" y="2406"/>
                    <a:pt x="2163" y="3565"/>
                  </a:cubicBezTo>
                  <a:cubicBezTo>
                    <a:pt x="3312" y="5111"/>
                    <a:pt x="1" y="5965"/>
                    <a:pt x="2278" y="7828"/>
                  </a:cubicBezTo>
                  <a:cubicBezTo>
                    <a:pt x="3615" y="8769"/>
                    <a:pt x="2148" y="9854"/>
                    <a:pt x="2346" y="11010"/>
                  </a:cubicBezTo>
                  <a:cubicBezTo>
                    <a:pt x="2389" y="11190"/>
                    <a:pt x="2583" y="11772"/>
                    <a:pt x="2707" y="11772"/>
                  </a:cubicBezTo>
                  <a:cubicBezTo>
                    <a:pt x="2717" y="11772"/>
                    <a:pt x="2727" y="11768"/>
                    <a:pt x="2737" y="11758"/>
                  </a:cubicBezTo>
                  <a:cubicBezTo>
                    <a:pt x="2476" y="11291"/>
                    <a:pt x="3248" y="9224"/>
                    <a:pt x="3015" y="8576"/>
                  </a:cubicBezTo>
                  <a:cubicBezTo>
                    <a:pt x="2784" y="7927"/>
                    <a:pt x="1630" y="7113"/>
                    <a:pt x="1725" y="6307"/>
                  </a:cubicBezTo>
                  <a:cubicBezTo>
                    <a:pt x="1820" y="5501"/>
                    <a:pt x="2974" y="4801"/>
                    <a:pt x="2777" y="3730"/>
                  </a:cubicBezTo>
                  <a:cubicBezTo>
                    <a:pt x="2580" y="2657"/>
                    <a:pt x="1520" y="2725"/>
                    <a:pt x="1326" y="1744"/>
                  </a:cubicBezTo>
                  <a:cubicBezTo>
                    <a:pt x="1133" y="764"/>
                    <a:pt x="2823" y="0"/>
                    <a:pt x="2823"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4"/>
            <p:cNvSpPr/>
            <p:nvPr/>
          </p:nvSpPr>
          <p:spPr>
            <a:xfrm>
              <a:off x="9215075" y="3538825"/>
              <a:ext cx="77800" cy="180275"/>
            </a:xfrm>
            <a:custGeom>
              <a:avLst/>
              <a:gdLst/>
              <a:ahLst/>
              <a:cxnLst/>
              <a:rect l="l" t="t" r="r" b="b"/>
              <a:pathLst>
                <a:path w="3112" h="7211" extrusionOk="0">
                  <a:moveTo>
                    <a:pt x="2235" y="0"/>
                  </a:moveTo>
                  <a:cubicBezTo>
                    <a:pt x="1827" y="0"/>
                    <a:pt x="1273" y="308"/>
                    <a:pt x="1273" y="308"/>
                  </a:cubicBezTo>
                  <a:cubicBezTo>
                    <a:pt x="1273" y="308"/>
                    <a:pt x="1602" y="238"/>
                    <a:pt x="1603" y="238"/>
                  </a:cubicBezTo>
                  <a:cubicBezTo>
                    <a:pt x="1676" y="223"/>
                    <a:pt x="1747" y="209"/>
                    <a:pt x="1818" y="202"/>
                  </a:cubicBezTo>
                  <a:cubicBezTo>
                    <a:pt x="1833" y="199"/>
                    <a:pt x="1848" y="198"/>
                    <a:pt x="1863" y="197"/>
                  </a:cubicBezTo>
                  <a:cubicBezTo>
                    <a:pt x="1873" y="197"/>
                    <a:pt x="1883" y="196"/>
                    <a:pt x="1893" y="196"/>
                  </a:cubicBezTo>
                  <a:cubicBezTo>
                    <a:pt x="2082" y="196"/>
                    <a:pt x="2308" y="256"/>
                    <a:pt x="2387" y="518"/>
                  </a:cubicBezTo>
                  <a:cubicBezTo>
                    <a:pt x="2519" y="947"/>
                    <a:pt x="1514" y="2090"/>
                    <a:pt x="709" y="3100"/>
                  </a:cubicBezTo>
                  <a:cubicBezTo>
                    <a:pt x="709" y="3100"/>
                    <a:pt x="0" y="3982"/>
                    <a:pt x="45" y="4953"/>
                  </a:cubicBezTo>
                  <a:cubicBezTo>
                    <a:pt x="87" y="5830"/>
                    <a:pt x="746" y="6778"/>
                    <a:pt x="3112" y="7210"/>
                  </a:cubicBezTo>
                  <a:cubicBezTo>
                    <a:pt x="3112" y="7210"/>
                    <a:pt x="1536" y="6098"/>
                    <a:pt x="923" y="5687"/>
                  </a:cubicBezTo>
                  <a:cubicBezTo>
                    <a:pt x="311" y="5276"/>
                    <a:pt x="371" y="4339"/>
                    <a:pt x="1340" y="3120"/>
                  </a:cubicBezTo>
                  <a:cubicBezTo>
                    <a:pt x="2310" y="1901"/>
                    <a:pt x="2731" y="1148"/>
                    <a:pt x="2658" y="364"/>
                  </a:cubicBezTo>
                  <a:cubicBezTo>
                    <a:pt x="2632" y="89"/>
                    <a:pt x="2454" y="0"/>
                    <a:pt x="2235"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4"/>
            <p:cNvSpPr/>
            <p:nvPr/>
          </p:nvSpPr>
          <p:spPr>
            <a:xfrm>
              <a:off x="9296075" y="3689925"/>
              <a:ext cx="29875" cy="55150"/>
            </a:xfrm>
            <a:custGeom>
              <a:avLst/>
              <a:gdLst/>
              <a:ahLst/>
              <a:cxnLst/>
              <a:rect l="l" t="t" r="r" b="b"/>
              <a:pathLst>
                <a:path w="1195" h="2206" extrusionOk="0">
                  <a:moveTo>
                    <a:pt x="180" y="1"/>
                  </a:moveTo>
                  <a:cubicBezTo>
                    <a:pt x="46" y="1"/>
                    <a:pt x="0" y="143"/>
                    <a:pt x="105" y="318"/>
                  </a:cubicBezTo>
                  <a:cubicBezTo>
                    <a:pt x="171" y="428"/>
                    <a:pt x="277" y="506"/>
                    <a:pt x="367" y="598"/>
                  </a:cubicBezTo>
                  <a:cubicBezTo>
                    <a:pt x="522" y="757"/>
                    <a:pt x="632" y="960"/>
                    <a:pt x="660" y="1180"/>
                  </a:cubicBezTo>
                  <a:cubicBezTo>
                    <a:pt x="689" y="1398"/>
                    <a:pt x="633" y="1632"/>
                    <a:pt x="493" y="1802"/>
                  </a:cubicBezTo>
                  <a:cubicBezTo>
                    <a:pt x="390" y="1927"/>
                    <a:pt x="235" y="2042"/>
                    <a:pt x="244" y="2205"/>
                  </a:cubicBezTo>
                  <a:cubicBezTo>
                    <a:pt x="599" y="2191"/>
                    <a:pt x="965" y="1993"/>
                    <a:pt x="1095" y="1662"/>
                  </a:cubicBezTo>
                  <a:cubicBezTo>
                    <a:pt x="1194" y="1406"/>
                    <a:pt x="1144" y="1115"/>
                    <a:pt x="1046" y="859"/>
                  </a:cubicBezTo>
                  <a:cubicBezTo>
                    <a:pt x="996" y="729"/>
                    <a:pt x="934" y="605"/>
                    <a:pt x="851" y="494"/>
                  </a:cubicBezTo>
                  <a:cubicBezTo>
                    <a:pt x="718" y="315"/>
                    <a:pt x="511" y="132"/>
                    <a:pt x="308" y="35"/>
                  </a:cubicBezTo>
                  <a:cubicBezTo>
                    <a:pt x="260" y="11"/>
                    <a:pt x="217" y="1"/>
                    <a:pt x="180" y="1"/>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4"/>
            <p:cNvSpPr/>
            <p:nvPr/>
          </p:nvSpPr>
          <p:spPr>
            <a:xfrm>
              <a:off x="9272075" y="3513925"/>
              <a:ext cx="43200" cy="70575"/>
            </a:xfrm>
            <a:custGeom>
              <a:avLst/>
              <a:gdLst/>
              <a:ahLst/>
              <a:cxnLst/>
              <a:rect l="l" t="t" r="r" b="b"/>
              <a:pathLst>
                <a:path w="1728" h="2823" extrusionOk="0">
                  <a:moveTo>
                    <a:pt x="445" y="0"/>
                  </a:moveTo>
                  <a:cubicBezTo>
                    <a:pt x="332" y="0"/>
                    <a:pt x="42" y="33"/>
                    <a:pt x="16" y="105"/>
                  </a:cubicBezTo>
                  <a:cubicBezTo>
                    <a:pt x="1" y="150"/>
                    <a:pt x="41" y="198"/>
                    <a:pt x="87" y="211"/>
                  </a:cubicBezTo>
                  <a:cubicBezTo>
                    <a:pt x="104" y="215"/>
                    <a:pt x="121" y="217"/>
                    <a:pt x="138" y="217"/>
                  </a:cubicBezTo>
                  <a:cubicBezTo>
                    <a:pt x="168" y="217"/>
                    <a:pt x="199" y="212"/>
                    <a:pt x="230" y="210"/>
                  </a:cubicBezTo>
                  <a:cubicBezTo>
                    <a:pt x="245" y="208"/>
                    <a:pt x="260" y="208"/>
                    <a:pt x="274" y="208"/>
                  </a:cubicBezTo>
                  <a:cubicBezTo>
                    <a:pt x="517" y="208"/>
                    <a:pt x="736" y="380"/>
                    <a:pt x="887" y="574"/>
                  </a:cubicBezTo>
                  <a:cubicBezTo>
                    <a:pt x="1333" y="1153"/>
                    <a:pt x="1355" y="2024"/>
                    <a:pt x="937" y="2623"/>
                  </a:cubicBezTo>
                  <a:cubicBezTo>
                    <a:pt x="912" y="2658"/>
                    <a:pt x="884" y="2696"/>
                    <a:pt x="889" y="2739"/>
                  </a:cubicBezTo>
                  <a:cubicBezTo>
                    <a:pt x="895" y="2791"/>
                    <a:pt x="951" y="2823"/>
                    <a:pt x="1006" y="2823"/>
                  </a:cubicBezTo>
                  <a:cubicBezTo>
                    <a:pt x="1020" y="2823"/>
                    <a:pt x="1034" y="2820"/>
                    <a:pt x="1046" y="2816"/>
                  </a:cubicBezTo>
                  <a:cubicBezTo>
                    <a:pt x="1110" y="2794"/>
                    <a:pt x="1154" y="2736"/>
                    <a:pt x="1194" y="2683"/>
                  </a:cubicBezTo>
                  <a:cubicBezTo>
                    <a:pt x="1446" y="2340"/>
                    <a:pt x="1709" y="1968"/>
                    <a:pt x="1721" y="1542"/>
                  </a:cubicBezTo>
                  <a:cubicBezTo>
                    <a:pt x="1728" y="1355"/>
                    <a:pt x="1683" y="1169"/>
                    <a:pt x="1617" y="995"/>
                  </a:cubicBezTo>
                  <a:cubicBezTo>
                    <a:pt x="1507" y="711"/>
                    <a:pt x="1333" y="448"/>
                    <a:pt x="1094" y="261"/>
                  </a:cubicBezTo>
                  <a:cubicBezTo>
                    <a:pt x="917" y="122"/>
                    <a:pt x="698" y="25"/>
                    <a:pt x="474" y="1"/>
                  </a:cubicBezTo>
                  <a:cubicBezTo>
                    <a:pt x="466" y="1"/>
                    <a:pt x="456" y="0"/>
                    <a:pt x="445"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4"/>
            <p:cNvSpPr/>
            <p:nvPr/>
          </p:nvSpPr>
          <p:spPr>
            <a:xfrm>
              <a:off x="9264825" y="3291700"/>
              <a:ext cx="61625" cy="135450"/>
            </a:xfrm>
            <a:custGeom>
              <a:avLst/>
              <a:gdLst/>
              <a:ahLst/>
              <a:cxnLst/>
              <a:rect l="l" t="t" r="r" b="b"/>
              <a:pathLst>
                <a:path w="2465" h="5418" extrusionOk="0">
                  <a:moveTo>
                    <a:pt x="649" y="0"/>
                  </a:moveTo>
                  <a:cubicBezTo>
                    <a:pt x="466" y="0"/>
                    <a:pt x="290" y="46"/>
                    <a:pt x="159" y="161"/>
                  </a:cubicBezTo>
                  <a:cubicBezTo>
                    <a:pt x="35" y="270"/>
                    <a:pt x="0" y="381"/>
                    <a:pt x="177" y="447"/>
                  </a:cubicBezTo>
                  <a:cubicBezTo>
                    <a:pt x="216" y="461"/>
                    <a:pt x="256" y="467"/>
                    <a:pt x="298" y="467"/>
                  </a:cubicBezTo>
                  <a:cubicBezTo>
                    <a:pt x="461" y="467"/>
                    <a:pt x="641" y="378"/>
                    <a:pt x="794" y="365"/>
                  </a:cubicBezTo>
                  <a:cubicBezTo>
                    <a:pt x="814" y="363"/>
                    <a:pt x="834" y="362"/>
                    <a:pt x="854" y="362"/>
                  </a:cubicBezTo>
                  <a:cubicBezTo>
                    <a:pt x="1121" y="362"/>
                    <a:pt x="1376" y="514"/>
                    <a:pt x="1552" y="717"/>
                  </a:cubicBezTo>
                  <a:cubicBezTo>
                    <a:pt x="1741" y="935"/>
                    <a:pt x="1853" y="1210"/>
                    <a:pt x="1948" y="1483"/>
                  </a:cubicBezTo>
                  <a:cubicBezTo>
                    <a:pt x="2295" y="2482"/>
                    <a:pt x="2464" y="3596"/>
                    <a:pt x="2095" y="4587"/>
                  </a:cubicBezTo>
                  <a:cubicBezTo>
                    <a:pt x="1995" y="4857"/>
                    <a:pt x="1854" y="5142"/>
                    <a:pt x="1937" y="5418"/>
                  </a:cubicBezTo>
                  <a:cubicBezTo>
                    <a:pt x="2449" y="4560"/>
                    <a:pt x="2448" y="3497"/>
                    <a:pt x="2365" y="2500"/>
                  </a:cubicBezTo>
                  <a:cubicBezTo>
                    <a:pt x="2328" y="2058"/>
                    <a:pt x="2276" y="1613"/>
                    <a:pt x="2122" y="1197"/>
                  </a:cubicBezTo>
                  <a:cubicBezTo>
                    <a:pt x="1968" y="783"/>
                    <a:pt x="1698" y="396"/>
                    <a:pt x="1313" y="178"/>
                  </a:cubicBezTo>
                  <a:cubicBezTo>
                    <a:pt x="1134" y="77"/>
                    <a:pt x="886" y="0"/>
                    <a:pt x="649"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4"/>
            <p:cNvSpPr/>
            <p:nvPr/>
          </p:nvSpPr>
          <p:spPr>
            <a:xfrm>
              <a:off x="9206050" y="3141250"/>
              <a:ext cx="49875" cy="97250"/>
            </a:xfrm>
            <a:custGeom>
              <a:avLst/>
              <a:gdLst/>
              <a:ahLst/>
              <a:cxnLst/>
              <a:rect l="l" t="t" r="r" b="b"/>
              <a:pathLst>
                <a:path w="1995" h="3890" extrusionOk="0">
                  <a:moveTo>
                    <a:pt x="1985" y="1"/>
                  </a:moveTo>
                  <a:cubicBezTo>
                    <a:pt x="1797" y="1"/>
                    <a:pt x="1570" y="361"/>
                    <a:pt x="1474" y="496"/>
                  </a:cubicBezTo>
                  <a:cubicBezTo>
                    <a:pt x="1324" y="707"/>
                    <a:pt x="1201" y="937"/>
                    <a:pt x="1093" y="1171"/>
                  </a:cubicBezTo>
                  <a:cubicBezTo>
                    <a:pt x="871" y="1657"/>
                    <a:pt x="710" y="2168"/>
                    <a:pt x="473" y="2647"/>
                  </a:cubicBezTo>
                  <a:cubicBezTo>
                    <a:pt x="276" y="3048"/>
                    <a:pt x="20" y="3443"/>
                    <a:pt x="0" y="3890"/>
                  </a:cubicBezTo>
                  <a:cubicBezTo>
                    <a:pt x="340" y="3235"/>
                    <a:pt x="680" y="2579"/>
                    <a:pt x="1019" y="1924"/>
                  </a:cubicBezTo>
                  <a:cubicBezTo>
                    <a:pt x="1185" y="1602"/>
                    <a:pt x="1352" y="1279"/>
                    <a:pt x="1518" y="957"/>
                  </a:cubicBezTo>
                  <a:cubicBezTo>
                    <a:pt x="1657" y="686"/>
                    <a:pt x="1958" y="294"/>
                    <a:pt x="1994" y="1"/>
                  </a:cubicBezTo>
                  <a:cubicBezTo>
                    <a:pt x="1991" y="1"/>
                    <a:pt x="1988" y="1"/>
                    <a:pt x="1985"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4"/>
            <p:cNvSpPr/>
            <p:nvPr/>
          </p:nvSpPr>
          <p:spPr>
            <a:xfrm>
              <a:off x="9298025" y="3801675"/>
              <a:ext cx="10975" cy="43675"/>
            </a:xfrm>
            <a:custGeom>
              <a:avLst/>
              <a:gdLst/>
              <a:ahLst/>
              <a:cxnLst/>
              <a:rect l="l" t="t" r="r" b="b"/>
              <a:pathLst>
                <a:path w="439" h="1747" extrusionOk="0">
                  <a:moveTo>
                    <a:pt x="67" y="1"/>
                  </a:moveTo>
                  <a:cubicBezTo>
                    <a:pt x="30" y="1"/>
                    <a:pt x="10" y="34"/>
                    <a:pt x="33" y="121"/>
                  </a:cubicBezTo>
                  <a:cubicBezTo>
                    <a:pt x="158" y="580"/>
                    <a:pt x="218" y="1012"/>
                    <a:pt x="87" y="1481"/>
                  </a:cubicBezTo>
                  <a:cubicBezTo>
                    <a:pt x="62" y="1570"/>
                    <a:pt x="31" y="1658"/>
                    <a:pt x="1" y="1746"/>
                  </a:cubicBezTo>
                  <a:cubicBezTo>
                    <a:pt x="9" y="1746"/>
                    <a:pt x="16" y="1747"/>
                    <a:pt x="24" y="1747"/>
                  </a:cubicBezTo>
                  <a:cubicBezTo>
                    <a:pt x="150" y="1747"/>
                    <a:pt x="249" y="1622"/>
                    <a:pt x="302" y="1504"/>
                  </a:cubicBezTo>
                  <a:cubicBezTo>
                    <a:pt x="413" y="1254"/>
                    <a:pt x="439" y="973"/>
                    <a:pt x="404" y="704"/>
                  </a:cubicBezTo>
                  <a:cubicBezTo>
                    <a:pt x="379" y="522"/>
                    <a:pt x="338" y="248"/>
                    <a:pt x="218" y="101"/>
                  </a:cubicBezTo>
                  <a:cubicBezTo>
                    <a:pt x="172" y="44"/>
                    <a:pt x="109" y="1"/>
                    <a:pt x="67"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p:nvPr/>
          </p:nvSpPr>
          <p:spPr>
            <a:xfrm>
              <a:off x="9169275" y="3163275"/>
              <a:ext cx="61775" cy="236525"/>
            </a:xfrm>
            <a:custGeom>
              <a:avLst/>
              <a:gdLst/>
              <a:ahLst/>
              <a:cxnLst/>
              <a:rect l="l" t="t" r="r" b="b"/>
              <a:pathLst>
                <a:path w="2471" h="9461" extrusionOk="0">
                  <a:moveTo>
                    <a:pt x="1978" y="1"/>
                  </a:moveTo>
                  <a:cubicBezTo>
                    <a:pt x="1469" y="758"/>
                    <a:pt x="1032" y="1567"/>
                    <a:pt x="684" y="2415"/>
                  </a:cubicBezTo>
                  <a:cubicBezTo>
                    <a:pt x="337" y="3262"/>
                    <a:pt x="90" y="4159"/>
                    <a:pt x="28" y="5085"/>
                  </a:cubicBezTo>
                  <a:cubicBezTo>
                    <a:pt x="0" y="6008"/>
                    <a:pt x="74" y="6943"/>
                    <a:pt x="412" y="7821"/>
                  </a:cubicBezTo>
                  <a:cubicBezTo>
                    <a:pt x="589" y="8251"/>
                    <a:pt x="824" y="8675"/>
                    <a:pt x="1183" y="8988"/>
                  </a:cubicBezTo>
                  <a:cubicBezTo>
                    <a:pt x="1359" y="9148"/>
                    <a:pt x="1568" y="9267"/>
                    <a:pt x="1785" y="9356"/>
                  </a:cubicBezTo>
                  <a:cubicBezTo>
                    <a:pt x="2000" y="9429"/>
                    <a:pt x="2224" y="9461"/>
                    <a:pt x="2444" y="9461"/>
                  </a:cubicBezTo>
                  <a:cubicBezTo>
                    <a:pt x="2453" y="9461"/>
                    <a:pt x="2461" y="9461"/>
                    <a:pt x="2470" y="9461"/>
                  </a:cubicBezTo>
                  <a:lnTo>
                    <a:pt x="2471" y="9437"/>
                  </a:lnTo>
                  <a:cubicBezTo>
                    <a:pt x="2015" y="9395"/>
                    <a:pt x="1599" y="9188"/>
                    <a:pt x="1294" y="8871"/>
                  </a:cubicBezTo>
                  <a:cubicBezTo>
                    <a:pt x="985" y="8557"/>
                    <a:pt x="777" y="8156"/>
                    <a:pt x="629" y="7738"/>
                  </a:cubicBezTo>
                  <a:cubicBezTo>
                    <a:pt x="336" y="6902"/>
                    <a:pt x="211" y="5988"/>
                    <a:pt x="214" y="5093"/>
                  </a:cubicBezTo>
                  <a:cubicBezTo>
                    <a:pt x="250" y="4196"/>
                    <a:pt x="470" y="3303"/>
                    <a:pt x="793" y="2457"/>
                  </a:cubicBezTo>
                  <a:cubicBezTo>
                    <a:pt x="1108" y="1607"/>
                    <a:pt x="1515" y="786"/>
                    <a:pt x="1997" y="13"/>
                  </a:cubicBezTo>
                  <a:lnTo>
                    <a:pt x="1978" y="1"/>
                  </a:ln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4"/>
            <p:cNvSpPr/>
            <p:nvPr/>
          </p:nvSpPr>
          <p:spPr>
            <a:xfrm>
              <a:off x="9233925" y="3293425"/>
              <a:ext cx="13750" cy="68600"/>
            </a:xfrm>
            <a:custGeom>
              <a:avLst/>
              <a:gdLst/>
              <a:ahLst/>
              <a:cxnLst/>
              <a:rect l="l" t="t" r="r" b="b"/>
              <a:pathLst>
                <a:path w="550" h="2744" extrusionOk="0">
                  <a:moveTo>
                    <a:pt x="550" y="0"/>
                  </a:moveTo>
                  <a:cubicBezTo>
                    <a:pt x="352" y="146"/>
                    <a:pt x="217" y="367"/>
                    <a:pt x="126" y="599"/>
                  </a:cubicBezTo>
                  <a:cubicBezTo>
                    <a:pt x="33" y="832"/>
                    <a:pt x="1" y="1087"/>
                    <a:pt x="7" y="1336"/>
                  </a:cubicBezTo>
                  <a:cubicBezTo>
                    <a:pt x="21" y="1590"/>
                    <a:pt x="67" y="1822"/>
                    <a:pt x="117" y="2055"/>
                  </a:cubicBezTo>
                  <a:lnTo>
                    <a:pt x="192" y="2406"/>
                  </a:lnTo>
                  <a:cubicBezTo>
                    <a:pt x="213" y="2520"/>
                    <a:pt x="269" y="2638"/>
                    <a:pt x="209" y="2744"/>
                  </a:cubicBezTo>
                  <a:cubicBezTo>
                    <a:pt x="262" y="2711"/>
                    <a:pt x="288" y="2638"/>
                    <a:pt x="292" y="2578"/>
                  </a:cubicBezTo>
                  <a:cubicBezTo>
                    <a:pt x="299" y="2516"/>
                    <a:pt x="302" y="2454"/>
                    <a:pt x="305" y="2393"/>
                  </a:cubicBezTo>
                  <a:lnTo>
                    <a:pt x="294" y="2033"/>
                  </a:lnTo>
                  <a:cubicBezTo>
                    <a:pt x="285" y="1792"/>
                    <a:pt x="245" y="1552"/>
                    <a:pt x="239" y="1328"/>
                  </a:cubicBezTo>
                  <a:cubicBezTo>
                    <a:pt x="222" y="874"/>
                    <a:pt x="304" y="418"/>
                    <a:pt x="550"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4"/>
            <p:cNvSpPr/>
            <p:nvPr/>
          </p:nvSpPr>
          <p:spPr>
            <a:xfrm>
              <a:off x="9262950" y="3318725"/>
              <a:ext cx="46050" cy="129550"/>
            </a:xfrm>
            <a:custGeom>
              <a:avLst/>
              <a:gdLst/>
              <a:ahLst/>
              <a:cxnLst/>
              <a:rect l="l" t="t" r="r" b="b"/>
              <a:pathLst>
                <a:path w="1842" h="5182" extrusionOk="0">
                  <a:moveTo>
                    <a:pt x="570" y="0"/>
                  </a:moveTo>
                  <a:lnTo>
                    <a:pt x="570" y="0"/>
                  </a:lnTo>
                  <a:cubicBezTo>
                    <a:pt x="1038" y="222"/>
                    <a:pt x="1320" y="664"/>
                    <a:pt x="1413" y="1122"/>
                  </a:cubicBezTo>
                  <a:cubicBezTo>
                    <a:pt x="1509" y="1587"/>
                    <a:pt x="1445" y="2079"/>
                    <a:pt x="1337" y="2555"/>
                  </a:cubicBezTo>
                  <a:cubicBezTo>
                    <a:pt x="1230" y="3046"/>
                    <a:pt x="1071" y="3495"/>
                    <a:pt x="842" y="3940"/>
                  </a:cubicBezTo>
                  <a:cubicBezTo>
                    <a:pt x="618" y="4382"/>
                    <a:pt x="336" y="4794"/>
                    <a:pt x="0" y="5182"/>
                  </a:cubicBezTo>
                  <a:cubicBezTo>
                    <a:pt x="432" y="4903"/>
                    <a:pt x="796" y="4515"/>
                    <a:pt x="1077" y="4076"/>
                  </a:cubicBezTo>
                  <a:cubicBezTo>
                    <a:pt x="1222" y="3858"/>
                    <a:pt x="1338" y="3623"/>
                    <a:pt x="1444" y="3383"/>
                  </a:cubicBezTo>
                  <a:cubicBezTo>
                    <a:pt x="1549" y="3138"/>
                    <a:pt x="1607" y="2878"/>
                    <a:pt x="1676" y="2633"/>
                  </a:cubicBezTo>
                  <a:cubicBezTo>
                    <a:pt x="1784" y="2125"/>
                    <a:pt x="1842" y="1575"/>
                    <a:pt x="1673" y="1052"/>
                  </a:cubicBezTo>
                  <a:cubicBezTo>
                    <a:pt x="1525" y="530"/>
                    <a:pt x="1085" y="85"/>
                    <a:pt x="570"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4"/>
            <p:cNvSpPr/>
            <p:nvPr/>
          </p:nvSpPr>
          <p:spPr>
            <a:xfrm>
              <a:off x="9189025" y="3465400"/>
              <a:ext cx="42075" cy="69250"/>
            </a:xfrm>
            <a:custGeom>
              <a:avLst/>
              <a:gdLst/>
              <a:ahLst/>
              <a:cxnLst/>
              <a:rect l="l" t="t" r="r" b="b"/>
              <a:pathLst>
                <a:path w="1683" h="2770" extrusionOk="0">
                  <a:moveTo>
                    <a:pt x="1660" y="1"/>
                  </a:moveTo>
                  <a:cubicBezTo>
                    <a:pt x="1341" y="1"/>
                    <a:pt x="1033" y="98"/>
                    <a:pt x="743" y="244"/>
                  </a:cubicBezTo>
                  <a:cubicBezTo>
                    <a:pt x="454" y="404"/>
                    <a:pt x="205" y="673"/>
                    <a:pt x="103" y="1002"/>
                  </a:cubicBezTo>
                  <a:cubicBezTo>
                    <a:pt x="0" y="1333"/>
                    <a:pt x="24" y="1659"/>
                    <a:pt x="94" y="1976"/>
                  </a:cubicBezTo>
                  <a:cubicBezTo>
                    <a:pt x="179" y="2289"/>
                    <a:pt x="348" y="2584"/>
                    <a:pt x="612" y="2770"/>
                  </a:cubicBezTo>
                  <a:lnTo>
                    <a:pt x="625" y="2751"/>
                  </a:lnTo>
                  <a:cubicBezTo>
                    <a:pt x="390" y="2546"/>
                    <a:pt x="257" y="2249"/>
                    <a:pt x="207" y="1952"/>
                  </a:cubicBezTo>
                  <a:cubicBezTo>
                    <a:pt x="162" y="1657"/>
                    <a:pt x="170" y="1330"/>
                    <a:pt x="277" y="1066"/>
                  </a:cubicBezTo>
                  <a:cubicBezTo>
                    <a:pt x="387" y="796"/>
                    <a:pt x="623" y="611"/>
                    <a:pt x="864" y="443"/>
                  </a:cubicBezTo>
                  <a:cubicBezTo>
                    <a:pt x="1109" y="274"/>
                    <a:pt x="1391" y="148"/>
                    <a:pt x="1682" y="23"/>
                  </a:cubicBezTo>
                  <a:lnTo>
                    <a:pt x="1678" y="1"/>
                  </a:lnTo>
                  <a:cubicBezTo>
                    <a:pt x="1672" y="1"/>
                    <a:pt x="1666" y="1"/>
                    <a:pt x="1660"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p:nvPr/>
          </p:nvSpPr>
          <p:spPr>
            <a:xfrm>
              <a:off x="9219275" y="3584275"/>
              <a:ext cx="46250" cy="119225"/>
            </a:xfrm>
            <a:custGeom>
              <a:avLst/>
              <a:gdLst/>
              <a:ahLst/>
              <a:cxnLst/>
              <a:rect l="l" t="t" r="r" b="b"/>
              <a:pathLst>
                <a:path w="1850" h="4769" extrusionOk="0">
                  <a:moveTo>
                    <a:pt x="1832" y="1"/>
                  </a:moveTo>
                  <a:cubicBezTo>
                    <a:pt x="1498" y="354"/>
                    <a:pt x="1186" y="728"/>
                    <a:pt x="898" y="1123"/>
                  </a:cubicBezTo>
                  <a:cubicBezTo>
                    <a:pt x="613" y="1519"/>
                    <a:pt x="351" y="1936"/>
                    <a:pt x="168" y="2400"/>
                  </a:cubicBezTo>
                  <a:cubicBezTo>
                    <a:pt x="79" y="2632"/>
                    <a:pt x="1" y="2879"/>
                    <a:pt x="3" y="3145"/>
                  </a:cubicBezTo>
                  <a:cubicBezTo>
                    <a:pt x="2" y="3407"/>
                    <a:pt x="80" y="3670"/>
                    <a:pt x="216" y="3891"/>
                  </a:cubicBezTo>
                  <a:cubicBezTo>
                    <a:pt x="502" y="4328"/>
                    <a:pt x="936" y="4626"/>
                    <a:pt x="1407" y="4768"/>
                  </a:cubicBezTo>
                  <a:lnTo>
                    <a:pt x="1415" y="4747"/>
                  </a:lnTo>
                  <a:cubicBezTo>
                    <a:pt x="1010" y="4489"/>
                    <a:pt x="631" y="4176"/>
                    <a:pt x="417" y="3775"/>
                  </a:cubicBezTo>
                  <a:cubicBezTo>
                    <a:pt x="193" y="3381"/>
                    <a:pt x="179" y="2912"/>
                    <a:pt x="342" y="2464"/>
                  </a:cubicBezTo>
                  <a:cubicBezTo>
                    <a:pt x="493" y="2016"/>
                    <a:pt x="732" y="1592"/>
                    <a:pt x="992" y="1187"/>
                  </a:cubicBezTo>
                  <a:cubicBezTo>
                    <a:pt x="1252" y="781"/>
                    <a:pt x="1540" y="389"/>
                    <a:pt x="1850" y="16"/>
                  </a:cubicBezTo>
                  <a:lnTo>
                    <a:pt x="1832" y="1"/>
                  </a:ln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4"/>
            <p:cNvSpPr/>
            <p:nvPr/>
          </p:nvSpPr>
          <p:spPr>
            <a:xfrm>
              <a:off x="9246500" y="3733675"/>
              <a:ext cx="42300" cy="89900"/>
            </a:xfrm>
            <a:custGeom>
              <a:avLst/>
              <a:gdLst/>
              <a:ahLst/>
              <a:cxnLst/>
              <a:rect l="l" t="t" r="r" b="b"/>
              <a:pathLst>
                <a:path w="1692" h="3596" extrusionOk="0">
                  <a:moveTo>
                    <a:pt x="612" y="0"/>
                  </a:moveTo>
                  <a:cubicBezTo>
                    <a:pt x="354" y="246"/>
                    <a:pt x="143" y="559"/>
                    <a:pt x="73" y="928"/>
                  </a:cubicBezTo>
                  <a:cubicBezTo>
                    <a:pt x="1" y="1301"/>
                    <a:pt x="164" y="1696"/>
                    <a:pt x="395" y="1973"/>
                  </a:cubicBezTo>
                  <a:cubicBezTo>
                    <a:pt x="616" y="2267"/>
                    <a:pt x="899" y="2513"/>
                    <a:pt x="1162" y="2730"/>
                  </a:cubicBezTo>
                  <a:cubicBezTo>
                    <a:pt x="1297" y="2837"/>
                    <a:pt x="1411" y="2956"/>
                    <a:pt x="1483" y="3098"/>
                  </a:cubicBezTo>
                  <a:cubicBezTo>
                    <a:pt x="1558" y="3240"/>
                    <a:pt x="1580" y="3411"/>
                    <a:pt x="1582" y="3591"/>
                  </a:cubicBezTo>
                  <a:lnTo>
                    <a:pt x="1604" y="3596"/>
                  </a:lnTo>
                  <a:cubicBezTo>
                    <a:pt x="1669" y="3426"/>
                    <a:pt x="1691" y="3229"/>
                    <a:pt x="1634" y="3038"/>
                  </a:cubicBezTo>
                  <a:cubicBezTo>
                    <a:pt x="1578" y="2846"/>
                    <a:pt x="1447" y="2693"/>
                    <a:pt x="1321" y="2560"/>
                  </a:cubicBezTo>
                  <a:cubicBezTo>
                    <a:pt x="1056" y="2302"/>
                    <a:pt x="766" y="2116"/>
                    <a:pt x="538" y="1854"/>
                  </a:cubicBezTo>
                  <a:cubicBezTo>
                    <a:pt x="303" y="1601"/>
                    <a:pt x="150" y="1289"/>
                    <a:pt x="188" y="945"/>
                  </a:cubicBezTo>
                  <a:cubicBezTo>
                    <a:pt x="220" y="605"/>
                    <a:pt x="395" y="278"/>
                    <a:pt x="628" y="16"/>
                  </a:cubicBezTo>
                  <a:lnTo>
                    <a:pt x="612" y="0"/>
                  </a:ln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p:nvPr/>
          </p:nvSpPr>
          <p:spPr>
            <a:xfrm>
              <a:off x="9182700" y="3298775"/>
              <a:ext cx="84725" cy="89050"/>
            </a:xfrm>
            <a:custGeom>
              <a:avLst/>
              <a:gdLst/>
              <a:ahLst/>
              <a:cxnLst/>
              <a:rect l="l" t="t" r="r" b="b"/>
              <a:pathLst>
                <a:path w="3389" h="3562" extrusionOk="0">
                  <a:moveTo>
                    <a:pt x="418" y="1"/>
                  </a:moveTo>
                  <a:cubicBezTo>
                    <a:pt x="0" y="1868"/>
                    <a:pt x="1442" y="3562"/>
                    <a:pt x="2389" y="3562"/>
                  </a:cubicBezTo>
                  <a:cubicBezTo>
                    <a:pt x="2987" y="3562"/>
                    <a:pt x="3388" y="2887"/>
                    <a:pt x="2999" y="1155"/>
                  </a:cubicBezTo>
                  <a:lnTo>
                    <a:pt x="2999" y="1155"/>
                  </a:lnTo>
                  <a:lnTo>
                    <a:pt x="2964" y="1161"/>
                  </a:lnTo>
                  <a:cubicBezTo>
                    <a:pt x="2956" y="1766"/>
                    <a:pt x="2948" y="2403"/>
                    <a:pt x="2722" y="2956"/>
                  </a:cubicBezTo>
                  <a:lnTo>
                    <a:pt x="2722" y="2956"/>
                  </a:lnTo>
                  <a:cubicBezTo>
                    <a:pt x="2490" y="3128"/>
                    <a:pt x="2274" y="3204"/>
                    <a:pt x="2075" y="3204"/>
                  </a:cubicBezTo>
                  <a:cubicBezTo>
                    <a:pt x="989" y="3204"/>
                    <a:pt x="410" y="963"/>
                    <a:pt x="453"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4"/>
            <p:cNvSpPr/>
            <p:nvPr/>
          </p:nvSpPr>
          <p:spPr>
            <a:xfrm>
              <a:off x="9234375" y="3620750"/>
              <a:ext cx="47050" cy="63775"/>
            </a:xfrm>
            <a:custGeom>
              <a:avLst/>
              <a:gdLst/>
              <a:ahLst/>
              <a:cxnLst/>
              <a:rect l="l" t="t" r="r" b="b"/>
              <a:pathLst>
                <a:path w="1882" h="2551" extrusionOk="0">
                  <a:moveTo>
                    <a:pt x="1353" y="0"/>
                  </a:moveTo>
                  <a:cubicBezTo>
                    <a:pt x="81" y="838"/>
                    <a:pt x="0" y="2551"/>
                    <a:pt x="1738" y="2551"/>
                  </a:cubicBezTo>
                  <a:cubicBezTo>
                    <a:pt x="1785" y="2551"/>
                    <a:pt x="1833" y="2549"/>
                    <a:pt x="1882" y="2547"/>
                  </a:cubicBezTo>
                  <a:cubicBezTo>
                    <a:pt x="252" y="1982"/>
                    <a:pt x="665" y="1223"/>
                    <a:pt x="1353"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4"/>
            <p:cNvSpPr/>
            <p:nvPr/>
          </p:nvSpPr>
          <p:spPr>
            <a:xfrm>
              <a:off x="9200625" y="3477925"/>
              <a:ext cx="58625" cy="41775"/>
            </a:xfrm>
            <a:custGeom>
              <a:avLst/>
              <a:gdLst/>
              <a:ahLst/>
              <a:cxnLst/>
              <a:rect l="l" t="t" r="r" b="b"/>
              <a:pathLst>
                <a:path w="2345" h="1671" extrusionOk="0">
                  <a:moveTo>
                    <a:pt x="2345" y="0"/>
                  </a:moveTo>
                  <a:lnTo>
                    <a:pt x="2345" y="0"/>
                  </a:lnTo>
                  <a:cubicBezTo>
                    <a:pt x="1746" y="232"/>
                    <a:pt x="1178" y="537"/>
                    <a:pt x="573" y="710"/>
                  </a:cubicBezTo>
                  <a:cubicBezTo>
                    <a:pt x="1" y="1284"/>
                    <a:pt x="1073" y="1670"/>
                    <a:pt x="1670" y="1670"/>
                  </a:cubicBezTo>
                  <a:cubicBezTo>
                    <a:pt x="1751" y="1670"/>
                    <a:pt x="1824" y="1663"/>
                    <a:pt x="1882" y="1648"/>
                  </a:cubicBezTo>
                  <a:cubicBezTo>
                    <a:pt x="1486" y="1484"/>
                    <a:pt x="1041" y="1371"/>
                    <a:pt x="779" y="1052"/>
                  </a:cubicBezTo>
                  <a:cubicBezTo>
                    <a:pt x="768" y="1037"/>
                    <a:pt x="759" y="1024"/>
                    <a:pt x="754" y="1014"/>
                  </a:cubicBezTo>
                  <a:lnTo>
                    <a:pt x="754" y="1014"/>
                  </a:lnTo>
                  <a:cubicBezTo>
                    <a:pt x="1364" y="838"/>
                    <a:pt x="1917" y="452"/>
                    <a:pt x="2345"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4"/>
            <p:cNvSpPr/>
            <p:nvPr/>
          </p:nvSpPr>
          <p:spPr>
            <a:xfrm>
              <a:off x="9159200" y="3163375"/>
              <a:ext cx="196600" cy="849675"/>
            </a:xfrm>
            <a:custGeom>
              <a:avLst/>
              <a:gdLst/>
              <a:ahLst/>
              <a:cxnLst/>
              <a:rect l="l" t="t" r="r" b="b"/>
              <a:pathLst>
                <a:path w="7864" h="33987" extrusionOk="0">
                  <a:moveTo>
                    <a:pt x="3108" y="1"/>
                  </a:moveTo>
                  <a:cubicBezTo>
                    <a:pt x="2483" y="915"/>
                    <a:pt x="1946" y="1895"/>
                    <a:pt x="1533" y="2929"/>
                  </a:cubicBezTo>
                  <a:cubicBezTo>
                    <a:pt x="1322" y="3452"/>
                    <a:pt x="1143" y="3996"/>
                    <a:pt x="1031" y="4555"/>
                  </a:cubicBezTo>
                  <a:cubicBezTo>
                    <a:pt x="609" y="3533"/>
                    <a:pt x="422" y="2412"/>
                    <a:pt x="498" y="1306"/>
                  </a:cubicBezTo>
                  <a:lnTo>
                    <a:pt x="441" y="1301"/>
                  </a:lnTo>
                  <a:lnTo>
                    <a:pt x="441" y="1301"/>
                  </a:lnTo>
                  <a:cubicBezTo>
                    <a:pt x="345" y="2468"/>
                    <a:pt x="536" y="3660"/>
                    <a:pt x="994" y="4742"/>
                  </a:cubicBezTo>
                  <a:lnTo>
                    <a:pt x="997" y="4739"/>
                  </a:lnTo>
                  <a:lnTo>
                    <a:pt x="997" y="4739"/>
                  </a:lnTo>
                  <a:cubicBezTo>
                    <a:pt x="914" y="5221"/>
                    <a:pt x="876" y="5710"/>
                    <a:pt x="913" y="6207"/>
                  </a:cubicBezTo>
                  <a:cubicBezTo>
                    <a:pt x="981" y="6769"/>
                    <a:pt x="1185" y="7328"/>
                    <a:pt x="1473" y="7806"/>
                  </a:cubicBezTo>
                  <a:cubicBezTo>
                    <a:pt x="1610" y="8027"/>
                    <a:pt x="1752" y="8255"/>
                    <a:pt x="1923" y="8462"/>
                  </a:cubicBezTo>
                  <a:cubicBezTo>
                    <a:pt x="1774" y="8518"/>
                    <a:pt x="1611" y="8547"/>
                    <a:pt x="1446" y="8547"/>
                  </a:cubicBezTo>
                  <a:cubicBezTo>
                    <a:pt x="1325" y="8547"/>
                    <a:pt x="1202" y="8531"/>
                    <a:pt x="1082" y="8499"/>
                  </a:cubicBezTo>
                  <a:cubicBezTo>
                    <a:pt x="900" y="8449"/>
                    <a:pt x="728" y="8365"/>
                    <a:pt x="576" y="8240"/>
                  </a:cubicBezTo>
                  <a:cubicBezTo>
                    <a:pt x="427" y="8127"/>
                    <a:pt x="255" y="7958"/>
                    <a:pt x="25" y="7958"/>
                  </a:cubicBezTo>
                  <a:cubicBezTo>
                    <a:pt x="17" y="7958"/>
                    <a:pt x="9" y="7958"/>
                    <a:pt x="0" y="7958"/>
                  </a:cubicBezTo>
                  <a:lnTo>
                    <a:pt x="2" y="8044"/>
                  </a:lnTo>
                  <a:cubicBezTo>
                    <a:pt x="189" y="8058"/>
                    <a:pt x="320" y="8219"/>
                    <a:pt x="462" y="8365"/>
                  </a:cubicBezTo>
                  <a:cubicBezTo>
                    <a:pt x="608" y="8521"/>
                    <a:pt x="795" y="8651"/>
                    <a:pt x="1000" y="8737"/>
                  </a:cubicBezTo>
                  <a:cubicBezTo>
                    <a:pt x="1202" y="8821"/>
                    <a:pt x="1423" y="8865"/>
                    <a:pt x="1647" y="8865"/>
                  </a:cubicBezTo>
                  <a:cubicBezTo>
                    <a:pt x="1840" y="8865"/>
                    <a:pt x="2035" y="8832"/>
                    <a:pt x="2223" y="8766"/>
                  </a:cubicBezTo>
                  <a:cubicBezTo>
                    <a:pt x="2354" y="8874"/>
                    <a:pt x="2498" y="8970"/>
                    <a:pt x="2669" y="9041"/>
                  </a:cubicBezTo>
                  <a:cubicBezTo>
                    <a:pt x="2742" y="9071"/>
                    <a:pt x="2829" y="9076"/>
                    <a:pt x="2908" y="9091"/>
                  </a:cubicBezTo>
                  <a:cubicBezTo>
                    <a:pt x="2916" y="9092"/>
                    <a:pt x="2924" y="9092"/>
                    <a:pt x="2932" y="9092"/>
                  </a:cubicBezTo>
                  <a:cubicBezTo>
                    <a:pt x="3007" y="9092"/>
                    <a:pt x="3085" y="9077"/>
                    <a:pt x="3158" y="9065"/>
                  </a:cubicBezTo>
                  <a:cubicBezTo>
                    <a:pt x="3319" y="9008"/>
                    <a:pt x="3462" y="8909"/>
                    <a:pt x="3558" y="8783"/>
                  </a:cubicBezTo>
                  <a:cubicBezTo>
                    <a:pt x="3756" y="8532"/>
                    <a:pt x="3843" y="8235"/>
                    <a:pt x="3883" y="7945"/>
                  </a:cubicBezTo>
                  <a:cubicBezTo>
                    <a:pt x="3921" y="7658"/>
                    <a:pt x="3888" y="7342"/>
                    <a:pt x="3881" y="7095"/>
                  </a:cubicBezTo>
                  <a:cubicBezTo>
                    <a:pt x="3883" y="6835"/>
                    <a:pt x="3922" y="6576"/>
                    <a:pt x="4013" y="6340"/>
                  </a:cubicBezTo>
                  <a:cubicBezTo>
                    <a:pt x="4105" y="6107"/>
                    <a:pt x="4254" y="5890"/>
                    <a:pt x="4448" y="5769"/>
                  </a:cubicBezTo>
                  <a:cubicBezTo>
                    <a:pt x="4556" y="5701"/>
                    <a:pt x="4673" y="5666"/>
                    <a:pt x="4789" y="5666"/>
                  </a:cubicBezTo>
                  <a:cubicBezTo>
                    <a:pt x="4883" y="5666"/>
                    <a:pt x="4977" y="5689"/>
                    <a:pt x="5065" y="5736"/>
                  </a:cubicBezTo>
                  <a:cubicBezTo>
                    <a:pt x="5264" y="5842"/>
                    <a:pt x="5417" y="6051"/>
                    <a:pt x="5534" y="6279"/>
                  </a:cubicBezTo>
                  <a:cubicBezTo>
                    <a:pt x="5659" y="6505"/>
                    <a:pt x="5741" y="6762"/>
                    <a:pt x="5820" y="7018"/>
                  </a:cubicBezTo>
                  <a:cubicBezTo>
                    <a:pt x="6103" y="8049"/>
                    <a:pt x="6139" y="9180"/>
                    <a:pt x="5826" y="10192"/>
                  </a:cubicBezTo>
                  <a:cubicBezTo>
                    <a:pt x="5667" y="10694"/>
                    <a:pt x="5402" y="11161"/>
                    <a:pt x="5024" y="11513"/>
                  </a:cubicBezTo>
                  <a:cubicBezTo>
                    <a:pt x="4904" y="11633"/>
                    <a:pt x="4767" y="11726"/>
                    <a:pt x="4624" y="11815"/>
                  </a:cubicBezTo>
                  <a:cubicBezTo>
                    <a:pt x="4443" y="11869"/>
                    <a:pt x="4249" y="11895"/>
                    <a:pt x="4053" y="11895"/>
                  </a:cubicBezTo>
                  <a:cubicBezTo>
                    <a:pt x="3978" y="11895"/>
                    <a:pt x="3902" y="11891"/>
                    <a:pt x="3827" y="11884"/>
                  </a:cubicBezTo>
                  <a:cubicBezTo>
                    <a:pt x="3409" y="11845"/>
                    <a:pt x="2997" y="11704"/>
                    <a:pt x="2582" y="11570"/>
                  </a:cubicBezTo>
                  <a:cubicBezTo>
                    <a:pt x="2166" y="11437"/>
                    <a:pt x="1735" y="11302"/>
                    <a:pt x="1286" y="11291"/>
                  </a:cubicBezTo>
                  <a:cubicBezTo>
                    <a:pt x="1260" y="11290"/>
                    <a:pt x="1234" y="11290"/>
                    <a:pt x="1209" y="11290"/>
                  </a:cubicBezTo>
                  <a:cubicBezTo>
                    <a:pt x="790" y="11290"/>
                    <a:pt x="354" y="11397"/>
                    <a:pt x="35" y="11679"/>
                  </a:cubicBezTo>
                  <a:lnTo>
                    <a:pt x="65" y="11714"/>
                  </a:lnTo>
                  <a:cubicBezTo>
                    <a:pt x="354" y="11482"/>
                    <a:pt x="724" y="11396"/>
                    <a:pt x="1089" y="11396"/>
                  </a:cubicBezTo>
                  <a:cubicBezTo>
                    <a:pt x="1153" y="11396"/>
                    <a:pt x="1216" y="11398"/>
                    <a:pt x="1279" y="11403"/>
                  </a:cubicBezTo>
                  <a:cubicBezTo>
                    <a:pt x="1707" y="11436"/>
                    <a:pt x="2115" y="11585"/>
                    <a:pt x="2522" y="11739"/>
                  </a:cubicBezTo>
                  <a:cubicBezTo>
                    <a:pt x="2929" y="11892"/>
                    <a:pt x="3344" y="12061"/>
                    <a:pt x="3797" y="12127"/>
                  </a:cubicBezTo>
                  <a:cubicBezTo>
                    <a:pt x="3866" y="12138"/>
                    <a:pt x="3937" y="12141"/>
                    <a:pt x="4008" y="12146"/>
                  </a:cubicBezTo>
                  <a:cubicBezTo>
                    <a:pt x="3888" y="12204"/>
                    <a:pt x="3770" y="12265"/>
                    <a:pt x="3649" y="12323"/>
                  </a:cubicBezTo>
                  <a:cubicBezTo>
                    <a:pt x="3150" y="12572"/>
                    <a:pt x="2651" y="12754"/>
                    <a:pt x="2132" y="13073"/>
                  </a:cubicBezTo>
                  <a:cubicBezTo>
                    <a:pt x="2065" y="13121"/>
                    <a:pt x="1998" y="13166"/>
                    <a:pt x="1931" y="13249"/>
                  </a:cubicBezTo>
                  <a:cubicBezTo>
                    <a:pt x="1863" y="13322"/>
                    <a:pt x="1806" y="13461"/>
                    <a:pt x="1825" y="13598"/>
                  </a:cubicBezTo>
                  <a:cubicBezTo>
                    <a:pt x="1884" y="13854"/>
                    <a:pt x="2020" y="13934"/>
                    <a:pt x="2124" y="14052"/>
                  </a:cubicBezTo>
                  <a:cubicBezTo>
                    <a:pt x="2181" y="14099"/>
                    <a:pt x="2231" y="14149"/>
                    <a:pt x="2295" y="14197"/>
                  </a:cubicBezTo>
                  <a:lnTo>
                    <a:pt x="2501" y="14330"/>
                  </a:lnTo>
                  <a:cubicBezTo>
                    <a:pt x="2643" y="14395"/>
                    <a:pt x="2787" y="14456"/>
                    <a:pt x="2930" y="14491"/>
                  </a:cubicBezTo>
                  <a:cubicBezTo>
                    <a:pt x="3504" y="14645"/>
                    <a:pt x="4068" y="14651"/>
                    <a:pt x="4604" y="14723"/>
                  </a:cubicBezTo>
                  <a:cubicBezTo>
                    <a:pt x="4869" y="14757"/>
                    <a:pt x="5140" y="14802"/>
                    <a:pt x="5337" y="14904"/>
                  </a:cubicBezTo>
                  <a:cubicBezTo>
                    <a:pt x="5546" y="15004"/>
                    <a:pt x="5569" y="15149"/>
                    <a:pt x="5523" y="15377"/>
                  </a:cubicBezTo>
                  <a:cubicBezTo>
                    <a:pt x="5378" y="15832"/>
                    <a:pt x="5021" y="16292"/>
                    <a:pt x="4705" y="16730"/>
                  </a:cubicBezTo>
                  <a:cubicBezTo>
                    <a:pt x="4480" y="17033"/>
                    <a:pt x="4249" y="17335"/>
                    <a:pt x="4021" y="17642"/>
                  </a:cubicBezTo>
                  <a:cubicBezTo>
                    <a:pt x="3788" y="17318"/>
                    <a:pt x="3478" y="17061"/>
                    <a:pt x="3127" y="16906"/>
                  </a:cubicBezTo>
                  <a:cubicBezTo>
                    <a:pt x="2679" y="16701"/>
                    <a:pt x="2206" y="16637"/>
                    <a:pt x="1746" y="16571"/>
                  </a:cubicBezTo>
                  <a:lnTo>
                    <a:pt x="1730" y="16651"/>
                  </a:lnTo>
                  <a:cubicBezTo>
                    <a:pt x="2179" y="16771"/>
                    <a:pt x="2632" y="16893"/>
                    <a:pt x="3011" y="17126"/>
                  </a:cubicBezTo>
                  <a:cubicBezTo>
                    <a:pt x="3353" y="17330"/>
                    <a:pt x="3613" y="17638"/>
                    <a:pt x="3766" y="17986"/>
                  </a:cubicBezTo>
                  <a:cubicBezTo>
                    <a:pt x="3746" y="18012"/>
                    <a:pt x="3726" y="18038"/>
                    <a:pt x="3707" y="18065"/>
                  </a:cubicBezTo>
                  <a:cubicBezTo>
                    <a:pt x="3385" y="18523"/>
                    <a:pt x="3064" y="18990"/>
                    <a:pt x="2854" y="19546"/>
                  </a:cubicBezTo>
                  <a:cubicBezTo>
                    <a:pt x="2763" y="19823"/>
                    <a:pt x="2676" y="20147"/>
                    <a:pt x="2798" y="20484"/>
                  </a:cubicBezTo>
                  <a:cubicBezTo>
                    <a:pt x="2851" y="20647"/>
                    <a:pt x="2976" y="20796"/>
                    <a:pt x="3095" y="20889"/>
                  </a:cubicBezTo>
                  <a:cubicBezTo>
                    <a:pt x="3136" y="20926"/>
                    <a:pt x="3180" y="20957"/>
                    <a:pt x="3224" y="20988"/>
                  </a:cubicBezTo>
                  <a:cubicBezTo>
                    <a:pt x="3304" y="21118"/>
                    <a:pt x="3338" y="21286"/>
                    <a:pt x="3312" y="21448"/>
                  </a:cubicBezTo>
                  <a:cubicBezTo>
                    <a:pt x="3283" y="21631"/>
                    <a:pt x="3191" y="21788"/>
                    <a:pt x="3034" y="21904"/>
                  </a:cubicBezTo>
                  <a:cubicBezTo>
                    <a:pt x="2954" y="21966"/>
                    <a:pt x="2859" y="22029"/>
                    <a:pt x="2779" y="22121"/>
                  </a:cubicBezTo>
                  <a:cubicBezTo>
                    <a:pt x="2699" y="22213"/>
                    <a:pt x="2651" y="22328"/>
                    <a:pt x="2631" y="22442"/>
                  </a:cubicBezTo>
                  <a:cubicBezTo>
                    <a:pt x="2594" y="22671"/>
                    <a:pt x="2644" y="22887"/>
                    <a:pt x="2694" y="23092"/>
                  </a:cubicBezTo>
                  <a:lnTo>
                    <a:pt x="2778" y="23075"/>
                  </a:lnTo>
                  <a:cubicBezTo>
                    <a:pt x="2747" y="22869"/>
                    <a:pt x="2722" y="22659"/>
                    <a:pt x="2770" y="22471"/>
                  </a:cubicBezTo>
                  <a:cubicBezTo>
                    <a:pt x="2815" y="22278"/>
                    <a:pt x="2959" y="22178"/>
                    <a:pt x="3148" y="22066"/>
                  </a:cubicBezTo>
                  <a:cubicBezTo>
                    <a:pt x="3343" y="21951"/>
                    <a:pt x="3508" y="21735"/>
                    <a:pt x="3561" y="21502"/>
                  </a:cubicBezTo>
                  <a:cubicBezTo>
                    <a:pt x="3586" y="21405"/>
                    <a:pt x="3593" y="21302"/>
                    <a:pt x="3588" y="21199"/>
                  </a:cubicBezTo>
                  <a:lnTo>
                    <a:pt x="3588" y="21199"/>
                  </a:lnTo>
                  <a:cubicBezTo>
                    <a:pt x="4077" y="21440"/>
                    <a:pt x="4596" y="21552"/>
                    <a:pt x="5092" y="21665"/>
                  </a:cubicBezTo>
                  <a:cubicBezTo>
                    <a:pt x="5356" y="21725"/>
                    <a:pt x="5640" y="21781"/>
                    <a:pt x="5832" y="21890"/>
                  </a:cubicBezTo>
                  <a:cubicBezTo>
                    <a:pt x="5878" y="21916"/>
                    <a:pt x="5907" y="21946"/>
                    <a:pt x="5917" y="21966"/>
                  </a:cubicBezTo>
                  <a:cubicBezTo>
                    <a:pt x="5927" y="21985"/>
                    <a:pt x="5932" y="22002"/>
                    <a:pt x="5917" y="22045"/>
                  </a:cubicBezTo>
                  <a:cubicBezTo>
                    <a:pt x="5892" y="22128"/>
                    <a:pt x="5811" y="22233"/>
                    <a:pt x="5726" y="22327"/>
                  </a:cubicBezTo>
                  <a:cubicBezTo>
                    <a:pt x="5358" y="22716"/>
                    <a:pt x="4924" y="23034"/>
                    <a:pt x="4457" y="23342"/>
                  </a:cubicBezTo>
                  <a:cubicBezTo>
                    <a:pt x="4346" y="23430"/>
                    <a:pt x="4214" y="23498"/>
                    <a:pt x="4119" y="23679"/>
                  </a:cubicBezTo>
                  <a:cubicBezTo>
                    <a:pt x="3873" y="23775"/>
                    <a:pt x="3681" y="23962"/>
                    <a:pt x="3549" y="24168"/>
                  </a:cubicBezTo>
                  <a:cubicBezTo>
                    <a:pt x="3388" y="24417"/>
                    <a:pt x="3307" y="24696"/>
                    <a:pt x="3229" y="24962"/>
                  </a:cubicBezTo>
                  <a:cubicBezTo>
                    <a:pt x="3152" y="25230"/>
                    <a:pt x="3080" y="25496"/>
                    <a:pt x="2944" y="25732"/>
                  </a:cubicBezTo>
                  <a:cubicBezTo>
                    <a:pt x="2811" y="25966"/>
                    <a:pt x="2617" y="26177"/>
                    <a:pt x="2357" y="26263"/>
                  </a:cubicBezTo>
                  <a:lnTo>
                    <a:pt x="2375" y="26318"/>
                  </a:lnTo>
                  <a:cubicBezTo>
                    <a:pt x="2656" y="26238"/>
                    <a:pt x="2875" y="26021"/>
                    <a:pt x="3025" y="25782"/>
                  </a:cubicBezTo>
                  <a:cubicBezTo>
                    <a:pt x="3180" y="25538"/>
                    <a:pt x="3267" y="25264"/>
                    <a:pt x="3355" y="25002"/>
                  </a:cubicBezTo>
                  <a:cubicBezTo>
                    <a:pt x="3414" y="24830"/>
                    <a:pt x="3482" y="24665"/>
                    <a:pt x="3558" y="24506"/>
                  </a:cubicBezTo>
                  <a:cubicBezTo>
                    <a:pt x="4078" y="25310"/>
                    <a:pt x="4203" y="26366"/>
                    <a:pt x="3862" y="27273"/>
                  </a:cubicBezTo>
                  <a:lnTo>
                    <a:pt x="3898" y="27286"/>
                  </a:lnTo>
                  <a:cubicBezTo>
                    <a:pt x="4269" y="26358"/>
                    <a:pt x="4160" y="25253"/>
                    <a:pt x="3615" y="24403"/>
                  </a:cubicBezTo>
                  <a:cubicBezTo>
                    <a:pt x="3641" y="24357"/>
                    <a:pt x="3660" y="24307"/>
                    <a:pt x="3690" y="24264"/>
                  </a:cubicBezTo>
                  <a:cubicBezTo>
                    <a:pt x="3796" y="24115"/>
                    <a:pt x="3932" y="23986"/>
                    <a:pt x="4087" y="23908"/>
                  </a:cubicBezTo>
                  <a:cubicBezTo>
                    <a:pt x="4100" y="24026"/>
                    <a:pt x="4150" y="24131"/>
                    <a:pt x="4194" y="24208"/>
                  </a:cubicBezTo>
                  <a:cubicBezTo>
                    <a:pt x="4355" y="24467"/>
                    <a:pt x="4540" y="24664"/>
                    <a:pt x="4697" y="24887"/>
                  </a:cubicBezTo>
                  <a:cubicBezTo>
                    <a:pt x="5015" y="25325"/>
                    <a:pt x="5298" y="25802"/>
                    <a:pt x="5363" y="26323"/>
                  </a:cubicBezTo>
                  <a:cubicBezTo>
                    <a:pt x="5435" y="26848"/>
                    <a:pt x="5225" y="27352"/>
                    <a:pt x="4901" y="27797"/>
                  </a:cubicBezTo>
                  <a:cubicBezTo>
                    <a:pt x="4750" y="28030"/>
                    <a:pt x="4592" y="28255"/>
                    <a:pt x="4457" y="28512"/>
                  </a:cubicBezTo>
                  <a:cubicBezTo>
                    <a:pt x="4396" y="28636"/>
                    <a:pt x="4322" y="28792"/>
                    <a:pt x="4361" y="28966"/>
                  </a:cubicBezTo>
                  <a:cubicBezTo>
                    <a:pt x="4404" y="29132"/>
                    <a:pt x="4501" y="29244"/>
                    <a:pt x="4582" y="29355"/>
                  </a:cubicBezTo>
                  <a:cubicBezTo>
                    <a:pt x="4694" y="29505"/>
                    <a:pt x="4812" y="29651"/>
                    <a:pt x="4925" y="29797"/>
                  </a:cubicBezTo>
                  <a:cubicBezTo>
                    <a:pt x="4974" y="30003"/>
                    <a:pt x="4929" y="30231"/>
                    <a:pt x="4840" y="30434"/>
                  </a:cubicBezTo>
                  <a:cubicBezTo>
                    <a:pt x="4742" y="30663"/>
                    <a:pt x="4597" y="30873"/>
                    <a:pt x="4487" y="31107"/>
                  </a:cubicBezTo>
                  <a:cubicBezTo>
                    <a:pt x="4266" y="31575"/>
                    <a:pt x="4200" y="32110"/>
                    <a:pt x="4300" y="32611"/>
                  </a:cubicBezTo>
                  <a:lnTo>
                    <a:pt x="4324" y="32608"/>
                  </a:lnTo>
                  <a:cubicBezTo>
                    <a:pt x="4243" y="32107"/>
                    <a:pt x="4326" y="31586"/>
                    <a:pt x="4556" y="31142"/>
                  </a:cubicBezTo>
                  <a:cubicBezTo>
                    <a:pt x="4671" y="30918"/>
                    <a:pt x="4823" y="30712"/>
                    <a:pt x="4935" y="30477"/>
                  </a:cubicBezTo>
                  <a:cubicBezTo>
                    <a:pt x="5006" y="30324"/>
                    <a:pt x="5057" y="30154"/>
                    <a:pt x="5065" y="29978"/>
                  </a:cubicBezTo>
                  <a:cubicBezTo>
                    <a:pt x="5235" y="30210"/>
                    <a:pt x="5383" y="30450"/>
                    <a:pt x="5468" y="30726"/>
                  </a:cubicBezTo>
                  <a:cubicBezTo>
                    <a:pt x="5641" y="31246"/>
                    <a:pt x="5561" y="31807"/>
                    <a:pt x="5442" y="32344"/>
                  </a:cubicBezTo>
                  <a:lnTo>
                    <a:pt x="5274" y="33159"/>
                  </a:lnTo>
                  <a:cubicBezTo>
                    <a:pt x="5216" y="33430"/>
                    <a:pt x="5187" y="33716"/>
                    <a:pt x="5261" y="33986"/>
                  </a:cubicBezTo>
                  <a:cubicBezTo>
                    <a:pt x="5197" y="33712"/>
                    <a:pt x="5236" y="33434"/>
                    <a:pt x="5306" y="33167"/>
                  </a:cubicBezTo>
                  <a:lnTo>
                    <a:pt x="5503" y="32358"/>
                  </a:lnTo>
                  <a:cubicBezTo>
                    <a:pt x="5638" y="31828"/>
                    <a:pt x="5741" y="31246"/>
                    <a:pt x="5574" y="30694"/>
                  </a:cubicBezTo>
                  <a:cubicBezTo>
                    <a:pt x="5472" y="30324"/>
                    <a:pt x="5261" y="30011"/>
                    <a:pt x="5040" y="29712"/>
                  </a:cubicBezTo>
                  <a:cubicBezTo>
                    <a:pt x="5037" y="29707"/>
                    <a:pt x="5039" y="29701"/>
                    <a:pt x="5036" y="29696"/>
                  </a:cubicBezTo>
                  <a:lnTo>
                    <a:pt x="5029" y="29698"/>
                  </a:lnTo>
                  <a:cubicBezTo>
                    <a:pt x="4920" y="29551"/>
                    <a:pt x="4810" y="29406"/>
                    <a:pt x="4708" y="29261"/>
                  </a:cubicBezTo>
                  <a:cubicBezTo>
                    <a:pt x="4629" y="29150"/>
                    <a:pt x="4548" y="29038"/>
                    <a:pt x="4526" y="28931"/>
                  </a:cubicBezTo>
                  <a:cubicBezTo>
                    <a:pt x="4503" y="28827"/>
                    <a:pt x="4555" y="28710"/>
                    <a:pt x="4617" y="28595"/>
                  </a:cubicBezTo>
                  <a:cubicBezTo>
                    <a:pt x="4697" y="28452"/>
                    <a:pt x="4792" y="28312"/>
                    <a:pt x="4889" y="28171"/>
                  </a:cubicBezTo>
                  <a:lnTo>
                    <a:pt x="5394" y="28611"/>
                  </a:lnTo>
                  <a:cubicBezTo>
                    <a:pt x="5565" y="28790"/>
                    <a:pt x="5716" y="28991"/>
                    <a:pt x="5833" y="29213"/>
                  </a:cubicBezTo>
                  <a:cubicBezTo>
                    <a:pt x="6073" y="29653"/>
                    <a:pt x="6189" y="30163"/>
                    <a:pt x="6163" y="30671"/>
                  </a:cubicBezTo>
                  <a:lnTo>
                    <a:pt x="6201" y="30674"/>
                  </a:lnTo>
                  <a:cubicBezTo>
                    <a:pt x="6256" y="30161"/>
                    <a:pt x="6168" y="29629"/>
                    <a:pt x="5944" y="29158"/>
                  </a:cubicBezTo>
                  <a:cubicBezTo>
                    <a:pt x="5835" y="28920"/>
                    <a:pt x="5689" y="28699"/>
                    <a:pt x="5516" y="28499"/>
                  </a:cubicBezTo>
                  <a:lnTo>
                    <a:pt x="5007" y="28002"/>
                  </a:lnTo>
                  <a:cubicBezTo>
                    <a:pt x="5029" y="27973"/>
                    <a:pt x="5050" y="27941"/>
                    <a:pt x="5071" y="27911"/>
                  </a:cubicBezTo>
                  <a:cubicBezTo>
                    <a:pt x="5408" y="27476"/>
                    <a:pt x="5672" y="26890"/>
                    <a:pt x="5595" y="26297"/>
                  </a:cubicBezTo>
                  <a:cubicBezTo>
                    <a:pt x="5543" y="25810"/>
                    <a:pt x="5327" y="25377"/>
                    <a:pt x="5076" y="24984"/>
                  </a:cubicBezTo>
                  <a:lnTo>
                    <a:pt x="5076" y="24984"/>
                  </a:lnTo>
                  <a:cubicBezTo>
                    <a:pt x="5271" y="24994"/>
                    <a:pt x="5469" y="25088"/>
                    <a:pt x="5636" y="25219"/>
                  </a:cubicBezTo>
                  <a:cubicBezTo>
                    <a:pt x="5855" y="25386"/>
                    <a:pt x="6032" y="25619"/>
                    <a:pt x="6236" y="25832"/>
                  </a:cubicBezTo>
                  <a:cubicBezTo>
                    <a:pt x="6437" y="26047"/>
                    <a:pt x="6696" y="26230"/>
                    <a:pt x="6981" y="26318"/>
                  </a:cubicBezTo>
                  <a:cubicBezTo>
                    <a:pt x="7145" y="26369"/>
                    <a:pt x="7315" y="26396"/>
                    <a:pt x="7485" y="26396"/>
                  </a:cubicBezTo>
                  <a:cubicBezTo>
                    <a:pt x="7613" y="26396"/>
                    <a:pt x="7740" y="26381"/>
                    <a:pt x="7863" y="26351"/>
                  </a:cubicBezTo>
                  <a:lnTo>
                    <a:pt x="7850" y="26291"/>
                  </a:lnTo>
                  <a:cubicBezTo>
                    <a:pt x="7752" y="26310"/>
                    <a:pt x="7652" y="26320"/>
                    <a:pt x="7553" y="26320"/>
                  </a:cubicBezTo>
                  <a:cubicBezTo>
                    <a:pt x="7369" y="26320"/>
                    <a:pt x="7186" y="26287"/>
                    <a:pt x="7014" y="26225"/>
                  </a:cubicBezTo>
                  <a:cubicBezTo>
                    <a:pt x="6747" y="26128"/>
                    <a:pt x="6521" y="25955"/>
                    <a:pt x="6336" y="25739"/>
                  </a:cubicBezTo>
                  <a:cubicBezTo>
                    <a:pt x="6145" y="25527"/>
                    <a:pt x="5979" y="25284"/>
                    <a:pt x="5744" y="25084"/>
                  </a:cubicBezTo>
                  <a:cubicBezTo>
                    <a:pt x="5549" y="24920"/>
                    <a:pt x="5292" y="24786"/>
                    <a:pt x="5009" y="24786"/>
                  </a:cubicBezTo>
                  <a:cubicBezTo>
                    <a:pt x="4989" y="24786"/>
                    <a:pt x="4968" y="24787"/>
                    <a:pt x="4948" y="24788"/>
                  </a:cubicBezTo>
                  <a:cubicBezTo>
                    <a:pt x="4935" y="24770"/>
                    <a:pt x="4924" y="24751"/>
                    <a:pt x="4911" y="24732"/>
                  </a:cubicBezTo>
                  <a:cubicBezTo>
                    <a:pt x="4752" y="24501"/>
                    <a:pt x="4562" y="24284"/>
                    <a:pt x="4433" y="24069"/>
                  </a:cubicBezTo>
                  <a:cubicBezTo>
                    <a:pt x="4372" y="23957"/>
                    <a:pt x="4342" y="23859"/>
                    <a:pt x="4372" y="23805"/>
                  </a:cubicBezTo>
                  <a:cubicBezTo>
                    <a:pt x="4400" y="23738"/>
                    <a:pt x="4516" y="23656"/>
                    <a:pt x="4623" y="23582"/>
                  </a:cubicBezTo>
                  <a:cubicBezTo>
                    <a:pt x="5085" y="23287"/>
                    <a:pt x="5559" y="22957"/>
                    <a:pt x="5961" y="22545"/>
                  </a:cubicBezTo>
                  <a:cubicBezTo>
                    <a:pt x="6022" y="22476"/>
                    <a:pt x="6085" y="22405"/>
                    <a:pt x="6140" y="22320"/>
                  </a:cubicBezTo>
                  <a:cubicBezTo>
                    <a:pt x="6190" y="22385"/>
                    <a:pt x="6239" y="22452"/>
                    <a:pt x="6293" y="22510"/>
                  </a:cubicBezTo>
                  <a:cubicBezTo>
                    <a:pt x="6357" y="22583"/>
                    <a:pt x="6425" y="22650"/>
                    <a:pt x="6493" y="22717"/>
                  </a:cubicBezTo>
                  <a:cubicBezTo>
                    <a:pt x="6404" y="23118"/>
                    <a:pt x="6335" y="23525"/>
                    <a:pt x="6293" y="23933"/>
                  </a:cubicBezTo>
                  <a:cubicBezTo>
                    <a:pt x="6271" y="24147"/>
                    <a:pt x="6245" y="24368"/>
                    <a:pt x="6286" y="24588"/>
                  </a:cubicBezTo>
                  <a:cubicBezTo>
                    <a:pt x="6325" y="24803"/>
                    <a:pt x="6446" y="25022"/>
                    <a:pt x="6653" y="25122"/>
                  </a:cubicBezTo>
                  <a:lnTo>
                    <a:pt x="6672" y="25083"/>
                  </a:lnTo>
                  <a:cubicBezTo>
                    <a:pt x="6486" y="24987"/>
                    <a:pt x="6376" y="24782"/>
                    <a:pt x="6345" y="24578"/>
                  </a:cubicBezTo>
                  <a:cubicBezTo>
                    <a:pt x="6311" y="24369"/>
                    <a:pt x="6340" y="24155"/>
                    <a:pt x="6366" y="23941"/>
                  </a:cubicBezTo>
                  <a:cubicBezTo>
                    <a:pt x="6415" y="23557"/>
                    <a:pt x="6488" y="23178"/>
                    <a:pt x="6578" y="22802"/>
                  </a:cubicBezTo>
                  <a:cubicBezTo>
                    <a:pt x="6644" y="22866"/>
                    <a:pt x="6709" y="22928"/>
                    <a:pt x="6774" y="22991"/>
                  </a:cubicBezTo>
                  <a:cubicBezTo>
                    <a:pt x="6857" y="23075"/>
                    <a:pt x="6934" y="23130"/>
                    <a:pt x="6958" y="23238"/>
                  </a:cubicBezTo>
                  <a:cubicBezTo>
                    <a:pt x="6990" y="23342"/>
                    <a:pt x="7019" y="23452"/>
                    <a:pt x="7047" y="23559"/>
                  </a:cubicBezTo>
                  <a:cubicBezTo>
                    <a:pt x="7112" y="23777"/>
                    <a:pt x="7140" y="23999"/>
                    <a:pt x="7272" y="24207"/>
                  </a:cubicBezTo>
                  <a:lnTo>
                    <a:pt x="7308" y="24172"/>
                  </a:lnTo>
                  <a:cubicBezTo>
                    <a:pt x="7208" y="23995"/>
                    <a:pt x="7177" y="23755"/>
                    <a:pt x="7126" y="23541"/>
                  </a:cubicBezTo>
                  <a:cubicBezTo>
                    <a:pt x="7102" y="23431"/>
                    <a:pt x="7080" y="23321"/>
                    <a:pt x="7049" y="23210"/>
                  </a:cubicBezTo>
                  <a:cubicBezTo>
                    <a:pt x="7035" y="23158"/>
                    <a:pt x="7012" y="23090"/>
                    <a:pt x="6971" y="23040"/>
                  </a:cubicBezTo>
                  <a:cubicBezTo>
                    <a:pt x="6934" y="22993"/>
                    <a:pt x="6896" y="22952"/>
                    <a:pt x="6858" y="22909"/>
                  </a:cubicBezTo>
                  <a:cubicBezTo>
                    <a:pt x="6707" y="22741"/>
                    <a:pt x="6553" y="22579"/>
                    <a:pt x="6417" y="22405"/>
                  </a:cubicBezTo>
                  <a:cubicBezTo>
                    <a:pt x="6352" y="22323"/>
                    <a:pt x="6284" y="22231"/>
                    <a:pt x="6230" y="22138"/>
                  </a:cubicBezTo>
                  <a:cubicBezTo>
                    <a:pt x="6263" y="22053"/>
                    <a:pt x="6268" y="21921"/>
                    <a:pt x="6214" y="21819"/>
                  </a:cubicBezTo>
                  <a:cubicBezTo>
                    <a:pt x="6162" y="21713"/>
                    <a:pt x="6079" y="21649"/>
                    <a:pt x="6008" y="21606"/>
                  </a:cubicBezTo>
                  <a:cubicBezTo>
                    <a:pt x="5715" y="21440"/>
                    <a:pt x="5443" y="21396"/>
                    <a:pt x="5171" y="21325"/>
                  </a:cubicBezTo>
                  <a:cubicBezTo>
                    <a:pt x="4632" y="21198"/>
                    <a:pt x="4095" y="21082"/>
                    <a:pt x="3641" y="20828"/>
                  </a:cubicBezTo>
                  <a:cubicBezTo>
                    <a:pt x="3423" y="20697"/>
                    <a:pt x="3196" y="20546"/>
                    <a:pt x="3141" y="20358"/>
                  </a:cubicBezTo>
                  <a:cubicBezTo>
                    <a:pt x="3103" y="20263"/>
                    <a:pt x="3098" y="20152"/>
                    <a:pt x="3112" y="20035"/>
                  </a:cubicBezTo>
                  <a:lnTo>
                    <a:pt x="3112" y="20035"/>
                  </a:lnTo>
                  <a:cubicBezTo>
                    <a:pt x="3223" y="20095"/>
                    <a:pt x="3342" y="20132"/>
                    <a:pt x="3457" y="20151"/>
                  </a:cubicBezTo>
                  <a:cubicBezTo>
                    <a:pt x="3533" y="20164"/>
                    <a:pt x="3608" y="20169"/>
                    <a:pt x="3682" y="20169"/>
                  </a:cubicBezTo>
                  <a:cubicBezTo>
                    <a:pt x="3825" y="20169"/>
                    <a:pt x="3962" y="20149"/>
                    <a:pt x="4092" y="20125"/>
                  </a:cubicBezTo>
                  <a:cubicBezTo>
                    <a:pt x="4387" y="20067"/>
                    <a:pt x="4669" y="19980"/>
                    <a:pt x="4950" y="19980"/>
                  </a:cubicBezTo>
                  <a:cubicBezTo>
                    <a:pt x="5043" y="19980"/>
                    <a:pt x="5135" y="19989"/>
                    <a:pt x="5228" y="20012"/>
                  </a:cubicBezTo>
                  <a:lnTo>
                    <a:pt x="5251" y="19946"/>
                  </a:lnTo>
                  <a:cubicBezTo>
                    <a:pt x="5069" y="19870"/>
                    <a:pt x="4877" y="19849"/>
                    <a:pt x="4684" y="19849"/>
                  </a:cubicBezTo>
                  <a:cubicBezTo>
                    <a:pt x="4472" y="19849"/>
                    <a:pt x="4260" y="19875"/>
                    <a:pt x="4063" y="19884"/>
                  </a:cubicBezTo>
                  <a:cubicBezTo>
                    <a:pt x="4024" y="19885"/>
                    <a:pt x="3985" y="19886"/>
                    <a:pt x="3947" y="19886"/>
                  </a:cubicBezTo>
                  <a:cubicBezTo>
                    <a:pt x="3799" y="19886"/>
                    <a:pt x="3657" y="19873"/>
                    <a:pt x="3531" y="19830"/>
                  </a:cubicBezTo>
                  <a:cubicBezTo>
                    <a:pt x="3402" y="19788"/>
                    <a:pt x="3292" y="19718"/>
                    <a:pt x="3219" y="19630"/>
                  </a:cubicBezTo>
                  <a:cubicBezTo>
                    <a:pt x="3405" y="19161"/>
                    <a:pt x="3707" y="18716"/>
                    <a:pt x="4016" y="18284"/>
                  </a:cubicBezTo>
                  <a:cubicBezTo>
                    <a:pt x="4238" y="17977"/>
                    <a:pt x="4471" y="17674"/>
                    <a:pt x="4705" y="17370"/>
                  </a:cubicBezTo>
                  <a:cubicBezTo>
                    <a:pt x="4915" y="17955"/>
                    <a:pt x="5338" y="18449"/>
                    <a:pt x="5873" y="18726"/>
                  </a:cubicBezTo>
                  <a:cubicBezTo>
                    <a:pt x="5952" y="18778"/>
                    <a:pt x="6037" y="18876"/>
                    <a:pt x="6099" y="18972"/>
                  </a:cubicBezTo>
                  <a:cubicBezTo>
                    <a:pt x="6165" y="19070"/>
                    <a:pt x="6216" y="19180"/>
                    <a:pt x="6258" y="19295"/>
                  </a:cubicBezTo>
                  <a:cubicBezTo>
                    <a:pt x="6339" y="19524"/>
                    <a:pt x="6379" y="19773"/>
                    <a:pt x="6385" y="20022"/>
                  </a:cubicBezTo>
                  <a:lnTo>
                    <a:pt x="6447" y="20023"/>
                  </a:lnTo>
                  <a:cubicBezTo>
                    <a:pt x="6465" y="19769"/>
                    <a:pt x="6450" y="19509"/>
                    <a:pt x="6387" y="19255"/>
                  </a:cubicBezTo>
                  <a:cubicBezTo>
                    <a:pt x="6354" y="19129"/>
                    <a:pt x="6310" y="19003"/>
                    <a:pt x="6246" y="18884"/>
                  </a:cubicBezTo>
                  <a:cubicBezTo>
                    <a:pt x="6180" y="18765"/>
                    <a:pt x="6112" y="18656"/>
                    <a:pt x="5988" y="18555"/>
                  </a:cubicBezTo>
                  <a:lnTo>
                    <a:pt x="5982" y="18550"/>
                  </a:lnTo>
                  <a:cubicBezTo>
                    <a:pt x="5739" y="18394"/>
                    <a:pt x="5535" y="18186"/>
                    <a:pt x="5375" y="17950"/>
                  </a:cubicBezTo>
                  <a:cubicBezTo>
                    <a:pt x="5547" y="17911"/>
                    <a:pt x="5718" y="17882"/>
                    <a:pt x="5883" y="17882"/>
                  </a:cubicBezTo>
                  <a:cubicBezTo>
                    <a:pt x="6037" y="17882"/>
                    <a:pt x="6187" y="17907"/>
                    <a:pt x="6327" y="17974"/>
                  </a:cubicBezTo>
                  <a:cubicBezTo>
                    <a:pt x="6496" y="18050"/>
                    <a:pt x="6622" y="18211"/>
                    <a:pt x="6775" y="18360"/>
                  </a:cubicBezTo>
                  <a:cubicBezTo>
                    <a:pt x="6899" y="18483"/>
                    <a:pt x="7072" y="18597"/>
                    <a:pt x="7257" y="18597"/>
                  </a:cubicBezTo>
                  <a:cubicBezTo>
                    <a:pt x="7294" y="18597"/>
                    <a:pt x="7332" y="18593"/>
                    <a:pt x="7371" y="18582"/>
                  </a:cubicBezTo>
                  <a:lnTo>
                    <a:pt x="7357" y="18528"/>
                  </a:lnTo>
                  <a:cubicBezTo>
                    <a:pt x="7337" y="18531"/>
                    <a:pt x="7318" y="18532"/>
                    <a:pt x="7299" y="18532"/>
                  </a:cubicBezTo>
                  <a:cubicBezTo>
                    <a:pt x="7128" y="18532"/>
                    <a:pt x="6974" y="18412"/>
                    <a:pt x="6863" y="18278"/>
                  </a:cubicBezTo>
                  <a:cubicBezTo>
                    <a:pt x="6735" y="18127"/>
                    <a:pt x="6621" y="17934"/>
                    <a:pt x="6417" y="17813"/>
                  </a:cubicBezTo>
                  <a:cubicBezTo>
                    <a:pt x="6193" y="17676"/>
                    <a:pt x="5943" y="17635"/>
                    <a:pt x="5696" y="17635"/>
                  </a:cubicBezTo>
                  <a:cubicBezTo>
                    <a:pt x="5532" y="17635"/>
                    <a:pt x="5369" y="17654"/>
                    <a:pt x="5216" y="17674"/>
                  </a:cubicBezTo>
                  <a:cubicBezTo>
                    <a:pt x="5106" y="17450"/>
                    <a:pt x="5036" y="17209"/>
                    <a:pt x="5012" y="16967"/>
                  </a:cubicBezTo>
                  <a:cubicBezTo>
                    <a:pt x="5014" y="16964"/>
                    <a:pt x="5015" y="16963"/>
                    <a:pt x="5016" y="16962"/>
                  </a:cubicBezTo>
                  <a:cubicBezTo>
                    <a:pt x="5185" y="16738"/>
                    <a:pt x="5351" y="16512"/>
                    <a:pt x="5507" y="16274"/>
                  </a:cubicBezTo>
                  <a:cubicBezTo>
                    <a:pt x="5660" y="16032"/>
                    <a:pt x="5817" y="15793"/>
                    <a:pt x="5907" y="15479"/>
                  </a:cubicBezTo>
                  <a:cubicBezTo>
                    <a:pt x="5943" y="15318"/>
                    <a:pt x="5969" y="15139"/>
                    <a:pt x="5900" y="14947"/>
                  </a:cubicBezTo>
                  <a:cubicBezTo>
                    <a:pt x="5872" y="14856"/>
                    <a:pt x="5800" y="14779"/>
                    <a:pt x="5744" y="14702"/>
                  </a:cubicBezTo>
                  <a:cubicBezTo>
                    <a:pt x="5675" y="14650"/>
                    <a:pt x="5603" y="14587"/>
                    <a:pt x="5530" y="14550"/>
                  </a:cubicBezTo>
                  <a:cubicBezTo>
                    <a:pt x="5858" y="14425"/>
                    <a:pt x="6155" y="14225"/>
                    <a:pt x="6389" y="13966"/>
                  </a:cubicBezTo>
                  <a:cubicBezTo>
                    <a:pt x="6626" y="13708"/>
                    <a:pt x="6752" y="13386"/>
                    <a:pt x="6910" y="13109"/>
                  </a:cubicBezTo>
                  <a:cubicBezTo>
                    <a:pt x="7064" y="12836"/>
                    <a:pt x="7301" y="12575"/>
                    <a:pt x="7620" y="12540"/>
                  </a:cubicBezTo>
                  <a:lnTo>
                    <a:pt x="7616" y="12476"/>
                  </a:lnTo>
                  <a:cubicBezTo>
                    <a:pt x="7258" y="12492"/>
                    <a:pt x="6981" y="12766"/>
                    <a:pt x="6803" y="13043"/>
                  </a:cubicBezTo>
                  <a:cubicBezTo>
                    <a:pt x="6619" y="13326"/>
                    <a:pt x="6478" y="13620"/>
                    <a:pt x="6251" y="13836"/>
                  </a:cubicBezTo>
                  <a:cubicBezTo>
                    <a:pt x="5932" y="14152"/>
                    <a:pt x="5502" y="14344"/>
                    <a:pt x="5065" y="14388"/>
                  </a:cubicBezTo>
                  <a:cubicBezTo>
                    <a:pt x="4928" y="14358"/>
                    <a:pt x="4792" y="14338"/>
                    <a:pt x="4658" y="14319"/>
                  </a:cubicBezTo>
                  <a:cubicBezTo>
                    <a:pt x="4097" y="14242"/>
                    <a:pt x="3541" y="14225"/>
                    <a:pt x="3041" y="14089"/>
                  </a:cubicBezTo>
                  <a:cubicBezTo>
                    <a:pt x="2915" y="14061"/>
                    <a:pt x="2804" y="14011"/>
                    <a:pt x="2693" y="13963"/>
                  </a:cubicBezTo>
                  <a:lnTo>
                    <a:pt x="2549" y="13871"/>
                  </a:lnTo>
                  <a:cubicBezTo>
                    <a:pt x="2502" y="13837"/>
                    <a:pt x="2452" y="13789"/>
                    <a:pt x="2404" y="13749"/>
                  </a:cubicBezTo>
                  <a:cubicBezTo>
                    <a:pt x="2319" y="13671"/>
                    <a:pt x="2224" y="13559"/>
                    <a:pt x="2230" y="13534"/>
                  </a:cubicBezTo>
                  <a:lnTo>
                    <a:pt x="2230" y="13534"/>
                  </a:lnTo>
                  <a:cubicBezTo>
                    <a:pt x="2229" y="13535"/>
                    <a:pt x="2229" y="13536"/>
                    <a:pt x="2228" y="13536"/>
                  </a:cubicBezTo>
                  <a:cubicBezTo>
                    <a:pt x="2226" y="13536"/>
                    <a:pt x="2262" y="13471"/>
                    <a:pt x="2362" y="13407"/>
                  </a:cubicBezTo>
                  <a:cubicBezTo>
                    <a:pt x="2787" y="13142"/>
                    <a:pt x="3331" y="12927"/>
                    <a:pt x="3821" y="12680"/>
                  </a:cubicBezTo>
                  <a:cubicBezTo>
                    <a:pt x="4072" y="12559"/>
                    <a:pt x="4321" y="12434"/>
                    <a:pt x="4569" y="12307"/>
                  </a:cubicBezTo>
                  <a:cubicBezTo>
                    <a:pt x="4760" y="12195"/>
                    <a:pt x="4949" y="12072"/>
                    <a:pt x="5123" y="11931"/>
                  </a:cubicBezTo>
                  <a:cubicBezTo>
                    <a:pt x="5136" y="11923"/>
                    <a:pt x="5150" y="11921"/>
                    <a:pt x="5162" y="11913"/>
                  </a:cubicBezTo>
                  <a:lnTo>
                    <a:pt x="5156" y="11904"/>
                  </a:lnTo>
                  <a:cubicBezTo>
                    <a:pt x="5200" y="11867"/>
                    <a:pt x="5249" y="11836"/>
                    <a:pt x="5289" y="11795"/>
                  </a:cubicBezTo>
                  <a:cubicBezTo>
                    <a:pt x="5722" y="11388"/>
                    <a:pt x="6017" y="10857"/>
                    <a:pt x="6188" y="10306"/>
                  </a:cubicBezTo>
                  <a:cubicBezTo>
                    <a:pt x="6515" y="9217"/>
                    <a:pt x="6471" y="8066"/>
                    <a:pt x="6184" y="6988"/>
                  </a:cubicBezTo>
                  <a:lnTo>
                    <a:pt x="6184" y="6988"/>
                  </a:lnTo>
                  <a:cubicBezTo>
                    <a:pt x="6505" y="7051"/>
                    <a:pt x="6799" y="7151"/>
                    <a:pt x="7005" y="7387"/>
                  </a:cubicBezTo>
                  <a:cubicBezTo>
                    <a:pt x="7282" y="7699"/>
                    <a:pt x="7383" y="8162"/>
                    <a:pt x="7457" y="8602"/>
                  </a:cubicBezTo>
                  <a:lnTo>
                    <a:pt x="7514" y="8597"/>
                  </a:lnTo>
                  <a:cubicBezTo>
                    <a:pt x="7495" y="8148"/>
                    <a:pt x="7472" y="7665"/>
                    <a:pt x="7193" y="7242"/>
                  </a:cubicBezTo>
                  <a:cubicBezTo>
                    <a:pt x="7054" y="7034"/>
                    <a:pt x="6843" y="6870"/>
                    <a:pt x="6621" y="6766"/>
                  </a:cubicBezTo>
                  <a:cubicBezTo>
                    <a:pt x="6430" y="6672"/>
                    <a:pt x="6235" y="6612"/>
                    <a:pt x="6044" y="6556"/>
                  </a:cubicBezTo>
                  <a:cubicBezTo>
                    <a:pt x="5989" y="6405"/>
                    <a:pt x="5927" y="6255"/>
                    <a:pt x="5847" y="6110"/>
                  </a:cubicBezTo>
                  <a:cubicBezTo>
                    <a:pt x="5710" y="5855"/>
                    <a:pt x="5529" y="5584"/>
                    <a:pt x="5228" y="5429"/>
                  </a:cubicBezTo>
                  <a:cubicBezTo>
                    <a:pt x="5100" y="5359"/>
                    <a:pt x="4953" y="5325"/>
                    <a:pt x="4805" y="5325"/>
                  </a:cubicBezTo>
                  <a:cubicBezTo>
                    <a:pt x="4612" y="5325"/>
                    <a:pt x="4418" y="5383"/>
                    <a:pt x="4266" y="5489"/>
                  </a:cubicBezTo>
                  <a:cubicBezTo>
                    <a:pt x="3993" y="5670"/>
                    <a:pt x="3822" y="5945"/>
                    <a:pt x="3716" y="6224"/>
                  </a:cubicBezTo>
                  <a:cubicBezTo>
                    <a:pt x="3611" y="6507"/>
                    <a:pt x="3574" y="6805"/>
                    <a:pt x="3576" y="7099"/>
                  </a:cubicBezTo>
                  <a:cubicBezTo>
                    <a:pt x="3593" y="7406"/>
                    <a:pt x="3622" y="7644"/>
                    <a:pt x="3595" y="7910"/>
                  </a:cubicBezTo>
                  <a:cubicBezTo>
                    <a:pt x="3566" y="8167"/>
                    <a:pt x="3488" y="8421"/>
                    <a:pt x="3344" y="8608"/>
                  </a:cubicBezTo>
                  <a:cubicBezTo>
                    <a:pt x="3241" y="8749"/>
                    <a:pt x="3096" y="8828"/>
                    <a:pt x="2938" y="8828"/>
                  </a:cubicBezTo>
                  <a:cubicBezTo>
                    <a:pt x="2878" y="8828"/>
                    <a:pt x="2816" y="8817"/>
                    <a:pt x="2754" y="8793"/>
                  </a:cubicBezTo>
                  <a:cubicBezTo>
                    <a:pt x="2295" y="8618"/>
                    <a:pt x="1956" y="8138"/>
                    <a:pt x="1674" y="7688"/>
                  </a:cubicBezTo>
                  <a:cubicBezTo>
                    <a:pt x="1627" y="7611"/>
                    <a:pt x="1588" y="7534"/>
                    <a:pt x="1546" y="7457"/>
                  </a:cubicBezTo>
                  <a:cubicBezTo>
                    <a:pt x="1586" y="7055"/>
                    <a:pt x="1742" y="6663"/>
                    <a:pt x="1943" y="6300"/>
                  </a:cubicBezTo>
                  <a:cubicBezTo>
                    <a:pt x="2155" y="5921"/>
                    <a:pt x="2416" y="5565"/>
                    <a:pt x="2693" y="5223"/>
                  </a:cubicBezTo>
                  <a:cubicBezTo>
                    <a:pt x="2970" y="4880"/>
                    <a:pt x="3256" y="4536"/>
                    <a:pt x="3495" y="4157"/>
                  </a:cubicBezTo>
                  <a:cubicBezTo>
                    <a:pt x="3734" y="3780"/>
                    <a:pt x="3927" y="3359"/>
                    <a:pt x="3987" y="2910"/>
                  </a:cubicBezTo>
                  <a:lnTo>
                    <a:pt x="3898" y="2898"/>
                  </a:lnTo>
                  <a:cubicBezTo>
                    <a:pt x="3831" y="3328"/>
                    <a:pt x="3636" y="3729"/>
                    <a:pt x="3394" y="4092"/>
                  </a:cubicBezTo>
                  <a:cubicBezTo>
                    <a:pt x="3152" y="4456"/>
                    <a:pt x="2864" y="4789"/>
                    <a:pt x="2577" y="5127"/>
                  </a:cubicBezTo>
                  <a:cubicBezTo>
                    <a:pt x="2521" y="5192"/>
                    <a:pt x="2471" y="5262"/>
                    <a:pt x="2416" y="5328"/>
                  </a:cubicBezTo>
                  <a:cubicBezTo>
                    <a:pt x="2209" y="4621"/>
                    <a:pt x="2164" y="3865"/>
                    <a:pt x="2301" y="3138"/>
                  </a:cubicBezTo>
                  <a:lnTo>
                    <a:pt x="2234" y="3125"/>
                  </a:lnTo>
                  <a:lnTo>
                    <a:pt x="2234" y="3125"/>
                  </a:lnTo>
                  <a:cubicBezTo>
                    <a:pt x="2079" y="3885"/>
                    <a:pt x="2117" y="4683"/>
                    <a:pt x="2336" y="5429"/>
                  </a:cubicBezTo>
                  <a:cubicBezTo>
                    <a:pt x="2139" y="5679"/>
                    <a:pt x="1951" y="5935"/>
                    <a:pt x="1787" y="6212"/>
                  </a:cubicBezTo>
                  <a:cubicBezTo>
                    <a:pt x="1620" y="6499"/>
                    <a:pt x="1475" y="6808"/>
                    <a:pt x="1393" y="7139"/>
                  </a:cubicBezTo>
                  <a:cubicBezTo>
                    <a:pt x="1261" y="6833"/>
                    <a:pt x="1166" y="6517"/>
                    <a:pt x="1115" y="6183"/>
                  </a:cubicBezTo>
                  <a:cubicBezTo>
                    <a:pt x="1004" y="5102"/>
                    <a:pt x="1251" y="3998"/>
                    <a:pt x="1635" y="2968"/>
                  </a:cubicBezTo>
                  <a:cubicBezTo>
                    <a:pt x="2019" y="1933"/>
                    <a:pt x="2521" y="939"/>
                    <a:pt x="3108" y="1"/>
                  </a:cubicBezTo>
                  <a:close/>
                </a:path>
              </a:pathLst>
            </a:custGeom>
            <a:solidFill>
              <a:srgbClr val="009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p34"/>
          <p:cNvSpPr/>
          <p:nvPr/>
        </p:nvSpPr>
        <p:spPr>
          <a:xfrm>
            <a:off x="8053506" y="4634674"/>
            <a:ext cx="41134" cy="19241"/>
          </a:xfrm>
          <a:custGeom>
            <a:avLst/>
            <a:gdLst/>
            <a:ahLst/>
            <a:cxnLst/>
            <a:rect l="l" t="t" r="r" b="b"/>
            <a:pathLst>
              <a:path w="3134" h="1466" extrusionOk="0">
                <a:moveTo>
                  <a:pt x="1003" y="1"/>
                </a:moveTo>
                <a:cubicBezTo>
                  <a:pt x="450" y="1"/>
                  <a:pt x="1" y="48"/>
                  <a:pt x="1" y="48"/>
                </a:cubicBezTo>
                <a:cubicBezTo>
                  <a:pt x="1" y="48"/>
                  <a:pt x="490" y="708"/>
                  <a:pt x="506" y="1459"/>
                </a:cubicBezTo>
                <a:lnTo>
                  <a:pt x="2016" y="1459"/>
                </a:lnTo>
                <a:cubicBezTo>
                  <a:pt x="2016" y="1459"/>
                  <a:pt x="2070" y="1465"/>
                  <a:pt x="2153" y="1465"/>
                </a:cubicBezTo>
                <a:cubicBezTo>
                  <a:pt x="2454" y="1465"/>
                  <a:pt x="3133" y="1387"/>
                  <a:pt x="3019" y="668"/>
                </a:cubicBezTo>
                <a:cubicBezTo>
                  <a:pt x="2930" y="111"/>
                  <a:pt x="1847" y="1"/>
                  <a:pt x="1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697E1"/>
              </a:solidFill>
            </a:endParaRPr>
          </a:p>
        </p:txBody>
      </p:sp>
      <p:sp>
        <p:nvSpPr>
          <p:cNvPr id="469" name="Google Shape;469;p34"/>
          <p:cNvSpPr/>
          <p:nvPr/>
        </p:nvSpPr>
        <p:spPr>
          <a:xfrm>
            <a:off x="8074532" y="4634188"/>
            <a:ext cx="604" cy="53"/>
          </a:xfrm>
          <a:custGeom>
            <a:avLst/>
            <a:gdLst/>
            <a:ahLst/>
            <a:cxnLst/>
            <a:rect l="l" t="t" r="r" b="b"/>
            <a:pathLst>
              <a:path w="46" h="4" extrusionOk="0">
                <a:moveTo>
                  <a:pt x="46" y="0"/>
                </a:moveTo>
                <a:cubicBezTo>
                  <a:pt x="17" y="1"/>
                  <a:pt x="1" y="3"/>
                  <a:pt x="1" y="3"/>
                </a:cubicBezTo>
                <a:cubicBezTo>
                  <a:pt x="5" y="3"/>
                  <a:pt x="9" y="3"/>
                  <a:pt x="14" y="3"/>
                </a:cubicBezTo>
                <a:cubicBezTo>
                  <a:pt x="25" y="3"/>
                  <a:pt x="36" y="2"/>
                  <a:pt x="46" y="0"/>
                </a:cubicBezTo>
                <a:close/>
              </a:path>
            </a:pathLst>
          </a:custGeom>
          <a:solidFill>
            <a:srgbClr val="FAA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697E1"/>
              </a:solidFill>
            </a:endParaRPr>
          </a:p>
        </p:txBody>
      </p:sp>
      <p:grpSp>
        <p:nvGrpSpPr>
          <p:cNvPr id="470" name="Google Shape;470;p34"/>
          <p:cNvGrpSpPr/>
          <p:nvPr/>
        </p:nvGrpSpPr>
        <p:grpSpPr>
          <a:xfrm>
            <a:off x="1509754" y="1900944"/>
            <a:ext cx="686583" cy="943974"/>
            <a:chOff x="7582368" y="3401046"/>
            <a:chExt cx="526601" cy="723962"/>
          </a:xfrm>
        </p:grpSpPr>
        <p:sp>
          <p:nvSpPr>
            <p:cNvPr id="471" name="Google Shape;471;p34"/>
            <p:cNvSpPr/>
            <p:nvPr/>
          </p:nvSpPr>
          <p:spPr>
            <a:xfrm>
              <a:off x="7957058" y="4043083"/>
              <a:ext cx="122391" cy="33101"/>
            </a:xfrm>
            <a:custGeom>
              <a:avLst/>
              <a:gdLst/>
              <a:ahLst/>
              <a:cxnLst/>
              <a:rect l="l" t="t" r="r" b="b"/>
              <a:pathLst>
                <a:path w="9325" h="2522" extrusionOk="0">
                  <a:moveTo>
                    <a:pt x="957" y="0"/>
                  </a:moveTo>
                  <a:cubicBezTo>
                    <a:pt x="678" y="0"/>
                    <a:pt x="360" y="15"/>
                    <a:pt x="1" y="52"/>
                  </a:cubicBezTo>
                  <a:cubicBezTo>
                    <a:pt x="1" y="52"/>
                    <a:pt x="2970" y="1010"/>
                    <a:pt x="3595" y="1616"/>
                  </a:cubicBezTo>
                  <a:cubicBezTo>
                    <a:pt x="3595" y="1616"/>
                    <a:pt x="7030" y="2134"/>
                    <a:pt x="7723" y="2521"/>
                  </a:cubicBezTo>
                  <a:cubicBezTo>
                    <a:pt x="7723" y="2521"/>
                    <a:pt x="8654" y="2433"/>
                    <a:pt x="9144" y="2433"/>
                  </a:cubicBezTo>
                  <a:cubicBezTo>
                    <a:pt x="9215" y="2433"/>
                    <a:pt x="9277" y="2434"/>
                    <a:pt x="9325" y="2439"/>
                  </a:cubicBezTo>
                  <a:cubicBezTo>
                    <a:pt x="9325" y="2439"/>
                    <a:pt x="8438" y="1602"/>
                    <a:pt x="7548" y="1602"/>
                  </a:cubicBezTo>
                  <a:cubicBezTo>
                    <a:pt x="7512" y="1602"/>
                    <a:pt x="7475" y="1604"/>
                    <a:pt x="7438" y="1606"/>
                  </a:cubicBezTo>
                  <a:cubicBezTo>
                    <a:pt x="7438" y="1606"/>
                    <a:pt x="6068" y="754"/>
                    <a:pt x="4867" y="754"/>
                  </a:cubicBezTo>
                  <a:cubicBezTo>
                    <a:pt x="4867" y="754"/>
                    <a:pt x="4330" y="237"/>
                    <a:pt x="2572" y="237"/>
                  </a:cubicBezTo>
                  <a:cubicBezTo>
                    <a:pt x="2572" y="237"/>
                    <a:pt x="2075" y="0"/>
                    <a:pt x="957"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34"/>
            <p:cNvGrpSpPr/>
            <p:nvPr/>
          </p:nvGrpSpPr>
          <p:grpSpPr>
            <a:xfrm>
              <a:off x="7582368" y="3401046"/>
              <a:ext cx="526601" cy="723962"/>
              <a:chOff x="6829100" y="3073575"/>
              <a:chExt cx="1003050" cy="1378975"/>
            </a:xfrm>
          </p:grpSpPr>
          <p:sp>
            <p:nvSpPr>
              <p:cNvPr id="473" name="Google Shape;473;p34"/>
              <p:cNvSpPr/>
              <p:nvPr/>
            </p:nvSpPr>
            <p:spPr>
              <a:xfrm>
                <a:off x="6829100" y="3073575"/>
                <a:ext cx="1003050" cy="1378975"/>
              </a:xfrm>
              <a:custGeom>
                <a:avLst/>
                <a:gdLst/>
                <a:ahLst/>
                <a:cxnLst/>
                <a:rect l="l" t="t" r="r" b="b"/>
                <a:pathLst>
                  <a:path w="40122" h="55159" extrusionOk="0">
                    <a:moveTo>
                      <a:pt x="2389" y="0"/>
                    </a:moveTo>
                    <a:cubicBezTo>
                      <a:pt x="2389" y="0"/>
                      <a:pt x="0" y="10796"/>
                      <a:pt x="2623" y="20213"/>
                    </a:cubicBezTo>
                    <a:cubicBezTo>
                      <a:pt x="5251" y="29624"/>
                      <a:pt x="5021" y="35558"/>
                      <a:pt x="5021" y="35558"/>
                    </a:cubicBezTo>
                    <a:cubicBezTo>
                      <a:pt x="5021" y="35558"/>
                      <a:pt x="4792" y="41437"/>
                      <a:pt x="3992" y="44235"/>
                    </a:cubicBezTo>
                    <a:cubicBezTo>
                      <a:pt x="3193" y="47027"/>
                      <a:pt x="2508" y="49370"/>
                      <a:pt x="2908" y="51477"/>
                    </a:cubicBezTo>
                    <a:cubicBezTo>
                      <a:pt x="3060" y="52277"/>
                      <a:pt x="3341" y="52925"/>
                      <a:pt x="3680" y="53430"/>
                    </a:cubicBezTo>
                    <a:cubicBezTo>
                      <a:pt x="4226" y="54266"/>
                      <a:pt x="4925" y="54730"/>
                      <a:pt x="5420" y="54905"/>
                    </a:cubicBezTo>
                    <a:cubicBezTo>
                      <a:pt x="5801" y="55036"/>
                      <a:pt x="7048" y="55158"/>
                      <a:pt x="8404" y="55158"/>
                    </a:cubicBezTo>
                    <a:cubicBezTo>
                      <a:pt x="9896" y="55158"/>
                      <a:pt x="11521" y="55010"/>
                      <a:pt x="12269" y="54559"/>
                    </a:cubicBezTo>
                    <a:cubicBezTo>
                      <a:pt x="13693" y="53706"/>
                      <a:pt x="17170" y="52736"/>
                      <a:pt x="19513" y="52736"/>
                    </a:cubicBezTo>
                    <a:cubicBezTo>
                      <a:pt x="21855" y="52736"/>
                      <a:pt x="26931" y="55134"/>
                      <a:pt x="29273" y="55157"/>
                    </a:cubicBezTo>
                    <a:cubicBezTo>
                      <a:pt x="29301" y="55157"/>
                      <a:pt x="29329" y="55157"/>
                      <a:pt x="29357" y="55157"/>
                    </a:cubicBezTo>
                    <a:cubicBezTo>
                      <a:pt x="31462" y="55157"/>
                      <a:pt x="31117" y="54380"/>
                      <a:pt x="32467" y="54380"/>
                    </a:cubicBezTo>
                    <a:cubicBezTo>
                      <a:pt x="32554" y="54380"/>
                      <a:pt x="32648" y="54383"/>
                      <a:pt x="32750" y="54390"/>
                    </a:cubicBezTo>
                    <a:cubicBezTo>
                      <a:pt x="34463" y="54504"/>
                      <a:pt x="34574" y="55157"/>
                      <a:pt x="36424" y="55157"/>
                    </a:cubicBezTo>
                    <a:cubicBezTo>
                      <a:pt x="37918" y="55157"/>
                      <a:pt x="39492" y="54790"/>
                      <a:pt x="39956" y="53756"/>
                    </a:cubicBezTo>
                    <a:cubicBezTo>
                      <a:pt x="40071" y="53509"/>
                      <a:pt x="40121" y="53219"/>
                      <a:pt x="40090" y="52889"/>
                    </a:cubicBezTo>
                    <a:cubicBezTo>
                      <a:pt x="40080" y="52824"/>
                      <a:pt x="40071" y="52764"/>
                      <a:pt x="40058" y="52709"/>
                    </a:cubicBezTo>
                    <a:cubicBezTo>
                      <a:pt x="40039" y="52580"/>
                      <a:pt x="40003" y="52471"/>
                      <a:pt x="39956" y="52365"/>
                    </a:cubicBezTo>
                    <a:cubicBezTo>
                      <a:pt x="39555" y="51426"/>
                      <a:pt x="38405" y="51347"/>
                      <a:pt x="38006" y="51347"/>
                    </a:cubicBezTo>
                    <a:cubicBezTo>
                      <a:pt x="37968" y="51347"/>
                      <a:pt x="37936" y="51348"/>
                      <a:pt x="37913" y="51349"/>
                    </a:cubicBezTo>
                    <a:cubicBezTo>
                      <a:pt x="37885" y="51349"/>
                      <a:pt x="37867" y="51354"/>
                      <a:pt x="37867" y="51354"/>
                    </a:cubicBezTo>
                    <a:cubicBezTo>
                      <a:pt x="37867" y="51354"/>
                      <a:pt x="36980" y="50514"/>
                      <a:pt x="36087" y="50514"/>
                    </a:cubicBezTo>
                    <a:cubicBezTo>
                      <a:pt x="36051" y="50514"/>
                      <a:pt x="36015" y="50515"/>
                      <a:pt x="35979" y="50518"/>
                    </a:cubicBezTo>
                    <a:cubicBezTo>
                      <a:pt x="35979" y="50518"/>
                      <a:pt x="34610" y="49668"/>
                      <a:pt x="33411" y="49668"/>
                    </a:cubicBezTo>
                    <a:cubicBezTo>
                      <a:pt x="33411" y="49668"/>
                      <a:pt x="32873" y="49149"/>
                      <a:pt x="31114" y="49149"/>
                    </a:cubicBezTo>
                    <a:cubicBezTo>
                      <a:pt x="31114" y="49149"/>
                      <a:pt x="30618" y="48914"/>
                      <a:pt x="29502" y="48914"/>
                    </a:cubicBezTo>
                    <a:cubicBezTo>
                      <a:pt x="29222" y="48914"/>
                      <a:pt x="28903" y="48929"/>
                      <a:pt x="28543" y="48966"/>
                    </a:cubicBezTo>
                    <a:cubicBezTo>
                      <a:pt x="28543" y="48966"/>
                      <a:pt x="26636" y="47799"/>
                      <a:pt x="25750" y="46770"/>
                    </a:cubicBezTo>
                    <a:cubicBezTo>
                      <a:pt x="24863" y="45741"/>
                      <a:pt x="21529" y="44074"/>
                      <a:pt x="20693" y="43610"/>
                    </a:cubicBezTo>
                    <a:cubicBezTo>
                      <a:pt x="19857" y="43150"/>
                      <a:pt x="18098" y="42494"/>
                      <a:pt x="17239" y="39774"/>
                    </a:cubicBezTo>
                    <a:cubicBezTo>
                      <a:pt x="16380" y="37055"/>
                      <a:pt x="16582" y="36463"/>
                      <a:pt x="16307" y="32297"/>
                    </a:cubicBezTo>
                    <a:cubicBezTo>
                      <a:pt x="16022" y="27975"/>
                      <a:pt x="17326" y="24953"/>
                      <a:pt x="18213" y="17429"/>
                    </a:cubicBezTo>
                    <a:cubicBezTo>
                      <a:pt x="19121" y="9740"/>
                      <a:pt x="19539" y="0"/>
                      <a:pt x="19539" y="0"/>
                    </a:cubicBezTo>
                    <a:close/>
                  </a:path>
                </a:pathLst>
              </a:custGeom>
              <a:solidFill>
                <a:srgbClr val="D891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4"/>
              <p:cNvSpPr/>
              <p:nvPr/>
            </p:nvSpPr>
            <p:spPr>
              <a:xfrm>
                <a:off x="6921050" y="4371000"/>
                <a:ext cx="907000" cy="81550"/>
              </a:xfrm>
              <a:custGeom>
                <a:avLst/>
                <a:gdLst/>
                <a:ahLst/>
                <a:cxnLst/>
                <a:rect l="l" t="t" r="r" b="b"/>
                <a:pathLst>
                  <a:path w="36280" h="3262" extrusionOk="0">
                    <a:moveTo>
                      <a:pt x="15470" y="0"/>
                    </a:moveTo>
                    <a:cubicBezTo>
                      <a:pt x="9808" y="0"/>
                      <a:pt x="9758" y="2854"/>
                      <a:pt x="4760" y="2854"/>
                    </a:cubicBezTo>
                    <a:cubicBezTo>
                      <a:pt x="4699" y="2854"/>
                      <a:pt x="4637" y="2854"/>
                      <a:pt x="4575" y="2853"/>
                    </a:cubicBezTo>
                    <a:cubicBezTo>
                      <a:pt x="1153" y="2807"/>
                      <a:pt x="1" y="1536"/>
                      <a:pt x="1" y="1536"/>
                    </a:cubicBezTo>
                    <a:lnTo>
                      <a:pt x="1" y="1536"/>
                    </a:lnTo>
                    <a:cubicBezTo>
                      <a:pt x="551" y="2370"/>
                      <a:pt x="1246" y="2834"/>
                      <a:pt x="1742" y="3007"/>
                    </a:cubicBezTo>
                    <a:cubicBezTo>
                      <a:pt x="2123" y="3138"/>
                      <a:pt x="3371" y="3261"/>
                      <a:pt x="4728" y="3261"/>
                    </a:cubicBezTo>
                    <a:cubicBezTo>
                      <a:pt x="6220" y="3261"/>
                      <a:pt x="7843" y="3112"/>
                      <a:pt x="8590" y="2664"/>
                    </a:cubicBezTo>
                    <a:cubicBezTo>
                      <a:pt x="10016" y="1808"/>
                      <a:pt x="13497" y="838"/>
                      <a:pt x="15836" y="838"/>
                    </a:cubicBezTo>
                    <a:cubicBezTo>
                      <a:pt x="18176" y="838"/>
                      <a:pt x="23255" y="3239"/>
                      <a:pt x="25595" y="3260"/>
                    </a:cubicBezTo>
                    <a:cubicBezTo>
                      <a:pt x="25623" y="3260"/>
                      <a:pt x="25652" y="3260"/>
                      <a:pt x="25679" y="3260"/>
                    </a:cubicBezTo>
                    <a:cubicBezTo>
                      <a:pt x="27783" y="3260"/>
                      <a:pt x="27438" y="2484"/>
                      <a:pt x="28791" y="2484"/>
                    </a:cubicBezTo>
                    <a:cubicBezTo>
                      <a:pt x="28878" y="2484"/>
                      <a:pt x="28972" y="2487"/>
                      <a:pt x="29074" y="2494"/>
                    </a:cubicBezTo>
                    <a:cubicBezTo>
                      <a:pt x="30786" y="2607"/>
                      <a:pt x="30897" y="3261"/>
                      <a:pt x="32746" y="3261"/>
                    </a:cubicBezTo>
                    <a:cubicBezTo>
                      <a:pt x="34237" y="3261"/>
                      <a:pt x="35813" y="2892"/>
                      <a:pt x="36280" y="1858"/>
                    </a:cubicBezTo>
                    <a:lnTo>
                      <a:pt x="36280" y="1858"/>
                    </a:lnTo>
                    <a:cubicBezTo>
                      <a:pt x="35472" y="2443"/>
                      <a:pt x="34233" y="2801"/>
                      <a:pt x="33099" y="2801"/>
                    </a:cubicBezTo>
                    <a:cubicBezTo>
                      <a:pt x="33053" y="2801"/>
                      <a:pt x="33008" y="2801"/>
                      <a:pt x="32963" y="2800"/>
                    </a:cubicBezTo>
                    <a:cubicBezTo>
                      <a:pt x="31270" y="2756"/>
                      <a:pt x="29694" y="2108"/>
                      <a:pt x="28834" y="2025"/>
                    </a:cubicBezTo>
                    <a:cubicBezTo>
                      <a:pt x="28806" y="2022"/>
                      <a:pt x="28779" y="2021"/>
                      <a:pt x="28754" y="2021"/>
                    </a:cubicBezTo>
                    <a:cubicBezTo>
                      <a:pt x="28145" y="2021"/>
                      <a:pt x="28031" y="2732"/>
                      <a:pt x="25626" y="2857"/>
                    </a:cubicBezTo>
                    <a:cubicBezTo>
                      <a:pt x="25569" y="2860"/>
                      <a:pt x="25513" y="2861"/>
                      <a:pt x="25456" y="2861"/>
                    </a:cubicBezTo>
                    <a:cubicBezTo>
                      <a:pt x="23009" y="2861"/>
                      <a:pt x="20598" y="147"/>
                      <a:pt x="16007" y="8"/>
                    </a:cubicBezTo>
                    <a:cubicBezTo>
                      <a:pt x="15823" y="3"/>
                      <a:pt x="15643" y="0"/>
                      <a:pt x="15470"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4"/>
              <p:cNvSpPr/>
              <p:nvPr/>
            </p:nvSpPr>
            <p:spPr>
              <a:xfrm>
                <a:off x="7008950" y="4085325"/>
                <a:ext cx="131850" cy="81475"/>
              </a:xfrm>
              <a:custGeom>
                <a:avLst/>
                <a:gdLst/>
                <a:ahLst/>
                <a:cxnLst/>
                <a:rect l="l" t="t" r="r" b="b"/>
                <a:pathLst>
                  <a:path w="5274" h="3259" extrusionOk="0">
                    <a:moveTo>
                      <a:pt x="863" y="0"/>
                    </a:moveTo>
                    <a:cubicBezTo>
                      <a:pt x="863" y="1"/>
                      <a:pt x="1" y="2397"/>
                      <a:pt x="2365" y="3100"/>
                    </a:cubicBezTo>
                    <a:cubicBezTo>
                      <a:pt x="2742" y="3212"/>
                      <a:pt x="3073" y="3259"/>
                      <a:pt x="3363" y="3259"/>
                    </a:cubicBezTo>
                    <a:cubicBezTo>
                      <a:pt x="4890" y="3259"/>
                      <a:pt x="5273" y="1949"/>
                      <a:pt x="5273" y="1949"/>
                    </a:cubicBezTo>
                    <a:lnTo>
                      <a:pt x="5273" y="1949"/>
                    </a:lnTo>
                    <a:cubicBezTo>
                      <a:pt x="4922" y="2493"/>
                      <a:pt x="4283" y="2557"/>
                      <a:pt x="4283" y="2557"/>
                    </a:cubicBezTo>
                    <a:cubicBezTo>
                      <a:pt x="4027" y="2596"/>
                      <a:pt x="3790" y="2614"/>
                      <a:pt x="3571" y="2614"/>
                    </a:cubicBezTo>
                    <a:cubicBezTo>
                      <a:pt x="945" y="2614"/>
                      <a:pt x="863" y="1"/>
                      <a:pt x="863"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4"/>
              <p:cNvSpPr/>
              <p:nvPr/>
            </p:nvSpPr>
            <p:spPr>
              <a:xfrm>
                <a:off x="6915150" y="3196150"/>
                <a:ext cx="277025" cy="652250"/>
              </a:xfrm>
              <a:custGeom>
                <a:avLst/>
                <a:gdLst/>
                <a:ahLst/>
                <a:cxnLst/>
                <a:rect l="l" t="t" r="r" b="b"/>
                <a:pathLst>
                  <a:path w="11081" h="26090" extrusionOk="0">
                    <a:moveTo>
                      <a:pt x="5488" y="1"/>
                    </a:moveTo>
                    <a:cubicBezTo>
                      <a:pt x="4858" y="978"/>
                      <a:pt x="4258" y="1972"/>
                      <a:pt x="3644" y="2959"/>
                    </a:cubicBezTo>
                    <a:lnTo>
                      <a:pt x="2814" y="4489"/>
                    </a:lnTo>
                    <a:cubicBezTo>
                      <a:pt x="2525" y="5014"/>
                      <a:pt x="2345" y="5649"/>
                      <a:pt x="2398" y="6267"/>
                    </a:cubicBezTo>
                    <a:cubicBezTo>
                      <a:pt x="2409" y="6485"/>
                      <a:pt x="2445" y="6696"/>
                      <a:pt x="2490" y="6903"/>
                    </a:cubicBezTo>
                    <a:cubicBezTo>
                      <a:pt x="2198" y="6849"/>
                      <a:pt x="1914" y="6689"/>
                      <a:pt x="1684" y="6469"/>
                    </a:cubicBezTo>
                    <a:cubicBezTo>
                      <a:pt x="1391" y="6190"/>
                      <a:pt x="1189" y="5815"/>
                      <a:pt x="1034" y="5419"/>
                    </a:cubicBezTo>
                    <a:cubicBezTo>
                      <a:pt x="725" y="4631"/>
                      <a:pt x="592" y="3720"/>
                      <a:pt x="67" y="2993"/>
                    </a:cubicBezTo>
                    <a:lnTo>
                      <a:pt x="1" y="3036"/>
                    </a:lnTo>
                    <a:cubicBezTo>
                      <a:pt x="466" y="3774"/>
                      <a:pt x="534" y="4657"/>
                      <a:pt x="803" y="5502"/>
                    </a:cubicBezTo>
                    <a:cubicBezTo>
                      <a:pt x="938" y="5922"/>
                      <a:pt x="1129" y="6350"/>
                      <a:pt x="1448" y="6697"/>
                    </a:cubicBezTo>
                    <a:cubicBezTo>
                      <a:pt x="1736" y="7013"/>
                      <a:pt x="2133" y="7270"/>
                      <a:pt x="2595" y="7326"/>
                    </a:cubicBezTo>
                    <a:cubicBezTo>
                      <a:pt x="2662" y="7557"/>
                      <a:pt x="2736" y="7785"/>
                      <a:pt x="2813" y="8008"/>
                    </a:cubicBezTo>
                    <a:cubicBezTo>
                      <a:pt x="3013" y="8562"/>
                      <a:pt x="3236" y="9100"/>
                      <a:pt x="3463" y="9635"/>
                    </a:cubicBezTo>
                    <a:cubicBezTo>
                      <a:pt x="3804" y="10463"/>
                      <a:pt x="4193" y="11270"/>
                      <a:pt x="4451" y="12101"/>
                    </a:cubicBezTo>
                    <a:cubicBezTo>
                      <a:pt x="4146" y="12293"/>
                      <a:pt x="3835" y="12489"/>
                      <a:pt x="3547" y="12727"/>
                    </a:cubicBezTo>
                    <a:cubicBezTo>
                      <a:pt x="3230" y="12983"/>
                      <a:pt x="2944" y="13300"/>
                      <a:pt x="2747" y="13663"/>
                    </a:cubicBezTo>
                    <a:cubicBezTo>
                      <a:pt x="2350" y="14394"/>
                      <a:pt x="2262" y="15206"/>
                      <a:pt x="2174" y="15985"/>
                    </a:cubicBezTo>
                    <a:lnTo>
                      <a:pt x="2303" y="16002"/>
                    </a:lnTo>
                    <a:cubicBezTo>
                      <a:pt x="2434" y="15231"/>
                      <a:pt x="2577" y="14443"/>
                      <a:pt x="2980" y="13800"/>
                    </a:cubicBezTo>
                    <a:cubicBezTo>
                      <a:pt x="3342" y="13211"/>
                      <a:pt x="3942" y="12842"/>
                      <a:pt x="4565" y="12500"/>
                    </a:cubicBezTo>
                    <a:cubicBezTo>
                      <a:pt x="4594" y="12617"/>
                      <a:pt x="4622" y="12735"/>
                      <a:pt x="4645" y="12853"/>
                    </a:cubicBezTo>
                    <a:cubicBezTo>
                      <a:pt x="4755" y="13402"/>
                      <a:pt x="4771" y="13960"/>
                      <a:pt x="4655" y="14496"/>
                    </a:cubicBezTo>
                    <a:cubicBezTo>
                      <a:pt x="4537" y="15033"/>
                      <a:pt x="4284" y="15547"/>
                      <a:pt x="4087" y="16113"/>
                    </a:cubicBezTo>
                    <a:cubicBezTo>
                      <a:pt x="3987" y="16393"/>
                      <a:pt x="3912" y="16695"/>
                      <a:pt x="3862" y="16985"/>
                    </a:cubicBezTo>
                    <a:cubicBezTo>
                      <a:pt x="3810" y="17272"/>
                      <a:pt x="3764" y="17563"/>
                      <a:pt x="3735" y="17864"/>
                    </a:cubicBezTo>
                    <a:cubicBezTo>
                      <a:pt x="3708" y="18162"/>
                      <a:pt x="3709" y="18481"/>
                      <a:pt x="3775" y="18791"/>
                    </a:cubicBezTo>
                    <a:cubicBezTo>
                      <a:pt x="3826" y="19017"/>
                      <a:pt x="3902" y="19226"/>
                      <a:pt x="3982" y="19430"/>
                    </a:cubicBezTo>
                    <a:cubicBezTo>
                      <a:pt x="3005" y="20393"/>
                      <a:pt x="2475" y="21764"/>
                      <a:pt x="2556" y="23102"/>
                    </a:cubicBezTo>
                    <a:lnTo>
                      <a:pt x="2636" y="23099"/>
                    </a:lnTo>
                    <a:cubicBezTo>
                      <a:pt x="2629" y="21821"/>
                      <a:pt x="3189" y="20575"/>
                      <a:pt x="4101" y="19727"/>
                    </a:cubicBezTo>
                    <a:cubicBezTo>
                      <a:pt x="4309" y="20237"/>
                      <a:pt x="4556" y="20746"/>
                      <a:pt x="4687" y="21239"/>
                    </a:cubicBezTo>
                    <a:cubicBezTo>
                      <a:pt x="4760" y="21502"/>
                      <a:pt x="4786" y="21769"/>
                      <a:pt x="4766" y="22035"/>
                    </a:cubicBezTo>
                    <a:cubicBezTo>
                      <a:pt x="4753" y="22303"/>
                      <a:pt x="4667" y="22559"/>
                      <a:pt x="4600" y="22848"/>
                    </a:cubicBezTo>
                    <a:cubicBezTo>
                      <a:pt x="4535" y="23129"/>
                      <a:pt x="4501" y="23521"/>
                      <a:pt x="4682" y="23818"/>
                    </a:cubicBezTo>
                    <a:cubicBezTo>
                      <a:pt x="4768" y="23963"/>
                      <a:pt x="4878" y="24080"/>
                      <a:pt x="4984" y="24187"/>
                    </a:cubicBezTo>
                    <a:cubicBezTo>
                      <a:pt x="5084" y="24283"/>
                      <a:pt x="5179" y="24386"/>
                      <a:pt x="5265" y="24494"/>
                    </a:cubicBezTo>
                    <a:cubicBezTo>
                      <a:pt x="5603" y="24931"/>
                      <a:pt x="5783" y="25516"/>
                      <a:pt x="5682" y="26090"/>
                    </a:cubicBezTo>
                    <a:cubicBezTo>
                      <a:pt x="5864" y="25536"/>
                      <a:pt x="5763" y="24888"/>
                      <a:pt x="5443" y="24374"/>
                    </a:cubicBezTo>
                    <a:cubicBezTo>
                      <a:pt x="5363" y="24245"/>
                      <a:pt x="5274" y="24122"/>
                      <a:pt x="5176" y="24005"/>
                    </a:cubicBezTo>
                    <a:cubicBezTo>
                      <a:pt x="5090" y="23895"/>
                      <a:pt x="5014" y="23792"/>
                      <a:pt x="4963" y="23677"/>
                    </a:cubicBezTo>
                    <a:cubicBezTo>
                      <a:pt x="4866" y="23451"/>
                      <a:pt x="4911" y="23221"/>
                      <a:pt x="4999" y="22952"/>
                    </a:cubicBezTo>
                    <a:cubicBezTo>
                      <a:pt x="5174" y="22412"/>
                      <a:pt x="5265" y="21729"/>
                      <a:pt x="5088" y="21139"/>
                    </a:cubicBezTo>
                    <a:cubicBezTo>
                      <a:pt x="4923" y="20535"/>
                      <a:pt x="4662" y="20029"/>
                      <a:pt x="4449" y="19491"/>
                    </a:cubicBezTo>
                    <a:cubicBezTo>
                      <a:pt x="4340" y="19225"/>
                      <a:pt x="4237" y="18963"/>
                      <a:pt x="4178" y="18704"/>
                    </a:cubicBezTo>
                    <a:cubicBezTo>
                      <a:pt x="4123" y="18444"/>
                      <a:pt x="4121" y="18178"/>
                      <a:pt x="4146" y="17900"/>
                    </a:cubicBezTo>
                    <a:cubicBezTo>
                      <a:pt x="4172" y="17623"/>
                      <a:pt x="4217" y="17341"/>
                      <a:pt x="4268" y="17057"/>
                    </a:cubicBezTo>
                    <a:cubicBezTo>
                      <a:pt x="4317" y="16777"/>
                      <a:pt x="4383" y="16514"/>
                      <a:pt x="4476" y="16247"/>
                    </a:cubicBezTo>
                    <a:cubicBezTo>
                      <a:pt x="4658" y="15719"/>
                      <a:pt x="4924" y="15184"/>
                      <a:pt x="5058" y="14585"/>
                    </a:cubicBezTo>
                    <a:cubicBezTo>
                      <a:pt x="5069" y="14534"/>
                      <a:pt x="5073" y="14481"/>
                      <a:pt x="5081" y="14429"/>
                    </a:cubicBezTo>
                    <a:cubicBezTo>
                      <a:pt x="5586" y="14791"/>
                      <a:pt x="6061" y="15194"/>
                      <a:pt x="6499" y="15637"/>
                    </a:cubicBezTo>
                    <a:cubicBezTo>
                      <a:pt x="6424" y="16189"/>
                      <a:pt x="6282" y="16741"/>
                      <a:pt x="6187" y="17309"/>
                    </a:cubicBezTo>
                    <a:cubicBezTo>
                      <a:pt x="6171" y="17460"/>
                      <a:pt x="6123" y="17596"/>
                      <a:pt x="6144" y="17776"/>
                    </a:cubicBezTo>
                    <a:cubicBezTo>
                      <a:pt x="6167" y="17934"/>
                      <a:pt x="6204" y="18078"/>
                      <a:pt x="6247" y="18224"/>
                    </a:cubicBezTo>
                    <a:cubicBezTo>
                      <a:pt x="6337" y="18511"/>
                      <a:pt x="6431" y="18795"/>
                      <a:pt x="6586" y="19063"/>
                    </a:cubicBezTo>
                    <a:lnTo>
                      <a:pt x="6670" y="19014"/>
                    </a:lnTo>
                    <a:cubicBezTo>
                      <a:pt x="6541" y="18758"/>
                      <a:pt x="6460" y="18469"/>
                      <a:pt x="6392" y="18186"/>
                    </a:cubicBezTo>
                    <a:cubicBezTo>
                      <a:pt x="6359" y="18043"/>
                      <a:pt x="6330" y="17899"/>
                      <a:pt x="6320" y="17760"/>
                    </a:cubicBezTo>
                    <a:cubicBezTo>
                      <a:pt x="6308" y="17643"/>
                      <a:pt x="6360" y="17490"/>
                      <a:pt x="6385" y="17347"/>
                    </a:cubicBezTo>
                    <a:cubicBezTo>
                      <a:pt x="6494" y="16871"/>
                      <a:pt x="6641" y="16395"/>
                      <a:pt x="6752" y="15905"/>
                    </a:cubicBezTo>
                    <a:cubicBezTo>
                      <a:pt x="7189" y="16378"/>
                      <a:pt x="7587" y="16886"/>
                      <a:pt x="7936" y="17428"/>
                    </a:cubicBezTo>
                    <a:cubicBezTo>
                      <a:pt x="8348" y="18068"/>
                      <a:pt x="8706" y="18760"/>
                      <a:pt x="9189" y="19375"/>
                    </a:cubicBezTo>
                    <a:cubicBezTo>
                      <a:pt x="9665" y="19984"/>
                      <a:pt x="10292" y="20526"/>
                      <a:pt x="11059" y="20721"/>
                    </a:cubicBezTo>
                    <a:lnTo>
                      <a:pt x="11080" y="20644"/>
                    </a:lnTo>
                    <a:cubicBezTo>
                      <a:pt x="10345" y="20429"/>
                      <a:pt x="9762" y="19884"/>
                      <a:pt x="9319" y="19276"/>
                    </a:cubicBezTo>
                    <a:cubicBezTo>
                      <a:pt x="8871" y="18662"/>
                      <a:pt x="8543" y="17967"/>
                      <a:pt x="8146" y="17299"/>
                    </a:cubicBezTo>
                    <a:cubicBezTo>
                      <a:pt x="7380" y="16008"/>
                      <a:pt x="6349" y="14869"/>
                      <a:pt x="5135" y="13970"/>
                    </a:cubicBezTo>
                    <a:cubicBezTo>
                      <a:pt x="5158" y="13567"/>
                      <a:pt x="5128" y="13163"/>
                      <a:pt x="5050" y="12776"/>
                    </a:cubicBezTo>
                    <a:cubicBezTo>
                      <a:pt x="4912" y="12070"/>
                      <a:pt x="4663" y="11410"/>
                      <a:pt x="4394" y="10767"/>
                    </a:cubicBezTo>
                    <a:cubicBezTo>
                      <a:pt x="4264" y="10026"/>
                      <a:pt x="4705" y="9253"/>
                      <a:pt x="5290" y="8727"/>
                    </a:cubicBezTo>
                    <a:cubicBezTo>
                      <a:pt x="5398" y="8627"/>
                      <a:pt x="5517" y="8536"/>
                      <a:pt x="5635" y="8445"/>
                    </a:cubicBezTo>
                    <a:lnTo>
                      <a:pt x="7319" y="9345"/>
                    </a:lnTo>
                    <a:cubicBezTo>
                      <a:pt x="7628" y="9506"/>
                      <a:pt x="7965" y="9660"/>
                      <a:pt x="8338" y="9688"/>
                    </a:cubicBezTo>
                    <a:cubicBezTo>
                      <a:pt x="8373" y="9690"/>
                      <a:pt x="8409" y="9692"/>
                      <a:pt x="8445" y="9692"/>
                    </a:cubicBezTo>
                    <a:cubicBezTo>
                      <a:pt x="8779" y="9692"/>
                      <a:pt x="9129" y="9574"/>
                      <a:pt x="9347" y="9300"/>
                    </a:cubicBezTo>
                    <a:lnTo>
                      <a:pt x="9228" y="9202"/>
                    </a:lnTo>
                    <a:cubicBezTo>
                      <a:pt x="9051" y="9410"/>
                      <a:pt x="8770" y="9503"/>
                      <a:pt x="8493" y="9503"/>
                    </a:cubicBezTo>
                    <a:cubicBezTo>
                      <a:pt x="8446" y="9503"/>
                      <a:pt x="8400" y="9501"/>
                      <a:pt x="8354" y="9496"/>
                    </a:cubicBezTo>
                    <a:cubicBezTo>
                      <a:pt x="8031" y="9461"/>
                      <a:pt x="7725" y="9310"/>
                      <a:pt x="7428" y="9140"/>
                    </a:cubicBezTo>
                    <a:lnTo>
                      <a:pt x="5897" y="8248"/>
                    </a:lnTo>
                    <a:cubicBezTo>
                      <a:pt x="6364" y="7918"/>
                      <a:pt x="6869" y="7619"/>
                      <a:pt x="7336" y="7250"/>
                    </a:cubicBezTo>
                    <a:cubicBezTo>
                      <a:pt x="8695" y="6184"/>
                      <a:pt x="9678" y="4666"/>
                      <a:pt x="10091" y="3003"/>
                    </a:cubicBezTo>
                    <a:lnTo>
                      <a:pt x="9932" y="2961"/>
                    </a:lnTo>
                    <a:cubicBezTo>
                      <a:pt x="9492" y="4563"/>
                      <a:pt x="8509" y="6002"/>
                      <a:pt x="7194" y="6994"/>
                    </a:cubicBezTo>
                    <a:cubicBezTo>
                      <a:pt x="7173" y="6642"/>
                      <a:pt x="7168" y="6285"/>
                      <a:pt x="7193" y="5932"/>
                    </a:cubicBezTo>
                    <a:cubicBezTo>
                      <a:pt x="7226" y="5499"/>
                      <a:pt x="7295" y="5064"/>
                      <a:pt x="7465" y="4667"/>
                    </a:cubicBezTo>
                    <a:lnTo>
                      <a:pt x="7377" y="4625"/>
                    </a:lnTo>
                    <a:cubicBezTo>
                      <a:pt x="7181" y="5033"/>
                      <a:pt x="7094" y="5477"/>
                      <a:pt x="7042" y="5918"/>
                    </a:cubicBezTo>
                    <a:cubicBezTo>
                      <a:pt x="6997" y="6321"/>
                      <a:pt x="6985" y="6724"/>
                      <a:pt x="6999" y="7132"/>
                    </a:cubicBezTo>
                    <a:cubicBezTo>
                      <a:pt x="6375" y="7575"/>
                      <a:pt x="5670" y="7932"/>
                      <a:pt x="5057" y="8465"/>
                    </a:cubicBezTo>
                    <a:cubicBezTo>
                      <a:pt x="4722" y="8754"/>
                      <a:pt x="4431" y="9103"/>
                      <a:pt x="4226" y="9508"/>
                    </a:cubicBezTo>
                    <a:cubicBezTo>
                      <a:pt x="4152" y="9653"/>
                      <a:pt x="4097" y="9810"/>
                      <a:pt x="4052" y="9970"/>
                    </a:cubicBezTo>
                    <a:cubicBezTo>
                      <a:pt x="3981" y="9805"/>
                      <a:pt x="3910" y="9640"/>
                      <a:pt x="3843" y="9474"/>
                    </a:cubicBezTo>
                    <a:cubicBezTo>
                      <a:pt x="3617" y="8942"/>
                      <a:pt x="3396" y="8409"/>
                      <a:pt x="3202" y="7871"/>
                    </a:cubicBezTo>
                    <a:cubicBezTo>
                      <a:pt x="3023" y="7355"/>
                      <a:pt x="2854" y="6829"/>
                      <a:pt x="2816" y="6305"/>
                    </a:cubicBezTo>
                    <a:cubicBezTo>
                      <a:pt x="3123" y="6152"/>
                      <a:pt x="3418" y="5990"/>
                      <a:pt x="3705" y="5805"/>
                    </a:cubicBezTo>
                    <a:cubicBezTo>
                      <a:pt x="4033" y="5590"/>
                      <a:pt x="4357" y="5361"/>
                      <a:pt x="4627" y="5053"/>
                    </a:cubicBezTo>
                    <a:cubicBezTo>
                      <a:pt x="4696" y="4979"/>
                      <a:pt x="4755" y="4890"/>
                      <a:pt x="4812" y="4802"/>
                    </a:cubicBezTo>
                    <a:cubicBezTo>
                      <a:pt x="4864" y="4702"/>
                      <a:pt x="4907" y="4610"/>
                      <a:pt x="4940" y="4525"/>
                    </a:cubicBezTo>
                    <a:lnTo>
                      <a:pt x="5165" y="3997"/>
                    </a:lnTo>
                    <a:lnTo>
                      <a:pt x="5614" y="2941"/>
                    </a:lnTo>
                    <a:lnTo>
                      <a:pt x="5494" y="2883"/>
                    </a:lnTo>
                    <a:lnTo>
                      <a:pt x="4979" y="3913"/>
                    </a:lnTo>
                    <a:lnTo>
                      <a:pt x="4722" y="4430"/>
                    </a:lnTo>
                    <a:cubicBezTo>
                      <a:pt x="4678" y="4521"/>
                      <a:pt x="4635" y="4600"/>
                      <a:pt x="4594" y="4667"/>
                    </a:cubicBezTo>
                    <a:cubicBezTo>
                      <a:pt x="4542" y="4737"/>
                      <a:pt x="4493" y="4807"/>
                      <a:pt x="4425" y="4868"/>
                    </a:cubicBezTo>
                    <a:cubicBezTo>
                      <a:pt x="4173" y="5124"/>
                      <a:pt x="3852" y="5327"/>
                      <a:pt x="3528" y="5512"/>
                    </a:cubicBezTo>
                    <a:cubicBezTo>
                      <a:pt x="3296" y="5641"/>
                      <a:pt x="3054" y="5757"/>
                      <a:pt x="2811" y="5867"/>
                    </a:cubicBezTo>
                    <a:cubicBezTo>
                      <a:pt x="2842" y="5456"/>
                      <a:pt x="2974" y="5059"/>
                      <a:pt x="3177" y="4682"/>
                    </a:cubicBezTo>
                    <a:lnTo>
                      <a:pt x="4010" y="3156"/>
                    </a:lnTo>
                    <a:cubicBezTo>
                      <a:pt x="4503" y="2105"/>
                      <a:pt x="5010" y="1061"/>
                      <a:pt x="54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in Treatment - Healthy Living Cardi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47" y="1158240"/>
            <a:ext cx="8050414" cy="291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220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4;p31"/>
          <p:cNvSpPr/>
          <p:nvPr/>
        </p:nvSpPr>
        <p:spPr>
          <a:xfrm rot="19541912" flipH="1">
            <a:off x="4828889" y="4250459"/>
            <a:ext cx="6854517" cy="226668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p:cNvSpPr>
            <a:spLocks noGrp="1"/>
          </p:cNvSpPr>
          <p:nvPr>
            <p:ph type="title" idx="2"/>
          </p:nvPr>
        </p:nvSpPr>
        <p:spPr>
          <a:xfrm>
            <a:off x="1528395" y="172911"/>
            <a:ext cx="4658855" cy="986100"/>
          </a:xfrm>
        </p:spPr>
        <p:txBody>
          <a:bodyPr/>
          <a:lstStyle/>
          <a:p>
            <a:r>
              <a:rPr lang="en-GB" sz="3600" dirty="0" smtClean="0">
                <a:solidFill>
                  <a:srgbClr val="0697E1"/>
                </a:solidFill>
              </a:rPr>
              <a:t>pathophysiology</a:t>
            </a:r>
            <a:endParaRPr lang="ar-JO" sz="3600" dirty="0">
              <a:solidFill>
                <a:srgbClr val="0697E1"/>
              </a:solidFill>
            </a:endParaRPr>
          </a:p>
        </p:txBody>
      </p:sp>
      <p:sp>
        <p:nvSpPr>
          <p:cNvPr id="5" name="Google Shape;322;p31"/>
          <p:cNvSpPr/>
          <p:nvPr/>
        </p:nvSpPr>
        <p:spPr>
          <a:xfrm rot="19799285">
            <a:off x="-2182405" y="-142458"/>
            <a:ext cx="6854486" cy="226667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66;p33"/>
          <p:cNvGrpSpPr/>
          <p:nvPr/>
        </p:nvGrpSpPr>
        <p:grpSpPr>
          <a:xfrm>
            <a:off x="-2429140" y="2475642"/>
            <a:ext cx="701043" cy="865566"/>
            <a:chOff x="731250" y="3718925"/>
            <a:chExt cx="1211200" cy="1495450"/>
          </a:xfrm>
        </p:grpSpPr>
        <p:sp>
          <p:nvSpPr>
            <p:cNvPr id="7" name="Google Shape;367;p33"/>
            <p:cNvSpPr/>
            <p:nvPr/>
          </p:nvSpPr>
          <p:spPr>
            <a:xfrm>
              <a:off x="762275" y="3718925"/>
              <a:ext cx="1093500" cy="1495450"/>
            </a:xfrm>
            <a:custGeom>
              <a:avLst/>
              <a:gdLst/>
              <a:ahLst/>
              <a:cxnLst/>
              <a:rect l="l" t="t" r="r" b="b"/>
              <a:pathLst>
                <a:path w="43740" h="59818" extrusionOk="0">
                  <a:moveTo>
                    <a:pt x="31109" y="1"/>
                  </a:moveTo>
                  <a:lnTo>
                    <a:pt x="31238" y="1051"/>
                  </a:lnTo>
                  <a:cubicBezTo>
                    <a:pt x="32110" y="8183"/>
                    <a:pt x="31498" y="13622"/>
                    <a:pt x="29561" y="15970"/>
                  </a:cubicBezTo>
                  <a:cubicBezTo>
                    <a:pt x="29107" y="16520"/>
                    <a:pt x="28587" y="16893"/>
                    <a:pt x="27986" y="17096"/>
                  </a:cubicBezTo>
                  <a:cubicBezTo>
                    <a:pt x="27986" y="16499"/>
                    <a:pt x="28031" y="15694"/>
                    <a:pt x="28073" y="14952"/>
                  </a:cubicBezTo>
                  <a:cubicBezTo>
                    <a:pt x="28256" y="11754"/>
                    <a:pt x="28414" y="9305"/>
                    <a:pt x="26684" y="6743"/>
                  </a:cubicBezTo>
                  <a:cubicBezTo>
                    <a:pt x="26402" y="6326"/>
                    <a:pt x="26071" y="5906"/>
                    <a:pt x="25682" y="5479"/>
                  </a:cubicBezTo>
                  <a:cubicBezTo>
                    <a:pt x="24483" y="4163"/>
                    <a:pt x="22839" y="3460"/>
                    <a:pt x="20798" y="3391"/>
                  </a:cubicBezTo>
                  <a:cubicBezTo>
                    <a:pt x="20425" y="3377"/>
                    <a:pt x="20066" y="3371"/>
                    <a:pt x="19700" y="3371"/>
                  </a:cubicBezTo>
                  <a:cubicBezTo>
                    <a:pt x="9561" y="3371"/>
                    <a:pt x="4871" y="8456"/>
                    <a:pt x="2724" y="12723"/>
                  </a:cubicBezTo>
                  <a:cubicBezTo>
                    <a:pt x="533" y="17074"/>
                    <a:pt x="0" y="19924"/>
                    <a:pt x="972" y="26040"/>
                  </a:cubicBezTo>
                  <a:lnTo>
                    <a:pt x="974" y="26040"/>
                  </a:lnTo>
                  <a:cubicBezTo>
                    <a:pt x="1871" y="31693"/>
                    <a:pt x="4128" y="37283"/>
                    <a:pt x="7163" y="41378"/>
                  </a:cubicBezTo>
                  <a:cubicBezTo>
                    <a:pt x="9510" y="44544"/>
                    <a:pt x="16544" y="46770"/>
                    <a:pt x="22272" y="48115"/>
                  </a:cubicBezTo>
                  <a:cubicBezTo>
                    <a:pt x="19220" y="48394"/>
                    <a:pt x="16406" y="49344"/>
                    <a:pt x="14207" y="50864"/>
                  </a:cubicBezTo>
                  <a:cubicBezTo>
                    <a:pt x="11373" y="52818"/>
                    <a:pt x="9690" y="55643"/>
                    <a:pt x="9463" y="58813"/>
                  </a:cubicBezTo>
                  <a:lnTo>
                    <a:pt x="9392" y="59817"/>
                  </a:lnTo>
                  <a:lnTo>
                    <a:pt x="19774" y="59817"/>
                  </a:lnTo>
                  <a:lnTo>
                    <a:pt x="20052" y="59514"/>
                  </a:lnTo>
                  <a:cubicBezTo>
                    <a:pt x="20594" y="58928"/>
                    <a:pt x="21340" y="58666"/>
                    <a:pt x="22474" y="58666"/>
                  </a:cubicBezTo>
                  <a:cubicBezTo>
                    <a:pt x="23323" y="58666"/>
                    <a:pt x="24252" y="58812"/>
                    <a:pt x="25234" y="58966"/>
                  </a:cubicBezTo>
                  <a:cubicBezTo>
                    <a:pt x="26234" y="59126"/>
                    <a:pt x="27270" y="59290"/>
                    <a:pt x="28252" y="59290"/>
                  </a:cubicBezTo>
                  <a:cubicBezTo>
                    <a:pt x="28738" y="59290"/>
                    <a:pt x="29174" y="59248"/>
                    <a:pt x="29579" y="59167"/>
                  </a:cubicBezTo>
                  <a:cubicBezTo>
                    <a:pt x="35764" y="58986"/>
                    <a:pt x="41349" y="53170"/>
                    <a:pt x="42699" y="47815"/>
                  </a:cubicBezTo>
                  <a:cubicBezTo>
                    <a:pt x="43739" y="43684"/>
                    <a:pt x="42346" y="40190"/>
                    <a:pt x="38876" y="38230"/>
                  </a:cubicBezTo>
                  <a:cubicBezTo>
                    <a:pt x="36317" y="36784"/>
                    <a:pt x="33050" y="36345"/>
                    <a:pt x="29893" y="35922"/>
                  </a:cubicBezTo>
                  <a:cubicBezTo>
                    <a:pt x="25472" y="35329"/>
                    <a:pt x="21277" y="34767"/>
                    <a:pt x="19326" y="31627"/>
                  </a:cubicBezTo>
                  <a:cubicBezTo>
                    <a:pt x="19149" y="31341"/>
                    <a:pt x="18988" y="31032"/>
                    <a:pt x="18849" y="30701"/>
                  </a:cubicBezTo>
                  <a:lnTo>
                    <a:pt x="18826" y="30644"/>
                  </a:lnTo>
                  <a:lnTo>
                    <a:pt x="18794" y="30590"/>
                  </a:lnTo>
                  <a:cubicBezTo>
                    <a:pt x="18791" y="30586"/>
                    <a:pt x="18789" y="30583"/>
                    <a:pt x="18787" y="30578"/>
                  </a:cubicBezTo>
                  <a:cubicBezTo>
                    <a:pt x="16118" y="26010"/>
                    <a:pt x="14258" y="20305"/>
                    <a:pt x="16037" y="16040"/>
                  </a:cubicBezTo>
                  <a:cubicBezTo>
                    <a:pt x="16389" y="15194"/>
                    <a:pt x="16852" y="14554"/>
                    <a:pt x="17432" y="14107"/>
                  </a:cubicBezTo>
                  <a:lnTo>
                    <a:pt x="17432" y="14107"/>
                  </a:lnTo>
                  <a:cubicBezTo>
                    <a:pt x="16910" y="19611"/>
                    <a:pt x="16492" y="26544"/>
                    <a:pt x="23597" y="29133"/>
                  </a:cubicBezTo>
                  <a:lnTo>
                    <a:pt x="23811" y="29183"/>
                  </a:lnTo>
                  <a:cubicBezTo>
                    <a:pt x="24732" y="29286"/>
                    <a:pt x="25633" y="29339"/>
                    <a:pt x="26491" y="29339"/>
                  </a:cubicBezTo>
                  <a:cubicBezTo>
                    <a:pt x="31331" y="29339"/>
                    <a:pt x="35134" y="27713"/>
                    <a:pt x="37798" y="24504"/>
                  </a:cubicBezTo>
                  <a:cubicBezTo>
                    <a:pt x="41859" y="19613"/>
                    <a:pt x="43023" y="11182"/>
                    <a:pt x="41074" y="765"/>
                  </a:cubicBezTo>
                  <a:lnTo>
                    <a:pt x="409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68;p33"/>
            <p:cNvSpPr/>
            <p:nvPr/>
          </p:nvSpPr>
          <p:spPr>
            <a:xfrm>
              <a:off x="731250" y="3718925"/>
              <a:ext cx="1211200" cy="1495450"/>
            </a:xfrm>
            <a:custGeom>
              <a:avLst/>
              <a:gdLst/>
              <a:ahLst/>
              <a:cxnLst/>
              <a:rect l="l" t="t" r="r" b="b"/>
              <a:pathLst>
                <a:path w="48448" h="59818" extrusionOk="0">
                  <a:moveTo>
                    <a:pt x="33273" y="1"/>
                  </a:moveTo>
                  <a:lnTo>
                    <a:pt x="33408" y="938"/>
                  </a:lnTo>
                  <a:cubicBezTo>
                    <a:pt x="34325" y="8434"/>
                    <a:pt x="33867" y="16692"/>
                    <a:pt x="29382" y="18027"/>
                  </a:cubicBezTo>
                  <a:cubicBezTo>
                    <a:pt x="29092" y="18117"/>
                    <a:pt x="28784" y="18174"/>
                    <a:pt x="28459" y="18199"/>
                  </a:cubicBezTo>
                  <a:lnTo>
                    <a:pt x="28457" y="18199"/>
                  </a:lnTo>
                  <a:cubicBezTo>
                    <a:pt x="28440" y="18201"/>
                    <a:pt x="28421" y="18202"/>
                    <a:pt x="28404" y="18204"/>
                  </a:cubicBezTo>
                  <a:cubicBezTo>
                    <a:pt x="28028" y="17050"/>
                    <a:pt x="28709" y="13649"/>
                    <a:pt x="28364" y="10501"/>
                  </a:cubicBezTo>
                  <a:lnTo>
                    <a:pt x="28364" y="10496"/>
                  </a:lnTo>
                  <a:cubicBezTo>
                    <a:pt x="28361" y="10495"/>
                    <a:pt x="28361" y="10492"/>
                    <a:pt x="28361" y="10491"/>
                  </a:cubicBezTo>
                  <a:cubicBezTo>
                    <a:pt x="28260" y="9584"/>
                    <a:pt x="28077" y="8698"/>
                    <a:pt x="27755" y="7895"/>
                  </a:cubicBezTo>
                  <a:cubicBezTo>
                    <a:pt x="26949" y="5881"/>
                    <a:pt x="25294" y="4379"/>
                    <a:pt x="22007" y="4326"/>
                  </a:cubicBezTo>
                  <a:cubicBezTo>
                    <a:pt x="21835" y="4324"/>
                    <a:pt x="21664" y="4322"/>
                    <a:pt x="21495" y="4322"/>
                  </a:cubicBezTo>
                  <a:cubicBezTo>
                    <a:pt x="2218" y="4322"/>
                    <a:pt x="1" y="21904"/>
                    <a:pt x="5749" y="34917"/>
                  </a:cubicBezTo>
                  <a:cubicBezTo>
                    <a:pt x="5903" y="35265"/>
                    <a:pt x="6061" y="35608"/>
                    <a:pt x="6227" y="35949"/>
                  </a:cubicBezTo>
                  <a:cubicBezTo>
                    <a:pt x="7067" y="37688"/>
                    <a:pt x="8051" y="39330"/>
                    <a:pt x="9157" y="40821"/>
                  </a:cubicBezTo>
                  <a:cubicBezTo>
                    <a:pt x="9922" y="41853"/>
                    <a:pt x="11282" y="42793"/>
                    <a:pt x="12977" y="43635"/>
                  </a:cubicBezTo>
                  <a:lnTo>
                    <a:pt x="17555" y="45470"/>
                  </a:lnTo>
                  <a:cubicBezTo>
                    <a:pt x="20762" y="46534"/>
                    <a:pt x="24266" y="47359"/>
                    <a:pt x="27080" y="47923"/>
                  </a:cubicBezTo>
                  <a:cubicBezTo>
                    <a:pt x="29157" y="48340"/>
                    <a:pt x="30858" y="48618"/>
                    <a:pt x="31787" y="48750"/>
                  </a:cubicBezTo>
                  <a:cubicBezTo>
                    <a:pt x="31523" y="49015"/>
                    <a:pt x="30994" y="49488"/>
                    <a:pt x="30104" y="49503"/>
                  </a:cubicBezTo>
                  <a:cubicBezTo>
                    <a:pt x="28514" y="49141"/>
                    <a:pt x="26928" y="48968"/>
                    <a:pt x="25391" y="48968"/>
                  </a:cubicBezTo>
                  <a:cubicBezTo>
                    <a:pt x="18194" y="48968"/>
                    <a:pt x="12073" y="52772"/>
                    <a:pt x="11637" y="58880"/>
                  </a:cubicBezTo>
                  <a:lnTo>
                    <a:pt x="11618" y="59817"/>
                  </a:lnTo>
                  <a:lnTo>
                    <a:pt x="20079" y="59817"/>
                  </a:lnTo>
                  <a:cubicBezTo>
                    <a:pt x="20215" y="59310"/>
                    <a:pt x="20606" y="58880"/>
                    <a:pt x="20606" y="58880"/>
                  </a:cubicBezTo>
                  <a:cubicBezTo>
                    <a:pt x="21419" y="57997"/>
                    <a:pt x="22509" y="57729"/>
                    <a:pt x="23715" y="57729"/>
                  </a:cubicBezTo>
                  <a:cubicBezTo>
                    <a:pt x="23794" y="57729"/>
                    <a:pt x="23875" y="57730"/>
                    <a:pt x="23956" y="57733"/>
                  </a:cubicBezTo>
                  <a:cubicBezTo>
                    <a:pt x="24582" y="57750"/>
                    <a:pt x="25237" y="57832"/>
                    <a:pt x="25897" y="57931"/>
                  </a:cubicBezTo>
                  <a:cubicBezTo>
                    <a:pt x="27117" y="58113"/>
                    <a:pt x="28359" y="58353"/>
                    <a:pt x="29489" y="58353"/>
                  </a:cubicBezTo>
                  <a:cubicBezTo>
                    <a:pt x="29915" y="58353"/>
                    <a:pt x="30326" y="58319"/>
                    <a:pt x="30713" y="58234"/>
                  </a:cubicBezTo>
                  <a:cubicBezTo>
                    <a:pt x="39890" y="58046"/>
                    <a:pt x="48448" y="44013"/>
                    <a:pt x="39658" y="39045"/>
                  </a:cubicBezTo>
                  <a:cubicBezTo>
                    <a:pt x="33423" y="35522"/>
                    <a:pt x="22274" y="38313"/>
                    <a:pt x="19227" y="31064"/>
                  </a:cubicBezTo>
                  <a:cubicBezTo>
                    <a:pt x="15772" y="25155"/>
                    <a:pt x="13104" y="14279"/>
                    <a:pt x="19766" y="12566"/>
                  </a:cubicBezTo>
                  <a:lnTo>
                    <a:pt x="19766" y="12566"/>
                  </a:lnTo>
                  <a:cubicBezTo>
                    <a:pt x="19422" y="16164"/>
                    <a:pt x="18604" y="21648"/>
                    <a:pt x="21163" y="25294"/>
                  </a:cubicBezTo>
                  <a:cubicBezTo>
                    <a:pt x="22044" y="26548"/>
                    <a:pt x="23323" y="27586"/>
                    <a:pt x="25157" y="28253"/>
                  </a:cubicBezTo>
                  <a:cubicBezTo>
                    <a:pt x="25173" y="28255"/>
                    <a:pt x="25187" y="28256"/>
                    <a:pt x="25202" y="28258"/>
                  </a:cubicBezTo>
                  <a:cubicBezTo>
                    <a:pt x="26080" y="28355"/>
                    <a:pt x="26919" y="28402"/>
                    <a:pt x="27720" y="28402"/>
                  </a:cubicBezTo>
                  <a:cubicBezTo>
                    <a:pt x="28189" y="28402"/>
                    <a:pt x="28644" y="28386"/>
                    <a:pt x="29087" y="28354"/>
                  </a:cubicBezTo>
                  <a:cubicBezTo>
                    <a:pt x="41386" y="27488"/>
                    <a:pt x="43964" y="14665"/>
                    <a:pt x="41395" y="938"/>
                  </a:cubicBezTo>
                  <a:lnTo>
                    <a:pt x="41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9;p33"/>
            <p:cNvSpPr/>
            <p:nvPr/>
          </p:nvSpPr>
          <p:spPr>
            <a:xfrm>
              <a:off x="1088100" y="4311325"/>
              <a:ext cx="157325" cy="199450"/>
            </a:xfrm>
            <a:custGeom>
              <a:avLst/>
              <a:gdLst/>
              <a:ahLst/>
              <a:cxnLst/>
              <a:rect l="l" t="t" r="r" b="b"/>
              <a:pathLst>
                <a:path w="6293" h="7978" extrusionOk="0">
                  <a:moveTo>
                    <a:pt x="908" y="1"/>
                  </a:moveTo>
                  <a:cubicBezTo>
                    <a:pt x="718" y="1"/>
                    <a:pt x="541" y="117"/>
                    <a:pt x="471" y="305"/>
                  </a:cubicBezTo>
                  <a:cubicBezTo>
                    <a:pt x="1" y="1570"/>
                    <a:pt x="42" y="2787"/>
                    <a:pt x="592" y="3916"/>
                  </a:cubicBezTo>
                  <a:cubicBezTo>
                    <a:pt x="1927" y="6651"/>
                    <a:pt x="5791" y="7904"/>
                    <a:pt x="5955" y="7955"/>
                  </a:cubicBezTo>
                  <a:cubicBezTo>
                    <a:pt x="6001" y="7971"/>
                    <a:pt x="6050" y="7977"/>
                    <a:pt x="6097" y="7977"/>
                  </a:cubicBezTo>
                  <a:cubicBezTo>
                    <a:pt x="6166" y="7977"/>
                    <a:pt x="6233" y="7962"/>
                    <a:pt x="6293" y="7932"/>
                  </a:cubicBezTo>
                  <a:cubicBezTo>
                    <a:pt x="6116" y="7647"/>
                    <a:pt x="5955" y="7337"/>
                    <a:pt x="5816" y="7007"/>
                  </a:cubicBezTo>
                  <a:lnTo>
                    <a:pt x="5793" y="6949"/>
                  </a:lnTo>
                  <a:lnTo>
                    <a:pt x="5761" y="6895"/>
                  </a:lnTo>
                  <a:cubicBezTo>
                    <a:pt x="5758" y="6890"/>
                    <a:pt x="5756" y="6888"/>
                    <a:pt x="5754" y="6883"/>
                  </a:cubicBezTo>
                  <a:cubicBezTo>
                    <a:pt x="5383" y="6737"/>
                    <a:pt x="4842" y="6497"/>
                    <a:pt x="4257" y="6168"/>
                  </a:cubicBezTo>
                  <a:cubicBezTo>
                    <a:pt x="3204" y="5577"/>
                    <a:pt x="2011" y="4691"/>
                    <a:pt x="1433" y="3504"/>
                  </a:cubicBezTo>
                  <a:cubicBezTo>
                    <a:pt x="994" y="2601"/>
                    <a:pt x="965" y="1661"/>
                    <a:pt x="1348" y="631"/>
                  </a:cubicBezTo>
                  <a:cubicBezTo>
                    <a:pt x="1438" y="390"/>
                    <a:pt x="1315" y="119"/>
                    <a:pt x="1073" y="31"/>
                  </a:cubicBezTo>
                  <a:cubicBezTo>
                    <a:pt x="1018" y="10"/>
                    <a:pt x="963" y="1"/>
                    <a:pt x="908"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70;p33"/>
            <p:cNvSpPr/>
            <p:nvPr/>
          </p:nvSpPr>
          <p:spPr>
            <a:xfrm>
              <a:off x="1293450" y="5096475"/>
              <a:ext cx="158225" cy="89450"/>
            </a:xfrm>
            <a:custGeom>
              <a:avLst/>
              <a:gdLst/>
              <a:ahLst/>
              <a:cxnLst/>
              <a:rect l="l" t="t" r="r" b="b"/>
              <a:pathLst>
                <a:path w="6329" h="3578" extrusionOk="0">
                  <a:moveTo>
                    <a:pt x="5222" y="0"/>
                  </a:moveTo>
                  <a:cubicBezTo>
                    <a:pt x="1749" y="0"/>
                    <a:pt x="193" y="2759"/>
                    <a:pt x="125" y="2883"/>
                  </a:cubicBezTo>
                  <a:cubicBezTo>
                    <a:pt x="0" y="3111"/>
                    <a:pt x="85" y="3395"/>
                    <a:pt x="311" y="3520"/>
                  </a:cubicBezTo>
                  <a:cubicBezTo>
                    <a:pt x="383" y="3559"/>
                    <a:pt x="459" y="3578"/>
                    <a:pt x="536" y="3578"/>
                  </a:cubicBezTo>
                  <a:cubicBezTo>
                    <a:pt x="702" y="3578"/>
                    <a:pt x="861" y="3490"/>
                    <a:pt x="946" y="3335"/>
                  </a:cubicBezTo>
                  <a:cubicBezTo>
                    <a:pt x="959" y="3314"/>
                    <a:pt x="1027" y="3193"/>
                    <a:pt x="1156" y="3017"/>
                  </a:cubicBezTo>
                  <a:cubicBezTo>
                    <a:pt x="1631" y="2362"/>
                    <a:pt x="2934" y="937"/>
                    <a:pt x="5233" y="937"/>
                  </a:cubicBezTo>
                  <a:cubicBezTo>
                    <a:pt x="5414" y="937"/>
                    <a:pt x="5600" y="946"/>
                    <a:pt x="5793" y="965"/>
                  </a:cubicBezTo>
                  <a:cubicBezTo>
                    <a:pt x="5809" y="966"/>
                    <a:pt x="5824" y="967"/>
                    <a:pt x="5839" y="967"/>
                  </a:cubicBezTo>
                  <a:cubicBezTo>
                    <a:pt x="6078" y="967"/>
                    <a:pt x="6283" y="786"/>
                    <a:pt x="6304" y="543"/>
                  </a:cubicBezTo>
                  <a:cubicBezTo>
                    <a:pt x="6329" y="287"/>
                    <a:pt x="6141" y="58"/>
                    <a:pt x="5884" y="33"/>
                  </a:cubicBezTo>
                  <a:cubicBezTo>
                    <a:pt x="5656" y="11"/>
                    <a:pt x="5435" y="0"/>
                    <a:pt x="5222"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1;p33"/>
            <p:cNvSpPr/>
            <p:nvPr/>
          </p:nvSpPr>
          <p:spPr>
            <a:xfrm>
              <a:off x="1054175" y="4481450"/>
              <a:ext cx="644075" cy="535675"/>
            </a:xfrm>
            <a:custGeom>
              <a:avLst/>
              <a:gdLst/>
              <a:ahLst/>
              <a:cxnLst/>
              <a:rect l="l" t="t" r="r" b="b"/>
              <a:pathLst>
                <a:path w="25763" h="21427" extrusionOk="0">
                  <a:moveTo>
                    <a:pt x="507" y="1"/>
                  </a:moveTo>
                  <a:cubicBezTo>
                    <a:pt x="454" y="1"/>
                    <a:pt x="399" y="10"/>
                    <a:pt x="346" y="31"/>
                  </a:cubicBezTo>
                  <a:cubicBezTo>
                    <a:pt x="115" y="122"/>
                    <a:pt x="0" y="382"/>
                    <a:pt x="89" y="613"/>
                  </a:cubicBezTo>
                  <a:cubicBezTo>
                    <a:pt x="90" y="615"/>
                    <a:pt x="90" y="617"/>
                    <a:pt x="93" y="619"/>
                  </a:cubicBezTo>
                  <a:lnTo>
                    <a:pt x="94" y="623"/>
                  </a:lnTo>
                  <a:cubicBezTo>
                    <a:pt x="891" y="2581"/>
                    <a:pt x="1919" y="4686"/>
                    <a:pt x="3379" y="6215"/>
                  </a:cubicBezTo>
                  <a:cubicBezTo>
                    <a:pt x="4834" y="7753"/>
                    <a:pt x="6571" y="8990"/>
                    <a:pt x="8423" y="9962"/>
                  </a:cubicBezTo>
                  <a:cubicBezTo>
                    <a:pt x="10279" y="10937"/>
                    <a:pt x="12376" y="11368"/>
                    <a:pt x="14371" y="11937"/>
                  </a:cubicBezTo>
                  <a:cubicBezTo>
                    <a:pt x="16370" y="12510"/>
                    <a:pt x="18401" y="12925"/>
                    <a:pt x="20421" y="13340"/>
                  </a:cubicBezTo>
                  <a:cubicBezTo>
                    <a:pt x="20927" y="13445"/>
                    <a:pt x="21429" y="13551"/>
                    <a:pt x="21930" y="13665"/>
                  </a:cubicBezTo>
                  <a:cubicBezTo>
                    <a:pt x="22433" y="13780"/>
                    <a:pt x="22928" y="13891"/>
                    <a:pt x="23391" y="14076"/>
                  </a:cubicBezTo>
                  <a:cubicBezTo>
                    <a:pt x="23857" y="14253"/>
                    <a:pt x="24298" y="14494"/>
                    <a:pt x="24656" y="14821"/>
                  </a:cubicBezTo>
                  <a:cubicBezTo>
                    <a:pt x="25014" y="15148"/>
                    <a:pt x="25270" y="15573"/>
                    <a:pt x="25348" y="16048"/>
                  </a:cubicBezTo>
                  <a:cubicBezTo>
                    <a:pt x="25431" y="16519"/>
                    <a:pt x="25346" y="17019"/>
                    <a:pt x="25171" y="17481"/>
                  </a:cubicBezTo>
                  <a:cubicBezTo>
                    <a:pt x="24992" y="17944"/>
                    <a:pt x="24747" y="18394"/>
                    <a:pt x="24416" y="18775"/>
                  </a:cubicBezTo>
                  <a:cubicBezTo>
                    <a:pt x="22744" y="20697"/>
                    <a:pt x="20874" y="21364"/>
                    <a:pt x="20897" y="21426"/>
                  </a:cubicBezTo>
                  <a:cubicBezTo>
                    <a:pt x="21347" y="21300"/>
                    <a:pt x="21781" y="21122"/>
                    <a:pt x="22197" y="20906"/>
                  </a:cubicBezTo>
                  <a:cubicBezTo>
                    <a:pt x="23124" y="20423"/>
                    <a:pt x="23963" y="19764"/>
                    <a:pt x="24633" y="18948"/>
                  </a:cubicBezTo>
                  <a:cubicBezTo>
                    <a:pt x="24965" y="18540"/>
                    <a:pt x="25255" y="18090"/>
                    <a:pt x="25456" y="17593"/>
                  </a:cubicBezTo>
                  <a:cubicBezTo>
                    <a:pt x="25654" y="17098"/>
                    <a:pt x="25763" y="16544"/>
                    <a:pt x="25678" y="15994"/>
                  </a:cubicBezTo>
                  <a:cubicBezTo>
                    <a:pt x="25633" y="15720"/>
                    <a:pt x="25545" y="15452"/>
                    <a:pt x="25411" y="15209"/>
                  </a:cubicBezTo>
                  <a:cubicBezTo>
                    <a:pt x="25276" y="14965"/>
                    <a:pt x="25101" y="14748"/>
                    <a:pt x="24903" y="14559"/>
                  </a:cubicBezTo>
                  <a:cubicBezTo>
                    <a:pt x="24505" y="14182"/>
                    <a:pt x="24027" y="13912"/>
                    <a:pt x="23534" y="13713"/>
                  </a:cubicBezTo>
                  <a:cubicBezTo>
                    <a:pt x="23041" y="13508"/>
                    <a:pt x="22526" y="13383"/>
                    <a:pt x="22027" y="13259"/>
                  </a:cubicBezTo>
                  <a:cubicBezTo>
                    <a:pt x="21523" y="13134"/>
                    <a:pt x="21020" y="13019"/>
                    <a:pt x="20516" y="12904"/>
                  </a:cubicBezTo>
                  <a:cubicBezTo>
                    <a:pt x="18501" y="12453"/>
                    <a:pt x="16494" y="12002"/>
                    <a:pt x="14531" y="11402"/>
                  </a:cubicBezTo>
                  <a:cubicBezTo>
                    <a:pt x="12571" y="10804"/>
                    <a:pt x="10526" y="10349"/>
                    <a:pt x="8742" y="9370"/>
                  </a:cubicBezTo>
                  <a:cubicBezTo>
                    <a:pt x="6959" y="8394"/>
                    <a:pt x="5313" y="7170"/>
                    <a:pt x="3953" y="5680"/>
                  </a:cubicBezTo>
                  <a:cubicBezTo>
                    <a:pt x="2589" y="4195"/>
                    <a:pt x="1655" y="2167"/>
                    <a:pt x="929" y="289"/>
                  </a:cubicBezTo>
                  <a:cubicBezTo>
                    <a:pt x="860" y="111"/>
                    <a:pt x="689" y="1"/>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72;p33"/>
            <p:cNvSpPr/>
            <p:nvPr/>
          </p:nvSpPr>
          <p:spPr>
            <a:xfrm>
              <a:off x="1037600" y="4445075"/>
              <a:ext cx="66200" cy="68800"/>
            </a:xfrm>
            <a:custGeom>
              <a:avLst/>
              <a:gdLst/>
              <a:ahLst/>
              <a:cxnLst/>
              <a:rect l="l" t="t" r="r" b="b"/>
              <a:pathLst>
                <a:path w="2648" h="2752" extrusionOk="0">
                  <a:moveTo>
                    <a:pt x="527" y="1"/>
                  </a:moveTo>
                  <a:lnTo>
                    <a:pt x="1" y="2752"/>
                  </a:lnTo>
                  <a:lnTo>
                    <a:pt x="2647" y="1832"/>
                  </a:lnTo>
                  <a:lnTo>
                    <a:pt x="5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3;p33"/>
            <p:cNvSpPr/>
            <p:nvPr/>
          </p:nvSpPr>
          <p:spPr>
            <a:xfrm>
              <a:off x="904050" y="4206000"/>
              <a:ext cx="122100" cy="398800"/>
            </a:xfrm>
            <a:custGeom>
              <a:avLst/>
              <a:gdLst/>
              <a:ahLst/>
              <a:cxnLst/>
              <a:rect l="l" t="t" r="r" b="b"/>
              <a:pathLst>
                <a:path w="4884" h="15952" extrusionOk="0">
                  <a:moveTo>
                    <a:pt x="1230" y="0"/>
                  </a:moveTo>
                  <a:lnTo>
                    <a:pt x="1230" y="0"/>
                  </a:lnTo>
                  <a:cubicBezTo>
                    <a:pt x="1230" y="1"/>
                    <a:pt x="0" y="5555"/>
                    <a:pt x="1943" y="11168"/>
                  </a:cubicBezTo>
                  <a:cubicBezTo>
                    <a:pt x="2194" y="11897"/>
                    <a:pt x="3661" y="15952"/>
                    <a:pt x="4425" y="15952"/>
                  </a:cubicBezTo>
                  <a:cubicBezTo>
                    <a:pt x="4472" y="15952"/>
                    <a:pt x="4517" y="15936"/>
                    <a:pt x="4558" y="15903"/>
                  </a:cubicBezTo>
                  <a:cubicBezTo>
                    <a:pt x="4786" y="15801"/>
                    <a:pt x="4884" y="15532"/>
                    <a:pt x="4775" y="15307"/>
                  </a:cubicBezTo>
                  <a:cubicBezTo>
                    <a:pt x="3647" y="12975"/>
                    <a:pt x="1061" y="8184"/>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74;p33"/>
            <p:cNvSpPr/>
            <p:nvPr/>
          </p:nvSpPr>
          <p:spPr>
            <a:xfrm>
              <a:off x="977100" y="4569750"/>
              <a:ext cx="63925" cy="69675"/>
            </a:xfrm>
            <a:custGeom>
              <a:avLst/>
              <a:gdLst/>
              <a:ahLst/>
              <a:cxnLst/>
              <a:rect l="l" t="t" r="r" b="b"/>
              <a:pathLst>
                <a:path w="2557" h="2787" extrusionOk="0">
                  <a:moveTo>
                    <a:pt x="2557" y="1"/>
                  </a:moveTo>
                  <a:lnTo>
                    <a:pt x="0" y="1145"/>
                  </a:lnTo>
                  <a:lnTo>
                    <a:pt x="2270" y="2787"/>
                  </a:lnTo>
                  <a:lnTo>
                    <a:pt x="25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5;p33"/>
            <p:cNvSpPr/>
            <p:nvPr/>
          </p:nvSpPr>
          <p:spPr>
            <a:xfrm>
              <a:off x="1266550" y="3914400"/>
              <a:ext cx="185375" cy="391750"/>
            </a:xfrm>
            <a:custGeom>
              <a:avLst/>
              <a:gdLst/>
              <a:ahLst/>
              <a:cxnLst/>
              <a:rect l="l" t="t" r="r" b="b"/>
              <a:pathLst>
                <a:path w="7415" h="15670" extrusionOk="0">
                  <a:moveTo>
                    <a:pt x="494" y="1"/>
                  </a:moveTo>
                  <a:cubicBezTo>
                    <a:pt x="494" y="1"/>
                    <a:pt x="1401" y="1869"/>
                    <a:pt x="783" y="4280"/>
                  </a:cubicBezTo>
                  <a:lnTo>
                    <a:pt x="716" y="4643"/>
                  </a:lnTo>
                  <a:cubicBezTo>
                    <a:pt x="692" y="4765"/>
                    <a:pt x="661" y="4884"/>
                    <a:pt x="635" y="5004"/>
                  </a:cubicBezTo>
                  <a:lnTo>
                    <a:pt x="466" y="5729"/>
                  </a:lnTo>
                  <a:cubicBezTo>
                    <a:pt x="408" y="5974"/>
                    <a:pt x="350" y="6219"/>
                    <a:pt x="307" y="6468"/>
                  </a:cubicBezTo>
                  <a:cubicBezTo>
                    <a:pt x="284" y="6590"/>
                    <a:pt x="257" y="6713"/>
                    <a:pt x="237" y="6838"/>
                  </a:cubicBezTo>
                  <a:lnTo>
                    <a:pt x="180" y="7212"/>
                  </a:lnTo>
                  <a:cubicBezTo>
                    <a:pt x="36" y="8212"/>
                    <a:pt x="1" y="9240"/>
                    <a:pt x="161" y="10261"/>
                  </a:cubicBezTo>
                  <a:cubicBezTo>
                    <a:pt x="315" y="11276"/>
                    <a:pt x="713" y="12288"/>
                    <a:pt x="1377" y="13115"/>
                  </a:cubicBezTo>
                  <a:cubicBezTo>
                    <a:pt x="2040" y="13945"/>
                    <a:pt x="2945" y="14555"/>
                    <a:pt x="3909" y="14951"/>
                  </a:cubicBezTo>
                  <a:cubicBezTo>
                    <a:pt x="4876" y="15350"/>
                    <a:pt x="5897" y="15561"/>
                    <a:pt x="6917" y="15667"/>
                  </a:cubicBezTo>
                  <a:cubicBezTo>
                    <a:pt x="6932" y="15668"/>
                    <a:pt x="6947" y="15669"/>
                    <a:pt x="6962" y="15669"/>
                  </a:cubicBezTo>
                  <a:cubicBezTo>
                    <a:pt x="7180" y="15669"/>
                    <a:pt x="7368" y="15503"/>
                    <a:pt x="7391" y="15281"/>
                  </a:cubicBezTo>
                  <a:cubicBezTo>
                    <a:pt x="7415" y="15044"/>
                    <a:pt x="7242" y="14832"/>
                    <a:pt x="7005" y="14808"/>
                  </a:cubicBezTo>
                  <a:cubicBezTo>
                    <a:pt x="7000" y="14807"/>
                    <a:pt x="6993" y="14807"/>
                    <a:pt x="6988" y="14807"/>
                  </a:cubicBezTo>
                  <a:cubicBezTo>
                    <a:pt x="6028" y="14742"/>
                    <a:pt x="5073" y="14579"/>
                    <a:pt x="4186" y="14248"/>
                  </a:cubicBezTo>
                  <a:cubicBezTo>
                    <a:pt x="3300" y="13920"/>
                    <a:pt x="2484" y="13410"/>
                    <a:pt x="1875" y="12702"/>
                  </a:cubicBezTo>
                  <a:cubicBezTo>
                    <a:pt x="1265" y="11995"/>
                    <a:pt x="869" y="11107"/>
                    <a:pt x="692" y="10166"/>
                  </a:cubicBezTo>
                  <a:cubicBezTo>
                    <a:pt x="510" y="9223"/>
                    <a:pt x="502" y="8238"/>
                    <a:pt x="610" y="7266"/>
                  </a:cubicBezTo>
                  <a:lnTo>
                    <a:pt x="651" y="6901"/>
                  </a:lnTo>
                  <a:cubicBezTo>
                    <a:pt x="666" y="6780"/>
                    <a:pt x="688" y="6657"/>
                    <a:pt x="705" y="6537"/>
                  </a:cubicBezTo>
                  <a:cubicBezTo>
                    <a:pt x="739" y="6294"/>
                    <a:pt x="786" y="6052"/>
                    <a:pt x="834" y="5810"/>
                  </a:cubicBezTo>
                  <a:lnTo>
                    <a:pt x="978" y="5076"/>
                  </a:lnTo>
                  <a:cubicBezTo>
                    <a:pt x="1000" y="4952"/>
                    <a:pt x="1028" y="4829"/>
                    <a:pt x="1046" y="4705"/>
                  </a:cubicBezTo>
                  <a:lnTo>
                    <a:pt x="1103" y="4332"/>
                  </a:lnTo>
                  <a:cubicBezTo>
                    <a:pt x="1242" y="3340"/>
                    <a:pt x="1306" y="2315"/>
                    <a:pt x="1088" y="1315"/>
                  </a:cubicBezTo>
                  <a:cubicBezTo>
                    <a:pt x="978" y="848"/>
                    <a:pt x="796" y="386"/>
                    <a:pt x="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76;p33"/>
            <p:cNvSpPr/>
            <p:nvPr/>
          </p:nvSpPr>
          <p:spPr>
            <a:xfrm>
              <a:off x="1429050" y="4259375"/>
              <a:ext cx="61700" cy="70000"/>
            </a:xfrm>
            <a:custGeom>
              <a:avLst/>
              <a:gdLst/>
              <a:ahLst/>
              <a:cxnLst/>
              <a:rect l="l" t="t" r="r" b="b"/>
              <a:pathLst>
                <a:path w="2468" h="2800" extrusionOk="0">
                  <a:moveTo>
                    <a:pt x="87" y="0"/>
                  </a:moveTo>
                  <a:lnTo>
                    <a:pt x="0" y="2800"/>
                  </a:lnTo>
                  <a:lnTo>
                    <a:pt x="2468" y="1476"/>
                  </a:lnTo>
                  <a:lnTo>
                    <a:pt x="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7;p33"/>
            <p:cNvSpPr/>
            <p:nvPr/>
          </p:nvSpPr>
          <p:spPr>
            <a:xfrm>
              <a:off x="1226125" y="4938625"/>
              <a:ext cx="206500" cy="68850"/>
            </a:xfrm>
            <a:custGeom>
              <a:avLst/>
              <a:gdLst/>
              <a:ahLst/>
              <a:cxnLst/>
              <a:rect l="l" t="t" r="r" b="b"/>
              <a:pathLst>
                <a:path w="8260" h="2754" extrusionOk="0">
                  <a:moveTo>
                    <a:pt x="527" y="0"/>
                  </a:moveTo>
                  <a:cubicBezTo>
                    <a:pt x="392" y="0"/>
                    <a:pt x="258" y="58"/>
                    <a:pt x="166" y="170"/>
                  </a:cubicBezTo>
                  <a:cubicBezTo>
                    <a:pt x="1" y="369"/>
                    <a:pt x="28" y="664"/>
                    <a:pt x="227" y="828"/>
                  </a:cubicBezTo>
                  <a:cubicBezTo>
                    <a:pt x="333" y="917"/>
                    <a:pt x="2596" y="2753"/>
                    <a:pt x="6298" y="2753"/>
                  </a:cubicBezTo>
                  <a:cubicBezTo>
                    <a:pt x="6782" y="2753"/>
                    <a:pt x="7291" y="2722"/>
                    <a:pt x="7823" y="2651"/>
                  </a:cubicBezTo>
                  <a:cubicBezTo>
                    <a:pt x="8080" y="2617"/>
                    <a:pt x="8259" y="2382"/>
                    <a:pt x="8226" y="2126"/>
                  </a:cubicBezTo>
                  <a:cubicBezTo>
                    <a:pt x="8194" y="1890"/>
                    <a:pt x="7994" y="1720"/>
                    <a:pt x="7763" y="1720"/>
                  </a:cubicBezTo>
                  <a:cubicBezTo>
                    <a:pt x="7742" y="1720"/>
                    <a:pt x="7721" y="1721"/>
                    <a:pt x="7699" y="1724"/>
                  </a:cubicBezTo>
                  <a:cubicBezTo>
                    <a:pt x="7221" y="1788"/>
                    <a:pt x="6763" y="1816"/>
                    <a:pt x="6327" y="1816"/>
                  </a:cubicBezTo>
                  <a:cubicBezTo>
                    <a:pt x="2947" y="1816"/>
                    <a:pt x="848" y="126"/>
                    <a:pt x="824" y="107"/>
                  </a:cubicBezTo>
                  <a:cubicBezTo>
                    <a:pt x="737" y="35"/>
                    <a:pt x="631" y="0"/>
                    <a:pt x="527"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8;p33"/>
            <p:cNvSpPr/>
            <p:nvPr/>
          </p:nvSpPr>
          <p:spPr>
            <a:xfrm>
              <a:off x="1347125" y="4342625"/>
              <a:ext cx="184925" cy="94375"/>
            </a:xfrm>
            <a:custGeom>
              <a:avLst/>
              <a:gdLst/>
              <a:ahLst/>
              <a:cxnLst/>
              <a:rect l="l" t="t" r="r" b="b"/>
              <a:pathLst>
                <a:path w="7397" h="3775" extrusionOk="0">
                  <a:moveTo>
                    <a:pt x="6183" y="1"/>
                  </a:moveTo>
                  <a:cubicBezTo>
                    <a:pt x="4874" y="1"/>
                    <a:pt x="3497" y="454"/>
                    <a:pt x="2153" y="1334"/>
                  </a:cubicBezTo>
                  <a:cubicBezTo>
                    <a:pt x="954" y="2117"/>
                    <a:pt x="203" y="2960"/>
                    <a:pt x="172" y="2996"/>
                  </a:cubicBezTo>
                  <a:cubicBezTo>
                    <a:pt x="1" y="3189"/>
                    <a:pt x="18" y="3485"/>
                    <a:pt x="211" y="3656"/>
                  </a:cubicBezTo>
                  <a:cubicBezTo>
                    <a:pt x="301" y="3736"/>
                    <a:pt x="411" y="3774"/>
                    <a:pt x="522" y="3774"/>
                  </a:cubicBezTo>
                  <a:cubicBezTo>
                    <a:pt x="651" y="3774"/>
                    <a:pt x="780" y="3721"/>
                    <a:pt x="873" y="3616"/>
                  </a:cubicBezTo>
                  <a:cubicBezTo>
                    <a:pt x="898" y="3588"/>
                    <a:pt x="3289" y="937"/>
                    <a:pt x="6174" y="937"/>
                  </a:cubicBezTo>
                  <a:cubicBezTo>
                    <a:pt x="6390" y="937"/>
                    <a:pt x="6609" y="951"/>
                    <a:pt x="6829" y="983"/>
                  </a:cubicBezTo>
                  <a:cubicBezTo>
                    <a:pt x="6852" y="986"/>
                    <a:pt x="6874" y="988"/>
                    <a:pt x="6896" y="988"/>
                  </a:cubicBezTo>
                  <a:cubicBezTo>
                    <a:pt x="7125" y="988"/>
                    <a:pt x="7326" y="820"/>
                    <a:pt x="7359" y="587"/>
                  </a:cubicBezTo>
                  <a:cubicBezTo>
                    <a:pt x="7397" y="331"/>
                    <a:pt x="7220" y="94"/>
                    <a:pt x="6964" y="56"/>
                  </a:cubicBezTo>
                  <a:cubicBezTo>
                    <a:pt x="6707" y="19"/>
                    <a:pt x="6446" y="1"/>
                    <a:pt x="6183"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9;p33"/>
            <p:cNvSpPr/>
            <p:nvPr/>
          </p:nvSpPr>
          <p:spPr>
            <a:xfrm>
              <a:off x="1440275" y="4167625"/>
              <a:ext cx="94725" cy="64750"/>
            </a:xfrm>
            <a:custGeom>
              <a:avLst/>
              <a:gdLst/>
              <a:ahLst/>
              <a:cxnLst/>
              <a:rect l="l" t="t" r="r" b="b"/>
              <a:pathLst>
                <a:path w="3789" h="2590" extrusionOk="0">
                  <a:moveTo>
                    <a:pt x="0" y="1"/>
                  </a:moveTo>
                  <a:lnTo>
                    <a:pt x="0" y="1"/>
                  </a:lnTo>
                  <a:cubicBezTo>
                    <a:pt x="190" y="1473"/>
                    <a:pt x="545" y="2590"/>
                    <a:pt x="1977" y="2590"/>
                  </a:cubicBezTo>
                  <a:cubicBezTo>
                    <a:pt x="3408" y="2590"/>
                    <a:pt x="3788" y="1707"/>
                    <a:pt x="3788" y="1707"/>
                  </a:cubicBezTo>
                  <a:lnTo>
                    <a:pt x="3102" y="1609"/>
                  </a:lnTo>
                  <a:lnTo>
                    <a:pt x="2209" y="2117"/>
                  </a:lnTo>
                  <a:cubicBezTo>
                    <a:pt x="2209" y="2117"/>
                    <a:pt x="1648" y="2012"/>
                    <a:pt x="1123" y="1699"/>
                  </a:cubicBezTo>
                  <a:cubicBezTo>
                    <a:pt x="598" y="1386"/>
                    <a:pt x="0" y="1"/>
                    <a:pt x="0" y="1"/>
                  </a:cubicBezTo>
                  <a:close/>
                </a:path>
              </a:pathLst>
            </a:custGeom>
            <a:solidFill>
              <a:srgbClr val="008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0;p33"/>
            <p:cNvSpPr/>
            <p:nvPr/>
          </p:nvSpPr>
          <p:spPr>
            <a:xfrm>
              <a:off x="1438900" y="4145900"/>
              <a:ext cx="102825" cy="80950"/>
            </a:xfrm>
            <a:custGeom>
              <a:avLst/>
              <a:gdLst/>
              <a:ahLst/>
              <a:cxnLst/>
              <a:rect l="l" t="t" r="r" b="b"/>
              <a:pathLst>
                <a:path w="4113" h="3238" extrusionOk="0">
                  <a:moveTo>
                    <a:pt x="480" y="1"/>
                  </a:moveTo>
                  <a:cubicBezTo>
                    <a:pt x="472" y="1"/>
                    <a:pt x="465" y="1"/>
                    <a:pt x="457" y="1"/>
                  </a:cubicBezTo>
                  <a:cubicBezTo>
                    <a:pt x="199" y="15"/>
                    <a:pt x="0" y="235"/>
                    <a:pt x="15" y="493"/>
                  </a:cubicBezTo>
                  <a:cubicBezTo>
                    <a:pt x="22" y="610"/>
                    <a:pt x="66" y="1268"/>
                    <a:pt x="338" y="1913"/>
                  </a:cubicBezTo>
                  <a:cubicBezTo>
                    <a:pt x="531" y="2371"/>
                    <a:pt x="836" y="2821"/>
                    <a:pt x="1324" y="3063"/>
                  </a:cubicBezTo>
                  <a:cubicBezTo>
                    <a:pt x="1557" y="3180"/>
                    <a:pt x="1809" y="3238"/>
                    <a:pt x="2078" y="3238"/>
                  </a:cubicBezTo>
                  <a:cubicBezTo>
                    <a:pt x="2604" y="3238"/>
                    <a:pt x="3194" y="3016"/>
                    <a:pt x="3843" y="2576"/>
                  </a:cubicBezTo>
                  <a:cubicBezTo>
                    <a:pt x="4057" y="2430"/>
                    <a:pt x="4113" y="2141"/>
                    <a:pt x="3968" y="1926"/>
                  </a:cubicBezTo>
                  <a:cubicBezTo>
                    <a:pt x="3878" y="1793"/>
                    <a:pt x="3730" y="1721"/>
                    <a:pt x="3580" y="1721"/>
                  </a:cubicBezTo>
                  <a:cubicBezTo>
                    <a:pt x="3489" y="1721"/>
                    <a:pt x="3398" y="1747"/>
                    <a:pt x="3318" y="1802"/>
                  </a:cubicBezTo>
                  <a:cubicBezTo>
                    <a:pt x="2956" y="2046"/>
                    <a:pt x="2485" y="2298"/>
                    <a:pt x="2081" y="2298"/>
                  </a:cubicBezTo>
                  <a:cubicBezTo>
                    <a:pt x="1961" y="2298"/>
                    <a:pt x="1847" y="2276"/>
                    <a:pt x="1743" y="2225"/>
                  </a:cubicBezTo>
                  <a:cubicBezTo>
                    <a:pt x="1530" y="2120"/>
                    <a:pt x="1369" y="1905"/>
                    <a:pt x="1252" y="1656"/>
                  </a:cubicBezTo>
                  <a:cubicBezTo>
                    <a:pt x="1043" y="1220"/>
                    <a:pt x="962" y="679"/>
                    <a:pt x="950" y="443"/>
                  </a:cubicBezTo>
                  <a:cubicBezTo>
                    <a:pt x="945" y="368"/>
                    <a:pt x="924" y="298"/>
                    <a:pt x="889" y="237"/>
                  </a:cubicBezTo>
                  <a:cubicBezTo>
                    <a:pt x="839" y="150"/>
                    <a:pt x="761" y="81"/>
                    <a:pt x="668" y="40"/>
                  </a:cubicBezTo>
                  <a:cubicBezTo>
                    <a:pt x="610" y="15"/>
                    <a:pt x="546" y="1"/>
                    <a:pt x="480"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1;p33"/>
            <p:cNvSpPr/>
            <p:nvPr/>
          </p:nvSpPr>
          <p:spPr>
            <a:xfrm>
              <a:off x="1196350" y="4033075"/>
              <a:ext cx="64000" cy="318200"/>
            </a:xfrm>
            <a:custGeom>
              <a:avLst/>
              <a:gdLst/>
              <a:ahLst/>
              <a:cxnLst/>
              <a:rect l="l" t="t" r="r" b="b"/>
              <a:pathLst>
                <a:path w="2560" h="12728" extrusionOk="0">
                  <a:moveTo>
                    <a:pt x="1162" y="0"/>
                  </a:moveTo>
                  <a:lnTo>
                    <a:pt x="1162" y="0"/>
                  </a:lnTo>
                  <a:cubicBezTo>
                    <a:pt x="818" y="3598"/>
                    <a:pt x="0" y="9082"/>
                    <a:pt x="2559" y="12728"/>
                  </a:cubicBezTo>
                  <a:cubicBezTo>
                    <a:pt x="2558" y="12725"/>
                    <a:pt x="2558" y="12724"/>
                    <a:pt x="2557" y="12720"/>
                  </a:cubicBezTo>
                  <a:cubicBezTo>
                    <a:pt x="921" y="8774"/>
                    <a:pt x="1162" y="1"/>
                    <a:pt x="1162" y="0"/>
                  </a:cubicBezTo>
                  <a:close/>
                </a:path>
              </a:pathLst>
            </a:custGeom>
            <a:solidFill>
              <a:srgbClr val="008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2;p33"/>
            <p:cNvSpPr/>
            <p:nvPr/>
          </p:nvSpPr>
          <p:spPr>
            <a:xfrm>
              <a:off x="862300" y="4592800"/>
              <a:ext cx="203400" cy="190750"/>
            </a:xfrm>
            <a:custGeom>
              <a:avLst/>
              <a:gdLst/>
              <a:ahLst/>
              <a:cxnLst/>
              <a:rect l="l" t="t" r="r" b="b"/>
              <a:pathLst>
                <a:path w="8136" h="7630" extrusionOk="0">
                  <a:moveTo>
                    <a:pt x="519" y="1"/>
                  </a:moveTo>
                  <a:cubicBezTo>
                    <a:pt x="313" y="1"/>
                    <a:pt x="124" y="137"/>
                    <a:pt x="68" y="347"/>
                  </a:cubicBezTo>
                  <a:cubicBezTo>
                    <a:pt x="1" y="596"/>
                    <a:pt x="148" y="853"/>
                    <a:pt x="398" y="920"/>
                  </a:cubicBezTo>
                  <a:cubicBezTo>
                    <a:pt x="3501" y="1759"/>
                    <a:pt x="5824" y="3916"/>
                    <a:pt x="7116" y="7156"/>
                  </a:cubicBezTo>
                  <a:cubicBezTo>
                    <a:pt x="7192" y="7349"/>
                    <a:pt x="7221" y="7421"/>
                    <a:pt x="7307" y="7502"/>
                  </a:cubicBezTo>
                  <a:cubicBezTo>
                    <a:pt x="7398" y="7587"/>
                    <a:pt x="7514" y="7629"/>
                    <a:pt x="7630" y="7629"/>
                  </a:cubicBezTo>
                  <a:cubicBezTo>
                    <a:pt x="7706" y="7629"/>
                    <a:pt x="7782" y="7611"/>
                    <a:pt x="7850" y="7574"/>
                  </a:cubicBezTo>
                  <a:cubicBezTo>
                    <a:pt x="7894" y="7551"/>
                    <a:pt x="7934" y="7521"/>
                    <a:pt x="7969" y="7483"/>
                  </a:cubicBezTo>
                  <a:cubicBezTo>
                    <a:pt x="8117" y="7327"/>
                    <a:pt x="8136" y="7097"/>
                    <a:pt x="8031" y="6922"/>
                  </a:cubicBezTo>
                  <a:cubicBezTo>
                    <a:pt x="8020" y="6896"/>
                    <a:pt x="8006" y="6858"/>
                    <a:pt x="7986" y="6810"/>
                  </a:cubicBezTo>
                  <a:cubicBezTo>
                    <a:pt x="6600" y="3335"/>
                    <a:pt x="3992" y="922"/>
                    <a:pt x="642" y="17"/>
                  </a:cubicBezTo>
                  <a:cubicBezTo>
                    <a:pt x="601" y="6"/>
                    <a:pt x="560" y="1"/>
                    <a:pt x="519"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p33"/>
            <p:cNvSpPr/>
            <p:nvPr/>
          </p:nvSpPr>
          <p:spPr>
            <a:xfrm>
              <a:off x="1652550" y="4733475"/>
              <a:ext cx="164925" cy="274875"/>
            </a:xfrm>
            <a:custGeom>
              <a:avLst/>
              <a:gdLst/>
              <a:ahLst/>
              <a:cxnLst/>
              <a:rect l="l" t="t" r="r" b="b"/>
              <a:pathLst>
                <a:path w="6597" h="10995" extrusionOk="0">
                  <a:moveTo>
                    <a:pt x="22" y="1"/>
                  </a:moveTo>
                  <a:lnTo>
                    <a:pt x="1" y="92"/>
                  </a:lnTo>
                  <a:cubicBezTo>
                    <a:pt x="5357" y="2479"/>
                    <a:pt x="5188" y="6853"/>
                    <a:pt x="1740" y="10926"/>
                  </a:cubicBezTo>
                  <a:lnTo>
                    <a:pt x="1804" y="10994"/>
                  </a:lnTo>
                  <a:cubicBezTo>
                    <a:pt x="5855" y="7626"/>
                    <a:pt x="6596" y="505"/>
                    <a:pt x="22"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4;p33"/>
            <p:cNvSpPr/>
            <p:nvPr/>
          </p:nvSpPr>
          <p:spPr>
            <a:xfrm>
              <a:off x="1028350" y="3988450"/>
              <a:ext cx="167075" cy="287025"/>
            </a:xfrm>
            <a:custGeom>
              <a:avLst/>
              <a:gdLst/>
              <a:ahLst/>
              <a:cxnLst/>
              <a:rect l="l" t="t" r="r" b="b"/>
              <a:pathLst>
                <a:path w="6683" h="11481" extrusionOk="0">
                  <a:moveTo>
                    <a:pt x="6638" y="1"/>
                  </a:moveTo>
                  <a:cubicBezTo>
                    <a:pt x="2236" y="1306"/>
                    <a:pt x="0" y="7538"/>
                    <a:pt x="2121" y="11481"/>
                  </a:cubicBezTo>
                  <a:lnTo>
                    <a:pt x="2202" y="11433"/>
                  </a:lnTo>
                  <a:cubicBezTo>
                    <a:pt x="1354" y="9548"/>
                    <a:pt x="1763" y="7332"/>
                    <a:pt x="2487" y="5476"/>
                  </a:cubicBezTo>
                  <a:cubicBezTo>
                    <a:pt x="3415" y="3365"/>
                    <a:pt x="4991" y="1632"/>
                    <a:pt x="6683" y="83"/>
                  </a:cubicBezTo>
                  <a:lnTo>
                    <a:pt x="6638" y="1"/>
                  </a:ln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5;p33"/>
            <p:cNvSpPr/>
            <p:nvPr/>
          </p:nvSpPr>
          <p:spPr>
            <a:xfrm>
              <a:off x="1588450" y="3788900"/>
              <a:ext cx="174600" cy="508500"/>
            </a:xfrm>
            <a:custGeom>
              <a:avLst/>
              <a:gdLst/>
              <a:ahLst/>
              <a:cxnLst/>
              <a:rect l="l" t="t" r="r" b="b"/>
              <a:pathLst>
                <a:path w="6984" h="20340" extrusionOk="0">
                  <a:moveTo>
                    <a:pt x="5725" y="0"/>
                  </a:moveTo>
                  <a:lnTo>
                    <a:pt x="5633" y="14"/>
                  </a:lnTo>
                  <a:cubicBezTo>
                    <a:pt x="6158" y="6551"/>
                    <a:pt x="5683" y="15993"/>
                    <a:pt x="1" y="20256"/>
                  </a:cubicBezTo>
                  <a:lnTo>
                    <a:pt x="43" y="20340"/>
                  </a:lnTo>
                  <a:cubicBezTo>
                    <a:pt x="6983" y="17720"/>
                    <a:pt x="6702" y="6110"/>
                    <a:pt x="5725"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6;p33"/>
            <p:cNvSpPr/>
            <p:nvPr/>
          </p:nvSpPr>
          <p:spPr>
            <a:xfrm>
              <a:off x="1180725" y="5076550"/>
              <a:ext cx="149425" cy="109725"/>
            </a:xfrm>
            <a:custGeom>
              <a:avLst/>
              <a:gdLst/>
              <a:ahLst/>
              <a:cxnLst/>
              <a:rect l="l" t="t" r="r" b="b"/>
              <a:pathLst>
                <a:path w="5977" h="4389" extrusionOk="0">
                  <a:moveTo>
                    <a:pt x="5311" y="0"/>
                  </a:moveTo>
                  <a:cubicBezTo>
                    <a:pt x="2877" y="0"/>
                    <a:pt x="910" y="2249"/>
                    <a:pt x="0" y="4361"/>
                  </a:cubicBezTo>
                  <a:lnTo>
                    <a:pt x="56" y="4388"/>
                  </a:lnTo>
                  <a:cubicBezTo>
                    <a:pt x="1409" y="2031"/>
                    <a:pt x="3466" y="931"/>
                    <a:pt x="5977" y="119"/>
                  </a:cubicBezTo>
                  <a:lnTo>
                    <a:pt x="5977" y="56"/>
                  </a:lnTo>
                  <a:cubicBezTo>
                    <a:pt x="5751" y="18"/>
                    <a:pt x="5529" y="0"/>
                    <a:pt x="5311"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87;p33"/>
          <p:cNvGrpSpPr/>
          <p:nvPr/>
        </p:nvGrpSpPr>
        <p:grpSpPr>
          <a:xfrm>
            <a:off x="-2873966" y="4222212"/>
            <a:ext cx="570928" cy="865497"/>
            <a:chOff x="6006275" y="3962125"/>
            <a:chExt cx="837875" cy="1270175"/>
          </a:xfrm>
        </p:grpSpPr>
        <p:sp>
          <p:nvSpPr>
            <p:cNvPr id="28" name="Google Shape;388;p33"/>
            <p:cNvSpPr/>
            <p:nvPr/>
          </p:nvSpPr>
          <p:spPr>
            <a:xfrm>
              <a:off x="6006275" y="3962125"/>
              <a:ext cx="837875" cy="1270175"/>
            </a:xfrm>
            <a:custGeom>
              <a:avLst/>
              <a:gdLst/>
              <a:ahLst/>
              <a:cxnLst/>
              <a:rect l="l" t="t" r="r" b="b"/>
              <a:pathLst>
                <a:path w="33515" h="50807" extrusionOk="0">
                  <a:moveTo>
                    <a:pt x="5202" y="1"/>
                  </a:moveTo>
                  <a:cubicBezTo>
                    <a:pt x="5220" y="3733"/>
                    <a:pt x="5080" y="7463"/>
                    <a:pt x="4834" y="11195"/>
                  </a:cubicBezTo>
                  <a:cubicBezTo>
                    <a:pt x="4793" y="11830"/>
                    <a:pt x="4748" y="12466"/>
                    <a:pt x="4701" y="13104"/>
                  </a:cubicBezTo>
                  <a:cubicBezTo>
                    <a:pt x="3951" y="23022"/>
                    <a:pt x="2479" y="32922"/>
                    <a:pt x="1092" y="42794"/>
                  </a:cubicBezTo>
                  <a:cubicBezTo>
                    <a:pt x="1001" y="43444"/>
                    <a:pt x="910" y="44093"/>
                    <a:pt x="820" y="44742"/>
                  </a:cubicBezTo>
                  <a:cubicBezTo>
                    <a:pt x="540" y="46764"/>
                    <a:pt x="263" y="48787"/>
                    <a:pt x="1" y="50807"/>
                  </a:cubicBezTo>
                  <a:lnTo>
                    <a:pt x="10831" y="50807"/>
                  </a:lnTo>
                  <a:cubicBezTo>
                    <a:pt x="10836" y="50762"/>
                    <a:pt x="10841" y="50737"/>
                    <a:pt x="10841" y="50734"/>
                  </a:cubicBezTo>
                  <a:cubicBezTo>
                    <a:pt x="11784" y="43397"/>
                    <a:pt x="14547" y="36369"/>
                    <a:pt x="18312" y="30000"/>
                  </a:cubicBezTo>
                  <a:cubicBezTo>
                    <a:pt x="18334" y="29963"/>
                    <a:pt x="18362" y="29920"/>
                    <a:pt x="18384" y="29883"/>
                  </a:cubicBezTo>
                  <a:cubicBezTo>
                    <a:pt x="20717" y="25948"/>
                    <a:pt x="23231" y="22092"/>
                    <a:pt x="25545" y="18134"/>
                  </a:cubicBezTo>
                  <a:cubicBezTo>
                    <a:pt x="25840" y="17628"/>
                    <a:pt x="26132" y="17120"/>
                    <a:pt x="26420" y="16611"/>
                  </a:cubicBezTo>
                  <a:cubicBezTo>
                    <a:pt x="27545" y="14625"/>
                    <a:pt x="28608" y="12606"/>
                    <a:pt x="29563" y="10533"/>
                  </a:cubicBezTo>
                  <a:cubicBezTo>
                    <a:pt x="29616" y="10420"/>
                    <a:pt x="29668" y="10309"/>
                    <a:pt x="29718" y="10197"/>
                  </a:cubicBezTo>
                  <a:cubicBezTo>
                    <a:pt x="29921" y="9750"/>
                    <a:pt x="30120" y="9301"/>
                    <a:pt x="30315" y="8848"/>
                  </a:cubicBezTo>
                  <a:cubicBezTo>
                    <a:pt x="31556" y="5962"/>
                    <a:pt x="32616" y="3004"/>
                    <a:pt x="33515" y="1"/>
                  </a:cubicBezTo>
                  <a:lnTo>
                    <a:pt x="25154" y="1"/>
                  </a:lnTo>
                  <a:cubicBezTo>
                    <a:pt x="24383" y="2470"/>
                    <a:pt x="23501" y="4910"/>
                    <a:pt x="22485" y="7317"/>
                  </a:cubicBezTo>
                  <a:cubicBezTo>
                    <a:pt x="22259" y="7853"/>
                    <a:pt x="22026" y="8388"/>
                    <a:pt x="21785" y="8919"/>
                  </a:cubicBezTo>
                  <a:cubicBezTo>
                    <a:pt x="21189" y="10251"/>
                    <a:pt x="20549" y="11569"/>
                    <a:pt x="19864" y="12876"/>
                  </a:cubicBezTo>
                  <a:cubicBezTo>
                    <a:pt x="17735" y="16928"/>
                    <a:pt x="16071" y="20014"/>
                    <a:pt x="14196" y="23605"/>
                  </a:cubicBezTo>
                  <a:cubicBezTo>
                    <a:pt x="14023" y="23933"/>
                    <a:pt x="13725" y="24078"/>
                    <a:pt x="13429" y="24078"/>
                  </a:cubicBezTo>
                  <a:cubicBezTo>
                    <a:pt x="12953" y="24078"/>
                    <a:pt x="12480" y="23702"/>
                    <a:pt x="12541" y="23108"/>
                  </a:cubicBezTo>
                  <a:cubicBezTo>
                    <a:pt x="12695" y="21628"/>
                    <a:pt x="12828" y="20212"/>
                    <a:pt x="12949" y="18759"/>
                  </a:cubicBezTo>
                  <a:cubicBezTo>
                    <a:pt x="12993" y="18227"/>
                    <a:pt x="13035" y="17691"/>
                    <a:pt x="13078" y="17144"/>
                  </a:cubicBezTo>
                  <a:cubicBezTo>
                    <a:pt x="13161" y="16020"/>
                    <a:pt x="13241" y="14853"/>
                    <a:pt x="13318" y="13602"/>
                  </a:cubicBezTo>
                  <a:cubicBezTo>
                    <a:pt x="13333" y="13344"/>
                    <a:pt x="13351" y="13079"/>
                    <a:pt x="13366" y="12815"/>
                  </a:cubicBezTo>
                  <a:cubicBezTo>
                    <a:pt x="13372" y="12682"/>
                    <a:pt x="13381" y="12548"/>
                    <a:pt x="13388" y="12417"/>
                  </a:cubicBezTo>
                  <a:cubicBezTo>
                    <a:pt x="13627" y="8285"/>
                    <a:pt x="13720" y="4139"/>
                    <a:pt x="13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p33"/>
            <p:cNvSpPr/>
            <p:nvPr/>
          </p:nvSpPr>
          <p:spPr>
            <a:xfrm>
              <a:off x="6030200" y="3962125"/>
              <a:ext cx="786875" cy="1270175"/>
            </a:xfrm>
            <a:custGeom>
              <a:avLst/>
              <a:gdLst/>
              <a:ahLst/>
              <a:cxnLst/>
              <a:rect l="l" t="t" r="r" b="b"/>
              <a:pathLst>
                <a:path w="31475" h="50807" extrusionOk="0">
                  <a:moveTo>
                    <a:pt x="5190" y="1"/>
                  </a:moveTo>
                  <a:cubicBezTo>
                    <a:pt x="5203" y="3212"/>
                    <a:pt x="5106" y="6421"/>
                    <a:pt x="4920" y="9627"/>
                  </a:cubicBezTo>
                  <a:cubicBezTo>
                    <a:pt x="4877" y="10423"/>
                    <a:pt x="4824" y="11220"/>
                    <a:pt x="4768" y="12017"/>
                  </a:cubicBezTo>
                  <a:cubicBezTo>
                    <a:pt x="4114" y="21437"/>
                    <a:pt x="2790" y="30798"/>
                    <a:pt x="1490" y="40001"/>
                  </a:cubicBezTo>
                  <a:cubicBezTo>
                    <a:pt x="1384" y="40759"/>
                    <a:pt x="1273" y="41518"/>
                    <a:pt x="1167" y="42280"/>
                  </a:cubicBezTo>
                  <a:cubicBezTo>
                    <a:pt x="1080" y="42899"/>
                    <a:pt x="994" y="43518"/>
                    <a:pt x="906" y="44138"/>
                  </a:cubicBezTo>
                  <a:cubicBezTo>
                    <a:pt x="596" y="46350"/>
                    <a:pt x="290" y="48580"/>
                    <a:pt x="1" y="50807"/>
                  </a:cubicBezTo>
                  <a:lnTo>
                    <a:pt x="8822" y="50807"/>
                  </a:lnTo>
                  <a:cubicBezTo>
                    <a:pt x="8827" y="50777"/>
                    <a:pt x="8832" y="50747"/>
                    <a:pt x="8837" y="50720"/>
                  </a:cubicBezTo>
                  <a:lnTo>
                    <a:pt x="8859" y="50593"/>
                  </a:lnTo>
                  <a:cubicBezTo>
                    <a:pt x="9120" y="48565"/>
                    <a:pt x="9522" y="46530"/>
                    <a:pt x="10058" y="44491"/>
                  </a:cubicBezTo>
                  <a:cubicBezTo>
                    <a:pt x="10219" y="43881"/>
                    <a:pt x="10391" y="43272"/>
                    <a:pt x="10577" y="42659"/>
                  </a:cubicBezTo>
                  <a:cubicBezTo>
                    <a:pt x="11911" y="38266"/>
                    <a:pt x="13877" y="33863"/>
                    <a:pt x="16459" y="29496"/>
                  </a:cubicBezTo>
                  <a:lnTo>
                    <a:pt x="16528" y="29381"/>
                  </a:lnTo>
                  <a:cubicBezTo>
                    <a:pt x="17619" y="27540"/>
                    <a:pt x="18763" y="25695"/>
                    <a:pt x="19870" y="23909"/>
                  </a:cubicBezTo>
                  <a:cubicBezTo>
                    <a:pt x="21866" y="20695"/>
                    <a:pt x="23913" y="17397"/>
                    <a:pt x="25725" y="14001"/>
                  </a:cubicBezTo>
                  <a:cubicBezTo>
                    <a:pt x="26024" y="13445"/>
                    <a:pt x="26316" y="12883"/>
                    <a:pt x="26599" y="12317"/>
                  </a:cubicBezTo>
                  <a:cubicBezTo>
                    <a:pt x="27024" y="11481"/>
                    <a:pt x="27431" y="10637"/>
                    <a:pt x="27815" y="9785"/>
                  </a:cubicBezTo>
                  <a:cubicBezTo>
                    <a:pt x="29205" y="6713"/>
                    <a:pt x="30431" y="3443"/>
                    <a:pt x="31475" y="1"/>
                  </a:cubicBezTo>
                  <a:lnTo>
                    <a:pt x="24988" y="1"/>
                  </a:lnTo>
                  <a:cubicBezTo>
                    <a:pt x="23817" y="3897"/>
                    <a:pt x="22473" y="7569"/>
                    <a:pt x="20986" y="10806"/>
                  </a:cubicBezTo>
                  <a:cubicBezTo>
                    <a:pt x="20626" y="11589"/>
                    <a:pt x="20256" y="12348"/>
                    <a:pt x="19879" y="13078"/>
                  </a:cubicBezTo>
                  <a:cubicBezTo>
                    <a:pt x="19835" y="13163"/>
                    <a:pt x="19790" y="13248"/>
                    <a:pt x="19747" y="13334"/>
                  </a:cubicBezTo>
                  <a:cubicBezTo>
                    <a:pt x="19745" y="13335"/>
                    <a:pt x="19745" y="13336"/>
                    <a:pt x="19744" y="13337"/>
                  </a:cubicBezTo>
                  <a:cubicBezTo>
                    <a:pt x="19609" y="13593"/>
                    <a:pt x="19477" y="13844"/>
                    <a:pt x="19346" y="14093"/>
                  </a:cubicBezTo>
                  <a:cubicBezTo>
                    <a:pt x="18516" y="15672"/>
                    <a:pt x="17754" y="17110"/>
                    <a:pt x="17013" y="18503"/>
                  </a:cubicBezTo>
                  <a:cubicBezTo>
                    <a:pt x="16043" y="20326"/>
                    <a:pt x="15128" y="22058"/>
                    <a:pt x="14148" y="23925"/>
                  </a:cubicBezTo>
                  <a:cubicBezTo>
                    <a:pt x="14123" y="23970"/>
                    <a:pt x="14100" y="24018"/>
                    <a:pt x="14075" y="24065"/>
                  </a:cubicBezTo>
                  <a:cubicBezTo>
                    <a:pt x="13745" y="24695"/>
                    <a:pt x="13133" y="25072"/>
                    <a:pt x="12433" y="25072"/>
                  </a:cubicBezTo>
                  <a:cubicBezTo>
                    <a:pt x="11889" y="25072"/>
                    <a:pt x="11375" y="24845"/>
                    <a:pt x="11014" y="24447"/>
                  </a:cubicBezTo>
                  <a:cubicBezTo>
                    <a:pt x="10662" y="24056"/>
                    <a:pt x="10501" y="23546"/>
                    <a:pt x="10555" y="23007"/>
                  </a:cubicBezTo>
                  <a:cubicBezTo>
                    <a:pt x="10893" y="19768"/>
                    <a:pt x="11133" y="16795"/>
                    <a:pt x="11353" y="13117"/>
                  </a:cubicBezTo>
                  <a:cubicBezTo>
                    <a:pt x="11362" y="12998"/>
                    <a:pt x="11370" y="12879"/>
                    <a:pt x="11377" y="12758"/>
                  </a:cubicBezTo>
                  <a:cubicBezTo>
                    <a:pt x="11409" y="12228"/>
                    <a:pt x="11437" y="11695"/>
                    <a:pt x="11462" y="11164"/>
                  </a:cubicBezTo>
                  <a:cubicBezTo>
                    <a:pt x="11637" y="7455"/>
                    <a:pt x="11658" y="3689"/>
                    <a:pt x="11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0;p33"/>
            <p:cNvSpPr/>
            <p:nvPr/>
          </p:nvSpPr>
          <p:spPr>
            <a:xfrm>
              <a:off x="6026775" y="4788875"/>
              <a:ext cx="176325" cy="291800"/>
            </a:xfrm>
            <a:custGeom>
              <a:avLst/>
              <a:gdLst/>
              <a:ahLst/>
              <a:cxnLst/>
              <a:rect l="l" t="t" r="r" b="b"/>
              <a:pathLst>
                <a:path w="7053" h="11672" extrusionOk="0">
                  <a:moveTo>
                    <a:pt x="6363" y="1"/>
                  </a:moveTo>
                  <a:cubicBezTo>
                    <a:pt x="6090" y="1"/>
                    <a:pt x="5841" y="182"/>
                    <a:pt x="5765" y="458"/>
                  </a:cubicBezTo>
                  <a:cubicBezTo>
                    <a:pt x="4782" y="4047"/>
                    <a:pt x="2989" y="7186"/>
                    <a:pt x="272" y="9724"/>
                  </a:cubicBezTo>
                  <a:cubicBezTo>
                    <a:pt x="181" y="10374"/>
                    <a:pt x="90" y="11023"/>
                    <a:pt x="0" y="11672"/>
                  </a:cubicBezTo>
                  <a:cubicBezTo>
                    <a:pt x="315" y="11406"/>
                    <a:pt x="687" y="11035"/>
                    <a:pt x="773" y="10957"/>
                  </a:cubicBezTo>
                  <a:cubicBezTo>
                    <a:pt x="3710" y="8249"/>
                    <a:pt x="5908" y="4639"/>
                    <a:pt x="6962" y="786"/>
                  </a:cubicBezTo>
                  <a:cubicBezTo>
                    <a:pt x="7052" y="455"/>
                    <a:pt x="6858" y="113"/>
                    <a:pt x="6528" y="23"/>
                  </a:cubicBezTo>
                  <a:cubicBezTo>
                    <a:pt x="6473" y="8"/>
                    <a:pt x="6417" y="1"/>
                    <a:pt x="6363"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1;p33"/>
            <p:cNvSpPr/>
            <p:nvPr/>
          </p:nvSpPr>
          <p:spPr>
            <a:xfrm>
              <a:off x="6115425" y="4190175"/>
              <a:ext cx="89800" cy="221750"/>
            </a:xfrm>
            <a:custGeom>
              <a:avLst/>
              <a:gdLst/>
              <a:ahLst/>
              <a:cxnLst/>
              <a:rect l="l" t="t" r="r" b="b"/>
              <a:pathLst>
                <a:path w="3592" h="8870" extrusionOk="0">
                  <a:moveTo>
                    <a:pt x="2954" y="1"/>
                  </a:moveTo>
                  <a:cubicBezTo>
                    <a:pt x="2610" y="3"/>
                    <a:pt x="2332" y="280"/>
                    <a:pt x="2335" y="623"/>
                  </a:cubicBezTo>
                  <a:cubicBezTo>
                    <a:pt x="2347" y="2928"/>
                    <a:pt x="1620" y="5210"/>
                    <a:pt x="135" y="6959"/>
                  </a:cubicBezTo>
                  <a:cubicBezTo>
                    <a:pt x="93" y="7595"/>
                    <a:pt x="48" y="8230"/>
                    <a:pt x="0" y="8869"/>
                  </a:cubicBezTo>
                  <a:cubicBezTo>
                    <a:pt x="2335" y="6811"/>
                    <a:pt x="3591" y="3731"/>
                    <a:pt x="3576" y="618"/>
                  </a:cubicBezTo>
                  <a:cubicBezTo>
                    <a:pt x="3574" y="275"/>
                    <a:pt x="3295" y="1"/>
                    <a:pt x="2956"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2;p33"/>
            <p:cNvSpPr/>
            <p:nvPr/>
          </p:nvSpPr>
          <p:spPr>
            <a:xfrm>
              <a:off x="6213275" y="4047700"/>
              <a:ext cx="47900" cy="704400"/>
            </a:xfrm>
            <a:custGeom>
              <a:avLst/>
              <a:gdLst/>
              <a:ahLst/>
              <a:cxnLst/>
              <a:rect l="l" t="t" r="r" b="b"/>
              <a:pathLst>
                <a:path w="1916" h="28176" extrusionOk="0">
                  <a:moveTo>
                    <a:pt x="750" y="0"/>
                  </a:moveTo>
                  <a:cubicBezTo>
                    <a:pt x="537" y="1107"/>
                    <a:pt x="397" y="2216"/>
                    <a:pt x="292" y="3324"/>
                  </a:cubicBezTo>
                  <a:cubicBezTo>
                    <a:pt x="190" y="4433"/>
                    <a:pt x="119" y="5541"/>
                    <a:pt x="81" y="6649"/>
                  </a:cubicBezTo>
                  <a:cubicBezTo>
                    <a:pt x="0" y="8864"/>
                    <a:pt x="14" y="11075"/>
                    <a:pt x="79" y="13282"/>
                  </a:cubicBezTo>
                  <a:cubicBezTo>
                    <a:pt x="145" y="15489"/>
                    <a:pt x="265" y="17693"/>
                    <a:pt x="425" y="19891"/>
                  </a:cubicBezTo>
                  <a:cubicBezTo>
                    <a:pt x="584" y="22092"/>
                    <a:pt x="920" y="25980"/>
                    <a:pt x="1168" y="28176"/>
                  </a:cubicBezTo>
                  <a:lnTo>
                    <a:pt x="1710" y="27428"/>
                  </a:lnTo>
                  <a:cubicBezTo>
                    <a:pt x="1508" y="25247"/>
                    <a:pt x="1335" y="22033"/>
                    <a:pt x="1219" y="19842"/>
                  </a:cubicBezTo>
                  <a:cubicBezTo>
                    <a:pt x="1105" y="17650"/>
                    <a:pt x="1030" y="15455"/>
                    <a:pt x="1007" y="13263"/>
                  </a:cubicBezTo>
                  <a:cubicBezTo>
                    <a:pt x="986" y="11071"/>
                    <a:pt x="1016" y="8880"/>
                    <a:pt x="1138" y="6699"/>
                  </a:cubicBezTo>
                  <a:cubicBezTo>
                    <a:pt x="1198" y="5609"/>
                    <a:pt x="1288" y="4521"/>
                    <a:pt x="1410" y="3441"/>
                  </a:cubicBezTo>
                  <a:cubicBezTo>
                    <a:pt x="1534" y="2362"/>
                    <a:pt x="1691" y="1289"/>
                    <a:pt x="1916" y="239"/>
                  </a:cubicBezTo>
                  <a:lnTo>
                    <a:pt x="7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3;p33"/>
            <p:cNvSpPr/>
            <p:nvPr/>
          </p:nvSpPr>
          <p:spPr>
            <a:xfrm>
              <a:off x="6198975" y="3986250"/>
              <a:ext cx="89775" cy="89800"/>
            </a:xfrm>
            <a:custGeom>
              <a:avLst/>
              <a:gdLst/>
              <a:ahLst/>
              <a:cxnLst/>
              <a:rect l="l" t="t" r="r" b="b"/>
              <a:pathLst>
                <a:path w="3591" h="3592" extrusionOk="0">
                  <a:moveTo>
                    <a:pt x="2631" y="0"/>
                  </a:moveTo>
                  <a:lnTo>
                    <a:pt x="1" y="2625"/>
                  </a:lnTo>
                  <a:lnTo>
                    <a:pt x="3590" y="3591"/>
                  </a:lnTo>
                  <a:lnTo>
                    <a:pt x="26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4;p33"/>
            <p:cNvSpPr/>
            <p:nvPr/>
          </p:nvSpPr>
          <p:spPr>
            <a:xfrm>
              <a:off x="6142775" y="4731175"/>
              <a:ext cx="122025" cy="448325"/>
            </a:xfrm>
            <a:custGeom>
              <a:avLst/>
              <a:gdLst/>
              <a:ahLst/>
              <a:cxnLst/>
              <a:rect l="l" t="t" r="r" b="b"/>
              <a:pathLst>
                <a:path w="4881" h="17933" extrusionOk="0">
                  <a:moveTo>
                    <a:pt x="4318" y="1"/>
                  </a:moveTo>
                  <a:cubicBezTo>
                    <a:pt x="4280" y="90"/>
                    <a:pt x="564" y="9068"/>
                    <a:pt x="1" y="17933"/>
                  </a:cubicBezTo>
                  <a:cubicBezTo>
                    <a:pt x="1" y="17933"/>
                    <a:pt x="662" y="11583"/>
                    <a:pt x="4880" y="228"/>
                  </a:cubicBezTo>
                  <a:lnTo>
                    <a:pt x="4879" y="228"/>
                  </a:lnTo>
                  <a:lnTo>
                    <a:pt x="43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5;p33"/>
            <p:cNvSpPr/>
            <p:nvPr/>
          </p:nvSpPr>
          <p:spPr>
            <a:xfrm>
              <a:off x="6243225" y="4196575"/>
              <a:ext cx="90000" cy="234550"/>
            </a:xfrm>
            <a:custGeom>
              <a:avLst/>
              <a:gdLst/>
              <a:ahLst/>
              <a:cxnLst/>
              <a:rect l="l" t="t" r="r" b="b"/>
              <a:pathLst>
                <a:path w="3600" h="9382" extrusionOk="0">
                  <a:moveTo>
                    <a:pt x="970" y="0"/>
                  </a:moveTo>
                  <a:cubicBezTo>
                    <a:pt x="660" y="0"/>
                    <a:pt x="389" y="235"/>
                    <a:pt x="357" y="551"/>
                  </a:cubicBezTo>
                  <a:cubicBezTo>
                    <a:pt x="0" y="3670"/>
                    <a:pt x="1063" y="6908"/>
                    <a:pt x="3199" y="9208"/>
                  </a:cubicBezTo>
                  <a:cubicBezTo>
                    <a:pt x="3275" y="9293"/>
                    <a:pt x="3370" y="9349"/>
                    <a:pt x="3471" y="9382"/>
                  </a:cubicBezTo>
                  <a:cubicBezTo>
                    <a:pt x="3515" y="8850"/>
                    <a:pt x="3557" y="8313"/>
                    <a:pt x="3600" y="7766"/>
                  </a:cubicBezTo>
                  <a:cubicBezTo>
                    <a:pt x="2051" y="5785"/>
                    <a:pt x="1305" y="3195"/>
                    <a:pt x="1590" y="690"/>
                  </a:cubicBezTo>
                  <a:cubicBezTo>
                    <a:pt x="1626" y="350"/>
                    <a:pt x="1384" y="42"/>
                    <a:pt x="1041" y="4"/>
                  </a:cubicBezTo>
                  <a:cubicBezTo>
                    <a:pt x="1017" y="2"/>
                    <a:pt x="994" y="0"/>
                    <a:pt x="970"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6;p33"/>
            <p:cNvSpPr/>
            <p:nvPr/>
          </p:nvSpPr>
          <p:spPr>
            <a:xfrm>
              <a:off x="6235100" y="4819300"/>
              <a:ext cx="73650" cy="261125"/>
            </a:xfrm>
            <a:custGeom>
              <a:avLst/>
              <a:gdLst/>
              <a:ahLst/>
              <a:cxnLst/>
              <a:rect l="l" t="t" r="r" b="b"/>
              <a:pathLst>
                <a:path w="2946" h="10445" extrusionOk="0">
                  <a:moveTo>
                    <a:pt x="1636" y="1"/>
                  </a:moveTo>
                  <a:cubicBezTo>
                    <a:pt x="1375" y="1"/>
                    <a:pt x="1131" y="167"/>
                    <a:pt x="1046" y="428"/>
                  </a:cubicBezTo>
                  <a:cubicBezTo>
                    <a:pt x="1" y="3612"/>
                    <a:pt x="291" y="7142"/>
                    <a:pt x="1845" y="10112"/>
                  </a:cubicBezTo>
                  <a:cubicBezTo>
                    <a:pt x="1956" y="10324"/>
                    <a:pt x="2172" y="10445"/>
                    <a:pt x="2395" y="10445"/>
                  </a:cubicBezTo>
                  <a:cubicBezTo>
                    <a:pt x="2492" y="10445"/>
                    <a:pt x="2591" y="10422"/>
                    <a:pt x="2682" y="10374"/>
                  </a:cubicBezTo>
                  <a:lnTo>
                    <a:pt x="2945" y="9537"/>
                  </a:lnTo>
                  <a:cubicBezTo>
                    <a:pt x="1567" y="6901"/>
                    <a:pt x="1298" y="3641"/>
                    <a:pt x="2225" y="815"/>
                  </a:cubicBezTo>
                  <a:cubicBezTo>
                    <a:pt x="2333" y="489"/>
                    <a:pt x="2154" y="139"/>
                    <a:pt x="1829" y="32"/>
                  </a:cubicBezTo>
                  <a:cubicBezTo>
                    <a:pt x="1765" y="11"/>
                    <a:pt x="1700" y="1"/>
                    <a:pt x="1636"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7;p33"/>
            <p:cNvSpPr/>
            <p:nvPr/>
          </p:nvSpPr>
          <p:spPr>
            <a:xfrm>
              <a:off x="6254250" y="4112625"/>
              <a:ext cx="430325" cy="639475"/>
            </a:xfrm>
            <a:custGeom>
              <a:avLst/>
              <a:gdLst/>
              <a:ahLst/>
              <a:cxnLst/>
              <a:rect l="l" t="t" r="r" b="b"/>
              <a:pathLst>
                <a:path w="17213" h="25579" extrusionOk="0">
                  <a:moveTo>
                    <a:pt x="16082" y="1"/>
                  </a:moveTo>
                  <a:cubicBezTo>
                    <a:pt x="15295" y="2365"/>
                    <a:pt x="14417" y="4701"/>
                    <a:pt x="13445" y="6995"/>
                  </a:cubicBezTo>
                  <a:cubicBezTo>
                    <a:pt x="12470" y="9289"/>
                    <a:pt x="11403" y="11545"/>
                    <a:pt x="10201" y="13722"/>
                  </a:cubicBezTo>
                  <a:cubicBezTo>
                    <a:pt x="8997" y="15898"/>
                    <a:pt x="7660" y="18003"/>
                    <a:pt x="6107" y="19932"/>
                  </a:cubicBezTo>
                  <a:cubicBezTo>
                    <a:pt x="5328" y="20894"/>
                    <a:pt x="4494" y="21808"/>
                    <a:pt x="3584" y="22639"/>
                  </a:cubicBezTo>
                  <a:cubicBezTo>
                    <a:pt x="2326" y="23685"/>
                    <a:pt x="1140" y="24240"/>
                    <a:pt x="71" y="24831"/>
                  </a:cubicBezTo>
                  <a:lnTo>
                    <a:pt x="1" y="25579"/>
                  </a:lnTo>
                  <a:cubicBezTo>
                    <a:pt x="1139" y="24976"/>
                    <a:pt x="2807" y="24363"/>
                    <a:pt x="4073" y="23184"/>
                  </a:cubicBezTo>
                  <a:cubicBezTo>
                    <a:pt x="5030" y="22340"/>
                    <a:pt x="5907" y="21411"/>
                    <a:pt x="6723" y="20439"/>
                  </a:cubicBezTo>
                  <a:cubicBezTo>
                    <a:pt x="8352" y="18489"/>
                    <a:pt x="9750" y="16368"/>
                    <a:pt x="11010" y="14178"/>
                  </a:cubicBezTo>
                  <a:cubicBezTo>
                    <a:pt x="12272" y="11989"/>
                    <a:pt x="13392" y="9723"/>
                    <a:pt x="14419" y="7420"/>
                  </a:cubicBezTo>
                  <a:cubicBezTo>
                    <a:pt x="15443" y="5114"/>
                    <a:pt x="16373" y="2768"/>
                    <a:pt x="17213" y="389"/>
                  </a:cubicBezTo>
                  <a:lnTo>
                    <a:pt x="160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8;p33"/>
            <p:cNvSpPr/>
            <p:nvPr/>
          </p:nvSpPr>
          <p:spPr>
            <a:xfrm>
              <a:off x="6621800" y="4053850"/>
              <a:ext cx="88350" cy="90950"/>
            </a:xfrm>
            <a:custGeom>
              <a:avLst/>
              <a:gdLst/>
              <a:ahLst/>
              <a:cxnLst/>
              <a:rect l="l" t="t" r="r" b="b"/>
              <a:pathLst>
                <a:path w="3534" h="3638" extrusionOk="0">
                  <a:moveTo>
                    <a:pt x="2768" y="0"/>
                  </a:moveTo>
                  <a:lnTo>
                    <a:pt x="0" y="2483"/>
                  </a:lnTo>
                  <a:lnTo>
                    <a:pt x="3534" y="3637"/>
                  </a:lnTo>
                  <a:lnTo>
                    <a:pt x="2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9;p33"/>
            <p:cNvSpPr/>
            <p:nvPr/>
          </p:nvSpPr>
          <p:spPr>
            <a:xfrm>
              <a:off x="6461425" y="4178550"/>
              <a:ext cx="159300" cy="195450"/>
            </a:xfrm>
            <a:custGeom>
              <a:avLst/>
              <a:gdLst/>
              <a:ahLst/>
              <a:cxnLst/>
              <a:rect l="l" t="t" r="r" b="b"/>
              <a:pathLst>
                <a:path w="6372" h="7818" extrusionOk="0">
                  <a:moveTo>
                    <a:pt x="5681" y="1"/>
                  </a:moveTo>
                  <a:cubicBezTo>
                    <a:pt x="5409" y="1"/>
                    <a:pt x="5160" y="181"/>
                    <a:pt x="5083" y="456"/>
                  </a:cubicBezTo>
                  <a:cubicBezTo>
                    <a:pt x="4425" y="2839"/>
                    <a:pt x="2816" y="4930"/>
                    <a:pt x="701" y="6196"/>
                  </a:cubicBezTo>
                  <a:cubicBezTo>
                    <a:pt x="475" y="6733"/>
                    <a:pt x="242" y="7266"/>
                    <a:pt x="1" y="7797"/>
                  </a:cubicBezTo>
                  <a:cubicBezTo>
                    <a:pt x="48" y="7812"/>
                    <a:pt x="97" y="7817"/>
                    <a:pt x="147" y="7817"/>
                  </a:cubicBezTo>
                  <a:cubicBezTo>
                    <a:pt x="237" y="7817"/>
                    <a:pt x="329" y="7800"/>
                    <a:pt x="413" y="7757"/>
                  </a:cubicBezTo>
                  <a:cubicBezTo>
                    <a:pt x="3251" y="6420"/>
                    <a:pt x="5446" y="3812"/>
                    <a:pt x="6281" y="786"/>
                  </a:cubicBezTo>
                  <a:cubicBezTo>
                    <a:pt x="6372" y="456"/>
                    <a:pt x="6178" y="115"/>
                    <a:pt x="5848" y="24"/>
                  </a:cubicBezTo>
                  <a:cubicBezTo>
                    <a:pt x="5792" y="8"/>
                    <a:pt x="5736" y="1"/>
                    <a:pt x="5681"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0;p33"/>
            <p:cNvSpPr/>
            <p:nvPr/>
          </p:nvSpPr>
          <p:spPr>
            <a:xfrm>
              <a:off x="6624450" y="4215575"/>
              <a:ext cx="58250" cy="199900"/>
            </a:xfrm>
            <a:custGeom>
              <a:avLst/>
              <a:gdLst/>
              <a:ahLst/>
              <a:cxnLst/>
              <a:rect l="l" t="t" r="r" b="b"/>
              <a:pathLst>
                <a:path w="2330" h="7996" extrusionOk="0">
                  <a:moveTo>
                    <a:pt x="1626" y="1"/>
                  </a:moveTo>
                  <a:cubicBezTo>
                    <a:pt x="1381" y="1"/>
                    <a:pt x="1148" y="147"/>
                    <a:pt x="1051" y="388"/>
                  </a:cubicBezTo>
                  <a:cubicBezTo>
                    <a:pt x="69" y="2793"/>
                    <a:pt x="0" y="5536"/>
                    <a:pt x="818" y="7996"/>
                  </a:cubicBezTo>
                  <a:cubicBezTo>
                    <a:pt x="1113" y="7490"/>
                    <a:pt x="1405" y="6982"/>
                    <a:pt x="1693" y="6473"/>
                  </a:cubicBezTo>
                  <a:cubicBezTo>
                    <a:pt x="1313" y="4606"/>
                    <a:pt x="1479" y="2627"/>
                    <a:pt x="2200" y="857"/>
                  </a:cubicBezTo>
                  <a:cubicBezTo>
                    <a:pt x="2330" y="538"/>
                    <a:pt x="2178" y="176"/>
                    <a:pt x="1859" y="46"/>
                  </a:cubicBezTo>
                  <a:cubicBezTo>
                    <a:pt x="1783" y="16"/>
                    <a:pt x="1704" y="1"/>
                    <a:pt x="1626"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1;p33"/>
            <p:cNvSpPr/>
            <p:nvPr/>
          </p:nvSpPr>
          <p:spPr>
            <a:xfrm>
              <a:off x="6293350" y="3993250"/>
              <a:ext cx="21800" cy="203350"/>
            </a:xfrm>
            <a:custGeom>
              <a:avLst/>
              <a:gdLst/>
              <a:ahLst/>
              <a:cxnLst/>
              <a:rect l="l" t="t" r="r" b="b"/>
              <a:pathLst>
                <a:path w="872" h="8134" extrusionOk="0">
                  <a:moveTo>
                    <a:pt x="331" y="1"/>
                  </a:moveTo>
                  <a:cubicBezTo>
                    <a:pt x="212" y="691"/>
                    <a:pt x="166" y="1368"/>
                    <a:pt x="120" y="2042"/>
                  </a:cubicBezTo>
                  <a:cubicBezTo>
                    <a:pt x="77" y="2715"/>
                    <a:pt x="45" y="3385"/>
                    <a:pt x="25" y="4057"/>
                  </a:cubicBezTo>
                  <a:cubicBezTo>
                    <a:pt x="5" y="4730"/>
                    <a:pt x="0" y="5405"/>
                    <a:pt x="23" y="6083"/>
                  </a:cubicBezTo>
                  <a:cubicBezTo>
                    <a:pt x="49" y="6762"/>
                    <a:pt x="91" y="7445"/>
                    <a:pt x="216" y="8133"/>
                  </a:cubicBezTo>
                  <a:cubicBezTo>
                    <a:pt x="436" y="7468"/>
                    <a:pt x="572" y="6797"/>
                    <a:pt x="673" y="6121"/>
                  </a:cubicBezTo>
                  <a:cubicBezTo>
                    <a:pt x="772" y="5445"/>
                    <a:pt x="834" y="4765"/>
                    <a:pt x="852" y="4080"/>
                  </a:cubicBezTo>
                  <a:cubicBezTo>
                    <a:pt x="871" y="3396"/>
                    <a:pt x="847" y="2708"/>
                    <a:pt x="769" y="2025"/>
                  </a:cubicBezTo>
                  <a:cubicBezTo>
                    <a:pt x="685" y="1341"/>
                    <a:pt x="554" y="664"/>
                    <a:pt x="331" y="1"/>
                  </a:cubicBezTo>
                  <a:close/>
                </a:path>
              </a:pathLst>
            </a:custGeom>
            <a:solidFill>
              <a:srgbClr val="00A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2;p33"/>
            <p:cNvSpPr/>
            <p:nvPr/>
          </p:nvSpPr>
          <p:spPr>
            <a:xfrm>
              <a:off x="6262025" y="4431050"/>
              <a:ext cx="41500" cy="210675"/>
            </a:xfrm>
            <a:custGeom>
              <a:avLst/>
              <a:gdLst/>
              <a:ahLst/>
              <a:cxnLst/>
              <a:rect l="l" t="t" r="r" b="b"/>
              <a:pathLst>
                <a:path w="1660" h="8427" extrusionOk="0">
                  <a:moveTo>
                    <a:pt x="280" y="0"/>
                  </a:moveTo>
                  <a:cubicBezTo>
                    <a:pt x="176" y="729"/>
                    <a:pt x="118" y="1461"/>
                    <a:pt x="62" y="2195"/>
                  </a:cubicBezTo>
                  <a:cubicBezTo>
                    <a:pt x="39" y="2563"/>
                    <a:pt x="22" y="2931"/>
                    <a:pt x="9" y="3301"/>
                  </a:cubicBezTo>
                  <a:cubicBezTo>
                    <a:pt x="2" y="3670"/>
                    <a:pt x="0" y="4039"/>
                    <a:pt x="5" y="4410"/>
                  </a:cubicBezTo>
                  <a:cubicBezTo>
                    <a:pt x="13" y="4780"/>
                    <a:pt x="12" y="5153"/>
                    <a:pt x="29" y="5529"/>
                  </a:cubicBezTo>
                  <a:cubicBezTo>
                    <a:pt x="47" y="5903"/>
                    <a:pt x="102" y="6279"/>
                    <a:pt x="204" y="6648"/>
                  </a:cubicBezTo>
                  <a:cubicBezTo>
                    <a:pt x="309" y="7017"/>
                    <a:pt x="446" y="7385"/>
                    <a:pt x="659" y="7729"/>
                  </a:cubicBezTo>
                  <a:cubicBezTo>
                    <a:pt x="767" y="7901"/>
                    <a:pt x="898" y="8064"/>
                    <a:pt x="1058" y="8203"/>
                  </a:cubicBezTo>
                  <a:cubicBezTo>
                    <a:pt x="1143" y="8268"/>
                    <a:pt x="1231" y="8330"/>
                    <a:pt x="1332" y="8370"/>
                  </a:cubicBezTo>
                  <a:cubicBezTo>
                    <a:pt x="1418" y="8406"/>
                    <a:pt x="1510" y="8426"/>
                    <a:pt x="1600" y="8426"/>
                  </a:cubicBezTo>
                  <a:cubicBezTo>
                    <a:pt x="1614" y="8426"/>
                    <a:pt x="1628" y="8426"/>
                    <a:pt x="1641" y="8425"/>
                  </a:cubicBezTo>
                  <a:lnTo>
                    <a:pt x="1660" y="8345"/>
                  </a:lnTo>
                  <a:cubicBezTo>
                    <a:pt x="1508" y="8243"/>
                    <a:pt x="1418" y="8109"/>
                    <a:pt x="1350" y="7962"/>
                  </a:cubicBezTo>
                  <a:cubicBezTo>
                    <a:pt x="1281" y="7816"/>
                    <a:pt x="1236" y="7655"/>
                    <a:pt x="1194" y="7493"/>
                  </a:cubicBezTo>
                  <a:cubicBezTo>
                    <a:pt x="1115" y="7166"/>
                    <a:pt x="1065" y="6823"/>
                    <a:pt x="1015" y="6477"/>
                  </a:cubicBezTo>
                  <a:cubicBezTo>
                    <a:pt x="967" y="6130"/>
                    <a:pt x="911" y="5782"/>
                    <a:pt x="843" y="5432"/>
                  </a:cubicBezTo>
                  <a:cubicBezTo>
                    <a:pt x="773" y="5081"/>
                    <a:pt x="709" y="4725"/>
                    <a:pt x="667" y="4366"/>
                  </a:cubicBezTo>
                  <a:cubicBezTo>
                    <a:pt x="624" y="4007"/>
                    <a:pt x="589" y="3646"/>
                    <a:pt x="561" y="3284"/>
                  </a:cubicBezTo>
                  <a:cubicBezTo>
                    <a:pt x="527" y="2922"/>
                    <a:pt x="498" y="2559"/>
                    <a:pt x="476" y="2195"/>
                  </a:cubicBezTo>
                  <a:cubicBezTo>
                    <a:pt x="420" y="1468"/>
                    <a:pt x="391" y="737"/>
                    <a:pt x="362" y="5"/>
                  </a:cubicBezTo>
                  <a:lnTo>
                    <a:pt x="280" y="0"/>
                  </a:ln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3;p33"/>
            <p:cNvSpPr/>
            <p:nvPr/>
          </p:nvSpPr>
          <p:spPr>
            <a:xfrm>
              <a:off x="6701550" y="3986250"/>
              <a:ext cx="87200" cy="214275"/>
            </a:xfrm>
            <a:custGeom>
              <a:avLst/>
              <a:gdLst/>
              <a:ahLst/>
              <a:cxnLst/>
              <a:rect l="l" t="t" r="r" b="b"/>
              <a:pathLst>
                <a:path w="3488" h="8571" extrusionOk="0">
                  <a:moveTo>
                    <a:pt x="3488" y="0"/>
                  </a:moveTo>
                  <a:lnTo>
                    <a:pt x="3488" y="0"/>
                  </a:lnTo>
                  <a:cubicBezTo>
                    <a:pt x="3039" y="650"/>
                    <a:pt x="2666" y="1332"/>
                    <a:pt x="2315" y="2022"/>
                  </a:cubicBezTo>
                  <a:cubicBezTo>
                    <a:pt x="1968" y="2713"/>
                    <a:pt x="1651" y="3415"/>
                    <a:pt x="1361" y="4129"/>
                  </a:cubicBezTo>
                  <a:cubicBezTo>
                    <a:pt x="1070" y="4843"/>
                    <a:pt x="805" y="5567"/>
                    <a:pt x="571" y="6305"/>
                  </a:cubicBezTo>
                  <a:cubicBezTo>
                    <a:pt x="340" y="7043"/>
                    <a:pt x="132" y="7791"/>
                    <a:pt x="1" y="8571"/>
                  </a:cubicBezTo>
                  <a:cubicBezTo>
                    <a:pt x="451" y="7923"/>
                    <a:pt x="824" y="7242"/>
                    <a:pt x="1173" y="6552"/>
                  </a:cubicBezTo>
                  <a:cubicBezTo>
                    <a:pt x="1520" y="5861"/>
                    <a:pt x="1837" y="5157"/>
                    <a:pt x="2128" y="4442"/>
                  </a:cubicBezTo>
                  <a:cubicBezTo>
                    <a:pt x="2417" y="3727"/>
                    <a:pt x="2682" y="3002"/>
                    <a:pt x="2916" y="2265"/>
                  </a:cubicBezTo>
                  <a:cubicBezTo>
                    <a:pt x="3149" y="1526"/>
                    <a:pt x="3357" y="779"/>
                    <a:pt x="3488" y="0"/>
                  </a:cubicBezTo>
                  <a:close/>
                </a:path>
              </a:pathLst>
            </a:custGeom>
            <a:solidFill>
              <a:srgbClr val="00A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4;p33"/>
            <p:cNvSpPr/>
            <p:nvPr/>
          </p:nvSpPr>
          <p:spPr>
            <a:xfrm>
              <a:off x="6319600" y="4399875"/>
              <a:ext cx="280125" cy="496025"/>
            </a:xfrm>
            <a:custGeom>
              <a:avLst/>
              <a:gdLst/>
              <a:ahLst/>
              <a:cxnLst/>
              <a:rect l="l" t="t" r="r" b="b"/>
              <a:pathLst>
                <a:path w="11205" h="19841" extrusionOk="0">
                  <a:moveTo>
                    <a:pt x="11205" y="1"/>
                  </a:moveTo>
                  <a:lnTo>
                    <a:pt x="11205" y="1"/>
                  </a:lnTo>
                  <a:cubicBezTo>
                    <a:pt x="10046" y="1517"/>
                    <a:pt x="8965" y="3084"/>
                    <a:pt x="7919" y="4674"/>
                  </a:cubicBezTo>
                  <a:cubicBezTo>
                    <a:pt x="7390" y="5465"/>
                    <a:pt x="6885" y="6272"/>
                    <a:pt x="6378" y="7078"/>
                  </a:cubicBezTo>
                  <a:cubicBezTo>
                    <a:pt x="5875" y="7886"/>
                    <a:pt x="5389" y="8706"/>
                    <a:pt x="4907" y="9530"/>
                  </a:cubicBezTo>
                  <a:cubicBezTo>
                    <a:pt x="4671" y="9944"/>
                    <a:pt x="4436" y="10361"/>
                    <a:pt x="4209" y="10785"/>
                  </a:cubicBezTo>
                  <a:cubicBezTo>
                    <a:pt x="4094" y="10993"/>
                    <a:pt x="3988" y="11214"/>
                    <a:pt x="3879" y="11430"/>
                  </a:cubicBezTo>
                  <a:cubicBezTo>
                    <a:pt x="3769" y="11648"/>
                    <a:pt x="3669" y="11853"/>
                    <a:pt x="3567" y="12067"/>
                  </a:cubicBezTo>
                  <a:cubicBezTo>
                    <a:pt x="3159" y="12917"/>
                    <a:pt x="2708" y="13750"/>
                    <a:pt x="2283" y="14600"/>
                  </a:cubicBezTo>
                  <a:cubicBezTo>
                    <a:pt x="1847" y="15444"/>
                    <a:pt x="1421" y="16296"/>
                    <a:pt x="1014" y="17160"/>
                  </a:cubicBezTo>
                  <a:cubicBezTo>
                    <a:pt x="819" y="17596"/>
                    <a:pt x="617" y="18030"/>
                    <a:pt x="444" y="18477"/>
                  </a:cubicBezTo>
                  <a:cubicBezTo>
                    <a:pt x="270" y="18922"/>
                    <a:pt x="103" y="19374"/>
                    <a:pt x="1" y="19840"/>
                  </a:cubicBezTo>
                  <a:lnTo>
                    <a:pt x="149" y="19516"/>
                  </a:lnTo>
                  <a:lnTo>
                    <a:pt x="311" y="19199"/>
                  </a:lnTo>
                  <a:cubicBezTo>
                    <a:pt x="421" y="18990"/>
                    <a:pt x="531" y="18780"/>
                    <a:pt x="652" y="18575"/>
                  </a:cubicBezTo>
                  <a:cubicBezTo>
                    <a:pt x="884" y="18164"/>
                    <a:pt x="1127" y="17756"/>
                    <a:pt x="1373" y="17351"/>
                  </a:cubicBezTo>
                  <a:lnTo>
                    <a:pt x="2113" y="16135"/>
                  </a:lnTo>
                  <a:cubicBezTo>
                    <a:pt x="2361" y="15731"/>
                    <a:pt x="2603" y="15321"/>
                    <a:pt x="2849" y="14913"/>
                  </a:cubicBezTo>
                  <a:cubicBezTo>
                    <a:pt x="3343" y="14099"/>
                    <a:pt x="3809" y="13268"/>
                    <a:pt x="4265" y="12424"/>
                  </a:cubicBezTo>
                  <a:lnTo>
                    <a:pt x="4597" y="11790"/>
                  </a:lnTo>
                  <a:cubicBezTo>
                    <a:pt x="4707" y="11584"/>
                    <a:pt x="4811" y="11379"/>
                    <a:pt x="4929" y="11173"/>
                  </a:cubicBezTo>
                  <a:cubicBezTo>
                    <a:pt x="5154" y="10761"/>
                    <a:pt x="5389" y="10351"/>
                    <a:pt x="5624" y="9941"/>
                  </a:cubicBezTo>
                  <a:cubicBezTo>
                    <a:pt x="6089" y="9117"/>
                    <a:pt x="6570" y="8299"/>
                    <a:pt x="7048" y="7480"/>
                  </a:cubicBezTo>
                  <a:cubicBezTo>
                    <a:pt x="7516" y="6655"/>
                    <a:pt x="8003" y="5840"/>
                    <a:pt x="8466" y="5010"/>
                  </a:cubicBezTo>
                  <a:cubicBezTo>
                    <a:pt x="9408" y="3360"/>
                    <a:pt x="10337" y="1700"/>
                    <a:pt x="11205" y="1"/>
                  </a:cubicBezTo>
                  <a:close/>
                </a:path>
              </a:pathLst>
            </a:custGeom>
            <a:solidFill>
              <a:srgbClr val="00A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5;p33"/>
            <p:cNvSpPr/>
            <p:nvPr/>
          </p:nvSpPr>
          <p:spPr>
            <a:xfrm>
              <a:off x="6213775" y="5080400"/>
              <a:ext cx="32550" cy="126925"/>
            </a:xfrm>
            <a:custGeom>
              <a:avLst/>
              <a:gdLst/>
              <a:ahLst/>
              <a:cxnLst/>
              <a:rect l="l" t="t" r="r" b="b"/>
              <a:pathLst>
                <a:path w="1302" h="5077" extrusionOk="0">
                  <a:moveTo>
                    <a:pt x="1282" y="1"/>
                  </a:moveTo>
                  <a:cubicBezTo>
                    <a:pt x="977" y="356"/>
                    <a:pt x="763" y="751"/>
                    <a:pt x="582" y="1155"/>
                  </a:cubicBezTo>
                  <a:cubicBezTo>
                    <a:pt x="403" y="1560"/>
                    <a:pt x="266" y="1982"/>
                    <a:pt x="167" y="2413"/>
                  </a:cubicBezTo>
                  <a:cubicBezTo>
                    <a:pt x="69" y="2843"/>
                    <a:pt x="13" y="3286"/>
                    <a:pt x="3" y="3733"/>
                  </a:cubicBezTo>
                  <a:cubicBezTo>
                    <a:pt x="0" y="4179"/>
                    <a:pt x="43" y="4635"/>
                    <a:pt x="194" y="5076"/>
                  </a:cubicBezTo>
                  <a:cubicBezTo>
                    <a:pt x="387" y="4651"/>
                    <a:pt x="522" y="4242"/>
                    <a:pt x="647" y="3831"/>
                  </a:cubicBezTo>
                  <a:cubicBezTo>
                    <a:pt x="774" y="3421"/>
                    <a:pt x="881" y="3012"/>
                    <a:pt x="975" y="2596"/>
                  </a:cubicBezTo>
                  <a:cubicBezTo>
                    <a:pt x="1070" y="2181"/>
                    <a:pt x="1147" y="1760"/>
                    <a:pt x="1206" y="1332"/>
                  </a:cubicBezTo>
                  <a:cubicBezTo>
                    <a:pt x="1262" y="902"/>
                    <a:pt x="1302" y="466"/>
                    <a:pt x="1282"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7" name="Picture 10" descr="Free vector varicose veins anatomy realistic set with magnifying scheme of blood vessels in healthy and damaged veins vector illus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504" y="2132421"/>
            <a:ext cx="2895071" cy="225223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384136" y="1701345"/>
            <a:ext cx="5779368" cy="3385542"/>
          </a:xfrm>
          <a:prstGeom prst="rect">
            <a:avLst/>
          </a:prstGeom>
          <a:noFill/>
        </p:spPr>
        <p:txBody>
          <a:bodyPr wrap="square" rtlCol="1">
            <a:spAutoFit/>
          </a:bodyPr>
          <a:lstStyle/>
          <a:p>
            <a:endParaRPr lang="en-GB" dirty="0" smtClean="0"/>
          </a:p>
          <a:p>
            <a:pPr marL="342900" indent="-342900">
              <a:buFont typeface="+mj-lt"/>
              <a:buAutoNum type="arabicPeriod"/>
            </a:pPr>
            <a:endParaRPr lang="en-GB" dirty="0">
              <a:latin typeface="Sora" panose="020B0604020202020204" charset="0"/>
              <a:cs typeface="Sora" panose="020B0604020202020204" charset="0"/>
            </a:endParaRPr>
          </a:p>
          <a:p>
            <a:pPr marL="342900" indent="-342900">
              <a:buFont typeface="+mj-lt"/>
              <a:buAutoNum type="arabicPeriod"/>
            </a:pPr>
            <a:r>
              <a:rPr lang="en-GB" sz="1200" dirty="0" smtClean="0">
                <a:solidFill>
                  <a:srgbClr val="0094E0"/>
                </a:solidFill>
                <a:latin typeface="Sora" panose="020B0604020202020204" charset="0"/>
                <a:cs typeface="Sora" panose="020B0604020202020204" charset="0"/>
              </a:rPr>
              <a:t>Increase in venous pressure duo to any cause leads to distention of the veins </a:t>
            </a:r>
          </a:p>
          <a:p>
            <a:pPr marL="342900" indent="-342900">
              <a:buFont typeface="+mj-lt"/>
              <a:buAutoNum type="arabicPeriod"/>
            </a:pPr>
            <a:r>
              <a:rPr lang="en-GB" sz="1200" dirty="0" smtClean="0">
                <a:solidFill>
                  <a:srgbClr val="0094E0"/>
                </a:solidFill>
                <a:latin typeface="Sora" panose="020B0604020202020204" charset="0"/>
                <a:cs typeface="Sora" panose="020B0604020202020204" charset="0"/>
              </a:rPr>
              <a:t>Separation of cusps of the valves leading to secondary valve incompetence &amp; valve dysfunction in the deep veins , communicators and perforators </a:t>
            </a:r>
          </a:p>
          <a:p>
            <a:pPr marL="342900" indent="-342900">
              <a:buFont typeface="+mj-lt"/>
              <a:buAutoNum type="arabicPeriod"/>
            </a:pPr>
            <a:r>
              <a:rPr lang="en-GB" sz="1200" dirty="0" smtClean="0">
                <a:solidFill>
                  <a:srgbClr val="0094E0"/>
                </a:solidFill>
                <a:latin typeface="Sora" panose="020B0604020202020204" charset="0"/>
                <a:cs typeface="Sora" panose="020B0604020202020204" charset="0"/>
              </a:rPr>
              <a:t>Reflux ( back flow ) of blood into the veins lead to more dilatation of veins , elongation &amp; tortuosity .</a:t>
            </a:r>
          </a:p>
          <a:p>
            <a:pPr marL="342900" indent="-342900">
              <a:buFont typeface="+mj-lt"/>
              <a:buAutoNum type="arabicPeriod"/>
            </a:pPr>
            <a:r>
              <a:rPr lang="en-GB" sz="1200" dirty="0" smtClean="0">
                <a:solidFill>
                  <a:srgbClr val="0094E0"/>
                </a:solidFill>
                <a:latin typeface="Sora" panose="020B0604020202020204" charset="0"/>
                <a:cs typeface="Sora" panose="020B0604020202020204" charset="0"/>
              </a:rPr>
              <a:t>Impairment of absorption of extracellular fluid </a:t>
            </a:r>
            <a:r>
              <a:rPr lang="en-GB" sz="1200" dirty="0" smtClean="0">
                <a:solidFill>
                  <a:srgbClr val="0094E0"/>
                </a:solidFill>
                <a:latin typeface="Sora" panose="020B0604020202020204" charset="0"/>
                <a:cs typeface="Sora" panose="020B0604020202020204" charset="0"/>
                <a:sym typeface="Wingdings" panose="05000000000000000000" pitchFamily="2" charset="2"/>
              </a:rPr>
              <a:t> oedema </a:t>
            </a:r>
          </a:p>
          <a:p>
            <a:pPr marL="342900" indent="-342900">
              <a:buFont typeface="+mj-lt"/>
              <a:buAutoNum type="arabicPeriod"/>
            </a:pPr>
            <a:r>
              <a:rPr lang="en-GB" sz="1200" dirty="0" smtClean="0">
                <a:solidFill>
                  <a:srgbClr val="0094E0"/>
                </a:solidFill>
                <a:latin typeface="Sora" panose="020B0604020202020204" charset="0"/>
                <a:cs typeface="Sora" panose="020B0604020202020204" charset="0"/>
                <a:sym typeface="Wingdings" panose="05000000000000000000" pitchFamily="2" charset="2"/>
              </a:rPr>
              <a:t>Decrease capillary blood flow  hypoxia  accumulation of metabolites  dilatation and rupture of small venules RBCs in the subcutaneous tissue  formation of hemosiderin  pigmentation , itching &amp; eczema especially in the lower 1/3 of the leg .</a:t>
            </a:r>
          </a:p>
          <a:p>
            <a:r>
              <a:rPr lang="en-GB" sz="1200" dirty="0" smtClean="0">
                <a:solidFill>
                  <a:srgbClr val="0094E0"/>
                </a:solidFill>
                <a:sym typeface="Wingdings" panose="05000000000000000000" pitchFamily="2" charset="2"/>
              </a:rPr>
              <a:t>  </a:t>
            </a:r>
          </a:p>
          <a:p>
            <a:pPr marL="342900" indent="-342900">
              <a:buFont typeface="+mj-lt"/>
              <a:buAutoNum type="arabicPeriod"/>
            </a:pPr>
            <a:endParaRPr lang="en-GB" dirty="0" smtClean="0">
              <a:sym typeface="Wingdings" panose="05000000000000000000" pitchFamily="2" charset="2"/>
            </a:endParaRPr>
          </a:p>
          <a:p>
            <a:pPr marL="342900" indent="-342900">
              <a:buFont typeface="+mj-lt"/>
              <a:buAutoNum type="arabicPeriod"/>
            </a:pPr>
            <a:endParaRPr lang="ar-JO" dirty="0"/>
          </a:p>
        </p:txBody>
      </p:sp>
      <p:sp>
        <p:nvSpPr>
          <p:cNvPr id="49" name="TextBox 48"/>
          <p:cNvSpPr txBox="1"/>
          <p:nvPr/>
        </p:nvSpPr>
        <p:spPr>
          <a:xfrm>
            <a:off x="814193" y="1159011"/>
            <a:ext cx="7080846" cy="861774"/>
          </a:xfrm>
          <a:prstGeom prst="rect">
            <a:avLst/>
          </a:prstGeom>
          <a:noFill/>
        </p:spPr>
        <p:txBody>
          <a:bodyPr wrap="square" rtlCol="1">
            <a:spAutoFit/>
          </a:bodyPr>
          <a:lstStyle/>
          <a:p>
            <a:r>
              <a:rPr lang="en-GB" sz="1200" dirty="0">
                <a:solidFill>
                  <a:srgbClr val="0094E0"/>
                </a:solidFill>
                <a:latin typeface="Sora" panose="020B0604020202020204" charset="0"/>
                <a:cs typeface="Sora" panose="020B0604020202020204" charset="0"/>
              </a:rPr>
              <a:t>Inadequate muscle pump function, incompetent venous valves (reflux), and venous thrombosis or obstruction are causes of elevated venous pressure (venous hypertension), which initiates a sequence of anatomic, physiologic, and histologic changes</a:t>
            </a:r>
          </a:p>
          <a:p>
            <a:endParaRPr lang="ar-JO" dirty="0"/>
          </a:p>
        </p:txBody>
      </p:sp>
    </p:spTree>
    <p:extLst>
      <p:ext uri="{BB962C8B-B14F-4D97-AF65-F5344CB8AC3E}">
        <p14:creationId xmlns:p14="http://schemas.microsoft.com/office/powerpoint/2010/main" val="16708045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7"/>
          <p:cNvSpPr/>
          <p:nvPr/>
        </p:nvSpPr>
        <p:spPr>
          <a:xfrm rot="-1800042">
            <a:off x="5137803" y="3738915"/>
            <a:ext cx="6854479"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37"/>
          <p:cNvGrpSpPr/>
          <p:nvPr/>
        </p:nvGrpSpPr>
        <p:grpSpPr>
          <a:xfrm>
            <a:off x="6670272" y="0"/>
            <a:ext cx="1602917" cy="4677674"/>
            <a:chOff x="1034700" y="240275"/>
            <a:chExt cx="767350" cy="2239300"/>
          </a:xfrm>
        </p:grpSpPr>
        <p:sp>
          <p:nvSpPr>
            <p:cNvPr id="519" name="Google Shape;519;p37"/>
            <p:cNvSpPr/>
            <p:nvPr/>
          </p:nvSpPr>
          <p:spPr>
            <a:xfrm>
              <a:off x="1058100" y="240275"/>
              <a:ext cx="743950" cy="2239300"/>
            </a:xfrm>
            <a:custGeom>
              <a:avLst/>
              <a:gdLst/>
              <a:ahLst/>
              <a:cxnLst/>
              <a:rect l="l" t="t" r="r" b="b"/>
              <a:pathLst>
                <a:path w="29758" h="89572" extrusionOk="0">
                  <a:moveTo>
                    <a:pt x="3200" y="0"/>
                  </a:moveTo>
                  <a:cubicBezTo>
                    <a:pt x="3200" y="0"/>
                    <a:pt x="1" y="8702"/>
                    <a:pt x="1" y="16611"/>
                  </a:cubicBezTo>
                  <a:cubicBezTo>
                    <a:pt x="1" y="24521"/>
                    <a:pt x="6784" y="52064"/>
                    <a:pt x="6784" y="52064"/>
                  </a:cubicBezTo>
                  <a:cubicBezTo>
                    <a:pt x="6784" y="52064"/>
                    <a:pt x="7608" y="57169"/>
                    <a:pt x="7168" y="59803"/>
                  </a:cubicBezTo>
                  <a:cubicBezTo>
                    <a:pt x="7114" y="60128"/>
                    <a:pt x="7057" y="60423"/>
                    <a:pt x="7003" y="60697"/>
                  </a:cubicBezTo>
                  <a:cubicBezTo>
                    <a:pt x="7000" y="60703"/>
                    <a:pt x="6998" y="60714"/>
                    <a:pt x="6995" y="60728"/>
                  </a:cubicBezTo>
                  <a:cubicBezTo>
                    <a:pt x="6596" y="62649"/>
                    <a:pt x="6210" y="63417"/>
                    <a:pt x="6784" y="64854"/>
                  </a:cubicBezTo>
                  <a:cubicBezTo>
                    <a:pt x="6788" y="64865"/>
                    <a:pt x="6793" y="64878"/>
                    <a:pt x="6798" y="64888"/>
                  </a:cubicBezTo>
                  <a:cubicBezTo>
                    <a:pt x="7447" y="66516"/>
                    <a:pt x="7698" y="67714"/>
                    <a:pt x="7297" y="68422"/>
                  </a:cubicBezTo>
                  <a:cubicBezTo>
                    <a:pt x="6893" y="69136"/>
                    <a:pt x="6180" y="70454"/>
                    <a:pt x="6125" y="71935"/>
                  </a:cubicBezTo>
                  <a:cubicBezTo>
                    <a:pt x="6069" y="73417"/>
                    <a:pt x="5800" y="76059"/>
                    <a:pt x="5800" y="77147"/>
                  </a:cubicBezTo>
                  <a:cubicBezTo>
                    <a:pt x="5800" y="78235"/>
                    <a:pt x="5917" y="81532"/>
                    <a:pt x="7065" y="83149"/>
                  </a:cubicBezTo>
                  <a:cubicBezTo>
                    <a:pt x="7065" y="83149"/>
                    <a:pt x="7393" y="83392"/>
                    <a:pt x="7742" y="83650"/>
                  </a:cubicBezTo>
                  <a:cubicBezTo>
                    <a:pt x="8036" y="83869"/>
                    <a:pt x="8343" y="84101"/>
                    <a:pt x="8476" y="84208"/>
                  </a:cubicBezTo>
                  <a:cubicBezTo>
                    <a:pt x="8476" y="84208"/>
                    <a:pt x="8673" y="84838"/>
                    <a:pt x="9030" y="85487"/>
                  </a:cubicBezTo>
                  <a:lnTo>
                    <a:pt x="9030" y="85490"/>
                  </a:lnTo>
                  <a:lnTo>
                    <a:pt x="9031" y="85491"/>
                  </a:lnTo>
                  <a:cubicBezTo>
                    <a:pt x="9387" y="86142"/>
                    <a:pt x="9902" y="86812"/>
                    <a:pt x="10535" y="86886"/>
                  </a:cubicBezTo>
                  <a:cubicBezTo>
                    <a:pt x="10814" y="86918"/>
                    <a:pt x="11034" y="86933"/>
                    <a:pt x="11209" y="86933"/>
                  </a:cubicBezTo>
                  <a:cubicBezTo>
                    <a:pt x="11824" y="86933"/>
                    <a:pt x="11865" y="86743"/>
                    <a:pt x="11889" y="86444"/>
                  </a:cubicBezTo>
                  <a:cubicBezTo>
                    <a:pt x="11890" y="86425"/>
                    <a:pt x="11890" y="86402"/>
                    <a:pt x="11889" y="86373"/>
                  </a:cubicBezTo>
                  <a:cubicBezTo>
                    <a:pt x="11875" y="85849"/>
                    <a:pt x="11525" y="83684"/>
                    <a:pt x="11663" y="83615"/>
                  </a:cubicBezTo>
                  <a:cubicBezTo>
                    <a:pt x="11665" y="83614"/>
                    <a:pt x="11668" y="83613"/>
                    <a:pt x="11671" y="83613"/>
                  </a:cubicBezTo>
                  <a:cubicBezTo>
                    <a:pt x="11682" y="83613"/>
                    <a:pt x="11695" y="83625"/>
                    <a:pt x="11711" y="83649"/>
                  </a:cubicBezTo>
                  <a:cubicBezTo>
                    <a:pt x="11970" y="84018"/>
                    <a:pt x="12501" y="86985"/>
                    <a:pt x="12882" y="87465"/>
                  </a:cubicBezTo>
                  <a:cubicBezTo>
                    <a:pt x="12894" y="87480"/>
                    <a:pt x="12907" y="87492"/>
                    <a:pt x="12919" y="87503"/>
                  </a:cubicBezTo>
                  <a:cubicBezTo>
                    <a:pt x="13301" y="87826"/>
                    <a:pt x="13832" y="88063"/>
                    <a:pt x="14333" y="88063"/>
                  </a:cubicBezTo>
                  <a:cubicBezTo>
                    <a:pt x="14833" y="88063"/>
                    <a:pt x="15689" y="87792"/>
                    <a:pt x="15877" y="86644"/>
                  </a:cubicBezTo>
                  <a:cubicBezTo>
                    <a:pt x="15877" y="86644"/>
                    <a:pt x="15940" y="88334"/>
                    <a:pt x="16878" y="88584"/>
                  </a:cubicBezTo>
                  <a:cubicBezTo>
                    <a:pt x="17199" y="88670"/>
                    <a:pt x="17548" y="88719"/>
                    <a:pt x="17872" y="88719"/>
                  </a:cubicBezTo>
                  <a:cubicBezTo>
                    <a:pt x="18495" y="88719"/>
                    <a:pt x="19030" y="88537"/>
                    <a:pt x="19111" y="88083"/>
                  </a:cubicBezTo>
                  <a:cubicBezTo>
                    <a:pt x="19237" y="87395"/>
                    <a:pt x="19111" y="85767"/>
                    <a:pt x="19111" y="85766"/>
                  </a:cubicBezTo>
                  <a:lnTo>
                    <a:pt x="19111" y="85766"/>
                  </a:lnTo>
                  <a:cubicBezTo>
                    <a:pt x="19111" y="85767"/>
                    <a:pt x="19488" y="88249"/>
                    <a:pt x="20031" y="88720"/>
                  </a:cubicBezTo>
                  <a:cubicBezTo>
                    <a:pt x="20295" y="88948"/>
                    <a:pt x="20817" y="89105"/>
                    <a:pt x="21374" y="89105"/>
                  </a:cubicBezTo>
                  <a:cubicBezTo>
                    <a:pt x="21703" y="89105"/>
                    <a:pt x="22046" y="89050"/>
                    <a:pt x="22354" y="88922"/>
                  </a:cubicBezTo>
                  <a:cubicBezTo>
                    <a:pt x="22596" y="88822"/>
                    <a:pt x="22817" y="88679"/>
                    <a:pt x="22995" y="88480"/>
                  </a:cubicBezTo>
                  <a:lnTo>
                    <a:pt x="23099" y="88126"/>
                  </a:lnTo>
                  <a:cubicBezTo>
                    <a:pt x="23099" y="88126"/>
                    <a:pt x="23412" y="89572"/>
                    <a:pt x="26252" y="89572"/>
                  </a:cubicBezTo>
                  <a:cubicBezTo>
                    <a:pt x="29090" y="89572"/>
                    <a:pt x="29758" y="87228"/>
                    <a:pt x="29548" y="86330"/>
                  </a:cubicBezTo>
                  <a:cubicBezTo>
                    <a:pt x="29340" y="85433"/>
                    <a:pt x="28568" y="85099"/>
                    <a:pt x="27838" y="83868"/>
                  </a:cubicBezTo>
                  <a:cubicBezTo>
                    <a:pt x="27107" y="82636"/>
                    <a:pt x="27065" y="82343"/>
                    <a:pt x="26898" y="81488"/>
                  </a:cubicBezTo>
                  <a:cubicBezTo>
                    <a:pt x="26731" y="80632"/>
                    <a:pt x="26146" y="79901"/>
                    <a:pt x="25332" y="78774"/>
                  </a:cubicBezTo>
                  <a:cubicBezTo>
                    <a:pt x="25129" y="78495"/>
                    <a:pt x="24904" y="78202"/>
                    <a:pt x="24669" y="77902"/>
                  </a:cubicBezTo>
                  <a:cubicBezTo>
                    <a:pt x="24667" y="77900"/>
                    <a:pt x="24666" y="77899"/>
                    <a:pt x="24664" y="77897"/>
                  </a:cubicBezTo>
                  <a:cubicBezTo>
                    <a:pt x="24196" y="77300"/>
                    <a:pt x="23687" y="76678"/>
                    <a:pt x="23247" y="76084"/>
                  </a:cubicBezTo>
                  <a:cubicBezTo>
                    <a:pt x="23023" y="75780"/>
                    <a:pt x="22813" y="75486"/>
                    <a:pt x="22640" y="75205"/>
                  </a:cubicBezTo>
                  <a:cubicBezTo>
                    <a:pt x="22392" y="74806"/>
                    <a:pt x="22030" y="74269"/>
                    <a:pt x="21648" y="73621"/>
                  </a:cubicBezTo>
                  <a:cubicBezTo>
                    <a:pt x="20975" y="72479"/>
                    <a:pt x="20241" y="70984"/>
                    <a:pt x="19946" y="69257"/>
                  </a:cubicBezTo>
                  <a:cubicBezTo>
                    <a:pt x="19486" y="66553"/>
                    <a:pt x="20078" y="64244"/>
                    <a:pt x="19715" y="63453"/>
                  </a:cubicBezTo>
                  <a:cubicBezTo>
                    <a:pt x="19353" y="62660"/>
                    <a:pt x="17078" y="58835"/>
                    <a:pt x="16615" y="54614"/>
                  </a:cubicBezTo>
                  <a:cubicBezTo>
                    <a:pt x="16154" y="50391"/>
                    <a:pt x="15836" y="47496"/>
                    <a:pt x="17693" y="39596"/>
                  </a:cubicBezTo>
                  <a:cubicBezTo>
                    <a:pt x="18629" y="35602"/>
                    <a:pt x="19843" y="31297"/>
                    <a:pt x="20798" y="27226"/>
                  </a:cubicBezTo>
                  <a:cubicBezTo>
                    <a:pt x="20898" y="26801"/>
                    <a:pt x="21982" y="26757"/>
                    <a:pt x="22076" y="26336"/>
                  </a:cubicBezTo>
                  <a:cubicBezTo>
                    <a:pt x="22218" y="25698"/>
                    <a:pt x="21366" y="24687"/>
                    <a:pt x="21489" y="24066"/>
                  </a:cubicBezTo>
                  <a:cubicBezTo>
                    <a:pt x="22048" y="21271"/>
                    <a:pt x="22733" y="18432"/>
                    <a:pt x="22692" y="16218"/>
                  </a:cubicBezTo>
                  <a:cubicBezTo>
                    <a:pt x="22576" y="10088"/>
                    <a:pt x="19285" y="0"/>
                    <a:pt x="19285" y="0"/>
                  </a:cubicBezTo>
                  <a:close/>
                </a:path>
              </a:pathLst>
            </a:custGeom>
            <a:solidFill>
              <a:srgbClr val="FFB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1308025" y="2363925"/>
              <a:ext cx="36375" cy="30600"/>
            </a:xfrm>
            <a:custGeom>
              <a:avLst/>
              <a:gdLst/>
              <a:ahLst/>
              <a:cxnLst/>
              <a:rect l="l" t="t" r="r" b="b"/>
              <a:pathLst>
                <a:path w="1455" h="1224" extrusionOk="0">
                  <a:moveTo>
                    <a:pt x="0" y="1"/>
                  </a:moveTo>
                  <a:cubicBezTo>
                    <a:pt x="0" y="1"/>
                    <a:pt x="175" y="1217"/>
                    <a:pt x="849" y="1217"/>
                  </a:cubicBezTo>
                  <a:cubicBezTo>
                    <a:pt x="853" y="1217"/>
                    <a:pt x="857" y="1217"/>
                    <a:pt x="861" y="1217"/>
                  </a:cubicBezTo>
                  <a:cubicBezTo>
                    <a:pt x="861" y="1217"/>
                    <a:pt x="914" y="1224"/>
                    <a:pt x="989" y="1224"/>
                  </a:cubicBezTo>
                  <a:cubicBezTo>
                    <a:pt x="1152" y="1224"/>
                    <a:pt x="1417" y="1192"/>
                    <a:pt x="1432" y="988"/>
                  </a:cubicBezTo>
                  <a:cubicBezTo>
                    <a:pt x="1455" y="691"/>
                    <a:pt x="1261" y="52"/>
                    <a:pt x="1261" y="52"/>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p:nvPr/>
          </p:nvSpPr>
          <p:spPr>
            <a:xfrm>
              <a:off x="1386550" y="2367050"/>
              <a:ext cx="55025" cy="37625"/>
            </a:xfrm>
            <a:custGeom>
              <a:avLst/>
              <a:gdLst/>
              <a:ahLst/>
              <a:cxnLst/>
              <a:rect l="l" t="t" r="r" b="b"/>
              <a:pathLst>
                <a:path w="2201" h="1505" extrusionOk="0">
                  <a:moveTo>
                    <a:pt x="1114" y="1"/>
                  </a:moveTo>
                  <a:cubicBezTo>
                    <a:pt x="624" y="1"/>
                    <a:pt x="199" y="117"/>
                    <a:pt x="112" y="244"/>
                  </a:cubicBezTo>
                  <a:cubicBezTo>
                    <a:pt x="1" y="406"/>
                    <a:pt x="112" y="1302"/>
                    <a:pt x="112" y="1302"/>
                  </a:cubicBezTo>
                  <a:cubicBezTo>
                    <a:pt x="112" y="1302"/>
                    <a:pt x="649" y="1504"/>
                    <a:pt x="1340" y="1504"/>
                  </a:cubicBezTo>
                  <a:cubicBezTo>
                    <a:pt x="1611" y="1504"/>
                    <a:pt x="1905" y="1473"/>
                    <a:pt x="2200" y="1387"/>
                  </a:cubicBezTo>
                  <a:cubicBezTo>
                    <a:pt x="2200" y="1387"/>
                    <a:pt x="2184" y="124"/>
                    <a:pt x="1535" y="30"/>
                  </a:cubicBezTo>
                  <a:cubicBezTo>
                    <a:pt x="1394" y="10"/>
                    <a:pt x="1252" y="1"/>
                    <a:pt x="1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p:nvPr/>
          </p:nvSpPr>
          <p:spPr>
            <a:xfrm>
              <a:off x="1468125" y="2383650"/>
              <a:ext cx="60750" cy="35425"/>
            </a:xfrm>
            <a:custGeom>
              <a:avLst/>
              <a:gdLst/>
              <a:ahLst/>
              <a:cxnLst/>
              <a:rect l="l" t="t" r="r" b="b"/>
              <a:pathLst>
                <a:path w="2430" h="1417" extrusionOk="0">
                  <a:moveTo>
                    <a:pt x="1024" y="1"/>
                  </a:moveTo>
                  <a:cubicBezTo>
                    <a:pt x="578" y="1"/>
                    <a:pt x="182" y="53"/>
                    <a:pt x="111" y="156"/>
                  </a:cubicBezTo>
                  <a:cubicBezTo>
                    <a:pt x="0" y="318"/>
                    <a:pt x="111" y="1213"/>
                    <a:pt x="111" y="1213"/>
                  </a:cubicBezTo>
                  <a:cubicBezTo>
                    <a:pt x="111" y="1213"/>
                    <a:pt x="650" y="1416"/>
                    <a:pt x="1342" y="1416"/>
                  </a:cubicBezTo>
                  <a:cubicBezTo>
                    <a:pt x="1613" y="1416"/>
                    <a:pt x="1907" y="1385"/>
                    <a:pt x="2201" y="1299"/>
                  </a:cubicBezTo>
                  <a:cubicBezTo>
                    <a:pt x="2201" y="1299"/>
                    <a:pt x="2430" y="145"/>
                    <a:pt x="1781" y="51"/>
                  </a:cubicBezTo>
                  <a:cubicBezTo>
                    <a:pt x="1546" y="18"/>
                    <a:pt x="1277" y="1"/>
                    <a:pt x="1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1562375" y="2389750"/>
              <a:ext cx="54750" cy="32775"/>
            </a:xfrm>
            <a:custGeom>
              <a:avLst/>
              <a:gdLst/>
              <a:ahLst/>
              <a:cxnLst/>
              <a:rect l="l" t="t" r="r" b="b"/>
              <a:pathLst>
                <a:path w="2190" h="1311" extrusionOk="0">
                  <a:moveTo>
                    <a:pt x="886" y="0"/>
                  </a:moveTo>
                  <a:cubicBezTo>
                    <a:pt x="558" y="0"/>
                    <a:pt x="286" y="50"/>
                    <a:pt x="142" y="192"/>
                  </a:cubicBezTo>
                  <a:cubicBezTo>
                    <a:pt x="1" y="329"/>
                    <a:pt x="11" y="1226"/>
                    <a:pt x="11" y="1226"/>
                  </a:cubicBezTo>
                  <a:cubicBezTo>
                    <a:pt x="11" y="1226"/>
                    <a:pt x="326" y="1166"/>
                    <a:pt x="784" y="1166"/>
                  </a:cubicBezTo>
                  <a:cubicBezTo>
                    <a:pt x="868" y="1166"/>
                    <a:pt x="957" y="1168"/>
                    <a:pt x="1050" y="1172"/>
                  </a:cubicBezTo>
                  <a:cubicBezTo>
                    <a:pt x="1370" y="1189"/>
                    <a:pt x="1708" y="1226"/>
                    <a:pt x="2100" y="1311"/>
                  </a:cubicBezTo>
                  <a:cubicBezTo>
                    <a:pt x="2100" y="1311"/>
                    <a:pt x="2189" y="132"/>
                    <a:pt x="1680" y="64"/>
                  </a:cubicBezTo>
                  <a:cubicBezTo>
                    <a:pt x="1404" y="27"/>
                    <a:pt x="1130" y="0"/>
                    <a:pt x="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1661900" y="2369825"/>
              <a:ext cx="113025" cy="47250"/>
            </a:xfrm>
            <a:custGeom>
              <a:avLst/>
              <a:gdLst/>
              <a:ahLst/>
              <a:cxnLst/>
              <a:rect l="l" t="t" r="r" b="b"/>
              <a:pathLst>
                <a:path w="4521" h="1890" extrusionOk="0">
                  <a:moveTo>
                    <a:pt x="2265" y="1"/>
                  </a:moveTo>
                  <a:cubicBezTo>
                    <a:pt x="2243" y="1"/>
                    <a:pt x="2220" y="1"/>
                    <a:pt x="2197" y="1"/>
                  </a:cubicBezTo>
                  <a:cubicBezTo>
                    <a:pt x="1199" y="1"/>
                    <a:pt x="550" y="176"/>
                    <a:pt x="366" y="452"/>
                  </a:cubicBezTo>
                  <a:cubicBezTo>
                    <a:pt x="0" y="995"/>
                    <a:pt x="47" y="1890"/>
                    <a:pt x="47" y="1890"/>
                  </a:cubicBezTo>
                  <a:cubicBezTo>
                    <a:pt x="47" y="1890"/>
                    <a:pt x="945" y="1569"/>
                    <a:pt x="2283" y="1569"/>
                  </a:cubicBezTo>
                  <a:cubicBezTo>
                    <a:pt x="3622" y="1569"/>
                    <a:pt x="4520" y="1641"/>
                    <a:pt x="4520" y="1641"/>
                  </a:cubicBezTo>
                  <a:cubicBezTo>
                    <a:pt x="4520" y="1641"/>
                    <a:pt x="4485" y="578"/>
                    <a:pt x="3480" y="110"/>
                  </a:cubicBezTo>
                  <a:cubicBezTo>
                    <a:pt x="3250" y="3"/>
                    <a:pt x="2774" y="1"/>
                    <a:pt x="2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1601800" y="2313150"/>
              <a:ext cx="33775" cy="130275"/>
            </a:xfrm>
            <a:custGeom>
              <a:avLst/>
              <a:gdLst/>
              <a:ahLst/>
              <a:cxnLst/>
              <a:rect l="l" t="t" r="r" b="b"/>
              <a:pathLst>
                <a:path w="1351" h="5211" extrusionOk="0">
                  <a:moveTo>
                    <a:pt x="521" y="0"/>
                  </a:moveTo>
                  <a:cubicBezTo>
                    <a:pt x="504" y="0"/>
                    <a:pt x="486" y="1"/>
                    <a:pt x="468" y="4"/>
                  </a:cubicBezTo>
                  <a:cubicBezTo>
                    <a:pt x="1" y="77"/>
                    <a:pt x="314" y="966"/>
                    <a:pt x="529" y="1583"/>
                  </a:cubicBezTo>
                  <a:cubicBezTo>
                    <a:pt x="797" y="2354"/>
                    <a:pt x="802" y="3973"/>
                    <a:pt x="1351" y="5211"/>
                  </a:cubicBezTo>
                  <a:cubicBezTo>
                    <a:pt x="1351" y="5211"/>
                    <a:pt x="1123" y="3338"/>
                    <a:pt x="1096" y="2268"/>
                  </a:cubicBezTo>
                  <a:cubicBezTo>
                    <a:pt x="1060" y="835"/>
                    <a:pt x="945" y="0"/>
                    <a:pt x="521"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7"/>
            <p:cNvSpPr/>
            <p:nvPr/>
          </p:nvSpPr>
          <p:spPr>
            <a:xfrm>
              <a:off x="1513475" y="2320750"/>
              <a:ext cx="33550" cy="113575"/>
            </a:xfrm>
            <a:custGeom>
              <a:avLst/>
              <a:gdLst/>
              <a:ahLst/>
              <a:cxnLst/>
              <a:rect l="l" t="t" r="r" b="b"/>
              <a:pathLst>
                <a:path w="1342" h="4543" extrusionOk="0">
                  <a:moveTo>
                    <a:pt x="358" y="1"/>
                  </a:moveTo>
                  <a:cubicBezTo>
                    <a:pt x="329" y="1"/>
                    <a:pt x="301" y="12"/>
                    <a:pt x="273" y="37"/>
                  </a:cubicBezTo>
                  <a:cubicBezTo>
                    <a:pt x="1" y="274"/>
                    <a:pt x="856" y="1823"/>
                    <a:pt x="896" y="2547"/>
                  </a:cubicBezTo>
                  <a:cubicBezTo>
                    <a:pt x="937" y="3265"/>
                    <a:pt x="1334" y="4517"/>
                    <a:pt x="1342" y="4542"/>
                  </a:cubicBezTo>
                  <a:lnTo>
                    <a:pt x="1342" y="4542"/>
                  </a:lnTo>
                  <a:cubicBezTo>
                    <a:pt x="1322" y="4478"/>
                    <a:pt x="1068" y="2423"/>
                    <a:pt x="950" y="1596"/>
                  </a:cubicBezTo>
                  <a:cubicBezTo>
                    <a:pt x="844" y="853"/>
                    <a:pt x="602" y="1"/>
                    <a:pt x="358" y="1"/>
                  </a:cubicBezTo>
                  <a:close/>
                  <a:moveTo>
                    <a:pt x="1342" y="4542"/>
                  </a:moveTo>
                  <a:cubicBezTo>
                    <a:pt x="1342" y="4542"/>
                    <a:pt x="1342" y="4542"/>
                    <a:pt x="1342" y="4543"/>
                  </a:cubicBezTo>
                  <a:cubicBezTo>
                    <a:pt x="1342" y="4543"/>
                    <a:pt x="1342" y="4542"/>
                    <a:pt x="1342" y="45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7"/>
            <p:cNvSpPr/>
            <p:nvPr/>
          </p:nvSpPr>
          <p:spPr>
            <a:xfrm>
              <a:off x="1429850" y="2331050"/>
              <a:ext cx="25175" cy="75325"/>
            </a:xfrm>
            <a:custGeom>
              <a:avLst/>
              <a:gdLst/>
              <a:ahLst/>
              <a:cxnLst/>
              <a:rect l="l" t="t" r="r" b="b"/>
              <a:pathLst>
                <a:path w="1007" h="3013" extrusionOk="0">
                  <a:moveTo>
                    <a:pt x="494" y="0"/>
                  </a:moveTo>
                  <a:cubicBezTo>
                    <a:pt x="486" y="0"/>
                    <a:pt x="478" y="1"/>
                    <a:pt x="470" y="3"/>
                  </a:cubicBezTo>
                  <a:cubicBezTo>
                    <a:pt x="0" y="115"/>
                    <a:pt x="1006" y="3013"/>
                    <a:pt x="1006" y="3013"/>
                  </a:cubicBezTo>
                  <a:cubicBezTo>
                    <a:pt x="1006" y="3013"/>
                    <a:pt x="940" y="0"/>
                    <a:pt x="494"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1251625" y="2331525"/>
              <a:ext cx="32200" cy="45975"/>
            </a:xfrm>
            <a:custGeom>
              <a:avLst/>
              <a:gdLst/>
              <a:ahLst/>
              <a:cxnLst/>
              <a:rect l="l" t="t" r="r" b="b"/>
              <a:pathLst>
                <a:path w="1288" h="1839" extrusionOk="0">
                  <a:moveTo>
                    <a:pt x="0" y="0"/>
                  </a:moveTo>
                  <a:lnTo>
                    <a:pt x="0" y="0"/>
                  </a:lnTo>
                  <a:cubicBezTo>
                    <a:pt x="293" y="219"/>
                    <a:pt x="600" y="451"/>
                    <a:pt x="734" y="558"/>
                  </a:cubicBezTo>
                  <a:cubicBezTo>
                    <a:pt x="734" y="558"/>
                    <a:pt x="932" y="1188"/>
                    <a:pt x="1288" y="1838"/>
                  </a:cubicBezTo>
                  <a:lnTo>
                    <a:pt x="1288" y="1837"/>
                  </a:lnTo>
                  <a:cubicBezTo>
                    <a:pt x="1275" y="1772"/>
                    <a:pt x="1076" y="733"/>
                    <a:pt x="870" y="357"/>
                  </a:cubicBezTo>
                  <a:cubicBezTo>
                    <a:pt x="739" y="120"/>
                    <a:pt x="313" y="34"/>
                    <a:pt x="0"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1349625" y="2329850"/>
              <a:ext cx="31425" cy="98025"/>
            </a:xfrm>
            <a:custGeom>
              <a:avLst/>
              <a:gdLst/>
              <a:ahLst/>
              <a:cxnLst/>
              <a:rect l="l" t="t" r="r" b="b"/>
              <a:pathLst>
                <a:path w="1257" h="3921" extrusionOk="0">
                  <a:moveTo>
                    <a:pt x="96" y="0"/>
                  </a:moveTo>
                  <a:cubicBezTo>
                    <a:pt x="64" y="0"/>
                    <a:pt x="32" y="11"/>
                    <a:pt x="0" y="32"/>
                  </a:cubicBezTo>
                  <a:cubicBezTo>
                    <a:pt x="3" y="31"/>
                    <a:pt x="5" y="31"/>
                    <a:pt x="8" y="31"/>
                  </a:cubicBezTo>
                  <a:cubicBezTo>
                    <a:pt x="19" y="31"/>
                    <a:pt x="33" y="42"/>
                    <a:pt x="50" y="66"/>
                  </a:cubicBezTo>
                  <a:cubicBezTo>
                    <a:pt x="307" y="437"/>
                    <a:pt x="840" y="3404"/>
                    <a:pt x="1221" y="3882"/>
                  </a:cubicBezTo>
                  <a:cubicBezTo>
                    <a:pt x="1232" y="3897"/>
                    <a:pt x="1244" y="3909"/>
                    <a:pt x="1257" y="3920"/>
                  </a:cubicBezTo>
                  <a:cubicBezTo>
                    <a:pt x="1257" y="3920"/>
                    <a:pt x="712" y="0"/>
                    <a:pt x="96"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1360475" y="2385825"/>
              <a:ext cx="1050" cy="6425"/>
            </a:xfrm>
            <a:custGeom>
              <a:avLst/>
              <a:gdLst/>
              <a:ahLst/>
              <a:cxnLst/>
              <a:rect l="l" t="t" r="r" b="b"/>
              <a:pathLst>
                <a:path w="42" h="257" extrusionOk="0">
                  <a:moveTo>
                    <a:pt x="1" y="1"/>
                  </a:moveTo>
                  <a:lnTo>
                    <a:pt x="3" y="256"/>
                  </a:lnTo>
                  <a:cubicBezTo>
                    <a:pt x="42" y="113"/>
                    <a:pt x="1" y="1"/>
                    <a:pt x="1"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1430200" y="392875"/>
              <a:ext cx="260075" cy="964900"/>
            </a:xfrm>
            <a:custGeom>
              <a:avLst/>
              <a:gdLst/>
              <a:ahLst/>
              <a:cxnLst/>
              <a:rect l="l" t="t" r="r" b="b"/>
              <a:pathLst>
                <a:path w="10403" h="38596" extrusionOk="0">
                  <a:moveTo>
                    <a:pt x="4867" y="0"/>
                  </a:moveTo>
                  <a:cubicBezTo>
                    <a:pt x="4828" y="0"/>
                    <a:pt x="4790" y="4"/>
                    <a:pt x="4751" y="11"/>
                  </a:cubicBezTo>
                  <a:cubicBezTo>
                    <a:pt x="4558" y="48"/>
                    <a:pt x="4382" y="181"/>
                    <a:pt x="4301" y="430"/>
                  </a:cubicBezTo>
                  <a:cubicBezTo>
                    <a:pt x="3161" y="3901"/>
                    <a:pt x="6381" y="6307"/>
                    <a:pt x="7476" y="9179"/>
                  </a:cubicBezTo>
                  <a:cubicBezTo>
                    <a:pt x="8579" y="12383"/>
                    <a:pt x="3211" y="13777"/>
                    <a:pt x="5730" y="17687"/>
                  </a:cubicBezTo>
                  <a:cubicBezTo>
                    <a:pt x="6236" y="18452"/>
                    <a:pt x="7224" y="19384"/>
                    <a:pt x="6723" y="20371"/>
                  </a:cubicBezTo>
                  <a:cubicBezTo>
                    <a:pt x="5058" y="21003"/>
                    <a:pt x="3168" y="21032"/>
                    <a:pt x="2672" y="23287"/>
                  </a:cubicBezTo>
                  <a:cubicBezTo>
                    <a:pt x="2313" y="25015"/>
                    <a:pt x="3455" y="25501"/>
                    <a:pt x="4214" y="26564"/>
                  </a:cubicBezTo>
                  <a:cubicBezTo>
                    <a:pt x="4091" y="27826"/>
                    <a:pt x="3495" y="28275"/>
                    <a:pt x="2871" y="28732"/>
                  </a:cubicBezTo>
                  <a:cubicBezTo>
                    <a:pt x="2871" y="28733"/>
                    <a:pt x="2870" y="28734"/>
                    <a:pt x="2869" y="28734"/>
                  </a:cubicBezTo>
                  <a:cubicBezTo>
                    <a:pt x="2449" y="29044"/>
                    <a:pt x="2018" y="29357"/>
                    <a:pt x="1713" y="29926"/>
                  </a:cubicBezTo>
                  <a:cubicBezTo>
                    <a:pt x="1336" y="30627"/>
                    <a:pt x="1152" y="31715"/>
                    <a:pt x="1414" y="33663"/>
                  </a:cubicBezTo>
                  <a:cubicBezTo>
                    <a:pt x="998" y="35237"/>
                    <a:pt x="0" y="36892"/>
                    <a:pt x="1031" y="38471"/>
                  </a:cubicBezTo>
                  <a:cubicBezTo>
                    <a:pt x="1067" y="38536"/>
                    <a:pt x="1114" y="38571"/>
                    <a:pt x="1166" y="38586"/>
                  </a:cubicBezTo>
                  <a:cubicBezTo>
                    <a:pt x="1187" y="38592"/>
                    <a:pt x="1208" y="38595"/>
                    <a:pt x="1230" y="38595"/>
                  </a:cubicBezTo>
                  <a:cubicBezTo>
                    <a:pt x="1398" y="38595"/>
                    <a:pt x="1568" y="38414"/>
                    <a:pt x="1465" y="38218"/>
                  </a:cubicBezTo>
                  <a:cubicBezTo>
                    <a:pt x="1022" y="37372"/>
                    <a:pt x="870" y="36390"/>
                    <a:pt x="1275" y="35495"/>
                  </a:cubicBezTo>
                  <a:cubicBezTo>
                    <a:pt x="2009" y="34375"/>
                    <a:pt x="2039" y="33122"/>
                    <a:pt x="2135" y="31851"/>
                  </a:cubicBezTo>
                  <a:cubicBezTo>
                    <a:pt x="2194" y="31071"/>
                    <a:pt x="2587" y="30349"/>
                    <a:pt x="3227" y="29901"/>
                  </a:cubicBezTo>
                  <a:cubicBezTo>
                    <a:pt x="4277" y="29167"/>
                    <a:pt x="5834" y="28747"/>
                    <a:pt x="6019" y="27298"/>
                  </a:cubicBezTo>
                  <a:cubicBezTo>
                    <a:pt x="6042" y="27127"/>
                    <a:pt x="6034" y="26954"/>
                    <a:pt x="6017" y="26783"/>
                  </a:cubicBezTo>
                  <a:cubicBezTo>
                    <a:pt x="5911" y="25745"/>
                    <a:pt x="5584" y="24946"/>
                    <a:pt x="5031" y="24466"/>
                  </a:cubicBezTo>
                  <a:cubicBezTo>
                    <a:pt x="4289" y="23822"/>
                    <a:pt x="4444" y="22974"/>
                    <a:pt x="5352" y="22594"/>
                  </a:cubicBezTo>
                  <a:cubicBezTo>
                    <a:pt x="5737" y="22433"/>
                    <a:pt x="6168" y="22326"/>
                    <a:pt x="6576" y="22222"/>
                  </a:cubicBezTo>
                  <a:cubicBezTo>
                    <a:pt x="6987" y="22118"/>
                    <a:pt x="7650" y="21680"/>
                    <a:pt x="7933" y="21363"/>
                  </a:cubicBezTo>
                  <a:cubicBezTo>
                    <a:pt x="9541" y="19564"/>
                    <a:pt x="6468" y="16770"/>
                    <a:pt x="7763" y="14633"/>
                  </a:cubicBezTo>
                  <a:cubicBezTo>
                    <a:pt x="8632" y="13373"/>
                    <a:pt x="10249" y="13083"/>
                    <a:pt x="10245" y="10557"/>
                  </a:cubicBezTo>
                  <a:cubicBezTo>
                    <a:pt x="10402" y="6665"/>
                    <a:pt x="4959" y="4615"/>
                    <a:pt x="5474" y="753"/>
                  </a:cubicBezTo>
                  <a:cubicBezTo>
                    <a:pt x="5578" y="295"/>
                    <a:pt x="5221" y="0"/>
                    <a:pt x="4867" y="0"/>
                  </a:cubicBezTo>
                  <a:close/>
                </a:path>
              </a:pathLst>
            </a:custGeom>
            <a:solidFill>
              <a:srgbClr val="FFB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1447950" y="1156125"/>
              <a:ext cx="47175" cy="243250"/>
            </a:xfrm>
            <a:custGeom>
              <a:avLst/>
              <a:gdLst/>
              <a:ahLst/>
              <a:cxnLst/>
              <a:rect l="l" t="t" r="r" b="b"/>
              <a:pathLst>
                <a:path w="1887" h="9730" extrusionOk="0">
                  <a:moveTo>
                    <a:pt x="1862" y="1"/>
                  </a:moveTo>
                  <a:cubicBezTo>
                    <a:pt x="1645" y="93"/>
                    <a:pt x="1496" y="277"/>
                    <a:pt x="1371" y="465"/>
                  </a:cubicBezTo>
                  <a:cubicBezTo>
                    <a:pt x="1250" y="656"/>
                    <a:pt x="1160" y="865"/>
                    <a:pt x="1096" y="1080"/>
                  </a:cubicBezTo>
                  <a:cubicBezTo>
                    <a:pt x="961" y="1509"/>
                    <a:pt x="913" y="1953"/>
                    <a:pt x="901" y="2393"/>
                  </a:cubicBezTo>
                  <a:lnTo>
                    <a:pt x="896" y="2711"/>
                  </a:lnTo>
                  <a:cubicBezTo>
                    <a:pt x="892" y="2812"/>
                    <a:pt x="901" y="2914"/>
                    <a:pt x="890" y="3013"/>
                  </a:cubicBezTo>
                  <a:cubicBezTo>
                    <a:pt x="881" y="3110"/>
                    <a:pt x="886" y="3212"/>
                    <a:pt x="869" y="3307"/>
                  </a:cubicBezTo>
                  <a:lnTo>
                    <a:pt x="854" y="3451"/>
                  </a:lnTo>
                  <a:cubicBezTo>
                    <a:pt x="847" y="3498"/>
                    <a:pt x="835" y="3543"/>
                    <a:pt x="827" y="3589"/>
                  </a:cubicBezTo>
                  <a:cubicBezTo>
                    <a:pt x="790" y="3773"/>
                    <a:pt x="734" y="3941"/>
                    <a:pt x="633" y="4088"/>
                  </a:cubicBezTo>
                  <a:cubicBezTo>
                    <a:pt x="537" y="4238"/>
                    <a:pt x="382" y="4372"/>
                    <a:pt x="230" y="4576"/>
                  </a:cubicBezTo>
                  <a:cubicBezTo>
                    <a:pt x="194" y="4629"/>
                    <a:pt x="159" y="4685"/>
                    <a:pt x="130" y="4742"/>
                  </a:cubicBezTo>
                  <a:cubicBezTo>
                    <a:pt x="106" y="4803"/>
                    <a:pt x="73" y="4862"/>
                    <a:pt x="60" y="4925"/>
                  </a:cubicBezTo>
                  <a:cubicBezTo>
                    <a:pt x="23" y="5049"/>
                    <a:pt x="14" y="5175"/>
                    <a:pt x="6" y="5291"/>
                  </a:cubicBezTo>
                  <a:cubicBezTo>
                    <a:pt x="0" y="5512"/>
                    <a:pt x="13" y="5733"/>
                    <a:pt x="33" y="5950"/>
                  </a:cubicBezTo>
                  <a:cubicBezTo>
                    <a:pt x="74" y="6385"/>
                    <a:pt x="160" y="6807"/>
                    <a:pt x="235" y="7222"/>
                  </a:cubicBezTo>
                  <a:cubicBezTo>
                    <a:pt x="315" y="7638"/>
                    <a:pt x="377" y="8048"/>
                    <a:pt x="362" y="8466"/>
                  </a:cubicBezTo>
                  <a:cubicBezTo>
                    <a:pt x="347" y="8883"/>
                    <a:pt x="286" y="9304"/>
                    <a:pt x="180" y="9712"/>
                  </a:cubicBezTo>
                  <a:lnTo>
                    <a:pt x="231" y="9729"/>
                  </a:lnTo>
                  <a:cubicBezTo>
                    <a:pt x="381" y="9327"/>
                    <a:pt x="480" y="8908"/>
                    <a:pt x="529" y="8478"/>
                  </a:cubicBezTo>
                  <a:cubicBezTo>
                    <a:pt x="582" y="8046"/>
                    <a:pt x="552" y="7607"/>
                    <a:pt x="505" y="7183"/>
                  </a:cubicBezTo>
                  <a:cubicBezTo>
                    <a:pt x="456" y="6757"/>
                    <a:pt x="398" y="6340"/>
                    <a:pt x="386" y="5927"/>
                  </a:cubicBezTo>
                  <a:cubicBezTo>
                    <a:pt x="381" y="5720"/>
                    <a:pt x="383" y="5516"/>
                    <a:pt x="402" y="5312"/>
                  </a:cubicBezTo>
                  <a:cubicBezTo>
                    <a:pt x="422" y="5121"/>
                    <a:pt x="468" y="4968"/>
                    <a:pt x="578" y="4839"/>
                  </a:cubicBezTo>
                  <a:cubicBezTo>
                    <a:pt x="686" y="4708"/>
                    <a:pt x="867" y="4571"/>
                    <a:pt x="1022" y="4377"/>
                  </a:cubicBezTo>
                  <a:cubicBezTo>
                    <a:pt x="1179" y="4183"/>
                    <a:pt x="1284" y="3950"/>
                    <a:pt x="1350" y="3723"/>
                  </a:cubicBezTo>
                  <a:cubicBezTo>
                    <a:pt x="1419" y="3493"/>
                    <a:pt x="1444" y="3265"/>
                    <a:pt x="1457" y="3039"/>
                  </a:cubicBezTo>
                  <a:cubicBezTo>
                    <a:pt x="1466" y="2925"/>
                    <a:pt x="1460" y="2816"/>
                    <a:pt x="1459" y="2703"/>
                  </a:cubicBezTo>
                  <a:lnTo>
                    <a:pt x="1446" y="2385"/>
                  </a:lnTo>
                  <a:cubicBezTo>
                    <a:pt x="1421" y="1975"/>
                    <a:pt x="1423" y="1565"/>
                    <a:pt x="1470" y="1164"/>
                  </a:cubicBezTo>
                  <a:cubicBezTo>
                    <a:pt x="1495" y="963"/>
                    <a:pt x="1531" y="763"/>
                    <a:pt x="1596" y="574"/>
                  </a:cubicBezTo>
                  <a:cubicBezTo>
                    <a:pt x="1657" y="384"/>
                    <a:pt x="1744" y="192"/>
                    <a:pt x="1887" y="50"/>
                  </a:cubicBezTo>
                  <a:lnTo>
                    <a:pt x="1862"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1381350" y="1375100"/>
              <a:ext cx="46725" cy="85800"/>
            </a:xfrm>
            <a:custGeom>
              <a:avLst/>
              <a:gdLst/>
              <a:ahLst/>
              <a:cxnLst/>
              <a:rect l="l" t="t" r="r" b="b"/>
              <a:pathLst>
                <a:path w="1869" h="3432" extrusionOk="0">
                  <a:moveTo>
                    <a:pt x="1856" y="1"/>
                  </a:moveTo>
                  <a:cubicBezTo>
                    <a:pt x="1523" y="113"/>
                    <a:pt x="1238" y="326"/>
                    <a:pt x="992" y="573"/>
                  </a:cubicBezTo>
                  <a:cubicBezTo>
                    <a:pt x="746" y="822"/>
                    <a:pt x="571" y="1129"/>
                    <a:pt x="423" y="1442"/>
                  </a:cubicBezTo>
                  <a:cubicBezTo>
                    <a:pt x="382" y="1518"/>
                    <a:pt x="356" y="1600"/>
                    <a:pt x="321" y="1679"/>
                  </a:cubicBezTo>
                  <a:cubicBezTo>
                    <a:pt x="287" y="1759"/>
                    <a:pt x="255" y="1839"/>
                    <a:pt x="231" y="1921"/>
                  </a:cubicBezTo>
                  <a:lnTo>
                    <a:pt x="154" y="2167"/>
                  </a:lnTo>
                  <a:lnTo>
                    <a:pt x="96" y="2417"/>
                  </a:lnTo>
                  <a:cubicBezTo>
                    <a:pt x="54" y="2583"/>
                    <a:pt x="45" y="2754"/>
                    <a:pt x="22" y="2923"/>
                  </a:cubicBezTo>
                  <a:cubicBezTo>
                    <a:pt x="5" y="3091"/>
                    <a:pt x="7" y="3262"/>
                    <a:pt x="0" y="3431"/>
                  </a:cubicBezTo>
                  <a:lnTo>
                    <a:pt x="28" y="3432"/>
                  </a:lnTo>
                  <a:cubicBezTo>
                    <a:pt x="55" y="3266"/>
                    <a:pt x="71" y="3099"/>
                    <a:pt x="105" y="2935"/>
                  </a:cubicBezTo>
                  <a:cubicBezTo>
                    <a:pt x="145" y="2773"/>
                    <a:pt x="171" y="2607"/>
                    <a:pt x="229" y="2451"/>
                  </a:cubicBezTo>
                  <a:lnTo>
                    <a:pt x="304" y="2214"/>
                  </a:lnTo>
                  <a:lnTo>
                    <a:pt x="397" y="1984"/>
                  </a:lnTo>
                  <a:cubicBezTo>
                    <a:pt x="426" y="1907"/>
                    <a:pt x="463" y="1834"/>
                    <a:pt x="501" y="1760"/>
                  </a:cubicBezTo>
                  <a:cubicBezTo>
                    <a:pt x="541" y="1688"/>
                    <a:pt x="572" y="1611"/>
                    <a:pt x="617" y="1543"/>
                  </a:cubicBezTo>
                  <a:lnTo>
                    <a:pt x="746" y="1334"/>
                  </a:lnTo>
                  <a:lnTo>
                    <a:pt x="892" y="1137"/>
                  </a:lnTo>
                  <a:cubicBezTo>
                    <a:pt x="993" y="1009"/>
                    <a:pt x="1092" y="882"/>
                    <a:pt x="1196" y="756"/>
                  </a:cubicBezTo>
                  <a:cubicBezTo>
                    <a:pt x="1399" y="501"/>
                    <a:pt x="1622" y="261"/>
                    <a:pt x="1868" y="26"/>
                  </a:cubicBezTo>
                  <a:lnTo>
                    <a:pt x="1856"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1367550" y="1260750"/>
              <a:ext cx="60425" cy="103025"/>
            </a:xfrm>
            <a:custGeom>
              <a:avLst/>
              <a:gdLst/>
              <a:ahLst/>
              <a:cxnLst/>
              <a:rect l="l" t="t" r="r" b="b"/>
              <a:pathLst>
                <a:path w="2417" h="4121" extrusionOk="0">
                  <a:moveTo>
                    <a:pt x="1286" y="1"/>
                  </a:moveTo>
                  <a:cubicBezTo>
                    <a:pt x="1144" y="1"/>
                    <a:pt x="1002" y="22"/>
                    <a:pt x="867" y="79"/>
                  </a:cubicBezTo>
                  <a:cubicBezTo>
                    <a:pt x="741" y="134"/>
                    <a:pt x="631" y="230"/>
                    <a:pt x="561" y="350"/>
                  </a:cubicBezTo>
                  <a:cubicBezTo>
                    <a:pt x="495" y="470"/>
                    <a:pt x="453" y="598"/>
                    <a:pt x="431" y="734"/>
                  </a:cubicBezTo>
                  <a:cubicBezTo>
                    <a:pt x="390" y="1005"/>
                    <a:pt x="457" y="1277"/>
                    <a:pt x="545" y="1524"/>
                  </a:cubicBezTo>
                  <a:cubicBezTo>
                    <a:pt x="632" y="1774"/>
                    <a:pt x="741" y="2012"/>
                    <a:pt x="803" y="2258"/>
                  </a:cubicBezTo>
                  <a:cubicBezTo>
                    <a:pt x="834" y="2377"/>
                    <a:pt x="857" y="2511"/>
                    <a:pt x="879" y="2636"/>
                  </a:cubicBezTo>
                  <a:cubicBezTo>
                    <a:pt x="902" y="2762"/>
                    <a:pt x="918" y="2887"/>
                    <a:pt x="914" y="3010"/>
                  </a:cubicBezTo>
                  <a:cubicBezTo>
                    <a:pt x="915" y="3258"/>
                    <a:pt x="812" y="3494"/>
                    <a:pt x="635" y="3674"/>
                  </a:cubicBezTo>
                  <a:cubicBezTo>
                    <a:pt x="459" y="3856"/>
                    <a:pt x="233" y="3989"/>
                    <a:pt x="1" y="4109"/>
                  </a:cubicBezTo>
                  <a:lnTo>
                    <a:pt x="1" y="4109"/>
                  </a:lnTo>
                  <a:lnTo>
                    <a:pt x="1" y="4108"/>
                  </a:lnTo>
                  <a:lnTo>
                    <a:pt x="1" y="4109"/>
                  </a:lnTo>
                  <a:cubicBezTo>
                    <a:pt x="1" y="4109"/>
                    <a:pt x="1" y="4109"/>
                    <a:pt x="1" y="4109"/>
                  </a:cubicBezTo>
                  <a:lnTo>
                    <a:pt x="1" y="4109"/>
                  </a:lnTo>
                  <a:lnTo>
                    <a:pt x="6" y="4120"/>
                  </a:lnTo>
                  <a:cubicBezTo>
                    <a:pt x="254" y="4037"/>
                    <a:pt x="497" y="3922"/>
                    <a:pt x="701" y="3742"/>
                  </a:cubicBezTo>
                  <a:cubicBezTo>
                    <a:pt x="907" y="3565"/>
                    <a:pt x="1039" y="3292"/>
                    <a:pt x="1050" y="3015"/>
                  </a:cubicBezTo>
                  <a:cubicBezTo>
                    <a:pt x="1060" y="2737"/>
                    <a:pt x="996" y="2482"/>
                    <a:pt x="933" y="2222"/>
                  </a:cubicBezTo>
                  <a:cubicBezTo>
                    <a:pt x="857" y="1963"/>
                    <a:pt x="739" y="1727"/>
                    <a:pt x="647" y="1487"/>
                  </a:cubicBezTo>
                  <a:cubicBezTo>
                    <a:pt x="556" y="1247"/>
                    <a:pt x="487" y="996"/>
                    <a:pt x="519" y="745"/>
                  </a:cubicBezTo>
                  <a:cubicBezTo>
                    <a:pt x="535" y="622"/>
                    <a:pt x="572" y="497"/>
                    <a:pt x="630" y="389"/>
                  </a:cubicBezTo>
                  <a:cubicBezTo>
                    <a:pt x="688" y="280"/>
                    <a:pt x="782" y="194"/>
                    <a:pt x="895" y="142"/>
                  </a:cubicBezTo>
                  <a:cubicBezTo>
                    <a:pt x="1033" y="77"/>
                    <a:pt x="1186" y="54"/>
                    <a:pt x="1341" y="54"/>
                  </a:cubicBezTo>
                  <a:cubicBezTo>
                    <a:pt x="1443" y="54"/>
                    <a:pt x="1547" y="64"/>
                    <a:pt x="1648" y="79"/>
                  </a:cubicBezTo>
                  <a:cubicBezTo>
                    <a:pt x="1775" y="100"/>
                    <a:pt x="1901" y="129"/>
                    <a:pt x="2026" y="170"/>
                  </a:cubicBezTo>
                  <a:cubicBezTo>
                    <a:pt x="2063" y="179"/>
                    <a:pt x="2101" y="183"/>
                    <a:pt x="2139" y="183"/>
                  </a:cubicBezTo>
                  <a:cubicBezTo>
                    <a:pt x="2234" y="183"/>
                    <a:pt x="2329" y="158"/>
                    <a:pt x="2416" y="123"/>
                  </a:cubicBezTo>
                  <a:lnTo>
                    <a:pt x="2411" y="110"/>
                  </a:lnTo>
                  <a:cubicBezTo>
                    <a:pt x="2331" y="140"/>
                    <a:pt x="2244" y="159"/>
                    <a:pt x="2159" y="159"/>
                  </a:cubicBezTo>
                  <a:cubicBezTo>
                    <a:pt x="2116" y="159"/>
                    <a:pt x="2074" y="154"/>
                    <a:pt x="2033" y="144"/>
                  </a:cubicBezTo>
                  <a:cubicBezTo>
                    <a:pt x="1912" y="99"/>
                    <a:pt x="1784" y="64"/>
                    <a:pt x="1655" y="39"/>
                  </a:cubicBezTo>
                  <a:cubicBezTo>
                    <a:pt x="1535" y="17"/>
                    <a:pt x="1411" y="1"/>
                    <a:pt x="1286" y="1"/>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1313825" y="1186975"/>
              <a:ext cx="64050" cy="48550"/>
            </a:xfrm>
            <a:custGeom>
              <a:avLst/>
              <a:gdLst/>
              <a:ahLst/>
              <a:cxnLst/>
              <a:rect l="l" t="t" r="r" b="b"/>
              <a:pathLst>
                <a:path w="2562" h="1942" extrusionOk="0">
                  <a:moveTo>
                    <a:pt x="2555" y="1"/>
                  </a:moveTo>
                  <a:cubicBezTo>
                    <a:pt x="2482" y="22"/>
                    <a:pt x="2407" y="47"/>
                    <a:pt x="2335" y="81"/>
                  </a:cubicBezTo>
                  <a:cubicBezTo>
                    <a:pt x="2265" y="118"/>
                    <a:pt x="2197" y="167"/>
                    <a:pt x="2140" y="225"/>
                  </a:cubicBezTo>
                  <a:cubicBezTo>
                    <a:pt x="2028" y="346"/>
                    <a:pt x="1958" y="496"/>
                    <a:pt x="1905" y="646"/>
                  </a:cubicBezTo>
                  <a:cubicBezTo>
                    <a:pt x="1855" y="796"/>
                    <a:pt x="1829" y="955"/>
                    <a:pt x="1808" y="1105"/>
                  </a:cubicBezTo>
                  <a:cubicBezTo>
                    <a:pt x="1789" y="1249"/>
                    <a:pt x="1739" y="1387"/>
                    <a:pt x="1656" y="1504"/>
                  </a:cubicBezTo>
                  <a:cubicBezTo>
                    <a:pt x="1489" y="1741"/>
                    <a:pt x="1184" y="1862"/>
                    <a:pt x="888" y="1874"/>
                  </a:cubicBezTo>
                  <a:cubicBezTo>
                    <a:pt x="744" y="1865"/>
                    <a:pt x="586" y="1845"/>
                    <a:pt x="438" y="1819"/>
                  </a:cubicBezTo>
                  <a:cubicBezTo>
                    <a:pt x="290" y="1789"/>
                    <a:pt x="132" y="1763"/>
                    <a:pt x="9" y="1675"/>
                  </a:cubicBezTo>
                  <a:lnTo>
                    <a:pt x="0" y="1686"/>
                  </a:lnTo>
                  <a:cubicBezTo>
                    <a:pt x="125" y="1785"/>
                    <a:pt x="281" y="1819"/>
                    <a:pt x="429" y="1859"/>
                  </a:cubicBezTo>
                  <a:cubicBezTo>
                    <a:pt x="581" y="1894"/>
                    <a:pt x="729" y="1922"/>
                    <a:pt x="888" y="1941"/>
                  </a:cubicBezTo>
                  <a:cubicBezTo>
                    <a:pt x="892" y="1941"/>
                    <a:pt x="895" y="1941"/>
                    <a:pt x="899" y="1941"/>
                  </a:cubicBezTo>
                  <a:cubicBezTo>
                    <a:pt x="1209" y="1941"/>
                    <a:pt x="1538" y="1830"/>
                    <a:pt x="1743" y="1570"/>
                  </a:cubicBezTo>
                  <a:cubicBezTo>
                    <a:pt x="1845" y="1442"/>
                    <a:pt x="1910" y="1287"/>
                    <a:pt x="1941" y="1127"/>
                  </a:cubicBezTo>
                  <a:cubicBezTo>
                    <a:pt x="1971" y="975"/>
                    <a:pt x="1994" y="829"/>
                    <a:pt x="2036" y="686"/>
                  </a:cubicBezTo>
                  <a:cubicBezTo>
                    <a:pt x="2072" y="542"/>
                    <a:pt x="2129" y="405"/>
                    <a:pt x="2213" y="288"/>
                  </a:cubicBezTo>
                  <a:cubicBezTo>
                    <a:pt x="2296" y="168"/>
                    <a:pt x="2426" y="89"/>
                    <a:pt x="2562" y="13"/>
                  </a:cubicBezTo>
                  <a:lnTo>
                    <a:pt x="2555" y="1"/>
                  </a:ln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1307325" y="984100"/>
              <a:ext cx="199525" cy="241050"/>
            </a:xfrm>
            <a:custGeom>
              <a:avLst/>
              <a:gdLst/>
              <a:ahLst/>
              <a:cxnLst/>
              <a:rect l="l" t="t" r="r" b="b"/>
              <a:pathLst>
                <a:path w="7981" h="9642" extrusionOk="0">
                  <a:moveTo>
                    <a:pt x="6303" y="1"/>
                  </a:moveTo>
                  <a:cubicBezTo>
                    <a:pt x="6229" y="252"/>
                    <a:pt x="6214" y="507"/>
                    <a:pt x="6213" y="766"/>
                  </a:cubicBezTo>
                  <a:cubicBezTo>
                    <a:pt x="6214" y="1023"/>
                    <a:pt x="6253" y="1285"/>
                    <a:pt x="6348" y="1534"/>
                  </a:cubicBezTo>
                  <a:cubicBezTo>
                    <a:pt x="6395" y="1659"/>
                    <a:pt x="6459" y="1780"/>
                    <a:pt x="6546" y="1887"/>
                  </a:cubicBezTo>
                  <a:cubicBezTo>
                    <a:pt x="6590" y="1941"/>
                    <a:pt x="6636" y="1993"/>
                    <a:pt x="6691" y="2038"/>
                  </a:cubicBezTo>
                  <a:cubicBezTo>
                    <a:pt x="6742" y="2084"/>
                    <a:pt x="6807" y="2123"/>
                    <a:pt x="6855" y="2156"/>
                  </a:cubicBezTo>
                  <a:cubicBezTo>
                    <a:pt x="7064" y="2292"/>
                    <a:pt x="7263" y="2439"/>
                    <a:pt x="7429" y="2610"/>
                  </a:cubicBezTo>
                  <a:cubicBezTo>
                    <a:pt x="7593" y="2779"/>
                    <a:pt x="7713" y="2983"/>
                    <a:pt x="7708" y="3187"/>
                  </a:cubicBezTo>
                  <a:cubicBezTo>
                    <a:pt x="7706" y="3391"/>
                    <a:pt x="7585" y="3594"/>
                    <a:pt x="7427" y="3765"/>
                  </a:cubicBezTo>
                  <a:cubicBezTo>
                    <a:pt x="7349" y="3851"/>
                    <a:pt x="7256" y="3935"/>
                    <a:pt x="7164" y="4022"/>
                  </a:cubicBezTo>
                  <a:lnTo>
                    <a:pt x="6888" y="4280"/>
                  </a:lnTo>
                  <a:cubicBezTo>
                    <a:pt x="6701" y="4451"/>
                    <a:pt x="6515" y="4624"/>
                    <a:pt x="6331" y="4802"/>
                  </a:cubicBezTo>
                  <a:cubicBezTo>
                    <a:pt x="6148" y="4979"/>
                    <a:pt x="5966" y="5164"/>
                    <a:pt x="5801" y="5366"/>
                  </a:cubicBezTo>
                  <a:cubicBezTo>
                    <a:pt x="5638" y="5569"/>
                    <a:pt x="5492" y="5795"/>
                    <a:pt x="5388" y="6037"/>
                  </a:cubicBezTo>
                  <a:cubicBezTo>
                    <a:pt x="5290" y="6264"/>
                    <a:pt x="5176" y="6481"/>
                    <a:pt x="5010" y="6645"/>
                  </a:cubicBezTo>
                  <a:cubicBezTo>
                    <a:pt x="4847" y="6811"/>
                    <a:pt x="4626" y="6908"/>
                    <a:pt x="4389" y="6952"/>
                  </a:cubicBezTo>
                  <a:cubicBezTo>
                    <a:pt x="4247" y="6979"/>
                    <a:pt x="4101" y="6989"/>
                    <a:pt x="3953" y="6989"/>
                  </a:cubicBezTo>
                  <a:cubicBezTo>
                    <a:pt x="3854" y="6989"/>
                    <a:pt x="3754" y="6984"/>
                    <a:pt x="3654" y="6977"/>
                  </a:cubicBezTo>
                  <a:cubicBezTo>
                    <a:pt x="3533" y="6969"/>
                    <a:pt x="3404" y="6950"/>
                    <a:pt x="3272" y="6949"/>
                  </a:cubicBezTo>
                  <a:cubicBezTo>
                    <a:pt x="3256" y="6949"/>
                    <a:pt x="3240" y="6949"/>
                    <a:pt x="3224" y="6949"/>
                  </a:cubicBezTo>
                  <a:cubicBezTo>
                    <a:pt x="3108" y="6949"/>
                    <a:pt x="2993" y="6957"/>
                    <a:pt x="2879" y="6974"/>
                  </a:cubicBezTo>
                  <a:cubicBezTo>
                    <a:pt x="2357" y="7053"/>
                    <a:pt x="1873" y="7361"/>
                    <a:pt x="1609" y="7824"/>
                  </a:cubicBezTo>
                  <a:lnTo>
                    <a:pt x="1608" y="7828"/>
                  </a:lnTo>
                  <a:lnTo>
                    <a:pt x="1606" y="7831"/>
                  </a:lnTo>
                  <a:cubicBezTo>
                    <a:pt x="1549" y="8010"/>
                    <a:pt x="1500" y="8189"/>
                    <a:pt x="1457" y="8370"/>
                  </a:cubicBezTo>
                  <a:cubicBezTo>
                    <a:pt x="1434" y="8461"/>
                    <a:pt x="1414" y="8553"/>
                    <a:pt x="1397" y="8644"/>
                  </a:cubicBezTo>
                  <a:cubicBezTo>
                    <a:pt x="1379" y="8737"/>
                    <a:pt x="1367" y="8825"/>
                    <a:pt x="1334" y="8907"/>
                  </a:cubicBezTo>
                  <a:cubicBezTo>
                    <a:pt x="1271" y="9070"/>
                    <a:pt x="1133" y="9203"/>
                    <a:pt x="961" y="9246"/>
                  </a:cubicBezTo>
                  <a:cubicBezTo>
                    <a:pt x="909" y="9261"/>
                    <a:pt x="854" y="9267"/>
                    <a:pt x="800" y="9267"/>
                  </a:cubicBezTo>
                  <a:cubicBezTo>
                    <a:pt x="677" y="9267"/>
                    <a:pt x="552" y="9234"/>
                    <a:pt x="437" y="9185"/>
                  </a:cubicBezTo>
                  <a:lnTo>
                    <a:pt x="435" y="9184"/>
                  </a:lnTo>
                  <a:lnTo>
                    <a:pt x="434" y="9184"/>
                  </a:lnTo>
                  <a:cubicBezTo>
                    <a:pt x="390" y="9176"/>
                    <a:pt x="347" y="9171"/>
                    <a:pt x="304" y="9171"/>
                  </a:cubicBezTo>
                  <a:cubicBezTo>
                    <a:pt x="281" y="9171"/>
                    <a:pt x="258" y="9173"/>
                    <a:pt x="235" y="9175"/>
                  </a:cubicBezTo>
                  <a:cubicBezTo>
                    <a:pt x="170" y="9183"/>
                    <a:pt x="98" y="9204"/>
                    <a:pt x="52" y="9260"/>
                  </a:cubicBezTo>
                  <a:cubicBezTo>
                    <a:pt x="4" y="9316"/>
                    <a:pt x="1" y="9391"/>
                    <a:pt x="11" y="9456"/>
                  </a:cubicBezTo>
                  <a:cubicBezTo>
                    <a:pt x="21" y="9521"/>
                    <a:pt x="43" y="9583"/>
                    <a:pt x="69" y="9642"/>
                  </a:cubicBezTo>
                  <a:lnTo>
                    <a:pt x="94" y="9632"/>
                  </a:lnTo>
                  <a:cubicBezTo>
                    <a:pt x="70" y="9573"/>
                    <a:pt x="49" y="9513"/>
                    <a:pt x="42" y="9451"/>
                  </a:cubicBezTo>
                  <a:cubicBezTo>
                    <a:pt x="34" y="9391"/>
                    <a:pt x="40" y="9326"/>
                    <a:pt x="79" y="9282"/>
                  </a:cubicBezTo>
                  <a:cubicBezTo>
                    <a:pt x="117" y="9237"/>
                    <a:pt x="179" y="9220"/>
                    <a:pt x="239" y="9214"/>
                  </a:cubicBezTo>
                  <a:cubicBezTo>
                    <a:pt x="255" y="9212"/>
                    <a:pt x="271" y="9212"/>
                    <a:pt x="287" y="9212"/>
                  </a:cubicBezTo>
                  <a:cubicBezTo>
                    <a:pt x="332" y="9212"/>
                    <a:pt x="378" y="9217"/>
                    <a:pt x="422" y="9226"/>
                  </a:cubicBezTo>
                  <a:lnTo>
                    <a:pt x="422" y="9226"/>
                  </a:lnTo>
                  <a:cubicBezTo>
                    <a:pt x="543" y="9282"/>
                    <a:pt x="680" y="9322"/>
                    <a:pt x="818" y="9322"/>
                  </a:cubicBezTo>
                  <a:cubicBezTo>
                    <a:pt x="871" y="9322"/>
                    <a:pt x="924" y="9316"/>
                    <a:pt x="976" y="9304"/>
                  </a:cubicBezTo>
                  <a:cubicBezTo>
                    <a:pt x="1167" y="9262"/>
                    <a:pt x="1329" y="9115"/>
                    <a:pt x="1404" y="8936"/>
                  </a:cubicBezTo>
                  <a:cubicBezTo>
                    <a:pt x="1443" y="8846"/>
                    <a:pt x="1460" y="8748"/>
                    <a:pt x="1479" y="8661"/>
                  </a:cubicBezTo>
                  <a:cubicBezTo>
                    <a:pt x="1499" y="8571"/>
                    <a:pt x="1521" y="8483"/>
                    <a:pt x="1545" y="8393"/>
                  </a:cubicBezTo>
                  <a:cubicBezTo>
                    <a:pt x="1594" y="8216"/>
                    <a:pt x="1648" y="8038"/>
                    <a:pt x="1709" y="7866"/>
                  </a:cubicBezTo>
                  <a:lnTo>
                    <a:pt x="1709" y="7866"/>
                  </a:lnTo>
                  <a:lnTo>
                    <a:pt x="1706" y="7874"/>
                  </a:lnTo>
                  <a:cubicBezTo>
                    <a:pt x="1828" y="7670"/>
                    <a:pt x="2013" y="7493"/>
                    <a:pt x="2218" y="7365"/>
                  </a:cubicBezTo>
                  <a:cubicBezTo>
                    <a:pt x="2426" y="7236"/>
                    <a:pt x="2659" y="7154"/>
                    <a:pt x="2901" y="7121"/>
                  </a:cubicBezTo>
                  <a:cubicBezTo>
                    <a:pt x="2992" y="7109"/>
                    <a:pt x="3083" y="7103"/>
                    <a:pt x="3175" y="7103"/>
                  </a:cubicBezTo>
                  <a:cubicBezTo>
                    <a:pt x="3206" y="7103"/>
                    <a:pt x="3236" y="7104"/>
                    <a:pt x="3266" y="7105"/>
                  </a:cubicBezTo>
                  <a:cubicBezTo>
                    <a:pt x="3388" y="7109"/>
                    <a:pt x="3510" y="7130"/>
                    <a:pt x="3640" y="7141"/>
                  </a:cubicBezTo>
                  <a:cubicBezTo>
                    <a:pt x="3766" y="7153"/>
                    <a:pt x="3893" y="7161"/>
                    <a:pt x="4021" y="7161"/>
                  </a:cubicBezTo>
                  <a:cubicBezTo>
                    <a:pt x="4153" y="7161"/>
                    <a:pt x="4287" y="7152"/>
                    <a:pt x="4421" y="7130"/>
                  </a:cubicBezTo>
                  <a:cubicBezTo>
                    <a:pt x="4681" y="7089"/>
                    <a:pt x="4949" y="6980"/>
                    <a:pt x="5147" y="6788"/>
                  </a:cubicBezTo>
                  <a:cubicBezTo>
                    <a:pt x="5348" y="6597"/>
                    <a:pt x="5477" y="6358"/>
                    <a:pt x="5585" y="6124"/>
                  </a:cubicBezTo>
                  <a:cubicBezTo>
                    <a:pt x="5785" y="5680"/>
                    <a:pt x="6138" y="5326"/>
                    <a:pt x="6507" y="4988"/>
                  </a:cubicBezTo>
                  <a:lnTo>
                    <a:pt x="7071" y="4484"/>
                  </a:lnTo>
                  <a:lnTo>
                    <a:pt x="7354" y="4228"/>
                  </a:lnTo>
                  <a:lnTo>
                    <a:pt x="7495" y="4098"/>
                  </a:lnTo>
                  <a:cubicBezTo>
                    <a:pt x="7543" y="4052"/>
                    <a:pt x="7591" y="4005"/>
                    <a:pt x="7636" y="3954"/>
                  </a:cubicBezTo>
                  <a:cubicBezTo>
                    <a:pt x="7726" y="3852"/>
                    <a:pt x="7810" y="3741"/>
                    <a:pt x="7875" y="3613"/>
                  </a:cubicBezTo>
                  <a:cubicBezTo>
                    <a:pt x="7940" y="3486"/>
                    <a:pt x="7981" y="3337"/>
                    <a:pt x="7981" y="3186"/>
                  </a:cubicBezTo>
                  <a:cubicBezTo>
                    <a:pt x="7980" y="3033"/>
                    <a:pt x="7931" y="2885"/>
                    <a:pt x="7861" y="2761"/>
                  </a:cubicBezTo>
                  <a:cubicBezTo>
                    <a:pt x="7790" y="2636"/>
                    <a:pt x="7699" y="2531"/>
                    <a:pt x="7603" y="2436"/>
                  </a:cubicBezTo>
                  <a:cubicBezTo>
                    <a:pt x="7407" y="2250"/>
                    <a:pt x="7190" y="2106"/>
                    <a:pt x="6968" y="1973"/>
                  </a:cubicBezTo>
                  <a:cubicBezTo>
                    <a:pt x="6910" y="1938"/>
                    <a:pt x="6865" y="1914"/>
                    <a:pt x="6819" y="1877"/>
                  </a:cubicBezTo>
                  <a:cubicBezTo>
                    <a:pt x="6773" y="1845"/>
                    <a:pt x="6732" y="1805"/>
                    <a:pt x="6692" y="1763"/>
                  </a:cubicBezTo>
                  <a:cubicBezTo>
                    <a:pt x="6615" y="1679"/>
                    <a:pt x="6551" y="1578"/>
                    <a:pt x="6500" y="1469"/>
                  </a:cubicBezTo>
                  <a:cubicBezTo>
                    <a:pt x="6397" y="1251"/>
                    <a:pt x="6349" y="1005"/>
                    <a:pt x="6320" y="758"/>
                  </a:cubicBezTo>
                  <a:cubicBezTo>
                    <a:pt x="6295" y="512"/>
                    <a:pt x="6291" y="254"/>
                    <a:pt x="6329" y="11"/>
                  </a:cubicBezTo>
                  <a:lnTo>
                    <a:pt x="6329" y="11"/>
                  </a:lnTo>
                  <a:lnTo>
                    <a:pt x="6328" y="12"/>
                  </a:lnTo>
                  <a:lnTo>
                    <a:pt x="6303"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7"/>
            <p:cNvSpPr/>
            <p:nvPr/>
          </p:nvSpPr>
          <p:spPr>
            <a:xfrm>
              <a:off x="1554175" y="375900"/>
              <a:ext cx="120600" cy="330800"/>
            </a:xfrm>
            <a:custGeom>
              <a:avLst/>
              <a:gdLst/>
              <a:ahLst/>
              <a:cxnLst/>
              <a:rect l="l" t="t" r="r" b="b"/>
              <a:pathLst>
                <a:path w="4824" h="13232" extrusionOk="0">
                  <a:moveTo>
                    <a:pt x="163" y="0"/>
                  </a:moveTo>
                  <a:cubicBezTo>
                    <a:pt x="47" y="482"/>
                    <a:pt x="3" y="978"/>
                    <a:pt x="1" y="1476"/>
                  </a:cubicBezTo>
                  <a:cubicBezTo>
                    <a:pt x="1" y="1974"/>
                    <a:pt x="51" y="2473"/>
                    <a:pt x="150" y="2965"/>
                  </a:cubicBezTo>
                  <a:cubicBezTo>
                    <a:pt x="203" y="3209"/>
                    <a:pt x="264" y="3454"/>
                    <a:pt x="340" y="3693"/>
                  </a:cubicBezTo>
                  <a:cubicBezTo>
                    <a:pt x="421" y="3932"/>
                    <a:pt x="506" y="4170"/>
                    <a:pt x="615" y="4398"/>
                  </a:cubicBezTo>
                  <a:cubicBezTo>
                    <a:pt x="827" y="4856"/>
                    <a:pt x="1097" y="5287"/>
                    <a:pt x="1414" y="5680"/>
                  </a:cubicBezTo>
                  <a:lnTo>
                    <a:pt x="1422" y="5688"/>
                  </a:lnTo>
                  <a:lnTo>
                    <a:pt x="1424" y="5692"/>
                  </a:lnTo>
                  <a:cubicBezTo>
                    <a:pt x="1926" y="6221"/>
                    <a:pt x="2413" y="6771"/>
                    <a:pt x="2877" y="7335"/>
                  </a:cubicBezTo>
                  <a:cubicBezTo>
                    <a:pt x="3109" y="7617"/>
                    <a:pt x="3336" y="7904"/>
                    <a:pt x="3552" y="8197"/>
                  </a:cubicBezTo>
                  <a:cubicBezTo>
                    <a:pt x="3766" y="8492"/>
                    <a:pt x="3973" y="8791"/>
                    <a:pt x="4143" y="9106"/>
                  </a:cubicBezTo>
                  <a:cubicBezTo>
                    <a:pt x="4229" y="9264"/>
                    <a:pt x="4292" y="9421"/>
                    <a:pt x="4350" y="9597"/>
                  </a:cubicBezTo>
                  <a:cubicBezTo>
                    <a:pt x="4409" y="9769"/>
                    <a:pt x="4465" y="9943"/>
                    <a:pt x="4511" y="10118"/>
                  </a:cubicBezTo>
                  <a:cubicBezTo>
                    <a:pt x="4605" y="10468"/>
                    <a:pt x="4671" y="10825"/>
                    <a:pt x="4681" y="11187"/>
                  </a:cubicBezTo>
                  <a:cubicBezTo>
                    <a:pt x="4693" y="11546"/>
                    <a:pt x="4650" y="11911"/>
                    <a:pt x="4537" y="12255"/>
                  </a:cubicBezTo>
                  <a:cubicBezTo>
                    <a:pt x="4424" y="12599"/>
                    <a:pt x="4243" y="12921"/>
                    <a:pt x="4013" y="13206"/>
                  </a:cubicBezTo>
                  <a:lnTo>
                    <a:pt x="4045" y="13232"/>
                  </a:lnTo>
                  <a:cubicBezTo>
                    <a:pt x="4289" y="12954"/>
                    <a:pt x="4489" y="12634"/>
                    <a:pt x="4621" y="12284"/>
                  </a:cubicBezTo>
                  <a:cubicBezTo>
                    <a:pt x="4752" y="11934"/>
                    <a:pt x="4814" y="11559"/>
                    <a:pt x="4818" y="11186"/>
                  </a:cubicBezTo>
                  <a:cubicBezTo>
                    <a:pt x="4823" y="10810"/>
                    <a:pt x="4771" y="10438"/>
                    <a:pt x="4690" y="10074"/>
                  </a:cubicBezTo>
                  <a:cubicBezTo>
                    <a:pt x="4650" y="9892"/>
                    <a:pt x="4601" y="9712"/>
                    <a:pt x="4547" y="9535"/>
                  </a:cubicBezTo>
                  <a:cubicBezTo>
                    <a:pt x="4496" y="9360"/>
                    <a:pt x="4429" y="9171"/>
                    <a:pt x="4344" y="9005"/>
                  </a:cubicBezTo>
                  <a:cubicBezTo>
                    <a:pt x="4176" y="8665"/>
                    <a:pt x="3975" y="8353"/>
                    <a:pt x="3766" y="8046"/>
                  </a:cubicBezTo>
                  <a:cubicBezTo>
                    <a:pt x="3557" y="7739"/>
                    <a:pt x="3337" y="7441"/>
                    <a:pt x="3113" y="7149"/>
                  </a:cubicBezTo>
                  <a:cubicBezTo>
                    <a:pt x="2661" y="6563"/>
                    <a:pt x="2193" y="5994"/>
                    <a:pt x="1709" y="5433"/>
                  </a:cubicBezTo>
                  <a:lnTo>
                    <a:pt x="1709" y="5433"/>
                  </a:lnTo>
                  <a:lnTo>
                    <a:pt x="1719" y="5444"/>
                  </a:lnTo>
                  <a:cubicBezTo>
                    <a:pt x="1441" y="5059"/>
                    <a:pt x="1197" y="4651"/>
                    <a:pt x="1000" y="4220"/>
                  </a:cubicBezTo>
                  <a:cubicBezTo>
                    <a:pt x="802" y="3789"/>
                    <a:pt x="637" y="3341"/>
                    <a:pt x="515" y="2878"/>
                  </a:cubicBezTo>
                  <a:cubicBezTo>
                    <a:pt x="393" y="2417"/>
                    <a:pt x="305" y="1943"/>
                    <a:pt x="254" y="1462"/>
                  </a:cubicBezTo>
                  <a:cubicBezTo>
                    <a:pt x="203" y="983"/>
                    <a:pt x="179" y="495"/>
                    <a:pt x="204" y="8"/>
                  </a:cubicBezTo>
                  <a:lnTo>
                    <a:pt x="163" y="0"/>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7"/>
            <p:cNvSpPr/>
            <p:nvPr/>
          </p:nvSpPr>
          <p:spPr>
            <a:xfrm>
              <a:off x="1595225" y="770900"/>
              <a:ext cx="35225" cy="162025"/>
            </a:xfrm>
            <a:custGeom>
              <a:avLst/>
              <a:gdLst/>
              <a:ahLst/>
              <a:cxnLst/>
              <a:rect l="l" t="t" r="r" b="b"/>
              <a:pathLst>
                <a:path w="1409" h="6481" extrusionOk="0">
                  <a:moveTo>
                    <a:pt x="195" y="1"/>
                  </a:moveTo>
                  <a:cubicBezTo>
                    <a:pt x="14" y="551"/>
                    <a:pt x="1" y="1150"/>
                    <a:pt x="112" y="1723"/>
                  </a:cubicBezTo>
                  <a:cubicBezTo>
                    <a:pt x="169" y="2008"/>
                    <a:pt x="266" y="2292"/>
                    <a:pt x="380" y="2555"/>
                  </a:cubicBezTo>
                  <a:cubicBezTo>
                    <a:pt x="490" y="2821"/>
                    <a:pt x="605" y="3084"/>
                    <a:pt x="711" y="3348"/>
                  </a:cubicBezTo>
                  <a:cubicBezTo>
                    <a:pt x="923" y="3876"/>
                    <a:pt x="1087" y="4420"/>
                    <a:pt x="1134" y="4959"/>
                  </a:cubicBezTo>
                  <a:cubicBezTo>
                    <a:pt x="1152" y="5230"/>
                    <a:pt x="1125" y="5498"/>
                    <a:pt x="1039" y="5755"/>
                  </a:cubicBezTo>
                  <a:cubicBezTo>
                    <a:pt x="946" y="6012"/>
                    <a:pt x="784" y="6241"/>
                    <a:pt x="597" y="6460"/>
                  </a:cubicBezTo>
                  <a:lnTo>
                    <a:pt x="615" y="6480"/>
                  </a:lnTo>
                  <a:cubicBezTo>
                    <a:pt x="850" y="6317"/>
                    <a:pt x="1075" y="6107"/>
                    <a:pt x="1215" y="5833"/>
                  </a:cubicBezTo>
                  <a:cubicBezTo>
                    <a:pt x="1352" y="5561"/>
                    <a:pt x="1408" y="5251"/>
                    <a:pt x="1407" y="4948"/>
                  </a:cubicBezTo>
                  <a:cubicBezTo>
                    <a:pt x="1394" y="4335"/>
                    <a:pt x="1146" y="3785"/>
                    <a:pt x="912" y="3262"/>
                  </a:cubicBezTo>
                  <a:cubicBezTo>
                    <a:pt x="791" y="2999"/>
                    <a:pt x="663" y="2742"/>
                    <a:pt x="542" y="2483"/>
                  </a:cubicBezTo>
                  <a:cubicBezTo>
                    <a:pt x="416" y="2225"/>
                    <a:pt x="314" y="1967"/>
                    <a:pt x="245" y="1693"/>
                  </a:cubicBezTo>
                  <a:cubicBezTo>
                    <a:pt x="103" y="1149"/>
                    <a:pt x="78" y="562"/>
                    <a:pt x="222" y="10"/>
                  </a:cubicBezTo>
                  <a:lnTo>
                    <a:pt x="220" y="10"/>
                  </a:lnTo>
                  <a:lnTo>
                    <a:pt x="195" y="1"/>
                  </a:ln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7"/>
            <p:cNvSpPr/>
            <p:nvPr/>
          </p:nvSpPr>
          <p:spPr>
            <a:xfrm>
              <a:off x="1593350" y="768725"/>
              <a:ext cx="38800" cy="166500"/>
            </a:xfrm>
            <a:custGeom>
              <a:avLst/>
              <a:gdLst/>
              <a:ahLst/>
              <a:cxnLst/>
              <a:rect l="l" t="t" r="r" b="b"/>
              <a:pathLst>
                <a:path w="1552" h="6660" extrusionOk="0">
                  <a:moveTo>
                    <a:pt x="254" y="1796"/>
                  </a:moveTo>
                  <a:cubicBezTo>
                    <a:pt x="319" y="2053"/>
                    <a:pt x="418" y="2316"/>
                    <a:pt x="556" y="2599"/>
                  </a:cubicBezTo>
                  <a:cubicBezTo>
                    <a:pt x="606" y="2706"/>
                    <a:pt x="657" y="2813"/>
                    <a:pt x="708" y="2919"/>
                  </a:cubicBezTo>
                  <a:cubicBezTo>
                    <a:pt x="781" y="3071"/>
                    <a:pt x="854" y="3223"/>
                    <a:pt x="924" y="3377"/>
                  </a:cubicBezTo>
                  <a:lnTo>
                    <a:pt x="930" y="3389"/>
                  </a:lnTo>
                  <a:cubicBezTo>
                    <a:pt x="1162" y="3907"/>
                    <a:pt x="1402" y="4442"/>
                    <a:pt x="1413" y="5035"/>
                  </a:cubicBezTo>
                  <a:cubicBezTo>
                    <a:pt x="1416" y="5351"/>
                    <a:pt x="1352" y="5645"/>
                    <a:pt x="1229" y="5888"/>
                  </a:cubicBezTo>
                  <a:cubicBezTo>
                    <a:pt x="1175" y="5996"/>
                    <a:pt x="1105" y="6095"/>
                    <a:pt x="1019" y="6193"/>
                  </a:cubicBezTo>
                  <a:cubicBezTo>
                    <a:pt x="1088" y="6081"/>
                    <a:pt x="1139" y="5973"/>
                    <a:pt x="1179" y="5865"/>
                  </a:cubicBezTo>
                  <a:cubicBezTo>
                    <a:pt x="1264" y="5609"/>
                    <a:pt x="1297" y="5332"/>
                    <a:pt x="1277" y="5041"/>
                  </a:cubicBezTo>
                  <a:cubicBezTo>
                    <a:pt x="1235" y="4557"/>
                    <a:pt x="1095" y="4023"/>
                    <a:pt x="849" y="3409"/>
                  </a:cubicBezTo>
                  <a:cubicBezTo>
                    <a:pt x="786" y="3252"/>
                    <a:pt x="720" y="3095"/>
                    <a:pt x="653" y="2938"/>
                  </a:cubicBezTo>
                  <a:cubicBezTo>
                    <a:pt x="608" y="2830"/>
                    <a:pt x="562" y="2723"/>
                    <a:pt x="517" y="2614"/>
                  </a:cubicBezTo>
                  <a:cubicBezTo>
                    <a:pt x="394" y="2326"/>
                    <a:pt x="305" y="2052"/>
                    <a:pt x="254" y="1797"/>
                  </a:cubicBezTo>
                  <a:cubicBezTo>
                    <a:pt x="254" y="1796"/>
                    <a:pt x="254" y="1796"/>
                    <a:pt x="254" y="1796"/>
                  </a:cubicBezTo>
                  <a:close/>
                  <a:moveTo>
                    <a:pt x="228" y="1"/>
                  </a:moveTo>
                  <a:lnTo>
                    <a:pt x="205" y="67"/>
                  </a:lnTo>
                  <a:cubicBezTo>
                    <a:pt x="31" y="599"/>
                    <a:pt x="1" y="1206"/>
                    <a:pt x="121" y="1823"/>
                  </a:cubicBezTo>
                  <a:cubicBezTo>
                    <a:pt x="173" y="2088"/>
                    <a:pt x="264" y="2372"/>
                    <a:pt x="391" y="2668"/>
                  </a:cubicBezTo>
                  <a:cubicBezTo>
                    <a:pt x="436" y="2775"/>
                    <a:pt x="482" y="2884"/>
                    <a:pt x="527" y="2991"/>
                  </a:cubicBezTo>
                  <a:cubicBezTo>
                    <a:pt x="594" y="3147"/>
                    <a:pt x="660" y="3304"/>
                    <a:pt x="722" y="3460"/>
                  </a:cubicBezTo>
                  <a:cubicBezTo>
                    <a:pt x="963" y="4062"/>
                    <a:pt x="1100" y="4582"/>
                    <a:pt x="1141" y="5051"/>
                  </a:cubicBezTo>
                  <a:cubicBezTo>
                    <a:pt x="1160" y="5324"/>
                    <a:pt x="1129" y="5583"/>
                    <a:pt x="1049" y="5820"/>
                  </a:cubicBezTo>
                  <a:cubicBezTo>
                    <a:pt x="973" y="6033"/>
                    <a:pt x="841" y="6244"/>
                    <a:pt x="620" y="6502"/>
                  </a:cubicBezTo>
                  <a:lnTo>
                    <a:pt x="582" y="6546"/>
                  </a:lnTo>
                  <a:lnTo>
                    <a:pt x="677" y="6659"/>
                  </a:lnTo>
                  <a:lnTo>
                    <a:pt x="728" y="6623"/>
                  </a:lnTo>
                  <a:cubicBezTo>
                    <a:pt x="1020" y="6421"/>
                    <a:pt x="1224" y="6202"/>
                    <a:pt x="1351" y="5951"/>
                  </a:cubicBezTo>
                  <a:cubicBezTo>
                    <a:pt x="1483" y="5687"/>
                    <a:pt x="1552" y="5371"/>
                    <a:pt x="1550" y="5034"/>
                  </a:cubicBezTo>
                  <a:cubicBezTo>
                    <a:pt x="1538" y="4412"/>
                    <a:pt x="1292" y="3865"/>
                    <a:pt x="1054" y="3334"/>
                  </a:cubicBezTo>
                  <a:lnTo>
                    <a:pt x="1048" y="3321"/>
                  </a:lnTo>
                  <a:cubicBezTo>
                    <a:pt x="978" y="3166"/>
                    <a:pt x="904" y="3012"/>
                    <a:pt x="831" y="2860"/>
                  </a:cubicBezTo>
                  <a:cubicBezTo>
                    <a:pt x="779" y="2754"/>
                    <a:pt x="728" y="2648"/>
                    <a:pt x="678" y="2541"/>
                  </a:cubicBezTo>
                  <a:cubicBezTo>
                    <a:pt x="542" y="2261"/>
                    <a:pt x="450" y="2014"/>
                    <a:pt x="386" y="1762"/>
                  </a:cubicBezTo>
                  <a:cubicBezTo>
                    <a:pt x="238" y="1193"/>
                    <a:pt x="229" y="624"/>
                    <a:pt x="361" y="114"/>
                  </a:cubicBezTo>
                  <a:lnTo>
                    <a:pt x="378" y="53"/>
                  </a:lnTo>
                  <a:lnTo>
                    <a:pt x="228"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7"/>
            <p:cNvSpPr/>
            <p:nvPr/>
          </p:nvSpPr>
          <p:spPr>
            <a:xfrm>
              <a:off x="1540625" y="1015400"/>
              <a:ext cx="36200" cy="101975"/>
            </a:xfrm>
            <a:custGeom>
              <a:avLst/>
              <a:gdLst/>
              <a:ahLst/>
              <a:cxnLst/>
              <a:rect l="l" t="t" r="r" b="b"/>
              <a:pathLst>
                <a:path w="1448" h="4079" extrusionOk="0">
                  <a:moveTo>
                    <a:pt x="613" y="0"/>
                  </a:moveTo>
                  <a:lnTo>
                    <a:pt x="590" y="16"/>
                  </a:lnTo>
                  <a:cubicBezTo>
                    <a:pt x="800" y="348"/>
                    <a:pt x="968" y="706"/>
                    <a:pt x="1081" y="1077"/>
                  </a:cubicBezTo>
                  <a:cubicBezTo>
                    <a:pt x="1193" y="1445"/>
                    <a:pt x="1254" y="1833"/>
                    <a:pt x="1199" y="2204"/>
                  </a:cubicBezTo>
                  <a:cubicBezTo>
                    <a:pt x="1178" y="2388"/>
                    <a:pt x="1122" y="2577"/>
                    <a:pt x="1054" y="2748"/>
                  </a:cubicBezTo>
                  <a:cubicBezTo>
                    <a:pt x="987" y="2920"/>
                    <a:pt x="905" y="3081"/>
                    <a:pt x="801" y="3231"/>
                  </a:cubicBezTo>
                  <a:cubicBezTo>
                    <a:pt x="700" y="3382"/>
                    <a:pt x="571" y="3518"/>
                    <a:pt x="430" y="3649"/>
                  </a:cubicBezTo>
                  <a:cubicBezTo>
                    <a:pt x="289" y="3780"/>
                    <a:pt x="136" y="3908"/>
                    <a:pt x="0" y="4057"/>
                  </a:cubicBezTo>
                  <a:lnTo>
                    <a:pt x="16" y="4079"/>
                  </a:lnTo>
                  <a:cubicBezTo>
                    <a:pt x="197" y="3994"/>
                    <a:pt x="374" y="3908"/>
                    <a:pt x="548" y="3801"/>
                  </a:cubicBezTo>
                  <a:cubicBezTo>
                    <a:pt x="720" y="3695"/>
                    <a:pt x="883" y="3559"/>
                    <a:pt x="1019" y="3395"/>
                  </a:cubicBezTo>
                  <a:cubicBezTo>
                    <a:pt x="1154" y="3231"/>
                    <a:pt x="1251" y="3036"/>
                    <a:pt x="1310" y="2835"/>
                  </a:cubicBezTo>
                  <a:cubicBezTo>
                    <a:pt x="1366" y="2633"/>
                    <a:pt x="1406" y="2436"/>
                    <a:pt x="1416" y="2226"/>
                  </a:cubicBezTo>
                  <a:cubicBezTo>
                    <a:pt x="1447" y="1811"/>
                    <a:pt x="1351" y="1405"/>
                    <a:pt x="1209" y="1032"/>
                  </a:cubicBezTo>
                  <a:cubicBezTo>
                    <a:pt x="1058" y="660"/>
                    <a:pt x="860" y="312"/>
                    <a:pt x="613" y="2"/>
                  </a:cubicBezTo>
                  <a:lnTo>
                    <a:pt x="613" y="0"/>
                  </a:ln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7"/>
            <p:cNvSpPr/>
            <p:nvPr/>
          </p:nvSpPr>
          <p:spPr>
            <a:xfrm>
              <a:off x="1516375" y="744000"/>
              <a:ext cx="59850" cy="159975"/>
            </a:xfrm>
            <a:custGeom>
              <a:avLst/>
              <a:gdLst/>
              <a:ahLst/>
              <a:cxnLst/>
              <a:rect l="l" t="t" r="r" b="b"/>
              <a:pathLst>
                <a:path w="2394" h="6399" extrusionOk="0">
                  <a:moveTo>
                    <a:pt x="579" y="0"/>
                  </a:moveTo>
                  <a:cubicBezTo>
                    <a:pt x="377" y="285"/>
                    <a:pt x="228" y="608"/>
                    <a:pt x="130" y="950"/>
                  </a:cubicBezTo>
                  <a:cubicBezTo>
                    <a:pt x="34" y="1290"/>
                    <a:pt x="1" y="1657"/>
                    <a:pt x="53" y="2020"/>
                  </a:cubicBezTo>
                  <a:cubicBezTo>
                    <a:pt x="82" y="2201"/>
                    <a:pt x="133" y="2378"/>
                    <a:pt x="205" y="2548"/>
                  </a:cubicBezTo>
                  <a:cubicBezTo>
                    <a:pt x="248" y="2629"/>
                    <a:pt x="283" y="2716"/>
                    <a:pt x="334" y="2791"/>
                  </a:cubicBezTo>
                  <a:lnTo>
                    <a:pt x="490" y="3017"/>
                  </a:lnTo>
                  <a:cubicBezTo>
                    <a:pt x="709" y="3287"/>
                    <a:pt x="935" y="3550"/>
                    <a:pt x="1158" y="3812"/>
                  </a:cubicBezTo>
                  <a:cubicBezTo>
                    <a:pt x="1382" y="4075"/>
                    <a:pt x="1606" y="4336"/>
                    <a:pt x="1815" y="4605"/>
                  </a:cubicBezTo>
                  <a:cubicBezTo>
                    <a:pt x="1916" y="4741"/>
                    <a:pt x="2019" y="4877"/>
                    <a:pt x="2100" y="5023"/>
                  </a:cubicBezTo>
                  <a:cubicBezTo>
                    <a:pt x="2180" y="5167"/>
                    <a:pt x="2250" y="5320"/>
                    <a:pt x="2249" y="5471"/>
                  </a:cubicBezTo>
                  <a:cubicBezTo>
                    <a:pt x="2251" y="5545"/>
                    <a:pt x="2225" y="5615"/>
                    <a:pt x="2189" y="5685"/>
                  </a:cubicBezTo>
                  <a:cubicBezTo>
                    <a:pt x="2147" y="5748"/>
                    <a:pt x="2095" y="5808"/>
                    <a:pt x="2028" y="5852"/>
                  </a:cubicBezTo>
                  <a:cubicBezTo>
                    <a:pt x="1897" y="5947"/>
                    <a:pt x="1731" y="5996"/>
                    <a:pt x="1569" y="6045"/>
                  </a:cubicBezTo>
                  <a:cubicBezTo>
                    <a:pt x="1240" y="6136"/>
                    <a:pt x="894" y="6211"/>
                    <a:pt x="586" y="6373"/>
                  </a:cubicBezTo>
                  <a:lnTo>
                    <a:pt x="597" y="6398"/>
                  </a:lnTo>
                  <a:cubicBezTo>
                    <a:pt x="910" y="6255"/>
                    <a:pt x="1251" y="6200"/>
                    <a:pt x="1589" y="6124"/>
                  </a:cubicBezTo>
                  <a:cubicBezTo>
                    <a:pt x="1757" y="6083"/>
                    <a:pt x="1931" y="6043"/>
                    <a:pt x="2088" y="5943"/>
                  </a:cubicBezTo>
                  <a:cubicBezTo>
                    <a:pt x="2245" y="5846"/>
                    <a:pt x="2376" y="5680"/>
                    <a:pt x="2385" y="5476"/>
                  </a:cubicBezTo>
                  <a:cubicBezTo>
                    <a:pt x="2394" y="5279"/>
                    <a:pt x="2318" y="5106"/>
                    <a:pt x="2238" y="4948"/>
                  </a:cubicBezTo>
                  <a:cubicBezTo>
                    <a:pt x="2157" y="4787"/>
                    <a:pt x="2057" y="4645"/>
                    <a:pt x="1958" y="4501"/>
                  </a:cubicBezTo>
                  <a:cubicBezTo>
                    <a:pt x="1756" y="4216"/>
                    <a:pt x="1540" y="3945"/>
                    <a:pt x="1328" y="3673"/>
                  </a:cubicBezTo>
                  <a:cubicBezTo>
                    <a:pt x="1115" y="3403"/>
                    <a:pt x="905" y="3131"/>
                    <a:pt x="704" y="2852"/>
                  </a:cubicBezTo>
                  <a:cubicBezTo>
                    <a:pt x="515" y="2589"/>
                    <a:pt x="381" y="2292"/>
                    <a:pt x="321" y="1974"/>
                  </a:cubicBezTo>
                  <a:cubicBezTo>
                    <a:pt x="195" y="1335"/>
                    <a:pt x="342" y="646"/>
                    <a:pt x="603" y="14"/>
                  </a:cubicBezTo>
                  <a:lnTo>
                    <a:pt x="579" y="0"/>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p:nvPr/>
          </p:nvSpPr>
          <p:spPr>
            <a:xfrm>
              <a:off x="1348375" y="810400"/>
              <a:ext cx="111375" cy="171650"/>
            </a:xfrm>
            <a:custGeom>
              <a:avLst/>
              <a:gdLst/>
              <a:ahLst/>
              <a:cxnLst/>
              <a:rect l="l" t="t" r="r" b="b"/>
              <a:pathLst>
                <a:path w="4455" h="6866" extrusionOk="0">
                  <a:moveTo>
                    <a:pt x="4427" y="0"/>
                  </a:moveTo>
                  <a:cubicBezTo>
                    <a:pt x="4396" y="75"/>
                    <a:pt x="4321" y="136"/>
                    <a:pt x="4253" y="189"/>
                  </a:cubicBezTo>
                  <a:cubicBezTo>
                    <a:pt x="4180" y="241"/>
                    <a:pt x="4104" y="289"/>
                    <a:pt x="4024" y="329"/>
                  </a:cubicBezTo>
                  <a:cubicBezTo>
                    <a:pt x="3866" y="413"/>
                    <a:pt x="3700" y="485"/>
                    <a:pt x="3531" y="552"/>
                  </a:cubicBezTo>
                  <a:cubicBezTo>
                    <a:pt x="3362" y="617"/>
                    <a:pt x="3195" y="674"/>
                    <a:pt x="3019" y="738"/>
                  </a:cubicBezTo>
                  <a:cubicBezTo>
                    <a:pt x="2930" y="770"/>
                    <a:pt x="2840" y="803"/>
                    <a:pt x="2755" y="844"/>
                  </a:cubicBezTo>
                  <a:cubicBezTo>
                    <a:pt x="2669" y="883"/>
                    <a:pt x="2583" y="922"/>
                    <a:pt x="2500" y="969"/>
                  </a:cubicBezTo>
                  <a:cubicBezTo>
                    <a:pt x="2334" y="1058"/>
                    <a:pt x="2175" y="1165"/>
                    <a:pt x="2023" y="1278"/>
                  </a:cubicBezTo>
                  <a:cubicBezTo>
                    <a:pt x="1872" y="1394"/>
                    <a:pt x="1734" y="1525"/>
                    <a:pt x="1601" y="1661"/>
                  </a:cubicBezTo>
                  <a:cubicBezTo>
                    <a:pt x="1344" y="1941"/>
                    <a:pt x="1127" y="2253"/>
                    <a:pt x="950" y="2584"/>
                  </a:cubicBezTo>
                  <a:cubicBezTo>
                    <a:pt x="772" y="2915"/>
                    <a:pt x="636" y="3266"/>
                    <a:pt x="533" y="3624"/>
                  </a:cubicBezTo>
                  <a:cubicBezTo>
                    <a:pt x="435" y="3979"/>
                    <a:pt x="346" y="4336"/>
                    <a:pt x="264" y="4695"/>
                  </a:cubicBezTo>
                  <a:cubicBezTo>
                    <a:pt x="185" y="5055"/>
                    <a:pt x="114" y="5417"/>
                    <a:pt x="62" y="5781"/>
                  </a:cubicBezTo>
                  <a:cubicBezTo>
                    <a:pt x="35" y="5964"/>
                    <a:pt x="14" y="6148"/>
                    <a:pt x="6" y="6332"/>
                  </a:cubicBezTo>
                  <a:cubicBezTo>
                    <a:pt x="2" y="6425"/>
                    <a:pt x="1" y="6517"/>
                    <a:pt x="9" y="6611"/>
                  </a:cubicBezTo>
                  <a:cubicBezTo>
                    <a:pt x="13" y="6657"/>
                    <a:pt x="22" y="6703"/>
                    <a:pt x="35" y="6749"/>
                  </a:cubicBezTo>
                  <a:cubicBezTo>
                    <a:pt x="49" y="6793"/>
                    <a:pt x="72" y="6844"/>
                    <a:pt x="123" y="6865"/>
                  </a:cubicBezTo>
                  <a:lnTo>
                    <a:pt x="133" y="6840"/>
                  </a:lnTo>
                  <a:cubicBezTo>
                    <a:pt x="98" y="6824"/>
                    <a:pt x="79" y="6782"/>
                    <a:pt x="68" y="6739"/>
                  </a:cubicBezTo>
                  <a:cubicBezTo>
                    <a:pt x="58" y="6697"/>
                    <a:pt x="52" y="6652"/>
                    <a:pt x="50" y="6607"/>
                  </a:cubicBezTo>
                  <a:cubicBezTo>
                    <a:pt x="47" y="6517"/>
                    <a:pt x="52" y="6426"/>
                    <a:pt x="60" y="6336"/>
                  </a:cubicBezTo>
                  <a:cubicBezTo>
                    <a:pt x="78" y="6154"/>
                    <a:pt x="108" y="5974"/>
                    <a:pt x="143" y="5795"/>
                  </a:cubicBezTo>
                  <a:cubicBezTo>
                    <a:pt x="213" y="5437"/>
                    <a:pt x="300" y="5081"/>
                    <a:pt x="396" y="4728"/>
                  </a:cubicBezTo>
                  <a:cubicBezTo>
                    <a:pt x="593" y="4023"/>
                    <a:pt x="770" y="3306"/>
                    <a:pt x="1140" y="2690"/>
                  </a:cubicBezTo>
                  <a:cubicBezTo>
                    <a:pt x="1499" y="2068"/>
                    <a:pt x="2028" y="1566"/>
                    <a:pt x="2634" y="1206"/>
                  </a:cubicBezTo>
                  <a:cubicBezTo>
                    <a:pt x="2785" y="1112"/>
                    <a:pt x="2945" y="1034"/>
                    <a:pt x="3107" y="961"/>
                  </a:cubicBezTo>
                  <a:cubicBezTo>
                    <a:pt x="3271" y="885"/>
                    <a:pt x="3447" y="813"/>
                    <a:pt x="3611" y="727"/>
                  </a:cubicBezTo>
                  <a:cubicBezTo>
                    <a:pt x="3777" y="640"/>
                    <a:pt x="3938" y="546"/>
                    <a:pt x="4090" y="435"/>
                  </a:cubicBezTo>
                  <a:cubicBezTo>
                    <a:pt x="4167" y="378"/>
                    <a:pt x="4238" y="316"/>
                    <a:pt x="4305" y="249"/>
                  </a:cubicBezTo>
                  <a:cubicBezTo>
                    <a:pt x="4369" y="179"/>
                    <a:pt x="4436" y="106"/>
                    <a:pt x="4455" y="3"/>
                  </a:cubicBezTo>
                  <a:lnTo>
                    <a:pt x="4455" y="2"/>
                  </a:lnTo>
                  <a:lnTo>
                    <a:pt x="4427" y="0"/>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7"/>
            <p:cNvSpPr/>
            <p:nvPr/>
          </p:nvSpPr>
          <p:spPr>
            <a:xfrm>
              <a:off x="1553600" y="558200"/>
              <a:ext cx="42925" cy="144400"/>
            </a:xfrm>
            <a:custGeom>
              <a:avLst/>
              <a:gdLst/>
              <a:ahLst/>
              <a:cxnLst/>
              <a:rect l="l" t="t" r="r" b="b"/>
              <a:pathLst>
                <a:path w="1717" h="5776" extrusionOk="0">
                  <a:moveTo>
                    <a:pt x="20" y="1"/>
                  </a:moveTo>
                  <a:lnTo>
                    <a:pt x="0" y="21"/>
                  </a:lnTo>
                  <a:cubicBezTo>
                    <a:pt x="358" y="431"/>
                    <a:pt x="673" y="880"/>
                    <a:pt x="940" y="1351"/>
                  </a:cubicBezTo>
                  <a:cubicBezTo>
                    <a:pt x="1069" y="1588"/>
                    <a:pt x="1195" y="1827"/>
                    <a:pt x="1286" y="2079"/>
                  </a:cubicBezTo>
                  <a:cubicBezTo>
                    <a:pt x="1339" y="2203"/>
                    <a:pt x="1369" y="2333"/>
                    <a:pt x="1409" y="2459"/>
                  </a:cubicBezTo>
                  <a:cubicBezTo>
                    <a:pt x="1432" y="2589"/>
                    <a:pt x="1469" y="2717"/>
                    <a:pt x="1472" y="2847"/>
                  </a:cubicBezTo>
                  <a:cubicBezTo>
                    <a:pt x="1491" y="2977"/>
                    <a:pt x="1477" y="3104"/>
                    <a:pt x="1470" y="3231"/>
                  </a:cubicBezTo>
                  <a:cubicBezTo>
                    <a:pt x="1449" y="3360"/>
                    <a:pt x="1429" y="3491"/>
                    <a:pt x="1391" y="3617"/>
                  </a:cubicBezTo>
                  <a:cubicBezTo>
                    <a:pt x="1328" y="3872"/>
                    <a:pt x="1238" y="4119"/>
                    <a:pt x="1133" y="4364"/>
                  </a:cubicBezTo>
                  <a:cubicBezTo>
                    <a:pt x="926" y="4851"/>
                    <a:pt x="649" y="5315"/>
                    <a:pt x="324" y="5755"/>
                  </a:cubicBezTo>
                  <a:lnTo>
                    <a:pt x="343" y="5775"/>
                  </a:lnTo>
                  <a:cubicBezTo>
                    <a:pt x="564" y="5605"/>
                    <a:pt x="759" y="5405"/>
                    <a:pt x="931" y="5186"/>
                  </a:cubicBezTo>
                  <a:cubicBezTo>
                    <a:pt x="1104" y="4968"/>
                    <a:pt x="1255" y="4730"/>
                    <a:pt x="1381" y="4478"/>
                  </a:cubicBezTo>
                  <a:cubicBezTo>
                    <a:pt x="1411" y="4414"/>
                    <a:pt x="1444" y="4352"/>
                    <a:pt x="1470" y="4285"/>
                  </a:cubicBezTo>
                  <a:lnTo>
                    <a:pt x="1546" y="4087"/>
                  </a:lnTo>
                  <a:cubicBezTo>
                    <a:pt x="1587" y="3952"/>
                    <a:pt x="1628" y="3816"/>
                    <a:pt x="1654" y="3677"/>
                  </a:cubicBezTo>
                  <a:cubicBezTo>
                    <a:pt x="1686" y="3538"/>
                    <a:pt x="1697" y="3396"/>
                    <a:pt x="1711" y="3255"/>
                  </a:cubicBezTo>
                  <a:cubicBezTo>
                    <a:pt x="1712" y="3109"/>
                    <a:pt x="1717" y="2963"/>
                    <a:pt x="1689" y="2822"/>
                  </a:cubicBezTo>
                  <a:cubicBezTo>
                    <a:pt x="1677" y="2678"/>
                    <a:pt x="1632" y="2544"/>
                    <a:pt x="1600" y="2406"/>
                  </a:cubicBezTo>
                  <a:cubicBezTo>
                    <a:pt x="1550" y="2274"/>
                    <a:pt x="1512" y="2138"/>
                    <a:pt x="1450" y="2013"/>
                  </a:cubicBezTo>
                  <a:cubicBezTo>
                    <a:pt x="1343" y="1755"/>
                    <a:pt x="1200" y="1516"/>
                    <a:pt x="1056" y="1281"/>
                  </a:cubicBezTo>
                  <a:cubicBezTo>
                    <a:pt x="752" y="819"/>
                    <a:pt x="407" y="391"/>
                    <a:pt x="20" y="2"/>
                  </a:cubicBezTo>
                  <a:lnTo>
                    <a:pt x="20"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7"/>
            <p:cNvSpPr/>
            <p:nvPr/>
          </p:nvSpPr>
          <p:spPr>
            <a:xfrm>
              <a:off x="1497150" y="441900"/>
              <a:ext cx="34000" cy="88375"/>
            </a:xfrm>
            <a:custGeom>
              <a:avLst/>
              <a:gdLst/>
              <a:ahLst/>
              <a:cxnLst/>
              <a:rect l="l" t="t" r="r" b="b"/>
              <a:pathLst>
                <a:path w="1360" h="3535" extrusionOk="0">
                  <a:moveTo>
                    <a:pt x="38" y="0"/>
                  </a:moveTo>
                  <a:cubicBezTo>
                    <a:pt x="1" y="325"/>
                    <a:pt x="18" y="651"/>
                    <a:pt x="61" y="973"/>
                  </a:cubicBezTo>
                  <a:cubicBezTo>
                    <a:pt x="103" y="1297"/>
                    <a:pt x="181" y="1613"/>
                    <a:pt x="282" y="1925"/>
                  </a:cubicBezTo>
                  <a:cubicBezTo>
                    <a:pt x="389" y="2234"/>
                    <a:pt x="529" y="2534"/>
                    <a:pt x="703" y="2812"/>
                  </a:cubicBezTo>
                  <a:cubicBezTo>
                    <a:pt x="881" y="3088"/>
                    <a:pt x="1101" y="3339"/>
                    <a:pt x="1360" y="3535"/>
                  </a:cubicBezTo>
                  <a:cubicBezTo>
                    <a:pt x="1184" y="3260"/>
                    <a:pt x="1025" y="2991"/>
                    <a:pt x="889" y="2708"/>
                  </a:cubicBezTo>
                  <a:cubicBezTo>
                    <a:pt x="760" y="2422"/>
                    <a:pt x="639" y="2135"/>
                    <a:pt x="540" y="1837"/>
                  </a:cubicBezTo>
                  <a:cubicBezTo>
                    <a:pt x="338" y="1243"/>
                    <a:pt x="189" y="630"/>
                    <a:pt x="38" y="0"/>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7"/>
            <p:cNvSpPr/>
            <p:nvPr/>
          </p:nvSpPr>
          <p:spPr>
            <a:xfrm>
              <a:off x="1376450" y="332350"/>
              <a:ext cx="174075" cy="244775"/>
            </a:xfrm>
            <a:custGeom>
              <a:avLst/>
              <a:gdLst/>
              <a:ahLst/>
              <a:cxnLst/>
              <a:rect l="l" t="t" r="r" b="b"/>
              <a:pathLst>
                <a:path w="6963" h="9791" extrusionOk="0">
                  <a:moveTo>
                    <a:pt x="6961" y="26"/>
                  </a:moveTo>
                  <a:cubicBezTo>
                    <a:pt x="6961" y="27"/>
                    <a:pt x="6961" y="27"/>
                    <a:pt x="6960" y="27"/>
                  </a:cubicBezTo>
                  <a:lnTo>
                    <a:pt x="6960" y="27"/>
                  </a:lnTo>
                  <a:lnTo>
                    <a:pt x="6960" y="28"/>
                  </a:lnTo>
                  <a:lnTo>
                    <a:pt x="6961" y="26"/>
                  </a:lnTo>
                  <a:close/>
                  <a:moveTo>
                    <a:pt x="6963" y="0"/>
                  </a:moveTo>
                  <a:cubicBezTo>
                    <a:pt x="6788" y="0"/>
                    <a:pt x="6634" y="99"/>
                    <a:pt x="6515" y="214"/>
                  </a:cubicBezTo>
                  <a:cubicBezTo>
                    <a:pt x="6392" y="330"/>
                    <a:pt x="6301" y="474"/>
                    <a:pt x="6220" y="617"/>
                  </a:cubicBezTo>
                  <a:cubicBezTo>
                    <a:pt x="6063" y="897"/>
                    <a:pt x="5890" y="1173"/>
                    <a:pt x="5719" y="1449"/>
                  </a:cubicBezTo>
                  <a:cubicBezTo>
                    <a:pt x="5546" y="1723"/>
                    <a:pt x="5380" y="2003"/>
                    <a:pt x="5216" y="2285"/>
                  </a:cubicBezTo>
                  <a:lnTo>
                    <a:pt x="5095" y="2499"/>
                  </a:lnTo>
                  <a:lnTo>
                    <a:pt x="5035" y="2608"/>
                  </a:lnTo>
                  <a:cubicBezTo>
                    <a:pt x="5020" y="2637"/>
                    <a:pt x="5002" y="2662"/>
                    <a:pt x="4982" y="2684"/>
                  </a:cubicBezTo>
                  <a:cubicBezTo>
                    <a:pt x="4943" y="2730"/>
                    <a:pt x="4890" y="2766"/>
                    <a:pt x="4833" y="2791"/>
                  </a:cubicBezTo>
                  <a:cubicBezTo>
                    <a:pt x="4775" y="2816"/>
                    <a:pt x="4722" y="2820"/>
                    <a:pt x="4627" y="2834"/>
                  </a:cubicBezTo>
                  <a:cubicBezTo>
                    <a:pt x="4290" y="2895"/>
                    <a:pt x="3954" y="3022"/>
                    <a:pt x="3680" y="3251"/>
                  </a:cubicBezTo>
                  <a:cubicBezTo>
                    <a:pt x="3407" y="3479"/>
                    <a:pt x="3221" y="3816"/>
                    <a:pt x="3155" y="4150"/>
                  </a:cubicBezTo>
                  <a:cubicBezTo>
                    <a:pt x="3002" y="4804"/>
                    <a:pt x="2995" y="5488"/>
                    <a:pt x="3161" y="6139"/>
                  </a:cubicBezTo>
                  <a:cubicBezTo>
                    <a:pt x="3180" y="6219"/>
                    <a:pt x="3212" y="6309"/>
                    <a:pt x="3238" y="6380"/>
                  </a:cubicBezTo>
                  <a:cubicBezTo>
                    <a:pt x="3266" y="6455"/>
                    <a:pt x="3291" y="6531"/>
                    <a:pt x="3316" y="6607"/>
                  </a:cubicBezTo>
                  <a:cubicBezTo>
                    <a:pt x="3363" y="6759"/>
                    <a:pt x="3407" y="6914"/>
                    <a:pt x="3440" y="7068"/>
                  </a:cubicBezTo>
                  <a:cubicBezTo>
                    <a:pt x="3473" y="7222"/>
                    <a:pt x="3499" y="7379"/>
                    <a:pt x="3499" y="7529"/>
                  </a:cubicBezTo>
                  <a:cubicBezTo>
                    <a:pt x="3499" y="7680"/>
                    <a:pt x="3462" y="7825"/>
                    <a:pt x="3362" y="7827"/>
                  </a:cubicBezTo>
                  <a:cubicBezTo>
                    <a:pt x="3352" y="7829"/>
                    <a:pt x="3342" y="7829"/>
                    <a:pt x="3332" y="7829"/>
                  </a:cubicBezTo>
                  <a:cubicBezTo>
                    <a:pt x="3283" y="7829"/>
                    <a:pt x="3225" y="7813"/>
                    <a:pt x="3170" y="7791"/>
                  </a:cubicBezTo>
                  <a:cubicBezTo>
                    <a:pt x="3100" y="7762"/>
                    <a:pt x="3031" y="7726"/>
                    <a:pt x="2962" y="7687"/>
                  </a:cubicBezTo>
                  <a:cubicBezTo>
                    <a:pt x="2826" y="7607"/>
                    <a:pt x="2692" y="7516"/>
                    <a:pt x="2554" y="7429"/>
                  </a:cubicBezTo>
                  <a:cubicBezTo>
                    <a:pt x="2279" y="7254"/>
                    <a:pt x="1994" y="7076"/>
                    <a:pt x="1665" y="6987"/>
                  </a:cubicBezTo>
                  <a:cubicBezTo>
                    <a:pt x="1561" y="6960"/>
                    <a:pt x="1452" y="6943"/>
                    <a:pt x="1342" y="6943"/>
                  </a:cubicBezTo>
                  <a:cubicBezTo>
                    <a:pt x="1279" y="6943"/>
                    <a:pt x="1217" y="6949"/>
                    <a:pt x="1155" y="6961"/>
                  </a:cubicBezTo>
                  <a:cubicBezTo>
                    <a:pt x="984" y="6994"/>
                    <a:pt x="824" y="7073"/>
                    <a:pt x="694" y="7183"/>
                  </a:cubicBezTo>
                  <a:cubicBezTo>
                    <a:pt x="438" y="7402"/>
                    <a:pt x="246" y="7686"/>
                    <a:pt x="136" y="7999"/>
                  </a:cubicBezTo>
                  <a:cubicBezTo>
                    <a:pt x="27" y="8312"/>
                    <a:pt x="0" y="8652"/>
                    <a:pt x="54" y="8977"/>
                  </a:cubicBezTo>
                  <a:cubicBezTo>
                    <a:pt x="80" y="9140"/>
                    <a:pt x="128" y="9299"/>
                    <a:pt x="201" y="9447"/>
                  </a:cubicBezTo>
                  <a:cubicBezTo>
                    <a:pt x="237" y="9520"/>
                    <a:pt x="282" y="9591"/>
                    <a:pt x="337" y="9654"/>
                  </a:cubicBezTo>
                  <a:cubicBezTo>
                    <a:pt x="392" y="9716"/>
                    <a:pt x="461" y="9771"/>
                    <a:pt x="546" y="9791"/>
                  </a:cubicBezTo>
                  <a:lnTo>
                    <a:pt x="551" y="9763"/>
                  </a:lnTo>
                  <a:cubicBezTo>
                    <a:pt x="400" y="9720"/>
                    <a:pt x="305" y="9569"/>
                    <a:pt x="237" y="9429"/>
                  </a:cubicBezTo>
                  <a:cubicBezTo>
                    <a:pt x="171" y="9284"/>
                    <a:pt x="130" y="9127"/>
                    <a:pt x="108" y="8969"/>
                  </a:cubicBezTo>
                  <a:cubicBezTo>
                    <a:pt x="64" y="8652"/>
                    <a:pt x="100" y="8325"/>
                    <a:pt x="214" y="8028"/>
                  </a:cubicBezTo>
                  <a:cubicBezTo>
                    <a:pt x="326" y="7731"/>
                    <a:pt x="519" y="7464"/>
                    <a:pt x="763" y="7268"/>
                  </a:cubicBezTo>
                  <a:cubicBezTo>
                    <a:pt x="885" y="7172"/>
                    <a:pt x="1027" y="7107"/>
                    <a:pt x="1176" y="7082"/>
                  </a:cubicBezTo>
                  <a:cubicBezTo>
                    <a:pt x="1222" y="7074"/>
                    <a:pt x="1268" y="7070"/>
                    <a:pt x="1315" y="7070"/>
                  </a:cubicBezTo>
                  <a:cubicBezTo>
                    <a:pt x="1420" y="7070"/>
                    <a:pt x="1526" y="7089"/>
                    <a:pt x="1629" y="7120"/>
                  </a:cubicBezTo>
                  <a:cubicBezTo>
                    <a:pt x="1928" y="7206"/>
                    <a:pt x="2200" y="7382"/>
                    <a:pt x="2468" y="7560"/>
                  </a:cubicBezTo>
                  <a:cubicBezTo>
                    <a:pt x="2603" y="7650"/>
                    <a:pt x="2735" y="7743"/>
                    <a:pt x="2878" y="7831"/>
                  </a:cubicBezTo>
                  <a:cubicBezTo>
                    <a:pt x="2949" y="7873"/>
                    <a:pt x="3024" y="7914"/>
                    <a:pt x="3103" y="7949"/>
                  </a:cubicBezTo>
                  <a:cubicBezTo>
                    <a:pt x="3172" y="7978"/>
                    <a:pt x="3249" y="8006"/>
                    <a:pt x="3337" y="8006"/>
                  </a:cubicBezTo>
                  <a:cubicBezTo>
                    <a:pt x="3352" y="8006"/>
                    <a:pt x="3368" y="8005"/>
                    <a:pt x="3384" y="8003"/>
                  </a:cubicBezTo>
                  <a:cubicBezTo>
                    <a:pt x="3439" y="7998"/>
                    <a:pt x="3496" y="7974"/>
                    <a:pt x="3541" y="7937"/>
                  </a:cubicBezTo>
                  <a:cubicBezTo>
                    <a:pt x="3585" y="7898"/>
                    <a:pt x="3619" y="7851"/>
                    <a:pt x="3636" y="7805"/>
                  </a:cubicBezTo>
                  <a:cubicBezTo>
                    <a:pt x="3675" y="7711"/>
                    <a:pt x="3684" y="7620"/>
                    <a:pt x="3687" y="7533"/>
                  </a:cubicBezTo>
                  <a:cubicBezTo>
                    <a:pt x="3690" y="7358"/>
                    <a:pt x="3665" y="7191"/>
                    <a:pt x="3634" y="7027"/>
                  </a:cubicBezTo>
                  <a:cubicBezTo>
                    <a:pt x="3601" y="6865"/>
                    <a:pt x="3561" y="6704"/>
                    <a:pt x="3514" y="6546"/>
                  </a:cubicBezTo>
                  <a:cubicBezTo>
                    <a:pt x="3491" y="6467"/>
                    <a:pt x="3467" y="6388"/>
                    <a:pt x="3440" y="6310"/>
                  </a:cubicBezTo>
                  <a:cubicBezTo>
                    <a:pt x="3412" y="6229"/>
                    <a:pt x="3390" y="6165"/>
                    <a:pt x="3373" y="6087"/>
                  </a:cubicBezTo>
                  <a:cubicBezTo>
                    <a:pt x="3233" y="5473"/>
                    <a:pt x="3258" y="4821"/>
                    <a:pt x="3417" y="4215"/>
                  </a:cubicBezTo>
                  <a:cubicBezTo>
                    <a:pt x="3481" y="3913"/>
                    <a:pt x="3637" y="3657"/>
                    <a:pt x="3862" y="3468"/>
                  </a:cubicBezTo>
                  <a:cubicBezTo>
                    <a:pt x="4085" y="3275"/>
                    <a:pt x="4376" y="3159"/>
                    <a:pt x="4676" y="3102"/>
                  </a:cubicBezTo>
                  <a:cubicBezTo>
                    <a:pt x="4740" y="3090"/>
                    <a:pt x="4851" y="3076"/>
                    <a:pt x="4940" y="3031"/>
                  </a:cubicBezTo>
                  <a:cubicBezTo>
                    <a:pt x="5031" y="2989"/>
                    <a:pt x="5113" y="2926"/>
                    <a:pt x="5177" y="2848"/>
                  </a:cubicBezTo>
                  <a:cubicBezTo>
                    <a:pt x="5210" y="2808"/>
                    <a:pt x="5237" y="2764"/>
                    <a:pt x="5258" y="2720"/>
                  </a:cubicBezTo>
                  <a:lnTo>
                    <a:pt x="5311" y="2613"/>
                  </a:lnTo>
                  <a:lnTo>
                    <a:pt x="5422" y="2398"/>
                  </a:lnTo>
                  <a:lnTo>
                    <a:pt x="5885" y="1542"/>
                  </a:lnTo>
                  <a:cubicBezTo>
                    <a:pt x="6036" y="1255"/>
                    <a:pt x="6191" y="970"/>
                    <a:pt x="6331" y="673"/>
                  </a:cubicBezTo>
                  <a:cubicBezTo>
                    <a:pt x="6397" y="527"/>
                    <a:pt x="6468" y="386"/>
                    <a:pt x="6573" y="267"/>
                  </a:cubicBezTo>
                  <a:cubicBezTo>
                    <a:pt x="6673" y="152"/>
                    <a:pt x="6806" y="46"/>
                    <a:pt x="6960" y="27"/>
                  </a:cubicBezTo>
                  <a:lnTo>
                    <a:pt x="6960" y="27"/>
                  </a:lnTo>
                  <a:lnTo>
                    <a:pt x="6963" y="0"/>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p:nvPr/>
          </p:nvSpPr>
          <p:spPr>
            <a:xfrm>
              <a:off x="1393925" y="530750"/>
              <a:ext cx="21800" cy="42025"/>
            </a:xfrm>
            <a:custGeom>
              <a:avLst/>
              <a:gdLst/>
              <a:ahLst/>
              <a:cxnLst/>
              <a:rect l="l" t="t" r="r" b="b"/>
              <a:pathLst>
                <a:path w="872" h="1681" extrusionOk="0">
                  <a:moveTo>
                    <a:pt x="696" y="1"/>
                  </a:moveTo>
                  <a:cubicBezTo>
                    <a:pt x="568" y="1"/>
                    <a:pt x="435" y="52"/>
                    <a:pt x="331" y="126"/>
                  </a:cubicBezTo>
                  <a:cubicBezTo>
                    <a:pt x="292" y="153"/>
                    <a:pt x="256" y="184"/>
                    <a:pt x="222" y="217"/>
                  </a:cubicBezTo>
                  <a:cubicBezTo>
                    <a:pt x="190" y="252"/>
                    <a:pt x="155" y="295"/>
                    <a:pt x="134" y="338"/>
                  </a:cubicBezTo>
                  <a:cubicBezTo>
                    <a:pt x="85" y="425"/>
                    <a:pt x="64" y="517"/>
                    <a:pt x="44" y="607"/>
                  </a:cubicBezTo>
                  <a:cubicBezTo>
                    <a:pt x="6" y="787"/>
                    <a:pt x="0" y="968"/>
                    <a:pt x="3" y="1146"/>
                  </a:cubicBezTo>
                  <a:cubicBezTo>
                    <a:pt x="6" y="1326"/>
                    <a:pt x="23" y="1503"/>
                    <a:pt x="48" y="1680"/>
                  </a:cubicBezTo>
                  <a:lnTo>
                    <a:pt x="61" y="1678"/>
                  </a:lnTo>
                  <a:cubicBezTo>
                    <a:pt x="54" y="1502"/>
                    <a:pt x="58" y="1323"/>
                    <a:pt x="70" y="1149"/>
                  </a:cubicBezTo>
                  <a:cubicBezTo>
                    <a:pt x="82" y="973"/>
                    <a:pt x="102" y="797"/>
                    <a:pt x="150" y="632"/>
                  </a:cubicBezTo>
                  <a:cubicBezTo>
                    <a:pt x="176" y="552"/>
                    <a:pt x="204" y="471"/>
                    <a:pt x="250" y="406"/>
                  </a:cubicBezTo>
                  <a:cubicBezTo>
                    <a:pt x="270" y="371"/>
                    <a:pt x="295" y="348"/>
                    <a:pt x="322" y="318"/>
                  </a:cubicBezTo>
                  <a:cubicBezTo>
                    <a:pt x="351" y="288"/>
                    <a:pt x="381" y="260"/>
                    <a:pt x="413" y="234"/>
                  </a:cubicBezTo>
                  <a:cubicBezTo>
                    <a:pt x="538" y="129"/>
                    <a:pt x="690" y="51"/>
                    <a:pt x="867" y="50"/>
                  </a:cubicBezTo>
                  <a:lnTo>
                    <a:pt x="871" y="37"/>
                  </a:lnTo>
                  <a:cubicBezTo>
                    <a:pt x="816" y="12"/>
                    <a:pt x="756" y="1"/>
                    <a:pt x="696" y="1"/>
                  </a:cubicBez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7"/>
            <p:cNvSpPr/>
            <p:nvPr/>
          </p:nvSpPr>
          <p:spPr>
            <a:xfrm>
              <a:off x="1433475" y="503000"/>
              <a:ext cx="61975" cy="58725"/>
            </a:xfrm>
            <a:custGeom>
              <a:avLst/>
              <a:gdLst/>
              <a:ahLst/>
              <a:cxnLst/>
              <a:rect l="l" t="t" r="r" b="b"/>
              <a:pathLst>
                <a:path w="2479" h="2349" extrusionOk="0">
                  <a:moveTo>
                    <a:pt x="2340" y="0"/>
                  </a:moveTo>
                  <a:lnTo>
                    <a:pt x="2327" y="5"/>
                  </a:lnTo>
                  <a:cubicBezTo>
                    <a:pt x="2377" y="349"/>
                    <a:pt x="2365" y="697"/>
                    <a:pt x="2267" y="1020"/>
                  </a:cubicBezTo>
                  <a:cubicBezTo>
                    <a:pt x="2180" y="1344"/>
                    <a:pt x="2014" y="1646"/>
                    <a:pt x="1784" y="1897"/>
                  </a:cubicBezTo>
                  <a:cubicBezTo>
                    <a:pt x="1728" y="1961"/>
                    <a:pt x="1662" y="2010"/>
                    <a:pt x="1600" y="2069"/>
                  </a:cubicBezTo>
                  <a:lnTo>
                    <a:pt x="1495" y="2136"/>
                  </a:lnTo>
                  <a:cubicBezTo>
                    <a:pt x="1477" y="2148"/>
                    <a:pt x="1460" y="2160"/>
                    <a:pt x="1441" y="2170"/>
                  </a:cubicBezTo>
                  <a:lnTo>
                    <a:pt x="1384" y="2194"/>
                  </a:lnTo>
                  <a:cubicBezTo>
                    <a:pt x="1273" y="2247"/>
                    <a:pt x="1150" y="2274"/>
                    <a:pt x="1027" y="2274"/>
                  </a:cubicBezTo>
                  <a:cubicBezTo>
                    <a:pt x="983" y="2274"/>
                    <a:pt x="939" y="2270"/>
                    <a:pt x="896" y="2264"/>
                  </a:cubicBezTo>
                  <a:cubicBezTo>
                    <a:pt x="559" y="2219"/>
                    <a:pt x="251" y="2020"/>
                    <a:pt x="10" y="1775"/>
                  </a:cubicBezTo>
                  <a:lnTo>
                    <a:pt x="0" y="1783"/>
                  </a:lnTo>
                  <a:cubicBezTo>
                    <a:pt x="231" y="2043"/>
                    <a:pt x="529" y="2264"/>
                    <a:pt x="885" y="2332"/>
                  </a:cubicBezTo>
                  <a:cubicBezTo>
                    <a:pt x="942" y="2343"/>
                    <a:pt x="1001" y="2348"/>
                    <a:pt x="1060" y="2348"/>
                  </a:cubicBezTo>
                  <a:cubicBezTo>
                    <a:pt x="1183" y="2348"/>
                    <a:pt x="1306" y="2325"/>
                    <a:pt x="1419" y="2276"/>
                  </a:cubicBezTo>
                  <a:lnTo>
                    <a:pt x="1482" y="2251"/>
                  </a:lnTo>
                  <a:cubicBezTo>
                    <a:pt x="1502" y="2241"/>
                    <a:pt x="1521" y="2229"/>
                    <a:pt x="1541" y="2218"/>
                  </a:cubicBezTo>
                  <a:lnTo>
                    <a:pt x="1658" y="2149"/>
                  </a:lnTo>
                  <a:cubicBezTo>
                    <a:pt x="1727" y="2090"/>
                    <a:pt x="1802" y="2038"/>
                    <a:pt x="1863" y="1973"/>
                  </a:cubicBezTo>
                  <a:cubicBezTo>
                    <a:pt x="2114" y="1722"/>
                    <a:pt x="2323" y="1409"/>
                    <a:pt x="2400" y="1053"/>
                  </a:cubicBezTo>
                  <a:cubicBezTo>
                    <a:pt x="2478" y="703"/>
                    <a:pt x="2468" y="331"/>
                    <a:pt x="2340" y="0"/>
                  </a:cubicBez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1360375" y="851675"/>
              <a:ext cx="66450" cy="125625"/>
            </a:xfrm>
            <a:custGeom>
              <a:avLst/>
              <a:gdLst/>
              <a:ahLst/>
              <a:cxnLst/>
              <a:rect l="l" t="t" r="r" b="b"/>
              <a:pathLst>
                <a:path w="2658" h="5025" extrusionOk="0">
                  <a:moveTo>
                    <a:pt x="2652" y="0"/>
                  </a:moveTo>
                  <a:cubicBezTo>
                    <a:pt x="2419" y="80"/>
                    <a:pt x="2198" y="201"/>
                    <a:pt x="2001" y="353"/>
                  </a:cubicBezTo>
                  <a:cubicBezTo>
                    <a:pt x="1808" y="510"/>
                    <a:pt x="1630" y="686"/>
                    <a:pt x="1476" y="882"/>
                  </a:cubicBezTo>
                  <a:cubicBezTo>
                    <a:pt x="1166" y="1273"/>
                    <a:pt x="945" y="1723"/>
                    <a:pt x="767" y="2181"/>
                  </a:cubicBezTo>
                  <a:cubicBezTo>
                    <a:pt x="677" y="2411"/>
                    <a:pt x="597" y="2645"/>
                    <a:pt x="534" y="2882"/>
                  </a:cubicBezTo>
                  <a:lnTo>
                    <a:pt x="353" y="3595"/>
                  </a:lnTo>
                  <a:lnTo>
                    <a:pt x="1" y="5021"/>
                  </a:lnTo>
                  <a:lnTo>
                    <a:pt x="15" y="5025"/>
                  </a:lnTo>
                  <a:lnTo>
                    <a:pt x="419" y="3612"/>
                  </a:lnTo>
                  <a:lnTo>
                    <a:pt x="618" y="2907"/>
                  </a:lnTo>
                  <a:cubicBezTo>
                    <a:pt x="688" y="2674"/>
                    <a:pt x="773" y="2446"/>
                    <a:pt x="867" y="2222"/>
                  </a:cubicBezTo>
                  <a:cubicBezTo>
                    <a:pt x="1058" y="1776"/>
                    <a:pt x="1300" y="1353"/>
                    <a:pt x="1584" y="965"/>
                  </a:cubicBezTo>
                  <a:cubicBezTo>
                    <a:pt x="1723" y="767"/>
                    <a:pt x="1889" y="593"/>
                    <a:pt x="2062" y="426"/>
                  </a:cubicBezTo>
                  <a:cubicBezTo>
                    <a:pt x="2240" y="263"/>
                    <a:pt x="2441" y="129"/>
                    <a:pt x="2657" y="13"/>
                  </a:cubicBezTo>
                  <a:lnTo>
                    <a:pt x="2652" y="0"/>
                  </a:ln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1309500" y="761125"/>
              <a:ext cx="100100" cy="63175"/>
            </a:xfrm>
            <a:custGeom>
              <a:avLst/>
              <a:gdLst/>
              <a:ahLst/>
              <a:cxnLst/>
              <a:rect l="l" t="t" r="r" b="b"/>
              <a:pathLst>
                <a:path w="4004" h="2527" extrusionOk="0">
                  <a:moveTo>
                    <a:pt x="2705" y="0"/>
                  </a:moveTo>
                  <a:cubicBezTo>
                    <a:pt x="2502" y="0"/>
                    <a:pt x="2299" y="29"/>
                    <a:pt x="2104" y="87"/>
                  </a:cubicBezTo>
                  <a:cubicBezTo>
                    <a:pt x="1889" y="149"/>
                    <a:pt x="1690" y="248"/>
                    <a:pt x="1499" y="356"/>
                  </a:cubicBezTo>
                  <a:cubicBezTo>
                    <a:pt x="1308" y="463"/>
                    <a:pt x="1130" y="589"/>
                    <a:pt x="965" y="730"/>
                  </a:cubicBezTo>
                  <a:cubicBezTo>
                    <a:pt x="798" y="870"/>
                    <a:pt x="646" y="1026"/>
                    <a:pt x="511" y="1195"/>
                  </a:cubicBezTo>
                  <a:cubicBezTo>
                    <a:pt x="239" y="1531"/>
                    <a:pt x="45" y="1939"/>
                    <a:pt x="1" y="2367"/>
                  </a:cubicBezTo>
                  <a:lnTo>
                    <a:pt x="1" y="2369"/>
                  </a:lnTo>
                  <a:cubicBezTo>
                    <a:pt x="3" y="2414"/>
                    <a:pt x="17" y="2457"/>
                    <a:pt x="50" y="2489"/>
                  </a:cubicBezTo>
                  <a:cubicBezTo>
                    <a:pt x="78" y="2517"/>
                    <a:pt x="117" y="2526"/>
                    <a:pt x="152" y="2526"/>
                  </a:cubicBezTo>
                  <a:cubicBezTo>
                    <a:pt x="158" y="2526"/>
                    <a:pt x="164" y="2526"/>
                    <a:pt x="171" y="2525"/>
                  </a:cubicBezTo>
                  <a:lnTo>
                    <a:pt x="169" y="2498"/>
                  </a:lnTo>
                  <a:cubicBezTo>
                    <a:pt x="133" y="2498"/>
                    <a:pt x="97" y="2488"/>
                    <a:pt x="76" y="2463"/>
                  </a:cubicBezTo>
                  <a:cubicBezTo>
                    <a:pt x="55" y="2441"/>
                    <a:pt x="46" y="2403"/>
                    <a:pt x="47" y="2371"/>
                  </a:cubicBezTo>
                  <a:lnTo>
                    <a:pt x="47" y="2371"/>
                  </a:lnTo>
                  <a:lnTo>
                    <a:pt x="47" y="2373"/>
                  </a:lnTo>
                  <a:cubicBezTo>
                    <a:pt x="123" y="1960"/>
                    <a:pt x="344" y="1592"/>
                    <a:pt x="623" y="1290"/>
                  </a:cubicBezTo>
                  <a:cubicBezTo>
                    <a:pt x="761" y="1137"/>
                    <a:pt x="915" y="998"/>
                    <a:pt x="1081" y="876"/>
                  </a:cubicBezTo>
                  <a:cubicBezTo>
                    <a:pt x="1246" y="752"/>
                    <a:pt x="1421" y="643"/>
                    <a:pt x="1605" y="555"/>
                  </a:cubicBezTo>
                  <a:cubicBezTo>
                    <a:pt x="1973" y="372"/>
                    <a:pt x="2368" y="293"/>
                    <a:pt x="2768" y="268"/>
                  </a:cubicBezTo>
                  <a:cubicBezTo>
                    <a:pt x="2825" y="266"/>
                    <a:pt x="2881" y="264"/>
                    <a:pt x="2938" y="264"/>
                  </a:cubicBezTo>
                  <a:cubicBezTo>
                    <a:pt x="3286" y="264"/>
                    <a:pt x="3639" y="316"/>
                    <a:pt x="3991" y="408"/>
                  </a:cubicBezTo>
                  <a:lnTo>
                    <a:pt x="4003" y="384"/>
                  </a:lnTo>
                  <a:cubicBezTo>
                    <a:pt x="3644" y="141"/>
                    <a:pt x="3207" y="16"/>
                    <a:pt x="2765" y="1"/>
                  </a:cubicBezTo>
                  <a:cubicBezTo>
                    <a:pt x="2745" y="1"/>
                    <a:pt x="2725" y="0"/>
                    <a:pt x="2705" y="0"/>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1429475" y="613950"/>
              <a:ext cx="91425" cy="90625"/>
            </a:xfrm>
            <a:custGeom>
              <a:avLst/>
              <a:gdLst/>
              <a:ahLst/>
              <a:cxnLst/>
              <a:rect l="l" t="t" r="r" b="b"/>
              <a:pathLst>
                <a:path w="3657" h="3625" extrusionOk="0">
                  <a:moveTo>
                    <a:pt x="3352" y="0"/>
                  </a:moveTo>
                  <a:lnTo>
                    <a:pt x="3339" y="5"/>
                  </a:lnTo>
                  <a:cubicBezTo>
                    <a:pt x="3409" y="269"/>
                    <a:pt x="3465" y="536"/>
                    <a:pt x="3495" y="804"/>
                  </a:cubicBezTo>
                  <a:cubicBezTo>
                    <a:pt x="3525" y="1071"/>
                    <a:pt x="3531" y="1344"/>
                    <a:pt x="3459" y="1593"/>
                  </a:cubicBezTo>
                  <a:cubicBezTo>
                    <a:pt x="3452" y="1624"/>
                    <a:pt x="3438" y="1651"/>
                    <a:pt x="3427" y="1681"/>
                  </a:cubicBezTo>
                  <a:cubicBezTo>
                    <a:pt x="3418" y="1712"/>
                    <a:pt x="3404" y="1740"/>
                    <a:pt x="3387" y="1766"/>
                  </a:cubicBezTo>
                  <a:cubicBezTo>
                    <a:pt x="3356" y="1821"/>
                    <a:pt x="3324" y="1867"/>
                    <a:pt x="3277" y="1899"/>
                  </a:cubicBezTo>
                  <a:cubicBezTo>
                    <a:pt x="3183" y="1968"/>
                    <a:pt x="3056" y="2004"/>
                    <a:pt x="2928" y="2023"/>
                  </a:cubicBezTo>
                  <a:cubicBezTo>
                    <a:pt x="2786" y="2043"/>
                    <a:pt x="2641" y="2050"/>
                    <a:pt x="2495" y="2050"/>
                  </a:cubicBezTo>
                  <a:cubicBezTo>
                    <a:pt x="2371" y="2050"/>
                    <a:pt x="2246" y="2045"/>
                    <a:pt x="2122" y="2040"/>
                  </a:cubicBezTo>
                  <a:cubicBezTo>
                    <a:pt x="1882" y="2029"/>
                    <a:pt x="1641" y="2015"/>
                    <a:pt x="1398" y="2015"/>
                  </a:cubicBezTo>
                  <a:cubicBezTo>
                    <a:pt x="1365" y="2015"/>
                    <a:pt x="1332" y="2015"/>
                    <a:pt x="1299" y="2015"/>
                  </a:cubicBezTo>
                  <a:cubicBezTo>
                    <a:pt x="1161" y="2019"/>
                    <a:pt x="1022" y="2027"/>
                    <a:pt x="885" y="2050"/>
                  </a:cubicBezTo>
                  <a:cubicBezTo>
                    <a:pt x="748" y="2074"/>
                    <a:pt x="609" y="2115"/>
                    <a:pt x="488" y="2195"/>
                  </a:cubicBezTo>
                  <a:cubicBezTo>
                    <a:pt x="265" y="2372"/>
                    <a:pt x="110" y="2617"/>
                    <a:pt x="43" y="2888"/>
                  </a:cubicBezTo>
                  <a:cubicBezTo>
                    <a:pt x="10" y="3022"/>
                    <a:pt x="1" y="3163"/>
                    <a:pt x="24" y="3301"/>
                  </a:cubicBezTo>
                  <a:cubicBezTo>
                    <a:pt x="33" y="3369"/>
                    <a:pt x="57" y="3435"/>
                    <a:pt x="87" y="3498"/>
                  </a:cubicBezTo>
                  <a:cubicBezTo>
                    <a:pt x="120" y="3556"/>
                    <a:pt x="171" y="3621"/>
                    <a:pt x="248" y="3625"/>
                  </a:cubicBezTo>
                  <a:lnTo>
                    <a:pt x="248" y="3611"/>
                  </a:lnTo>
                  <a:cubicBezTo>
                    <a:pt x="181" y="3606"/>
                    <a:pt x="135" y="3546"/>
                    <a:pt x="105" y="3489"/>
                  </a:cubicBezTo>
                  <a:cubicBezTo>
                    <a:pt x="79" y="3428"/>
                    <a:pt x="57" y="3363"/>
                    <a:pt x="50" y="3297"/>
                  </a:cubicBezTo>
                  <a:cubicBezTo>
                    <a:pt x="33" y="3163"/>
                    <a:pt x="47" y="3026"/>
                    <a:pt x="83" y="2898"/>
                  </a:cubicBezTo>
                  <a:cubicBezTo>
                    <a:pt x="153" y="2641"/>
                    <a:pt x="317" y="2405"/>
                    <a:pt x="526" y="2251"/>
                  </a:cubicBezTo>
                  <a:cubicBezTo>
                    <a:pt x="750" y="2115"/>
                    <a:pt x="1034" y="2107"/>
                    <a:pt x="1301" y="2104"/>
                  </a:cubicBezTo>
                  <a:cubicBezTo>
                    <a:pt x="1570" y="2107"/>
                    <a:pt x="1842" y="2130"/>
                    <a:pt x="2115" y="2149"/>
                  </a:cubicBezTo>
                  <a:cubicBezTo>
                    <a:pt x="2285" y="2161"/>
                    <a:pt x="2456" y="2173"/>
                    <a:pt x="2628" y="2173"/>
                  </a:cubicBezTo>
                  <a:cubicBezTo>
                    <a:pt x="2733" y="2173"/>
                    <a:pt x="2838" y="2168"/>
                    <a:pt x="2945" y="2156"/>
                  </a:cubicBezTo>
                  <a:cubicBezTo>
                    <a:pt x="3085" y="2137"/>
                    <a:pt x="3232" y="2105"/>
                    <a:pt x="3362" y="2013"/>
                  </a:cubicBezTo>
                  <a:cubicBezTo>
                    <a:pt x="3428" y="1967"/>
                    <a:pt x="3474" y="1897"/>
                    <a:pt x="3508" y="1833"/>
                  </a:cubicBezTo>
                  <a:cubicBezTo>
                    <a:pt x="3528" y="1801"/>
                    <a:pt x="3544" y="1768"/>
                    <a:pt x="3555" y="1732"/>
                  </a:cubicBezTo>
                  <a:cubicBezTo>
                    <a:pt x="3566" y="1699"/>
                    <a:pt x="3583" y="1664"/>
                    <a:pt x="3591" y="1629"/>
                  </a:cubicBezTo>
                  <a:cubicBezTo>
                    <a:pt x="3656" y="1345"/>
                    <a:pt x="3640" y="1062"/>
                    <a:pt x="3590" y="790"/>
                  </a:cubicBezTo>
                  <a:cubicBezTo>
                    <a:pt x="3539" y="518"/>
                    <a:pt x="3460" y="254"/>
                    <a:pt x="3352" y="0"/>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1411350" y="537550"/>
              <a:ext cx="119925" cy="107825"/>
            </a:xfrm>
            <a:custGeom>
              <a:avLst/>
              <a:gdLst/>
              <a:ahLst/>
              <a:cxnLst/>
              <a:rect l="l" t="t" r="r" b="b"/>
              <a:pathLst>
                <a:path w="4797" h="4313" extrusionOk="0">
                  <a:moveTo>
                    <a:pt x="4789" y="1"/>
                  </a:moveTo>
                  <a:cubicBezTo>
                    <a:pt x="4523" y="173"/>
                    <a:pt x="4335" y="453"/>
                    <a:pt x="4239" y="758"/>
                  </a:cubicBezTo>
                  <a:cubicBezTo>
                    <a:pt x="4190" y="910"/>
                    <a:pt x="4165" y="1071"/>
                    <a:pt x="4160" y="1231"/>
                  </a:cubicBezTo>
                  <a:cubicBezTo>
                    <a:pt x="4154" y="1386"/>
                    <a:pt x="4144" y="1537"/>
                    <a:pt x="4115" y="1685"/>
                  </a:cubicBezTo>
                  <a:cubicBezTo>
                    <a:pt x="4059" y="1978"/>
                    <a:pt x="3935" y="2264"/>
                    <a:pt x="3701" y="2441"/>
                  </a:cubicBezTo>
                  <a:cubicBezTo>
                    <a:pt x="3586" y="2530"/>
                    <a:pt x="3450" y="2590"/>
                    <a:pt x="3306" y="2621"/>
                  </a:cubicBezTo>
                  <a:cubicBezTo>
                    <a:pt x="3160" y="2652"/>
                    <a:pt x="3005" y="2663"/>
                    <a:pt x="2852" y="2671"/>
                  </a:cubicBezTo>
                  <a:cubicBezTo>
                    <a:pt x="2542" y="2687"/>
                    <a:pt x="2229" y="2687"/>
                    <a:pt x="1917" y="2716"/>
                  </a:cubicBezTo>
                  <a:cubicBezTo>
                    <a:pt x="1605" y="2742"/>
                    <a:pt x="1289" y="2792"/>
                    <a:pt x="995" y="2912"/>
                  </a:cubicBezTo>
                  <a:cubicBezTo>
                    <a:pt x="704" y="3039"/>
                    <a:pt x="442" y="3230"/>
                    <a:pt x="248" y="3479"/>
                  </a:cubicBezTo>
                  <a:cubicBezTo>
                    <a:pt x="152" y="3604"/>
                    <a:pt x="70" y="3743"/>
                    <a:pt x="31" y="3896"/>
                  </a:cubicBezTo>
                  <a:cubicBezTo>
                    <a:pt x="13" y="3974"/>
                    <a:pt x="1" y="4055"/>
                    <a:pt x="23" y="4133"/>
                  </a:cubicBezTo>
                  <a:cubicBezTo>
                    <a:pt x="42" y="4212"/>
                    <a:pt x="97" y="4279"/>
                    <a:pt x="170" y="4313"/>
                  </a:cubicBezTo>
                  <a:lnTo>
                    <a:pt x="175" y="4302"/>
                  </a:lnTo>
                  <a:cubicBezTo>
                    <a:pt x="107" y="4267"/>
                    <a:pt x="58" y="4202"/>
                    <a:pt x="43" y="4128"/>
                  </a:cubicBezTo>
                  <a:cubicBezTo>
                    <a:pt x="24" y="4055"/>
                    <a:pt x="38" y="3977"/>
                    <a:pt x="57" y="3904"/>
                  </a:cubicBezTo>
                  <a:cubicBezTo>
                    <a:pt x="100" y="3756"/>
                    <a:pt x="183" y="3623"/>
                    <a:pt x="280" y="3506"/>
                  </a:cubicBezTo>
                  <a:cubicBezTo>
                    <a:pt x="476" y="3267"/>
                    <a:pt x="738" y="3089"/>
                    <a:pt x="1020" y="2975"/>
                  </a:cubicBezTo>
                  <a:cubicBezTo>
                    <a:pt x="1307" y="2866"/>
                    <a:pt x="1615" y="2823"/>
                    <a:pt x="1923" y="2803"/>
                  </a:cubicBezTo>
                  <a:cubicBezTo>
                    <a:pt x="2231" y="2783"/>
                    <a:pt x="2542" y="2788"/>
                    <a:pt x="2855" y="2781"/>
                  </a:cubicBezTo>
                  <a:cubicBezTo>
                    <a:pt x="3013" y="2776"/>
                    <a:pt x="3170" y="2771"/>
                    <a:pt x="3329" y="2741"/>
                  </a:cubicBezTo>
                  <a:cubicBezTo>
                    <a:pt x="3490" y="2710"/>
                    <a:pt x="3648" y="2647"/>
                    <a:pt x="3782" y="2550"/>
                  </a:cubicBezTo>
                  <a:cubicBezTo>
                    <a:pt x="3918" y="2451"/>
                    <a:pt x="4024" y="2318"/>
                    <a:pt x="4101" y="2172"/>
                  </a:cubicBezTo>
                  <a:cubicBezTo>
                    <a:pt x="4175" y="2025"/>
                    <a:pt x="4220" y="1867"/>
                    <a:pt x="4249" y="1709"/>
                  </a:cubicBezTo>
                  <a:cubicBezTo>
                    <a:pt x="4274" y="1550"/>
                    <a:pt x="4278" y="1388"/>
                    <a:pt x="4278" y="1232"/>
                  </a:cubicBezTo>
                  <a:cubicBezTo>
                    <a:pt x="4275" y="1081"/>
                    <a:pt x="4296" y="930"/>
                    <a:pt x="4330" y="783"/>
                  </a:cubicBezTo>
                  <a:cubicBezTo>
                    <a:pt x="4365" y="637"/>
                    <a:pt x="4424" y="495"/>
                    <a:pt x="4502" y="364"/>
                  </a:cubicBezTo>
                  <a:cubicBezTo>
                    <a:pt x="4580" y="233"/>
                    <a:pt x="4677" y="111"/>
                    <a:pt x="4795" y="13"/>
                  </a:cubicBezTo>
                  <a:lnTo>
                    <a:pt x="4797" y="12"/>
                  </a:lnTo>
                  <a:lnTo>
                    <a:pt x="4789"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1317650" y="775475"/>
              <a:ext cx="59075" cy="45675"/>
            </a:xfrm>
            <a:custGeom>
              <a:avLst/>
              <a:gdLst/>
              <a:ahLst/>
              <a:cxnLst/>
              <a:rect l="l" t="t" r="r" b="b"/>
              <a:pathLst>
                <a:path w="2363" h="1827" extrusionOk="0">
                  <a:moveTo>
                    <a:pt x="2124" y="0"/>
                  </a:moveTo>
                  <a:cubicBezTo>
                    <a:pt x="1935" y="0"/>
                    <a:pt x="1745" y="30"/>
                    <a:pt x="1563" y="89"/>
                  </a:cubicBezTo>
                  <a:cubicBezTo>
                    <a:pt x="1302" y="171"/>
                    <a:pt x="1071" y="324"/>
                    <a:pt x="866" y="497"/>
                  </a:cubicBezTo>
                  <a:cubicBezTo>
                    <a:pt x="656" y="665"/>
                    <a:pt x="483" y="881"/>
                    <a:pt x="345" y="1107"/>
                  </a:cubicBezTo>
                  <a:cubicBezTo>
                    <a:pt x="208" y="1335"/>
                    <a:pt x="94" y="1575"/>
                    <a:pt x="1" y="1822"/>
                  </a:cubicBezTo>
                  <a:lnTo>
                    <a:pt x="13" y="1827"/>
                  </a:lnTo>
                  <a:cubicBezTo>
                    <a:pt x="123" y="1588"/>
                    <a:pt x="253" y="1357"/>
                    <a:pt x="402" y="1144"/>
                  </a:cubicBezTo>
                  <a:cubicBezTo>
                    <a:pt x="551" y="927"/>
                    <a:pt x="722" y="735"/>
                    <a:pt x="934" y="583"/>
                  </a:cubicBezTo>
                  <a:cubicBezTo>
                    <a:pt x="1141" y="427"/>
                    <a:pt x="1372" y="311"/>
                    <a:pt x="1609" y="217"/>
                  </a:cubicBezTo>
                  <a:cubicBezTo>
                    <a:pt x="1846" y="121"/>
                    <a:pt x="2099" y="69"/>
                    <a:pt x="2362" y="29"/>
                  </a:cubicBezTo>
                  <a:lnTo>
                    <a:pt x="2362" y="16"/>
                  </a:lnTo>
                  <a:cubicBezTo>
                    <a:pt x="2284" y="5"/>
                    <a:pt x="2204" y="0"/>
                    <a:pt x="2124" y="0"/>
                  </a:cubicBez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1371275" y="937450"/>
              <a:ext cx="113725" cy="203075"/>
            </a:xfrm>
            <a:custGeom>
              <a:avLst/>
              <a:gdLst/>
              <a:ahLst/>
              <a:cxnLst/>
              <a:rect l="l" t="t" r="r" b="b"/>
              <a:pathLst>
                <a:path w="4549" h="8123" extrusionOk="0">
                  <a:moveTo>
                    <a:pt x="4547" y="0"/>
                  </a:moveTo>
                  <a:cubicBezTo>
                    <a:pt x="4214" y="21"/>
                    <a:pt x="3882" y="73"/>
                    <a:pt x="3560" y="165"/>
                  </a:cubicBezTo>
                  <a:cubicBezTo>
                    <a:pt x="3237" y="255"/>
                    <a:pt x="2920" y="381"/>
                    <a:pt x="2637" y="570"/>
                  </a:cubicBezTo>
                  <a:cubicBezTo>
                    <a:pt x="2568" y="622"/>
                    <a:pt x="2498" y="672"/>
                    <a:pt x="2433" y="729"/>
                  </a:cubicBezTo>
                  <a:cubicBezTo>
                    <a:pt x="2373" y="790"/>
                    <a:pt x="2304" y="842"/>
                    <a:pt x="2254" y="914"/>
                  </a:cubicBezTo>
                  <a:cubicBezTo>
                    <a:pt x="2138" y="1048"/>
                    <a:pt x="2059" y="1194"/>
                    <a:pt x="1974" y="1343"/>
                  </a:cubicBezTo>
                  <a:cubicBezTo>
                    <a:pt x="1896" y="1493"/>
                    <a:pt x="1826" y="1651"/>
                    <a:pt x="1783" y="1819"/>
                  </a:cubicBezTo>
                  <a:cubicBezTo>
                    <a:pt x="1763" y="1904"/>
                    <a:pt x="1746" y="1989"/>
                    <a:pt x="1743" y="2079"/>
                  </a:cubicBezTo>
                  <a:cubicBezTo>
                    <a:pt x="1742" y="2146"/>
                    <a:pt x="1742" y="2210"/>
                    <a:pt x="1759" y="2281"/>
                  </a:cubicBezTo>
                  <a:lnTo>
                    <a:pt x="1759" y="2281"/>
                  </a:lnTo>
                  <a:cubicBezTo>
                    <a:pt x="1504" y="2357"/>
                    <a:pt x="1306" y="2527"/>
                    <a:pt x="1147" y="2721"/>
                  </a:cubicBezTo>
                  <a:cubicBezTo>
                    <a:pt x="977" y="2939"/>
                    <a:pt x="864" y="3193"/>
                    <a:pt x="780" y="3446"/>
                  </a:cubicBezTo>
                  <a:cubicBezTo>
                    <a:pt x="607" y="3954"/>
                    <a:pt x="514" y="4483"/>
                    <a:pt x="440" y="5010"/>
                  </a:cubicBezTo>
                  <a:cubicBezTo>
                    <a:pt x="402" y="5273"/>
                    <a:pt x="366" y="5535"/>
                    <a:pt x="322" y="5797"/>
                  </a:cubicBezTo>
                  <a:cubicBezTo>
                    <a:pt x="277" y="6058"/>
                    <a:pt x="224" y="6319"/>
                    <a:pt x="174" y="6579"/>
                  </a:cubicBezTo>
                  <a:cubicBezTo>
                    <a:pt x="124" y="6840"/>
                    <a:pt x="75" y="7102"/>
                    <a:pt x="39" y="7365"/>
                  </a:cubicBezTo>
                  <a:cubicBezTo>
                    <a:pt x="22" y="7498"/>
                    <a:pt x="5" y="7630"/>
                    <a:pt x="2" y="7763"/>
                  </a:cubicBezTo>
                  <a:cubicBezTo>
                    <a:pt x="0" y="7830"/>
                    <a:pt x="0" y="7897"/>
                    <a:pt x="10" y="7964"/>
                  </a:cubicBezTo>
                  <a:cubicBezTo>
                    <a:pt x="17" y="7997"/>
                    <a:pt x="23" y="8030"/>
                    <a:pt x="39" y="8062"/>
                  </a:cubicBezTo>
                  <a:cubicBezTo>
                    <a:pt x="53" y="8092"/>
                    <a:pt x="81" y="8123"/>
                    <a:pt x="120" y="8123"/>
                  </a:cubicBezTo>
                  <a:lnTo>
                    <a:pt x="120" y="8109"/>
                  </a:lnTo>
                  <a:cubicBezTo>
                    <a:pt x="54" y="8103"/>
                    <a:pt x="37" y="8022"/>
                    <a:pt x="28" y="7962"/>
                  </a:cubicBezTo>
                  <a:cubicBezTo>
                    <a:pt x="19" y="7897"/>
                    <a:pt x="20" y="7830"/>
                    <a:pt x="24" y="7765"/>
                  </a:cubicBezTo>
                  <a:cubicBezTo>
                    <a:pt x="30" y="7632"/>
                    <a:pt x="49" y="7500"/>
                    <a:pt x="69" y="7370"/>
                  </a:cubicBezTo>
                  <a:cubicBezTo>
                    <a:pt x="110" y="7108"/>
                    <a:pt x="165" y="6848"/>
                    <a:pt x="220" y="6588"/>
                  </a:cubicBezTo>
                  <a:cubicBezTo>
                    <a:pt x="275" y="6329"/>
                    <a:pt x="333" y="6069"/>
                    <a:pt x="385" y="5808"/>
                  </a:cubicBezTo>
                  <a:cubicBezTo>
                    <a:pt x="436" y="5546"/>
                    <a:pt x="474" y="5283"/>
                    <a:pt x="516" y="5021"/>
                  </a:cubicBezTo>
                  <a:cubicBezTo>
                    <a:pt x="598" y="4497"/>
                    <a:pt x="699" y="3975"/>
                    <a:pt x="877" y="3480"/>
                  </a:cubicBezTo>
                  <a:cubicBezTo>
                    <a:pt x="964" y="3231"/>
                    <a:pt x="1076" y="2995"/>
                    <a:pt x="1238" y="2795"/>
                  </a:cubicBezTo>
                  <a:cubicBezTo>
                    <a:pt x="1320" y="2697"/>
                    <a:pt x="1414" y="2609"/>
                    <a:pt x="1518" y="2538"/>
                  </a:cubicBezTo>
                  <a:cubicBezTo>
                    <a:pt x="1620" y="2468"/>
                    <a:pt x="1742" y="2412"/>
                    <a:pt x="1853" y="2393"/>
                  </a:cubicBezTo>
                  <a:lnTo>
                    <a:pt x="1935" y="2378"/>
                  </a:lnTo>
                  <a:lnTo>
                    <a:pt x="1903" y="2297"/>
                  </a:lnTo>
                  <a:cubicBezTo>
                    <a:pt x="1883" y="2245"/>
                    <a:pt x="1876" y="2159"/>
                    <a:pt x="1881" y="2085"/>
                  </a:cubicBezTo>
                  <a:cubicBezTo>
                    <a:pt x="1883" y="2008"/>
                    <a:pt x="1899" y="1930"/>
                    <a:pt x="1918" y="1854"/>
                  </a:cubicBezTo>
                  <a:cubicBezTo>
                    <a:pt x="1960" y="1701"/>
                    <a:pt x="2023" y="1551"/>
                    <a:pt x="2098" y="1408"/>
                  </a:cubicBezTo>
                  <a:cubicBezTo>
                    <a:pt x="2175" y="1267"/>
                    <a:pt x="2257" y="1119"/>
                    <a:pt x="2357" y="998"/>
                  </a:cubicBezTo>
                  <a:cubicBezTo>
                    <a:pt x="2400" y="931"/>
                    <a:pt x="2465" y="881"/>
                    <a:pt x="2518" y="823"/>
                  </a:cubicBezTo>
                  <a:cubicBezTo>
                    <a:pt x="2577" y="768"/>
                    <a:pt x="2642" y="719"/>
                    <a:pt x="2704" y="669"/>
                  </a:cubicBezTo>
                  <a:cubicBezTo>
                    <a:pt x="2969" y="482"/>
                    <a:pt x="3272" y="347"/>
                    <a:pt x="3582" y="241"/>
                  </a:cubicBezTo>
                  <a:cubicBezTo>
                    <a:pt x="3896" y="139"/>
                    <a:pt x="4219" y="59"/>
                    <a:pt x="4547" y="14"/>
                  </a:cubicBezTo>
                  <a:lnTo>
                    <a:pt x="4548" y="14"/>
                  </a:lnTo>
                  <a:lnTo>
                    <a:pt x="4547" y="0"/>
                  </a:ln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1379750" y="1015500"/>
              <a:ext cx="47100" cy="122700"/>
            </a:xfrm>
            <a:custGeom>
              <a:avLst/>
              <a:gdLst/>
              <a:ahLst/>
              <a:cxnLst/>
              <a:rect l="l" t="t" r="r" b="b"/>
              <a:pathLst>
                <a:path w="1884" h="4908" extrusionOk="0">
                  <a:moveTo>
                    <a:pt x="1876" y="0"/>
                  </a:moveTo>
                  <a:cubicBezTo>
                    <a:pt x="1504" y="261"/>
                    <a:pt x="1243" y="655"/>
                    <a:pt x="1045" y="1059"/>
                  </a:cubicBezTo>
                  <a:cubicBezTo>
                    <a:pt x="849" y="1469"/>
                    <a:pt x="732" y="1908"/>
                    <a:pt x="637" y="2347"/>
                  </a:cubicBezTo>
                  <a:cubicBezTo>
                    <a:pt x="541" y="2786"/>
                    <a:pt x="477" y="3230"/>
                    <a:pt x="426" y="3674"/>
                  </a:cubicBezTo>
                  <a:cubicBezTo>
                    <a:pt x="399" y="3897"/>
                    <a:pt x="390" y="4121"/>
                    <a:pt x="330" y="4333"/>
                  </a:cubicBezTo>
                  <a:cubicBezTo>
                    <a:pt x="271" y="4544"/>
                    <a:pt x="177" y="4759"/>
                    <a:pt x="1" y="4895"/>
                  </a:cubicBezTo>
                  <a:lnTo>
                    <a:pt x="8" y="4907"/>
                  </a:lnTo>
                  <a:cubicBezTo>
                    <a:pt x="195" y="4772"/>
                    <a:pt x="300" y="4558"/>
                    <a:pt x="369" y="4346"/>
                  </a:cubicBezTo>
                  <a:cubicBezTo>
                    <a:pt x="440" y="4129"/>
                    <a:pt x="457" y="3903"/>
                    <a:pt x="495" y="3683"/>
                  </a:cubicBezTo>
                  <a:cubicBezTo>
                    <a:pt x="558" y="3242"/>
                    <a:pt x="635" y="2802"/>
                    <a:pt x="743" y="2372"/>
                  </a:cubicBezTo>
                  <a:cubicBezTo>
                    <a:pt x="852" y="1940"/>
                    <a:pt x="995" y="1520"/>
                    <a:pt x="1169" y="1115"/>
                  </a:cubicBezTo>
                  <a:cubicBezTo>
                    <a:pt x="1342" y="711"/>
                    <a:pt x="1568" y="328"/>
                    <a:pt x="1883" y="11"/>
                  </a:cubicBezTo>
                  <a:lnTo>
                    <a:pt x="1876" y="0"/>
                  </a:ln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1351400" y="1182500"/>
              <a:ext cx="94000" cy="181450"/>
            </a:xfrm>
            <a:custGeom>
              <a:avLst/>
              <a:gdLst/>
              <a:ahLst/>
              <a:cxnLst/>
              <a:rect l="l" t="t" r="r" b="b"/>
              <a:pathLst>
                <a:path w="3760" h="7258" extrusionOk="0">
                  <a:moveTo>
                    <a:pt x="3535" y="0"/>
                  </a:moveTo>
                  <a:lnTo>
                    <a:pt x="3508" y="5"/>
                  </a:lnTo>
                  <a:cubicBezTo>
                    <a:pt x="3522" y="180"/>
                    <a:pt x="3535" y="356"/>
                    <a:pt x="3544" y="530"/>
                  </a:cubicBezTo>
                  <a:cubicBezTo>
                    <a:pt x="3550" y="706"/>
                    <a:pt x="3560" y="880"/>
                    <a:pt x="3560" y="1054"/>
                  </a:cubicBezTo>
                  <a:cubicBezTo>
                    <a:pt x="3561" y="1228"/>
                    <a:pt x="3553" y="1401"/>
                    <a:pt x="3535" y="1570"/>
                  </a:cubicBezTo>
                  <a:cubicBezTo>
                    <a:pt x="3519" y="1734"/>
                    <a:pt x="3483" y="1908"/>
                    <a:pt x="3414" y="2019"/>
                  </a:cubicBezTo>
                  <a:lnTo>
                    <a:pt x="3400" y="2053"/>
                  </a:lnTo>
                  <a:cubicBezTo>
                    <a:pt x="3401" y="2051"/>
                    <a:pt x="3401" y="2050"/>
                    <a:pt x="3400" y="2050"/>
                  </a:cubicBezTo>
                  <a:cubicBezTo>
                    <a:pt x="3399" y="2050"/>
                    <a:pt x="3392" y="2065"/>
                    <a:pt x="3386" y="2071"/>
                  </a:cubicBezTo>
                  <a:cubicBezTo>
                    <a:pt x="3377" y="2084"/>
                    <a:pt x="3368" y="2095"/>
                    <a:pt x="3356" y="2106"/>
                  </a:cubicBezTo>
                  <a:cubicBezTo>
                    <a:pt x="3333" y="2129"/>
                    <a:pt x="3306" y="2151"/>
                    <a:pt x="3273" y="2169"/>
                  </a:cubicBezTo>
                  <a:cubicBezTo>
                    <a:pt x="3215" y="2209"/>
                    <a:pt x="3140" y="2235"/>
                    <a:pt x="3066" y="2263"/>
                  </a:cubicBezTo>
                  <a:cubicBezTo>
                    <a:pt x="2916" y="2313"/>
                    <a:pt x="2749" y="2336"/>
                    <a:pt x="2583" y="2351"/>
                  </a:cubicBezTo>
                  <a:cubicBezTo>
                    <a:pt x="2463" y="2358"/>
                    <a:pt x="2342" y="2364"/>
                    <a:pt x="2220" y="2364"/>
                  </a:cubicBezTo>
                  <a:cubicBezTo>
                    <a:pt x="2172" y="2364"/>
                    <a:pt x="2123" y="2363"/>
                    <a:pt x="2074" y="2361"/>
                  </a:cubicBezTo>
                  <a:cubicBezTo>
                    <a:pt x="1903" y="2357"/>
                    <a:pt x="1731" y="2343"/>
                    <a:pt x="1559" y="2330"/>
                  </a:cubicBezTo>
                  <a:lnTo>
                    <a:pt x="1545" y="2328"/>
                  </a:lnTo>
                  <a:lnTo>
                    <a:pt x="1541" y="2328"/>
                  </a:lnTo>
                  <a:cubicBezTo>
                    <a:pt x="1263" y="2350"/>
                    <a:pt x="1006" y="2419"/>
                    <a:pt x="765" y="2557"/>
                  </a:cubicBezTo>
                  <a:cubicBezTo>
                    <a:pt x="527" y="2689"/>
                    <a:pt x="325" y="2917"/>
                    <a:pt x="246" y="3186"/>
                  </a:cubicBezTo>
                  <a:cubicBezTo>
                    <a:pt x="164" y="3453"/>
                    <a:pt x="185" y="3730"/>
                    <a:pt x="245" y="3983"/>
                  </a:cubicBezTo>
                  <a:cubicBezTo>
                    <a:pt x="310" y="4236"/>
                    <a:pt x="387" y="4472"/>
                    <a:pt x="462" y="4715"/>
                  </a:cubicBezTo>
                  <a:lnTo>
                    <a:pt x="689" y="5435"/>
                  </a:lnTo>
                  <a:cubicBezTo>
                    <a:pt x="759" y="5675"/>
                    <a:pt x="829" y="5918"/>
                    <a:pt x="829" y="6160"/>
                  </a:cubicBezTo>
                  <a:cubicBezTo>
                    <a:pt x="827" y="6280"/>
                    <a:pt x="802" y="6400"/>
                    <a:pt x="735" y="6498"/>
                  </a:cubicBezTo>
                  <a:cubicBezTo>
                    <a:pt x="672" y="6598"/>
                    <a:pt x="572" y="6673"/>
                    <a:pt x="466" y="6733"/>
                  </a:cubicBezTo>
                  <a:cubicBezTo>
                    <a:pt x="355" y="6795"/>
                    <a:pt x="245" y="6860"/>
                    <a:pt x="145" y="6942"/>
                  </a:cubicBezTo>
                  <a:cubicBezTo>
                    <a:pt x="97" y="6985"/>
                    <a:pt x="47" y="7028"/>
                    <a:pt x="18" y="7092"/>
                  </a:cubicBezTo>
                  <a:cubicBezTo>
                    <a:pt x="4" y="7123"/>
                    <a:pt x="1" y="7167"/>
                    <a:pt x="23" y="7198"/>
                  </a:cubicBezTo>
                  <a:cubicBezTo>
                    <a:pt x="44" y="7229"/>
                    <a:pt x="74" y="7247"/>
                    <a:pt x="108" y="7258"/>
                  </a:cubicBezTo>
                  <a:lnTo>
                    <a:pt x="115" y="7232"/>
                  </a:lnTo>
                  <a:cubicBezTo>
                    <a:pt x="89" y="7222"/>
                    <a:pt x="63" y="7204"/>
                    <a:pt x="49" y="7182"/>
                  </a:cubicBezTo>
                  <a:cubicBezTo>
                    <a:pt x="35" y="7159"/>
                    <a:pt x="39" y="7132"/>
                    <a:pt x="50" y="7107"/>
                  </a:cubicBezTo>
                  <a:cubicBezTo>
                    <a:pt x="75" y="7056"/>
                    <a:pt x="124" y="7013"/>
                    <a:pt x="173" y="6976"/>
                  </a:cubicBezTo>
                  <a:cubicBezTo>
                    <a:pt x="271" y="6902"/>
                    <a:pt x="381" y="6842"/>
                    <a:pt x="493" y="6786"/>
                  </a:cubicBezTo>
                  <a:cubicBezTo>
                    <a:pt x="608" y="6728"/>
                    <a:pt x="719" y="6652"/>
                    <a:pt x="798" y="6541"/>
                  </a:cubicBezTo>
                  <a:cubicBezTo>
                    <a:pt x="878" y="6431"/>
                    <a:pt x="913" y="6295"/>
                    <a:pt x="920" y="6164"/>
                  </a:cubicBezTo>
                  <a:cubicBezTo>
                    <a:pt x="931" y="5899"/>
                    <a:pt x="869" y="5648"/>
                    <a:pt x="809" y="5401"/>
                  </a:cubicBezTo>
                  <a:cubicBezTo>
                    <a:pt x="747" y="5156"/>
                    <a:pt x="676" y="4914"/>
                    <a:pt x="607" y="4672"/>
                  </a:cubicBezTo>
                  <a:cubicBezTo>
                    <a:pt x="541" y="4431"/>
                    <a:pt x="470" y="4184"/>
                    <a:pt x="417" y="3945"/>
                  </a:cubicBezTo>
                  <a:cubicBezTo>
                    <a:pt x="369" y="3710"/>
                    <a:pt x="362" y="3464"/>
                    <a:pt x="436" y="3248"/>
                  </a:cubicBezTo>
                  <a:cubicBezTo>
                    <a:pt x="510" y="3033"/>
                    <a:pt x="669" y="2859"/>
                    <a:pt x="875" y="2754"/>
                  </a:cubicBezTo>
                  <a:cubicBezTo>
                    <a:pt x="1072" y="2650"/>
                    <a:pt x="1312" y="2595"/>
                    <a:pt x="1534" y="2585"/>
                  </a:cubicBezTo>
                  <a:lnTo>
                    <a:pt x="1534" y="2585"/>
                  </a:lnTo>
                  <a:cubicBezTo>
                    <a:pt x="1709" y="2606"/>
                    <a:pt x="1885" y="2628"/>
                    <a:pt x="2063" y="2635"/>
                  </a:cubicBezTo>
                  <a:cubicBezTo>
                    <a:pt x="2153" y="2640"/>
                    <a:pt x="2243" y="2643"/>
                    <a:pt x="2334" y="2643"/>
                  </a:cubicBezTo>
                  <a:cubicBezTo>
                    <a:pt x="2425" y="2643"/>
                    <a:pt x="2516" y="2640"/>
                    <a:pt x="2607" y="2633"/>
                  </a:cubicBezTo>
                  <a:cubicBezTo>
                    <a:pt x="2789" y="2613"/>
                    <a:pt x="2974" y="2587"/>
                    <a:pt x="3156" y="2522"/>
                  </a:cubicBezTo>
                  <a:cubicBezTo>
                    <a:pt x="3247" y="2488"/>
                    <a:pt x="3337" y="2448"/>
                    <a:pt x="3422" y="2387"/>
                  </a:cubicBezTo>
                  <a:cubicBezTo>
                    <a:pt x="3464" y="2360"/>
                    <a:pt x="3505" y="2325"/>
                    <a:pt x="3543" y="2283"/>
                  </a:cubicBezTo>
                  <a:cubicBezTo>
                    <a:pt x="3561" y="2263"/>
                    <a:pt x="3579" y="2240"/>
                    <a:pt x="3595" y="2216"/>
                  </a:cubicBezTo>
                  <a:cubicBezTo>
                    <a:pt x="3611" y="2191"/>
                    <a:pt x="3623" y="2174"/>
                    <a:pt x="3637" y="2136"/>
                  </a:cubicBezTo>
                  <a:lnTo>
                    <a:pt x="3637" y="2136"/>
                  </a:lnTo>
                  <a:cubicBezTo>
                    <a:pt x="3687" y="2043"/>
                    <a:pt x="3710" y="1952"/>
                    <a:pt x="3725" y="1863"/>
                  </a:cubicBezTo>
                  <a:cubicBezTo>
                    <a:pt x="3741" y="1769"/>
                    <a:pt x="3749" y="1677"/>
                    <a:pt x="3752" y="1585"/>
                  </a:cubicBezTo>
                  <a:cubicBezTo>
                    <a:pt x="3760" y="1403"/>
                    <a:pt x="3745" y="1224"/>
                    <a:pt x="3727" y="1046"/>
                  </a:cubicBezTo>
                  <a:cubicBezTo>
                    <a:pt x="3707" y="869"/>
                    <a:pt x="3686" y="693"/>
                    <a:pt x="3651" y="519"/>
                  </a:cubicBezTo>
                  <a:cubicBezTo>
                    <a:pt x="3618" y="345"/>
                    <a:pt x="3581" y="171"/>
                    <a:pt x="3535" y="0"/>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1369150" y="1273000"/>
              <a:ext cx="60250" cy="203225"/>
            </a:xfrm>
            <a:custGeom>
              <a:avLst/>
              <a:gdLst/>
              <a:ahLst/>
              <a:cxnLst/>
              <a:rect l="l" t="t" r="r" b="b"/>
              <a:pathLst>
                <a:path w="2410" h="8129" extrusionOk="0">
                  <a:moveTo>
                    <a:pt x="2297" y="1"/>
                  </a:moveTo>
                  <a:cubicBezTo>
                    <a:pt x="2190" y="231"/>
                    <a:pt x="2102" y="469"/>
                    <a:pt x="2037" y="715"/>
                  </a:cubicBezTo>
                  <a:cubicBezTo>
                    <a:pt x="1973" y="960"/>
                    <a:pt x="1926" y="1211"/>
                    <a:pt x="1908" y="1467"/>
                  </a:cubicBezTo>
                  <a:cubicBezTo>
                    <a:pt x="1894" y="1723"/>
                    <a:pt x="1907" y="1981"/>
                    <a:pt x="1954" y="2236"/>
                  </a:cubicBezTo>
                  <a:cubicBezTo>
                    <a:pt x="2003" y="2461"/>
                    <a:pt x="2086" y="2678"/>
                    <a:pt x="2199" y="2880"/>
                  </a:cubicBezTo>
                  <a:lnTo>
                    <a:pt x="2199" y="2880"/>
                  </a:lnTo>
                  <a:cubicBezTo>
                    <a:pt x="1729" y="3044"/>
                    <a:pt x="1319" y="3337"/>
                    <a:pt x="1006" y="3715"/>
                  </a:cubicBezTo>
                  <a:cubicBezTo>
                    <a:pt x="840" y="3916"/>
                    <a:pt x="708" y="4142"/>
                    <a:pt x="607" y="4382"/>
                  </a:cubicBezTo>
                  <a:cubicBezTo>
                    <a:pt x="511" y="4620"/>
                    <a:pt x="436" y="4866"/>
                    <a:pt x="371" y="5113"/>
                  </a:cubicBezTo>
                  <a:cubicBezTo>
                    <a:pt x="241" y="5608"/>
                    <a:pt x="149" y="6111"/>
                    <a:pt x="84" y="6616"/>
                  </a:cubicBezTo>
                  <a:cubicBezTo>
                    <a:pt x="52" y="6870"/>
                    <a:pt x="25" y="7124"/>
                    <a:pt x="12" y="7379"/>
                  </a:cubicBezTo>
                  <a:cubicBezTo>
                    <a:pt x="4" y="7506"/>
                    <a:pt x="0" y="7633"/>
                    <a:pt x="4" y="7762"/>
                  </a:cubicBezTo>
                  <a:cubicBezTo>
                    <a:pt x="5" y="7825"/>
                    <a:pt x="9" y="7889"/>
                    <a:pt x="18" y="7952"/>
                  </a:cubicBezTo>
                  <a:cubicBezTo>
                    <a:pt x="22" y="7984"/>
                    <a:pt x="28" y="8016"/>
                    <a:pt x="37" y="8047"/>
                  </a:cubicBezTo>
                  <a:cubicBezTo>
                    <a:pt x="49" y="8076"/>
                    <a:pt x="55" y="8113"/>
                    <a:pt x="94" y="8128"/>
                  </a:cubicBezTo>
                  <a:lnTo>
                    <a:pt x="98" y="8116"/>
                  </a:lnTo>
                  <a:cubicBezTo>
                    <a:pt x="50" y="8085"/>
                    <a:pt x="44" y="8009"/>
                    <a:pt x="35" y="7950"/>
                  </a:cubicBezTo>
                  <a:cubicBezTo>
                    <a:pt x="29" y="7888"/>
                    <a:pt x="27" y="7824"/>
                    <a:pt x="27" y="7760"/>
                  </a:cubicBezTo>
                  <a:cubicBezTo>
                    <a:pt x="27" y="7634"/>
                    <a:pt x="33" y="7507"/>
                    <a:pt x="43" y="7381"/>
                  </a:cubicBezTo>
                  <a:cubicBezTo>
                    <a:pt x="63" y="7128"/>
                    <a:pt x="95" y="6874"/>
                    <a:pt x="134" y="6624"/>
                  </a:cubicBezTo>
                  <a:cubicBezTo>
                    <a:pt x="213" y="6122"/>
                    <a:pt x="314" y="5623"/>
                    <a:pt x="450" y="5135"/>
                  </a:cubicBezTo>
                  <a:cubicBezTo>
                    <a:pt x="518" y="4891"/>
                    <a:pt x="597" y="4650"/>
                    <a:pt x="695" y="4418"/>
                  </a:cubicBezTo>
                  <a:cubicBezTo>
                    <a:pt x="797" y="4189"/>
                    <a:pt x="928" y="3975"/>
                    <a:pt x="1090" y="3785"/>
                  </a:cubicBezTo>
                  <a:cubicBezTo>
                    <a:pt x="1413" y="3408"/>
                    <a:pt x="1855" y="3126"/>
                    <a:pt x="2321" y="2987"/>
                  </a:cubicBezTo>
                  <a:lnTo>
                    <a:pt x="2410" y="2960"/>
                  </a:lnTo>
                  <a:lnTo>
                    <a:pt x="2362" y="2881"/>
                  </a:lnTo>
                  <a:cubicBezTo>
                    <a:pt x="2239" y="2672"/>
                    <a:pt x="2142" y="2448"/>
                    <a:pt x="2088" y="2207"/>
                  </a:cubicBezTo>
                  <a:cubicBezTo>
                    <a:pt x="2035" y="1969"/>
                    <a:pt x="2014" y="1720"/>
                    <a:pt x="2019" y="1473"/>
                  </a:cubicBezTo>
                  <a:cubicBezTo>
                    <a:pt x="2030" y="1225"/>
                    <a:pt x="2058" y="977"/>
                    <a:pt x="2109" y="731"/>
                  </a:cubicBezTo>
                  <a:cubicBezTo>
                    <a:pt x="2161" y="488"/>
                    <a:pt x="2220" y="242"/>
                    <a:pt x="2310" y="7"/>
                  </a:cubicBezTo>
                  <a:lnTo>
                    <a:pt x="2297"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1432750" y="1369700"/>
              <a:ext cx="22300" cy="74450"/>
            </a:xfrm>
            <a:custGeom>
              <a:avLst/>
              <a:gdLst/>
              <a:ahLst/>
              <a:cxnLst/>
              <a:rect l="l" t="t" r="r" b="b"/>
              <a:pathLst>
                <a:path w="892" h="2978" extrusionOk="0">
                  <a:moveTo>
                    <a:pt x="110" y="1"/>
                  </a:moveTo>
                  <a:lnTo>
                    <a:pt x="97" y="2"/>
                  </a:lnTo>
                  <a:cubicBezTo>
                    <a:pt x="77" y="272"/>
                    <a:pt x="69" y="539"/>
                    <a:pt x="40" y="801"/>
                  </a:cubicBezTo>
                  <a:cubicBezTo>
                    <a:pt x="1" y="1073"/>
                    <a:pt x="42" y="1352"/>
                    <a:pt x="97" y="1617"/>
                  </a:cubicBezTo>
                  <a:cubicBezTo>
                    <a:pt x="151" y="1884"/>
                    <a:pt x="234" y="2144"/>
                    <a:pt x="349" y="2390"/>
                  </a:cubicBezTo>
                  <a:cubicBezTo>
                    <a:pt x="409" y="2512"/>
                    <a:pt x="477" y="2631"/>
                    <a:pt x="562" y="2738"/>
                  </a:cubicBezTo>
                  <a:cubicBezTo>
                    <a:pt x="648" y="2842"/>
                    <a:pt x="753" y="2943"/>
                    <a:pt x="888" y="2978"/>
                  </a:cubicBezTo>
                  <a:lnTo>
                    <a:pt x="891" y="2965"/>
                  </a:lnTo>
                  <a:cubicBezTo>
                    <a:pt x="764" y="2923"/>
                    <a:pt x="671" y="2819"/>
                    <a:pt x="596" y="2713"/>
                  </a:cubicBezTo>
                  <a:cubicBezTo>
                    <a:pt x="520" y="2605"/>
                    <a:pt x="461" y="2486"/>
                    <a:pt x="411" y="2363"/>
                  </a:cubicBezTo>
                  <a:cubicBezTo>
                    <a:pt x="311" y="2118"/>
                    <a:pt x="245" y="1859"/>
                    <a:pt x="204" y="1598"/>
                  </a:cubicBezTo>
                  <a:cubicBezTo>
                    <a:pt x="164" y="1335"/>
                    <a:pt x="156" y="1074"/>
                    <a:pt x="176" y="812"/>
                  </a:cubicBezTo>
                  <a:cubicBezTo>
                    <a:pt x="188" y="537"/>
                    <a:pt x="165" y="267"/>
                    <a:pt x="110" y="1"/>
                  </a:cubicBezTo>
                  <a:close/>
                </a:path>
              </a:pathLst>
            </a:custGeom>
            <a:solidFill>
              <a:srgbClr val="FAA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1418750" y="982950"/>
              <a:ext cx="40075" cy="111950"/>
            </a:xfrm>
            <a:custGeom>
              <a:avLst/>
              <a:gdLst/>
              <a:ahLst/>
              <a:cxnLst/>
              <a:rect l="l" t="t" r="r" b="b"/>
              <a:pathLst>
                <a:path w="1603" h="4478" extrusionOk="0">
                  <a:moveTo>
                    <a:pt x="865" y="1"/>
                  </a:moveTo>
                  <a:cubicBezTo>
                    <a:pt x="726" y="190"/>
                    <a:pt x="694" y="441"/>
                    <a:pt x="711" y="672"/>
                  </a:cubicBezTo>
                  <a:cubicBezTo>
                    <a:pt x="726" y="906"/>
                    <a:pt x="791" y="1132"/>
                    <a:pt x="867" y="1352"/>
                  </a:cubicBezTo>
                  <a:cubicBezTo>
                    <a:pt x="949" y="1569"/>
                    <a:pt x="1050" y="1779"/>
                    <a:pt x="1168" y="1978"/>
                  </a:cubicBezTo>
                  <a:cubicBezTo>
                    <a:pt x="1295" y="2164"/>
                    <a:pt x="1370" y="2370"/>
                    <a:pt x="1415" y="2590"/>
                  </a:cubicBezTo>
                  <a:cubicBezTo>
                    <a:pt x="1503" y="3024"/>
                    <a:pt x="1403" y="3492"/>
                    <a:pt x="1147" y="3860"/>
                  </a:cubicBezTo>
                  <a:cubicBezTo>
                    <a:pt x="911" y="4221"/>
                    <a:pt x="490" y="4460"/>
                    <a:pt x="52" y="4460"/>
                  </a:cubicBezTo>
                  <a:cubicBezTo>
                    <a:pt x="36" y="4460"/>
                    <a:pt x="19" y="4459"/>
                    <a:pt x="3" y="4459"/>
                  </a:cubicBezTo>
                  <a:lnTo>
                    <a:pt x="3" y="4460"/>
                  </a:lnTo>
                  <a:lnTo>
                    <a:pt x="0" y="4474"/>
                  </a:lnTo>
                  <a:cubicBezTo>
                    <a:pt x="33" y="4476"/>
                    <a:pt x="66" y="4478"/>
                    <a:pt x="99" y="4478"/>
                  </a:cubicBezTo>
                  <a:cubicBezTo>
                    <a:pt x="528" y="4478"/>
                    <a:pt x="950" y="4254"/>
                    <a:pt x="1203" y="3901"/>
                  </a:cubicBezTo>
                  <a:cubicBezTo>
                    <a:pt x="1480" y="3527"/>
                    <a:pt x="1602" y="3036"/>
                    <a:pt x="1524" y="2571"/>
                  </a:cubicBezTo>
                  <a:cubicBezTo>
                    <a:pt x="1488" y="2341"/>
                    <a:pt x="1411" y="2106"/>
                    <a:pt x="1285" y="1911"/>
                  </a:cubicBezTo>
                  <a:cubicBezTo>
                    <a:pt x="1178" y="1714"/>
                    <a:pt x="1077" y="1512"/>
                    <a:pt x="993" y="1303"/>
                  </a:cubicBezTo>
                  <a:cubicBezTo>
                    <a:pt x="906" y="1096"/>
                    <a:pt x="839" y="882"/>
                    <a:pt x="804" y="662"/>
                  </a:cubicBezTo>
                  <a:cubicBezTo>
                    <a:pt x="770" y="444"/>
                    <a:pt x="775" y="213"/>
                    <a:pt x="876" y="8"/>
                  </a:cubicBezTo>
                  <a:lnTo>
                    <a:pt x="865" y="1"/>
                  </a:ln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1413625" y="1023075"/>
              <a:ext cx="31475" cy="71800"/>
            </a:xfrm>
            <a:custGeom>
              <a:avLst/>
              <a:gdLst/>
              <a:ahLst/>
              <a:cxnLst/>
              <a:rect l="l" t="t" r="r" b="b"/>
              <a:pathLst>
                <a:path w="1259" h="2872" extrusionOk="0">
                  <a:moveTo>
                    <a:pt x="642" y="0"/>
                  </a:moveTo>
                  <a:lnTo>
                    <a:pt x="642" y="1"/>
                  </a:lnTo>
                  <a:lnTo>
                    <a:pt x="630" y="8"/>
                  </a:lnTo>
                  <a:cubicBezTo>
                    <a:pt x="733" y="292"/>
                    <a:pt x="844" y="570"/>
                    <a:pt x="935" y="855"/>
                  </a:cubicBezTo>
                  <a:cubicBezTo>
                    <a:pt x="1021" y="1136"/>
                    <a:pt x="1132" y="1424"/>
                    <a:pt x="1112" y="1705"/>
                  </a:cubicBezTo>
                  <a:cubicBezTo>
                    <a:pt x="1080" y="1985"/>
                    <a:pt x="888" y="2242"/>
                    <a:pt x="625" y="2370"/>
                  </a:cubicBezTo>
                  <a:cubicBezTo>
                    <a:pt x="494" y="2439"/>
                    <a:pt x="354" y="2479"/>
                    <a:pt x="203" y="2506"/>
                  </a:cubicBezTo>
                  <a:cubicBezTo>
                    <a:pt x="125" y="2522"/>
                    <a:pt x="49" y="2573"/>
                    <a:pt x="21" y="2650"/>
                  </a:cubicBezTo>
                  <a:cubicBezTo>
                    <a:pt x="6" y="2686"/>
                    <a:pt x="1" y="2728"/>
                    <a:pt x="4" y="2766"/>
                  </a:cubicBezTo>
                  <a:cubicBezTo>
                    <a:pt x="7" y="2785"/>
                    <a:pt x="11" y="2805"/>
                    <a:pt x="17" y="2824"/>
                  </a:cubicBezTo>
                  <a:cubicBezTo>
                    <a:pt x="26" y="2841"/>
                    <a:pt x="31" y="2864"/>
                    <a:pt x="58" y="2871"/>
                  </a:cubicBezTo>
                  <a:lnTo>
                    <a:pt x="58" y="2857"/>
                  </a:lnTo>
                  <a:cubicBezTo>
                    <a:pt x="36" y="2845"/>
                    <a:pt x="26" y="2798"/>
                    <a:pt x="24" y="2765"/>
                  </a:cubicBezTo>
                  <a:cubicBezTo>
                    <a:pt x="23" y="2729"/>
                    <a:pt x="31" y="2693"/>
                    <a:pt x="46" y="2660"/>
                  </a:cubicBezTo>
                  <a:cubicBezTo>
                    <a:pt x="76" y="2595"/>
                    <a:pt x="142" y="2557"/>
                    <a:pt x="212" y="2545"/>
                  </a:cubicBezTo>
                  <a:cubicBezTo>
                    <a:pt x="359" y="2529"/>
                    <a:pt x="513" y="2496"/>
                    <a:pt x="654" y="2432"/>
                  </a:cubicBezTo>
                  <a:cubicBezTo>
                    <a:pt x="940" y="2308"/>
                    <a:pt x="1170" y="2039"/>
                    <a:pt x="1221" y="1720"/>
                  </a:cubicBezTo>
                  <a:cubicBezTo>
                    <a:pt x="1258" y="1395"/>
                    <a:pt x="1169" y="1093"/>
                    <a:pt x="1064" y="809"/>
                  </a:cubicBezTo>
                  <a:cubicBezTo>
                    <a:pt x="946" y="527"/>
                    <a:pt x="815" y="252"/>
                    <a:pt x="642"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1438775" y="616350"/>
              <a:ext cx="98950" cy="87175"/>
            </a:xfrm>
            <a:custGeom>
              <a:avLst/>
              <a:gdLst/>
              <a:ahLst/>
              <a:cxnLst/>
              <a:rect l="l" t="t" r="r" b="b"/>
              <a:pathLst>
                <a:path w="3958" h="3487" extrusionOk="0">
                  <a:moveTo>
                    <a:pt x="3702" y="1"/>
                  </a:moveTo>
                  <a:lnTo>
                    <a:pt x="3702" y="2"/>
                  </a:lnTo>
                  <a:lnTo>
                    <a:pt x="3688" y="6"/>
                  </a:lnTo>
                  <a:cubicBezTo>
                    <a:pt x="3757" y="270"/>
                    <a:pt x="3803" y="540"/>
                    <a:pt x="3826" y="808"/>
                  </a:cubicBezTo>
                  <a:cubicBezTo>
                    <a:pt x="3843" y="1076"/>
                    <a:pt x="3842" y="1351"/>
                    <a:pt x="3763" y="1599"/>
                  </a:cubicBezTo>
                  <a:cubicBezTo>
                    <a:pt x="3726" y="1724"/>
                    <a:pt x="3662" y="1836"/>
                    <a:pt x="3580" y="1928"/>
                  </a:cubicBezTo>
                  <a:cubicBezTo>
                    <a:pt x="3495" y="2017"/>
                    <a:pt x="3383" y="2094"/>
                    <a:pt x="3271" y="2157"/>
                  </a:cubicBezTo>
                  <a:cubicBezTo>
                    <a:pt x="3045" y="2281"/>
                    <a:pt x="2775" y="2351"/>
                    <a:pt x="2517" y="2384"/>
                  </a:cubicBezTo>
                  <a:cubicBezTo>
                    <a:pt x="2476" y="2387"/>
                    <a:pt x="2434" y="2389"/>
                    <a:pt x="2393" y="2389"/>
                  </a:cubicBezTo>
                  <a:cubicBezTo>
                    <a:pt x="2302" y="2389"/>
                    <a:pt x="2212" y="2381"/>
                    <a:pt x="2120" y="2366"/>
                  </a:cubicBezTo>
                  <a:cubicBezTo>
                    <a:pt x="1983" y="2349"/>
                    <a:pt x="1846" y="2335"/>
                    <a:pt x="1708" y="2325"/>
                  </a:cubicBezTo>
                  <a:cubicBezTo>
                    <a:pt x="1590" y="2317"/>
                    <a:pt x="1472" y="2313"/>
                    <a:pt x="1354" y="2313"/>
                  </a:cubicBezTo>
                  <a:cubicBezTo>
                    <a:pt x="1196" y="2313"/>
                    <a:pt x="1039" y="2321"/>
                    <a:pt x="882" y="2342"/>
                  </a:cubicBezTo>
                  <a:cubicBezTo>
                    <a:pt x="745" y="2362"/>
                    <a:pt x="608" y="2394"/>
                    <a:pt x="478" y="2446"/>
                  </a:cubicBezTo>
                  <a:cubicBezTo>
                    <a:pt x="348" y="2496"/>
                    <a:pt x="224" y="2575"/>
                    <a:pt x="139" y="2689"/>
                  </a:cubicBezTo>
                  <a:cubicBezTo>
                    <a:pt x="51" y="2799"/>
                    <a:pt x="0" y="2941"/>
                    <a:pt x="8" y="3081"/>
                  </a:cubicBezTo>
                  <a:cubicBezTo>
                    <a:pt x="10" y="3151"/>
                    <a:pt x="24" y="3220"/>
                    <a:pt x="38" y="3286"/>
                  </a:cubicBezTo>
                  <a:cubicBezTo>
                    <a:pt x="50" y="3351"/>
                    <a:pt x="70" y="3423"/>
                    <a:pt x="35" y="3479"/>
                  </a:cubicBezTo>
                  <a:lnTo>
                    <a:pt x="46" y="3487"/>
                  </a:lnTo>
                  <a:cubicBezTo>
                    <a:pt x="89" y="3423"/>
                    <a:pt x="68" y="3347"/>
                    <a:pt x="58" y="3282"/>
                  </a:cubicBezTo>
                  <a:cubicBezTo>
                    <a:pt x="46" y="3215"/>
                    <a:pt x="35" y="3147"/>
                    <a:pt x="36" y="3080"/>
                  </a:cubicBezTo>
                  <a:cubicBezTo>
                    <a:pt x="34" y="2946"/>
                    <a:pt x="86" y="2817"/>
                    <a:pt x="172" y="2716"/>
                  </a:cubicBezTo>
                  <a:cubicBezTo>
                    <a:pt x="256" y="2613"/>
                    <a:pt x="373" y="2543"/>
                    <a:pt x="498" y="2500"/>
                  </a:cubicBezTo>
                  <a:cubicBezTo>
                    <a:pt x="624" y="2453"/>
                    <a:pt x="758" y="2429"/>
                    <a:pt x="891" y="2414"/>
                  </a:cubicBezTo>
                  <a:cubicBezTo>
                    <a:pt x="1010" y="2400"/>
                    <a:pt x="1130" y="2395"/>
                    <a:pt x="1251" y="2395"/>
                  </a:cubicBezTo>
                  <a:cubicBezTo>
                    <a:pt x="1401" y="2395"/>
                    <a:pt x="1551" y="2403"/>
                    <a:pt x="1701" y="2417"/>
                  </a:cubicBezTo>
                  <a:cubicBezTo>
                    <a:pt x="1836" y="2431"/>
                    <a:pt x="1970" y="2448"/>
                    <a:pt x="2104" y="2470"/>
                  </a:cubicBezTo>
                  <a:cubicBezTo>
                    <a:pt x="2213" y="2490"/>
                    <a:pt x="2327" y="2502"/>
                    <a:pt x="2441" y="2502"/>
                  </a:cubicBezTo>
                  <a:cubicBezTo>
                    <a:pt x="2469" y="2502"/>
                    <a:pt x="2497" y="2501"/>
                    <a:pt x="2524" y="2500"/>
                  </a:cubicBezTo>
                  <a:cubicBezTo>
                    <a:pt x="2668" y="2492"/>
                    <a:pt x="2803" y="2462"/>
                    <a:pt x="2940" y="2430"/>
                  </a:cubicBezTo>
                  <a:cubicBezTo>
                    <a:pt x="3076" y="2396"/>
                    <a:pt x="3211" y="2347"/>
                    <a:pt x="3337" y="2280"/>
                  </a:cubicBezTo>
                  <a:cubicBezTo>
                    <a:pt x="3464" y="2211"/>
                    <a:pt x="3577" y="2129"/>
                    <a:pt x="3682" y="2021"/>
                  </a:cubicBezTo>
                  <a:cubicBezTo>
                    <a:pt x="3782" y="1908"/>
                    <a:pt x="3847" y="1772"/>
                    <a:pt x="3883" y="1634"/>
                  </a:cubicBezTo>
                  <a:cubicBezTo>
                    <a:pt x="3958" y="1357"/>
                    <a:pt x="3949" y="1071"/>
                    <a:pt x="3911" y="799"/>
                  </a:cubicBezTo>
                  <a:cubicBezTo>
                    <a:pt x="3871" y="525"/>
                    <a:pt x="3801" y="258"/>
                    <a:pt x="3702" y="1"/>
                  </a:cubicBez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1527325" y="558300"/>
              <a:ext cx="17500" cy="46725"/>
            </a:xfrm>
            <a:custGeom>
              <a:avLst/>
              <a:gdLst/>
              <a:ahLst/>
              <a:cxnLst/>
              <a:rect l="l" t="t" r="r" b="b"/>
              <a:pathLst>
                <a:path w="700" h="1869" extrusionOk="0">
                  <a:moveTo>
                    <a:pt x="692" y="1"/>
                  </a:moveTo>
                  <a:cubicBezTo>
                    <a:pt x="606" y="36"/>
                    <a:pt x="544" y="109"/>
                    <a:pt x="496" y="185"/>
                  </a:cubicBezTo>
                  <a:cubicBezTo>
                    <a:pt x="447" y="264"/>
                    <a:pt x="417" y="351"/>
                    <a:pt x="397" y="439"/>
                  </a:cubicBezTo>
                  <a:cubicBezTo>
                    <a:pt x="359" y="619"/>
                    <a:pt x="384" y="787"/>
                    <a:pt x="366" y="954"/>
                  </a:cubicBezTo>
                  <a:cubicBezTo>
                    <a:pt x="352" y="1121"/>
                    <a:pt x="326" y="1287"/>
                    <a:pt x="273" y="1445"/>
                  </a:cubicBezTo>
                  <a:cubicBezTo>
                    <a:pt x="221" y="1603"/>
                    <a:pt x="134" y="1752"/>
                    <a:pt x="1" y="1857"/>
                  </a:cubicBezTo>
                  <a:lnTo>
                    <a:pt x="8" y="1868"/>
                  </a:lnTo>
                  <a:cubicBezTo>
                    <a:pt x="155" y="1777"/>
                    <a:pt x="265" y="1629"/>
                    <a:pt x="336" y="1470"/>
                  </a:cubicBezTo>
                  <a:cubicBezTo>
                    <a:pt x="406" y="1309"/>
                    <a:pt x="447" y="1137"/>
                    <a:pt x="475" y="966"/>
                  </a:cubicBezTo>
                  <a:cubicBezTo>
                    <a:pt x="507" y="795"/>
                    <a:pt x="515" y="618"/>
                    <a:pt x="532" y="462"/>
                  </a:cubicBezTo>
                  <a:cubicBezTo>
                    <a:pt x="553" y="303"/>
                    <a:pt x="588" y="142"/>
                    <a:pt x="699" y="13"/>
                  </a:cubicBezTo>
                  <a:lnTo>
                    <a:pt x="692" y="1"/>
                  </a:ln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1420300" y="617375"/>
              <a:ext cx="87000" cy="24800"/>
            </a:xfrm>
            <a:custGeom>
              <a:avLst/>
              <a:gdLst/>
              <a:ahLst/>
              <a:cxnLst/>
              <a:rect l="l" t="t" r="r" b="b"/>
              <a:pathLst>
                <a:path w="3480" h="992" extrusionOk="0">
                  <a:moveTo>
                    <a:pt x="3474" y="1"/>
                  </a:moveTo>
                  <a:cubicBezTo>
                    <a:pt x="3239" y="49"/>
                    <a:pt x="3001" y="67"/>
                    <a:pt x="2764" y="67"/>
                  </a:cubicBezTo>
                  <a:cubicBezTo>
                    <a:pt x="2678" y="67"/>
                    <a:pt x="2592" y="65"/>
                    <a:pt x="2506" y="61"/>
                  </a:cubicBezTo>
                  <a:cubicBezTo>
                    <a:pt x="2199" y="45"/>
                    <a:pt x="1886" y="34"/>
                    <a:pt x="1573" y="34"/>
                  </a:cubicBezTo>
                  <a:cubicBezTo>
                    <a:pt x="1556" y="34"/>
                    <a:pt x="1540" y="34"/>
                    <a:pt x="1523" y="34"/>
                  </a:cubicBezTo>
                  <a:cubicBezTo>
                    <a:pt x="1358" y="36"/>
                    <a:pt x="1192" y="41"/>
                    <a:pt x="1026" y="58"/>
                  </a:cubicBezTo>
                  <a:cubicBezTo>
                    <a:pt x="862" y="76"/>
                    <a:pt x="694" y="104"/>
                    <a:pt x="537" y="174"/>
                  </a:cubicBezTo>
                  <a:cubicBezTo>
                    <a:pt x="379" y="249"/>
                    <a:pt x="266" y="385"/>
                    <a:pt x="180" y="526"/>
                  </a:cubicBezTo>
                  <a:cubicBezTo>
                    <a:pt x="138" y="598"/>
                    <a:pt x="107" y="676"/>
                    <a:pt x="82" y="756"/>
                  </a:cubicBezTo>
                  <a:cubicBezTo>
                    <a:pt x="54" y="832"/>
                    <a:pt x="48" y="921"/>
                    <a:pt x="1" y="981"/>
                  </a:cubicBezTo>
                  <a:lnTo>
                    <a:pt x="9" y="991"/>
                  </a:lnTo>
                  <a:cubicBezTo>
                    <a:pt x="43" y="960"/>
                    <a:pt x="53" y="918"/>
                    <a:pt x="68" y="880"/>
                  </a:cubicBezTo>
                  <a:lnTo>
                    <a:pt x="108" y="764"/>
                  </a:lnTo>
                  <a:cubicBezTo>
                    <a:pt x="135" y="688"/>
                    <a:pt x="170" y="615"/>
                    <a:pt x="215" y="547"/>
                  </a:cubicBezTo>
                  <a:cubicBezTo>
                    <a:pt x="305" y="416"/>
                    <a:pt x="420" y="294"/>
                    <a:pt x="565" y="237"/>
                  </a:cubicBezTo>
                  <a:cubicBezTo>
                    <a:pt x="783" y="155"/>
                    <a:pt x="1022" y="139"/>
                    <a:pt x="1260" y="139"/>
                  </a:cubicBezTo>
                  <a:cubicBezTo>
                    <a:pt x="1347" y="139"/>
                    <a:pt x="1434" y="141"/>
                    <a:pt x="1520" y="143"/>
                  </a:cubicBezTo>
                  <a:cubicBezTo>
                    <a:pt x="1847" y="157"/>
                    <a:pt x="2172" y="198"/>
                    <a:pt x="2504" y="198"/>
                  </a:cubicBezTo>
                  <a:cubicBezTo>
                    <a:pt x="2835" y="188"/>
                    <a:pt x="3176" y="157"/>
                    <a:pt x="3479" y="13"/>
                  </a:cubicBezTo>
                  <a:lnTo>
                    <a:pt x="3474" y="1"/>
                  </a:ln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1188775" y="371425"/>
              <a:ext cx="62800" cy="106175"/>
            </a:xfrm>
            <a:custGeom>
              <a:avLst/>
              <a:gdLst/>
              <a:ahLst/>
              <a:cxnLst/>
              <a:rect l="l" t="t" r="r" b="b"/>
              <a:pathLst>
                <a:path w="2512" h="4247" extrusionOk="0">
                  <a:moveTo>
                    <a:pt x="2503" y="1"/>
                  </a:moveTo>
                  <a:lnTo>
                    <a:pt x="2489" y="2"/>
                  </a:lnTo>
                  <a:cubicBezTo>
                    <a:pt x="2493" y="120"/>
                    <a:pt x="2446" y="235"/>
                    <a:pt x="2372" y="325"/>
                  </a:cubicBezTo>
                  <a:cubicBezTo>
                    <a:pt x="2298" y="416"/>
                    <a:pt x="2201" y="487"/>
                    <a:pt x="2097" y="540"/>
                  </a:cubicBezTo>
                  <a:cubicBezTo>
                    <a:pt x="1884" y="642"/>
                    <a:pt x="1645" y="662"/>
                    <a:pt x="1409" y="709"/>
                  </a:cubicBezTo>
                  <a:cubicBezTo>
                    <a:pt x="1170" y="749"/>
                    <a:pt x="936" y="850"/>
                    <a:pt x="741" y="1001"/>
                  </a:cubicBezTo>
                  <a:cubicBezTo>
                    <a:pt x="548" y="1154"/>
                    <a:pt x="389" y="1349"/>
                    <a:pt x="281" y="1573"/>
                  </a:cubicBezTo>
                  <a:cubicBezTo>
                    <a:pt x="174" y="1794"/>
                    <a:pt x="111" y="2043"/>
                    <a:pt x="122" y="2295"/>
                  </a:cubicBezTo>
                  <a:cubicBezTo>
                    <a:pt x="130" y="2548"/>
                    <a:pt x="213" y="2782"/>
                    <a:pt x="278" y="3009"/>
                  </a:cubicBezTo>
                  <a:cubicBezTo>
                    <a:pt x="349" y="3235"/>
                    <a:pt x="404" y="3460"/>
                    <a:pt x="368" y="3688"/>
                  </a:cubicBezTo>
                  <a:cubicBezTo>
                    <a:pt x="337" y="3910"/>
                    <a:pt x="226" y="4143"/>
                    <a:pt x="0" y="4234"/>
                  </a:cubicBezTo>
                  <a:lnTo>
                    <a:pt x="5" y="4247"/>
                  </a:lnTo>
                  <a:cubicBezTo>
                    <a:pt x="124" y="4219"/>
                    <a:pt x="231" y="4144"/>
                    <a:pt x="308" y="4044"/>
                  </a:cubicBezTo>
                  <a:cubicBezTo>
                    <a:pt x="384" y="3946"/>
                    <a:pt x="433" y="3827"/>
                    <a:pt x="462" y="3705"/>
                  </a:cubicBezTo>
                  <a:cubicBezTo>
                    <a:pt x="523" y="3458"/>
                    <a:pt x="468" y="3202"/>
                    <a:pt x="409" y="2971"/>
                  </a:cubicBezTo>
                  <a:cubicBezTo>
                    <a:pt x="348" y="2739"/>
                    <a:pt x="271" y="2515"/>
                    <a:pt x="257" y="2288"/>
                  </a:cubicBezTo>
                  <a:cubicBezTo>
                    <a:pt x="238" y="2061"/>
                    <a:pt x="287" y="1829"/>
                    <a:pt x="379" y="1619"/>
                  </a:cubicBezTo>
                  <a:cubicBezTo>
                    <a:pt x="474" y="1408"/>
                    <a:pt x="619" y="1220"/>
                    <a:pt x="796" y="1070"/>
                  </a:cubicBezTo>
                  <a:cubicBezTo>
                    <a:pt x="977" y="923"/>
                    <a:pt x="1190" y="823"/>
                    <a:pt x="1422" y="775"/>
                  </a:cubicBezTo>
                  <a:cubicBezTo>
                    <a:pt x="1652" y="721"/>
                    <a:pt x="1897" y="691"/>
                    <a:pt x="2116" y="576"/>
                  </a:cubicBezTo>
                  <a:cubicBezTo>
                    <a:pt x="2222" y="517"/>
                    <a:pt x="2320" y="440"/>
                    <a:pt x="2393" y="343"/>
                  </a:cubicBezTo>
                  <a:cubicBezTo>
                    <a:pt x="2467" y="245"/>
                    <a:pt x="2512" y="123"/>
                    <a:pt x="2503" y="1"/>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1210525" y="463675"/>
              <a:ext cx="96950" cy="61525"/>
            </a:xfrm>
            <a:custGeom>
              <a:avLst/>
              <a:gdLst/>
              <a:ahLst/>
              <a:cxnLst/>
              <a:rect l="l" t="t" r="r" b="b"/>
              <a:pathLst>
                <a:path w="3878" h="2461" extrusionOk="0">
                  <a:moveTo>
                    <a:pt x="3873" y="0"/>
                  </a:moveTo>
                  <a:cubicBezTo>
                    <a:pt x="3441" y="147"/>
                    <a:pt x="3105" y="559"/>
                    <a:pt x="3023" y="1021"/>
                  </a:cubicBezTo>
                  <a:cubicBezTo>
                    <a:pt x="2980" y="1247"/>
                    <a:pt x="2965" y="1466"/>
                    <a:pt x="2863" y="1646"/>
                  </a:cubicBezTo>
                  <a:cubicBezTo>
                    <a:pt x="2782" y="1808"/>
                    <a:pt x="2620" y="1895"/>
                    <a:pt x="2440" y="1895"/>
                  </a:cubicBezTo>
                  <a:cubicBezTo>
                    <a:pt x="2413" y="1895"/>
                    <a:pt x="2385" y="1893"/>
                    <a:pt x="2357" y="1889"/>
                  </a:cubicBezTo>
                  <a:cubicBezTo>
                    <a:pt x="2145" y="1864"/>
                    <a:pt x="1932" y="1773"/>
                    <a:pt x="1702" y="1744"/>
                  </a:cubicBezTo>
                  <a:cubicBezTo>
                    <a:pt x="1666" y="1740"/>
                    <a:pt x="1629" y="1738"/>
                    <a:pt x="1593" y="1738"/>
                  </a:cubicBezTo>
                  <a:cubicBezTo>
                    <a:pt x="1511" y="1738"/>
                    <a:pt x="1428" y="1749"/>
                    <a:pt x="1350" y="1777"/>
                  </a:cubicBezTo>
                  <a:cubicBezTo>
                    <a:pt x="1237" y="1818"/>
                    <a:pt x="1143" y="1890"/>
                    <a:pt x="1058" y="1965"/>
                  </a:cubicBezTo>
                  <a:cubicBezTo>
                    <a:pt x="889" y="2117"/>
                    <a:pt x="750" y="2300"/>
                    <a:pt x="547" y="2387"/>
                  </a:cubicBezTo>
                  <a:cubicBezTo>
                    <a:pt x="489" y="2413"/>
                    <a:pt x="426" y="2428"/>
                    <a:pt x="363" y="2428"/>
                  </a:cubicBezTo>
                  <a:cubicBezTo>
                    <a:pt x="318" y="2428"/>
                    <a:pt x="274" y="2421"/>
                    <a:pt x="231" y="2406"/>
                  </a:cubicBezTo>
                  <a:cubicBezTo>
                    <a:pt x="128" y="2373"/>
                    <a:pt x="35" y="2293"/>
                    <a:pt x="15" y="2184"/>
                  </a:cubicBezTo>
                  <a:lnTo>
                    <a:pt x="1" y="2185"/>
                  </a:lnTo>
                  <a:cubicBezTo>
                    <a:pt x="17" y="2302"/>
                    <a:pt x="113" y="2393"/>
                    <a:pt x="222" y="2431"/>
                  </a:cubicBezTo>
                  <a:cubicBezTo>
                    <a:pt x="272" y="2451"/>
                    <a:pt x="326" y="2460"/>
                    <a:pt x="380" y="2460"/>
                  </a:cubicBezTo>
                  <a:cubicBezTo>
                    <a:pt x="442" y="2460"/>
                    <a:pt x="505" y="2448"/>
                    <a:pt x="562" y="2424"/>
                  </a:cubicBezTo>
                  <a:cubicBezTo>
                    <a:pt x="782" y="2339"/>
                    <a:pt x="934" y="2156"/>
                    <a:pt x="1101" y="2016"/>
                  </a:cubicBezTo>
                  <a:cubicBezTo>
                    <a:pt x="1186" y="1946"/>
                    <a:pt x="1276" y="1884"/>
                    <a:pt x="1376" y="1850"/>
                  </a:cubicBezTo>
                  <a:cubicBezTo>
                    <a:pt x="1437" y="1831"/>
                    <a:pt x="1501" y="1823"/>
                    <a:pt x="1565" y="1823"/>
                  </a:cubicBezTo>
                  <a:cubicBezTo>
                    <a:pt x="1606" y="1823"/>
                    <a:pt x="1648" y="1826"/>
                    <a:pt x="1689" y="1833"/>
                  </a:cubicBezTo>
                  <a:cubicBezTo>
                    <a:pt x="1904" y="1864"/>
                    <a:pt x="2110" y="1960"/>
                    <a:pt x="2343" y="1996"/>
                  </a:cubicBezTo>
                  <a:cubicBezTo>
                    <a:pt x="2384" y="2003"/>
                    <a:pt x="2426" y="2007"/>
                    <a:pt x="2469" y="2007"/>
                  </a:cubicBezTo>
                  <a:cubicBezTo>
                    <a:pt x="2548" y="2007"/>
                    <a:pt x="2629" y="1994"/>
                    <a:pt x="2705" y="1961"/>
                  </a:cubicBezTo>
                  <a:cubicBezTo>
                    <a:pt x="2823" y="1915"/>
                    <a:pt x="2917" y="1818"/>
                    <a:pt x="2979" y="1714"/>
                  </a:cubicBezTo>
                  <a:cubicBezTo>
                    <a:pt x="3109" y="1501"/>
                    <a:pt x="3121" y="1258"/>
                    <a:pt x="3158" y="1044"/>
                  </a:cubicBezTo>
                  <a:cubicBezTo>
                    <a:pt x="3211" y="616"/>
                    <a:pt x="3487" y="231"/>
                    <a:pt x="3878" y="13"/>
                  </a:cubicBezTo>
                  <a:lnTo>
                    <a:pt x="3873" y="0"/>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1209725" y="487250"/>
              <a:ext cx="102550" cy="64375"/>
            </a:xfrm>
            <a:custGeom>
              <a:avLst/>
              <a:gdLst/>
              <a:ahLst/>
              <a:cxnLst/>
              <a:rect l="l" t="t" r="r" b="b"/>
              <a:pathLst>
                <a:path w="4102" h="2575" extrusionOk="0">
                  <a:moveTo>
                    <a:pt x="4089" y="0"/>
                  </a:moveTo>
                  <a:cubicBezTo>
                    <a:pt x="3997" y="209"/>
                    <a:pt x="3944" y="431"/>
                    <a:pt x="3875" y="643"/>
                  </a:cubicBezTo>
                  <a:cubicBezTo>
                    <a:pt x="3840" y="749"/>
                    <a:pt x="3800" y="852"/>
                    <a:pt x="3752" y="949"/>
                  </a:cubicBezTo>
                  <a:cubicBezTo>
                    <a:pt x="3706" y="1043"/>
                    <a:pt x="3639" y="1134"/>
                    <a:pt x="3578" y="1231"/>
                  </a:cubicBezTo>
                  <a:cubicBezTo>
                    <a:pt x="3455" y="1418"/>
                    <a:pt x="3332" y="1602"/>
                    <a:pt x="3163" y="1726"/>
                  </a:cubicBezTo>
                  <a:cubicBezTo>
                    <a:pt x="2999" y="1854"/>
                    <a:pt x="2782" y="1894"/>
                    <a:pt x="2562" y="1906"/>
                  </a:cubicBezTo>
                  <a:cubicBezTo>
                    <a:pt x="2500" y="1909"/>
                    <a:pt x="2438" y="1910"/>
                    <a:pt x="2376" y="1910"/>
                  </a:cubicBezTo>
                  <a:cubicBezTo>
                    <a:pt x="2215" y="1910"/>
                    <a:pt x="2053" y="1902"/>
                    <a:pt x="1888" y="1899"/>
                  </a:cubicBezTo>
                  <a:cubicBezTo>
                    <a:pt x="1859" y="1899"/>
                    <a:pt x="1830" y="1899"/>
                    <a:pt x="1800" y="1899"/>
                  </a:cubicBezTo>
                  <a:cubicBezTo>
                    <a:pt x="1602" y="1899"/>
                    <a:pt x="1399" y="1910"/>
                    <a:pt x="1205" y="1979"/>
                  </a:cubicBezTo>
                  <a:cubicBezTo>
                    <a:pt x="982" y="2059"/>
                    <a:pt x="805" y="2207"/>
                    <a:pt x="618" y="2330"/>
                  </a:cubicBezTo>
                  <a:cubicBezTo>
                    <a:pt x="435" y="2451"/>
                    <a:pt x="230" y="2559"/>
                    <a:pt x="6" y="2559"/>
                  </a:cubicBezTo>
                  <a:cubicBezTo>
                    <a:pt x="4" y="2559"/>
                    <a:pt x="3" y="2559"/>
                    <a:pt x="2" y="2559"/>
                  </a:cubicBezTo>
                  <a:lnTo>
                    <a:pt x="1" y="2559"/>
                  </a:lnTo>
                  <a:lnTo>
                    <a:pt x="1" y="2573"/>
                  </a:lnTo>
                  <a:cubicBezTo>
                    <a:pt x="15" y="2574"/>
                    <a:pt x="29" y="2574"/>
                    <a:pt x="43" y="2574"/>
                  </a:cubicBezTo>
                  <a:cubicBezTo>
                    <a:pt x="259" y="2574"/>
                    <a:pt x="463" y="2480"/>
                    <a:pt x="646" y="2373"/>
                  </a:cubicBezTo>
                  <a:cubicBezTo>
                    <a:pt x="841" y="2260"/>
                    <a:pt x="1025" y="2124"/>
                    <a:pt x="1232" y="2057"/>
                  </a:cubicBezTo>
                  <a:cubicBezTo>
                    <a:pt x="1382" y="2007"/>
                    <a:pt x="1543" y="1995"/>
                    <a:pt x="1705" y="1995"/>
                  </a:cubicBezTo>
                  <a:cubicBezTo>
                    <a:pt x="1765" y="1995"/>
                    <a:pt x="1826" y="1997"/>
                    <a:pt x="1886" y="1999"/>
                  </a:cubicBezTo>
                  <a:cubicBezTo>
                    <a:pt x="2096" y="2007"/>
                    <a:pt x="2309" y="2026"/>
                    <a:pt x="2526" y="2026"/>
                  </a:cubicBezTo>
                  <a:cubicBezTo>
                    <a:pt x="2539" y="2026"/>
                    <a:pt x="2552" y="2025"/>
                    <a:pt x="2566" y="2025"/>
                  </a:cubicBezTo>
                  <a:cubicBezTo>
                    <a:pt x="2681" y="2022"/>
                    <a:pt x="2798" y="2013"/>
                    <a:pt x="2914" y="1985"/>
                  </a:cubicBezTo>
                  <a:cubicBezTo>
                    <a:pt x="3030" y="1958"/>
                    <a:pt x="3147" y="1912"/>
                    <a:pt x="3245" y="1839"/>
                  </a:cubicBezTo>
                  <a:cubicBezTo>
                    <a:pt x="3445" y="1697"/>
                    <a:pt x="3573" y="1493"/>
                    <a:pt x="3687" y="1299"/>
                  </a:cubicBezTo>
                  <a:cubicBezTo>
                    <a:pt x="3742" y="1201"/>
                    <a:pt x="3806" y="1107"/>
                    <a:pt x="3853" y="997"/>
                  </a:cubicBezTo>
                  <a:cubicBezTo>
                    <a:pt x="3902" y="890"/>
                    <a:pt x="3935" y="779"/>
                    <a:pt x="3959" y="667"/>
                  </a:cubicBezTo>
                  <a:cubicBezTo>
                    <a:pt x="4013" y="445"/>
                    <a:pt x="4043" y="222"/>
                    <a:pt x="4102" y="5"/>
                  </a:cubicBezTo>
                  <a:lnTo>
                    <a:pt x="4089" y="0"/>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1211850" y="362925"/>
              <a:ext cx="61075" cy="142975"/>
            </a:xfrm>
            <a:custGeom>
              <a:avLst/>
              <a:gdLst/>
              <a:ahLst/>
              <a:cxnLst/>
              <a:rect l="l" t="t" r="r" b="b"/>
              <a:pathLst>
                <a:path w="2443" h="5719" extrusionOk="0">
                  <a:moveTo>
                    <a:pt x="2270" y="0"/>
                  </a:moveTo>
                  <a:lnTo>
                    <a:pt x="2257" y="5"/>
                  </a:lnTo>
                  <a:cubicBezTo>
                    <a:pt x="2410" y="553"/>
                    <a:pt x="2251" y="1160"/>
                    <a:pt x="1891" y="1585"/>
                  </a:cubicBezTo>
                  <a:cubicBezTo>
                    <a:pt x="1800" y="1691"/>
                    <a:pt x="1697" y="1785"/>
                    <a:pt x="1585" y="1867"/>
                  </a:cubicBezTo>
                  <a:cubicBezTo>
                    <a:pt x="1471" y="1945"/>
                    <a:pt x="1347" y="2009"/>
                    <a:pt x="1218" y="2071"/>
                  </a:cubicBezTo>
                  <a:cubicBezTo>
                    <a:pt x="1091" y="2136"/>
                    <a:pt x="961" y="2201"/>
                    <a:pt x="845" y="2297"/>
                  </a:cubicBezTo>
                  <a:cubicBezTo>
                    <a:pt x="729" y="2391"/>
                    <a:pt x="633" y="2527"/>
                    <a:pt x="606" y="2681"/>
                  </a:cubicBezTo>
                  <a:cubicBezTo>
                    <a:pt x="576" y="2835"/>
                    <a:pt x="603" y="2989"/>
                    <a:pt x="645" y="3129"/>
                  </a:cubicBezTo>
                  <a:cubicBezTo>
                    <a:pt x="687" y="3269"/>
                    <a:pt x="742" y="3402"/>
                    <a:pt x="784" y="3533"/>
                  </a:cubicBezTo>
                  <a:cubicBezTo>
                    <a:pt x="869" y="3794"/>
                    <a:pt x="896" y="4072"/>
                    <a:pt x="863" y="4344"/>
                  </a:cubicBezTo>
                  <a:cubicBezTo>
                    <a:pt x="806" y="4892"/>
                    <a:pt x="476" y="5397"/>
                    <a:pt x="1" y="5707"/>
                  </a:cubicBezTo>
                  <a:lnTo>
                    <a:pt x="1" y="5707"/>
                  </a:lnTo>
                  <a:lnTo>
                    <a:pt x="0" y="5706"/>
                  </a:lnTo>
                  <a:lnTo>
                    <a:pt x="0" y="5707"/>
                  </a:lnTo>
                  <a:cubicBezTo>
                    <a:pt x="1" y="5707"/>
                    <a:pt x="1" y="5707"/>
                    <a:pt x="1" y="5707"/>
                  </a:cubicBezTo>
                  <a:lnTo>
                    <a:pt x="1" y="5707"/>
                  </a:lnTo>
                  <a:lnTo>
                    <a:pt x="7" y="5718"/>
                  </a:lnTo>
                  <a:cubicBezTo>
                    <a:pt x="528" y="5476"/>
                    <a:pt x="914" y="4947"/>
                    <a:pt x="997" y="4362"/>
                  </a:cubicBezTo>
                  <a:cubicBezTo>
                    <a:pt x="1040" y="4071"/>
                    <a:pt x="1011" y="3768"/>
                    <a:pt x="911" y="3491"/>
                  </a:cubicBezTo>
                  <a:cubicBezTo>
                    <a:pt x="863" y="3354"/>
                    <a:pt x="804" y="3224"/>
                    <a:pt x="761" y="3093"/>
                  </a:cubicBezTo>
                  <a:cubicBezTo>
                    <a:pt x="718" y="2963"/>
                    <a:pt x="692" y="2829"/>
                    <a:pt x="713" y="2701"/>
                  </a:cubicBezTo>
                  <a:cubicBezTo>
                    <a:pt x="733" y="2573"/>
                    <a:pt x="808" y="2460"/>
                    <a:pt x="909" y="2372"/>
                  </a:cubicBezTo>
                  <a:cubicBezTo>
                    <a:pt x="1011" y="2283"/>
                    <a:pt x="1135" y="2217"/>
                    <a:pt x="1259" y="2150"/>
                  </a:cubicBezTo>
                  <a:cubicBezTo>
                    <a:pt x="1384" y="2085"/>
                    <a:pt x="1513" y="2016"/>
                    <a:pt x="1631" y="1930"/>
                  </a:cubicBezTo>
                  <a:cubicBezTo>
                    <a:pt x="1747" y="1843"/>
                    <a:pt x="1851" y="1741"/>
                    <a:pt x="1943" y="1628"/>
                  </a:cubicBezTo>
                  <a:cubicBezTo>
                    <a:pt x="2304" y="1175"/>
                    <a:pt x="2442" y="549"/>
                    <a:pt x="2270" y="0"/>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a:off x="1088675" y="552100"/>
              <a:ext cx="103025" cy="164675"/>
            </a:xfrm>
            <a:custGeom>
              <a:avLst/>
              <a:gdLst/>
              <a:ahLst/>
              <a:cxnLst/>
              <a:rect l="l" t="t" r="r" b="b"/>
              <a:pathLst>
                <a:path w="4121" h="6587" extrusionOk="0">
                  <a:moveTo>
                    <a:pt x="14" y="0"/>
                  </a:moveTo>
                  <a:lnTo>
                    <a:pt x="0" y="24"/>
                  </a:lnTo>
                  <a:cubicBezTo>
                    <a:pt x="197" y="156"/>
                    <a:pt x="426" y="241"/>
                    <a:pt x="657" y="300"/>
                  </a:cubicBezTo>
                  <a:cubicBezTo>
                    <a:pt x="890" y="353"/>
                    <a:pt x="1127" y="380"/>
                    <a:pt x="1363" y="398"/>
                  </a:cubicBezTo>
                  <a:cubicBezTo>
                    <a:pt x="1833" y="429"/>
                    <a:pt x="2297" y="428"/>
                    <a:pt x="2728" y="536"/>
                  </a:cubicBezTo>
                  <a:cubicBezTo>
                    <a:pt x="2944" y="588"/>
                    <a:pt x="3143" y="669"/>
                    <a:pt x="3319" y="789"/>
                  </a:cubicBezTo>
                  <a:cubicBezTo>
                    <a:pt x="3495" y="910"/>
                    <a:pt x="3647" y="1067"/>
                    <a:pt x="3745" y="1252"/>
                  </a:cubicBezTo>
                  <a:cubicBezTo>
                    <a:pt x="3841" y="1435"/>
                    <a:pt x="3877" y="1645"/>
                    <a:pt x="3828" y="1848"/>
                  </a:cubicBezTo>
                  <a:cubicBezTo>
                    <a:pt x="3784" y="2053"/>
                    <a:pt x="3667" y="2244"/>
                    <a:pt x="3524" y="2413"/>
                  </a:cubicBezTo>
                  <a:cubicBezTo>
                    <a:pt x="3236" y="2754"/>
                    <a:pt x="2821" y="3003"/>
                    <a:pt x="2513" y="3379"/>
                  </a:cubicBezTo>
                  <a:cubicBezTo>
                    <a:pt x="2205" y="3750"/>
                    <a:pt x="2009" y="4217"/>
                    <a:pt x="1989" y="4698"/>
                  </a:cubicBezTo>
                  <a:cubicBezTo>
                    <a:pt x="1984" y="4818"/>
                    <a:pt x="1988" y="4939"/>
                    <a:pt x="2013" y="5058"/>
                  </a:cubicBezTo>
                  <a:cubicBezTo>
                    <a:pt x="2036" y="5178"/>
                    <a:pt x="2076" y="5292"/>
                    <a:pt x="2126" y="5400"/>
                  </a:cubicBezTo>
                  <a:cubicBezTo>
                    <a:pt x="2227" y="5617"/>
                    <a:pt x="2366" y="5812"/>
                    <a:pt x="2524" y="5987"/>
                  </a:cubicBezTo>
                  <a:cubicBezTo>
                    <a:pt x="2685" y="6160"/>
                    <a:pt x="2867" y="6315"/>
                    <a:pt x="3073" y="6432"/>
                  </a:cubicBezTo>
                  <a:cubicBezTo>
                    <a:pt x="3176" y="6491"/>
                    <a:pt x="3284" y="6539"/>
                    <a:pt x="3401" y="6568"/>
                  </a:cubicBezTo>
                  <a:cubicBezTo>
                    <a:pt x="3452" y="6580"/>
                    <a:pt x="3505" y="6587"/>
                    <a:pt x="3557" y="6587"/>
                  </a:cubicBezTo>
                  <a:cubicBezTo>
                    <a:pt x="3625" y="6587"/>
                    <a:pt x="3692" y="6575"/>
                    <a:pt x="3755" y="6546"/>
                  </a:cubicBezTo>
                  <a:lnTo>
                    <a:pt x="3742" y="6521"/>
                  </a:lnTo>
                  <a:cubicBezTo>
                    <a:pt x="3689" y="6545"/>
                    <a:pt x="3631" y="6554"/>
                    <a:pt x="3573" y="6554"/>
                  </a:cubicBezTo>
                  <a:cubicBezTo>
                    <a:pt x="3518" y="6554"/>
                    <a:pt x="3463" y="6546"/>
                    <a:pt x="3410" y="6532"/>
                  </a:cubicBezTo>
                  <a:cubicBezTo>
                    <a:pt x="3299" y="6502"/>
                    <a:pt x="3194" y="6452"/>
                    <a:pt x="3096" y="6393"/>
                  </a:cubicBezTo>
                  <a:cubicBezTo>
                    <a:pt x="2899" y="6274"/>
                    <a:pt x="2725" y="6118"/>
                    <a:pt x="2573" y="5944"/>
                  </a:cubicBezTo>
                  <a:cubicBezTo>
                    <a:pt x="2277" y="5599"/>
                    <a:pt x="2039" y="5161"/>
                    <a:pt x="2094" y="4704"/>
                  </a:cubicBezTo>
                  <a:cubicBezTo>
                    <a:pt x="2134" y="4251"/>
                    <a:pt x="2335" y="3819"/>
                    <a:pt x="2633" y="3481"/>
                  </a:cubicBezTo>
                  <a:cubicBezTo>
                    <a:pt x="2929" y="3139"/>
                    <a:pt x="3344" y="2910"/>
                    <a:pt x="3676" y="2547"/>
                  </a:cubicBezTo>
                  <a:cubicBezTo>
                    <a:pt x="3839" y="2366"/>
                    <a:pt x="3982" y="2154"/>
                    <a:pt x="4049" y="1902"/>
                  </a:cubicBezTo>
                  <a:cubicBezTo>
                    <a:pt x="4120" y="1652"/>
                    <a:pt x="4085" y="1370"/>
                    <a:pt x="3973" y="1138"/>
                  </a:cubicBezTo>
                  <a:cubicBezTo>
                    <a:pt x="3751" y="668"/>
                    <a:pt x="3272" y="362"/>
                    <a:pt x="2791" y="266"/>
                  </a:cubicBezTo>
                  <a:cubicBezTo>
                    <a:pt x="2509" y="201"/>
                    <a:pt x="2227" y="186"/>
                    <a:pt x="1950" y="186"/>
                  </a:cubicBezTo>
                  <a:cubicBezTo>
                    <a:pt x="1754" y="186"/>
                    <a:pt x="1559" y="194"/>
                    <a:pt x="1368" y="196"/>
                  </a:cubicBezTo>
                  <a:cubicBezTo>
                    <a:pt x="1312" y="197"/>
                    <a:pt x="1256" y="198"/>
                    <a:pt x="1200" y="198"/>
                  </a:cubicBezTo>
                  <a:cubicBezTo>
                    <a:pt x="1026" y="198"/>
                    <a:pt x="852" y="192"/>
                    <a:pt x="680" y="170"/>
                  </a:cubicBezTo>
                  <a:cubicBezTo>
                    <a:pt x="452" y="145"/>
                    <a:pt x="227" y="91"/>
                    <a:pt x="14"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7"/>
            <p:cNvSpPr/>
            <p:nvPr/>
          </p:nvSpPr>
          <p:spPr>
            <a:xfrm>
              <a:off x="1099650" y="473625"/>
              <a:ext cx="85375" cy="46275"/>
            </a:xfrm>
            <a:custGeom>
              <a:avLst/>
              <a:gdLst/>
              <a:ahLst/>
              <a:cxnLst/>
              <a:rect l="l" t="t" r="r" b="b"/>
              <a:pathLst>
                <a:path w="3415" h="1851" extrusionOk="0">
                  <a:moveTo>
                    <a:pt x="2667" y="0"/>
                  </a:moveTo>
                  <a:cubicBezTo>
                    <a:pt x="2556" y="0"/>
                    <a:pt x="2445" y="10"/>
                    <a:pt x="2336" y="30"/>
                  </a:cubicBezTo>
                  <a:cubicBezTo>
                    <a:pt x="1973" y="99"/>
                    <a:pt x="1626" y="285"/>
                    <a:pt x="1375" y="564"/>
                  </a:cubicBezTo>
                  <a:cubicBezTo>
                    <a:pt x="1248" y="703"/>
                    <a:pt x="1142" y="860"/>
                    <a:pt x="1061" y="1031"/>
                  </a:cubicBezTo>
                  <a:cubicBezTo>
                    <a:pt x="1022" y="1117"/>
                    <a:pt x="989" y="1205"/>
                    <a:pt x="964" y="1296"/>
                  </a:cubicBezTo>
                  <a:cubicBezTo>
                    <a:pt x="951" y="1341"/>
                    <a:pt x="941" y="1388"/>
                    <a:pt x="932" y="1435"/>
                  </a:cubicBezTo>
                  <a:cubicBezTo>
                    <a:pt x="925" y="1479"/>
                    <a:pt x="917" y="1511"/>
                    <a:pt x="900" y="1547"/>
                  </a:cubicBezTo>
                  <a:cubicBezTo>
                    <a:pt x="869" y="1616"/>
                    <a:pt x="814" y="1676"/>
                    <a:pt x="745" y="1711"/>
                  </a:cubicBezTo>
                  <a:cubicBezTo>
                    <a:pt x="700" y="1734"/>
                    <a:pt x="653" y="1744"/>
                    <a:pt x="603" y="1744"/>
                  </a:cubicBezTo>
                  <a:cubicBezTo>
                    <a:pt x="575" y="1744"/>
                    <a:pt x="545" y="1740"/>
                    <a:pt x="513" y="1734"/>
                  </a:cubicBezTo>
                  <a:cubicBezTo>
                    <a:pt x="340" y="1704"/>
                    <a:pt x="170" y="1645"/>
                    <a:pt x="8" y="1561"/>
                  </a:cubicBezTo>
                  <a:lnTo>
                    <a:pt x="0" y="1572"/>
                  </a:lnTo>
                  <a:cubicBezTo>
                    <a:pt x="143" y="1689"/>
                    <a:pt x="312" y="1774"/>
                    <a:pt x="492" y="1827"/>
                  </a:cubicBezTo>
                  <a:cubicBezTo>
                    <a:pt x="534" y="1842"/>
                    <a:pt x="583" y="1850"/>
                    <a:pt x="632" y="1850"/>
                  </a:cubicBezTo>
                  <a:cubicBezTo>
                    <a:pt x="687" y="1850"/>
                    <a:pt x="744" y="1840"/>
                    <a:pt x="794" y="1818"/>
                  </a:cubicBezTo>
                  <a:cubicBezTo>
                    <a:pt x="891" y="1777"/>
                    <a:pt x="971" y="1701"/>
                    <a:pt x="1022" y="1607"/>
                  </a:cubicBezTo>
                  <a:cubicBezTo>
                    <a:pt x="1046" y="1562"/>
                    <a:pt x="1061" y="1505"/>
                    <a:pt x="1070" y="1461"/>
                  </a:cubicBezTo>
                  <a:cubicBezTo>
                    <a:pt x="1078" y="1417"/>
                    <a:pt x="1088" y="1375"/>
                    <a:pt x="1101" y="1334"/>
                  </a:cubicBezTo>
                  <a:cubicBezTo>
                    <a:pt x="1123" y="1249"/>
                    <a:pt x="1150" y="1165"/>
                    <a:pt x="1184" y="1086"/>
                  </a:cubicBezTo>
                  <a:cubicBezTo>
                    <a:pt x="1252" y="923"/>
                    <a:pt x="1344" y="771"/>
                    <a:pt x="1456" y="636"/>
                  </a:cubicBezTo>
                  <a:cubicBezTo>
                    <a:pt x="1682" y="364"/>
                    <a:pt x="2002" y="176"/>
                    <a:pt x="2350" y="96"/>
                  </a:cubicBezTo>
                  <a:cubicBezTo>
                    <a:pt x="2483" y="65"/>
                    <a:pt x="2620" y="49"/>
                    <a:pt x="2758" y="49"/>
                  </a:cubicBezTo>
                  <a:cubicBezTo>
                    <a:pt x="2980" y="49"/>
                    <a:pt x="3202" y="91"/>
                    <a:pt x="3409" y="176"/>
                  </a:cubicBezTo>
                  <a:lnTo>
                    <a:pt x="3414" y="164"/>
                  </a:lnTo>
                  <a:cubicBezTo>
                    <a:pt x="3183" y="54"/>
                    <a:pt x="2926" y="0"/>
                    <a:pt x="2667" y="0"/>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7"/>
            <p:cNvSpPr/>
            <p:nvPr/>
          </p:nvSpPr>
          <p:spPr>
            <a:xfrm>
              <a:off x="1228775" y="619775"/>
              <a:ext cx="113350" cy="24700"/>
            </a:xfrm>
            <a:custGeom>
              <a:avLst/>
              <a:gdLst/>
              <a:ahLst/>
              <a:cxnLst/>
              <a:rect l="l" t="t" r="r" b="b"/>
              <a:pathLst>
                <a:path w="4534" h="988" extrusionOk="0">
                  <a:moveTo>
                    <a:pt x="57" y="1"/>
                  </a:moveTo>
                  <a:lnTo>
                    <a:pt x="57" y="1"/>
                  </a:lnTo>
                  <a:cubicBezTo>
                    <a:pt x="1" y="220"/>
                    <a:pt x="51" y="469"/>
                    <a:pt x="192" y="660"/>
                  </a:cubicBezTo>
                  <a:cubicBezTo>
                    <a:pt x="332" y="854"/>
                    <a:pt x="567" y="969"/>
                    <a:pt x="807" y="986"/>
                  </a:cubicBezTo>
                  <a:cubicBezTo>
                    <a:pt x="819" y="987"/>
                    <a:pt x="831" y="987"/>
                    <a:pt x="843" y="987"/>
                  </a:cubicBezTo>
                  <a:cubicBezTo>
                    <a:pt x="951" y="987"/>
                    <a:pt x="1063" y="967"/>
                    <a:pt x="1162" y="927"/>
                  </a:cubicBezTo>
                  <a:cubicBezTo>
                    <a:pt x="1275" y="880"/>
                    <a:pt x="1372" y="816"/>
                    <a:pt x="1464" y="751"/>
                  </a:cubicBezTo>
                  <a:cubicBezTo>
                    <a:pt x="1648" y="616"/>
                    <a:pt x="1814" y="481"/>
                    <a:pt x="2018" y="409"/>
                  </a:cubicBezTo>
                  <a:cubicBezTo>
                    <a:pt x="2221" y="333"/>
                    <a:pt x="2436" y="299"/>
                    <a:pt x="2654" y="299"/>
                  </a:cubicBezTo>
                  <a:cubicBezTo>
                    <a:pt x="2873" y="299"/>
                    <a:pt x="3093" y="333"/>
                    <a:pt x="3305" y="393"/>
                  </a:cubicBezTo>
                  <a:cubicBezTo>
                    <a:pt x="3733" y="507"/>
                    <a:pt x="4132" y="712"/>
                    <a:pt x="4527" y="914"/>
                  </a:cubicBezTo>
                  <a:lnTo>
                    <a:pt x="4534" y="903"/>
                  </a:lnTo>
                  <a:cubicBezTo>
                    <a:pt x="4147" y="685"/>
                    <a:pt x="3755" y="462"/>
                    <a:pt x="3325" y="326"/>
                  </a:cubicBezTo>
                  <a:cubicBezTo>
                    <a:pt x="3089" y="253"/>
                    <a:pt x="2838" y="209"/>
                    <a:pt x="2587" y="209"/>
                  </a:cubicBezTo>
                  <a:cubicBezTo>
                    <a:pt x="2383" y="209"/>
                    <a:pt x="2179" y="239"/>
                    <a:pt x="1981" y="305"/>
                  </a:cubicBezTo>
                  <a:cubicBezTo>
                    <a:pt x="1759" y="375"/>
                    <a:pt x="1567" y="517"/>
                    <a:pt x="1387" y="640"/>
                  </a:cubicBezTo>
                  <a:cubicBezTo>
                    <a:pt x="1215" y="758"/>
                    <a:pt x="1035" y="851"/>
                    <a:pt x="839" y="851"/>
                  </a:cubicBezTo>
                  <a:cubicBezTo>
                    <a:pt x="831" y="851"/>
                    <a:pt x="822" y="851"/>
                    <a:pt x="813" y="850"/>
                  </a:cubicBezTo>
                  <a:cubicBezTo>
                    <a:pt x="608" y="848"/>
                    <a:pt x="403" y="758"/>
                    <a:pt x="267" y="600"/>
                  </a:cubicBezTo>
                  <a:cubicBezTo>
                    <a:pt x="127" y="444"/>
                    <a:pt x="53" y="224"/>
                    <a:pt x="71" y="3"/>
                  </a:cubicBezTo>
                  <a:lnTo>
                    <a:pt x="57"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1161575" y="624575"/>
              <a:ext cx="48300" cy="82125"/>
            </a:xfrm>
            <a:custGeom>
              <a:avLst/>
              <a:gdLst/>
              <a:ahLst/>
              <a:cxnLst/>
              <a:rect l="l" t="t" r="r" b="b"/>
              <a:pathLst>
                <a:path w="1932" h="3285" extrusionOk="0">
                  <a:moveTo>
                    <a:pt x="1923" y="1"/>
                  </a:moveTo>
                  <a:cubicBezTo>
                    <a:pt x="1633" y="219"/>
                    <a:pt x="1318" y="404"/>
                    <a:pt x="991" y="561"/>
                  </a:cubicBezTo>
                  <a:cubicBezTo>
                    <a:pt x="656" y="721"/>
                    <a:pt x="367" y="980"/>
                    <a:pt x="180" y="1308"/>
                  </a:cubicBezTo>
                  <a:cubicBezTo>
                    <a:pt x="87" y="1473"/>
                    <a:pt x="24" y="1658"/>
                    <a:pt x="8" y="1850"/>
                  </a:cubicBezTo>
                  <a:cubicBezTo>
                    <a:pt x="6" y="1897"/>
                    <a:pt x="0" y="1946"/>
                    <a:pt x="4" y="1995"/>
                  </a:cubicBezTo>
                  <a:lnTo>
                    <a:pt x="19" y="2139"/>
                  </a:lnTo>
                  <a:cubicBezTo>
                    <a:pt x="43" y="2233"/>
                    <a:pt x="66" y="2327"/>
                    <a:pt x="107" y="2413"/>
                  </a:cubicBezTo>
                  <a:lnTo>
                    <a:pt x="137" y="2479"/>
                  </a:lnTo>
                  <a:lnTo>
                    <a:pt x="175" y="2540"/>
                  </a:lnTo>
                  <a:cubicBezTo>
                    <a:pt x="201" y="2580"/>
                    <a:pt x="225" y="2622"/>
                    <a:pt x="252" y="2660"/>
                  </a:cubicBezTo>
                  <a:cubicBezTo>
                    <a:pt x="310" y="2731"/>
                    <a:pt x="366" y="2803"/>
                    <a:pt x="426" y="2872"/>
                  </a:cubicBezTo>
                  <a:cubicBezTo>
                    <a:pt x="544" y="3012"/>
                    <a:pt x="663" y="3151"/>
                    <a:pt x="789" y="3285"/>
                  </a:cubicBezTo>
                  <a:lnTo>
                    <a:pt x="799" y="3276"/>
                  </a:lnTo>
                  <a:cubicBezTo>
                    <a:pt x="705" y="3119"/>
                    <a:pt x="605" y="2967"/>
                    <a:pt x="503" y="2816"/>
                  </a:cubicBezTo>
                  <a:cubicBezTo>
                    <a:pt x="454" y="2740"/>
                    <a:pt x="399" y="2667"/>
                    <a:pt x="348" y="2592"/>
                  </a:cubicBezTo>
                  <a:cubicBezTo>
                    <a:pt x="325" y="2555"/>
                    <a:pt x="307" y="2515"/>
                    <a:pt x="286" y="2478"/>
                  </a:cubicBezTo>
                  <a:lnTo>
                    <a:pt x="256" y="2420"/>
                  </a:lnTo>
                  <a:lnTo>
                    <a:pt x="233" y="2359"/>
                  </a:lnTo>
                  <a:cubicBezTo>
                    <a:pt x="94" y="2042"/>
                    <a:pt x="115" y="1673"/>
                    <a:pt x="276" y="1360"/>
                  </a:cubicBezTo>
                  <a:cubicBezTo>
                    <a:pt x="438" y="1048"/>
                    <a:pt x="705" y="787"/>
                    <a:pt x="1022" y="622"/>
                  </a:cubicBezTo>
                  <a:cubicBezTo>
                    <a:pt x="1344" y="446"/>
                    <a:pt x="1651" y="245"/>
                    <a:pt x="1932" y="11"/>
                  </a:cubicBezTo>
                  <a:lnTo>
                    <a:pt x="1923" y="1"/>
                  </a:ln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1215750" y="659175"/>
              <a:ext cx="93875" cy="58650"/>
            </a:xfrm>
            <a:custGeom>
              <a:avLst/>
              <a:gdLst/>
              <a:ahLst/>
              <a:cxnLst/>
              <a:rect l="l" t="t" r="r" b="b"/>
              <a:pathLst>
                <a:path w="3755" h="2346" extrusionOk="0">
                  <a:moveTo>
                    <a:pt x="13" y="1"/>
                  </a:moveTo>
                  <a:lnTo>
                    <a:pt x="0" y="7"/>
                  </a:lnTo>
                  <a:cubicBezTo>
                    <a:pt x="174" y="366"/>
                    <a:pt x="385" y="707"/>
                    <a:pt x="627" y="1026"/>
                  </a:cubicBezTo>
                  <a:cubicBezTo>
                    <a:pt x="870" y="1344"/>
                    <a:pt x="1147" y="1640"/>
                    <a:pt x="1474" y="1880"/>
                  </a:cubicBezTo>
                  <a:cubicBezTo>
                    <a:pt x="1795" y="2123"/>
                    <a:pt x="2180" y="2309"/>
                    <a:pt x="2594" y="2343"/>
                  </a:cubicBezTo>
                  <a:cubicBezTo>
                    <a:pt x="2633" y="2345"/>
                    <a:pt x="2671" y="2346"/>
                    <a:pt x="2709" y="2346"/>
                  </a:cubicBezTo>
                  <a:cubicBezTo>
                    <a:pt x="2877" y="2346"/>
                    <a:pt x="3044" y="2324"/>
                    <a:pt x="3204" y="2280"/>
                  </a:cubicBezTo>
                  <a:cubicBezTo>
                    <a:pt x="3403" y="2230"/>
                    <a:pt x="3585" y="2135"/>
                    <a:pt x="3755" y="2031"/>
                  </a:cubicBezTo>
                  <a:lnTo>
                    <a:pt x="3748" y="2018"/>
                  </a:lnTo>
                  <a:cubicBezTo>
                    <a:pt x="3652" y="2049"/>
                    <a:pt x="3565" y="2095"/>
                    <a:pt x="3468" y="2118"/>
                  </a:cubicBezTo>
                  <a:lnTo>
                    <a:pt x="3327" y="2159"/>
                  </a:lnTo>
                  <a:lnTo>
                    <a:pt x="3183" y="2188"/>
                  </a:lnTo>
                  <a:cubicBezTo>
                    <a:pt x="3062" y="2208"/>
                    <a:pt x="2940" y="2220"/>
                    <a:pt x="2818" y="2220"/>
                  </a:cubicBezTo>
                  <a:cubicBezTo>
                    <a:pt x="2748" y="2220"/>
                    <a:pt x="2678" y="2216"/>
                    <a:pt x="2608" y="2207"/>
                  </a:cubicBezTo>
                  <a:cubicBezTo>
                    <a:pt x="2227" y="2158"/>
                    <a:pt x="1858" y="2014"/>
                    <a:pt x="1537" y="1791"/>
                  </a:cubicBezTo>
                  <a:cubicBezTo>
                    <a:pt x="1213" y="1570"/>
                    <a:pt x="930" y="1289"/>
                    <a:pt x="679" y="984"/>
                  </a:cubicBezTo>
                  <a:cubicBezTo>
                    <a:pt x="427" y="679"/>
                    <a:pt x="201" y="350"/>
                    <a:pt x="13" y="1"/>
                  </a:cubicBez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1243300" y="663400"/>
              <a:ext cx="49925" cy="41475"/>
            </a:xfrm>
            <a:custGeom>
              <a:avLst/>
              <a:gdLst/>
              <a:ahLst/>
              <a:cxnLst/>
              <a:rect l="l" t="t" r="r" b="b"/>
              <a:pathLst>
                <a:path w="1997" h="1659" extrusionOk="0">
                  <a:moveTo>
                    <a:pt x="11" y="0"/>
                  </a:moveTo>
                  <a:lnTo>
                    <a:pt x="0" y="8"/>
                  </a:lnTo>
                  <a:cubicBezTo>
                    <a:pt x="106" y="203"/>
                    <a:pt x="228" y="392"/>
                    <a:pt x="359" y="574"/>
                  </a:cubicBezTo>
                  <a:cubicBezTo>
                    <a:pt x="492" y="754"/>
                    <a:pt x="635" y="927"/>
                    <a:pt x="796" y="1087"/>
                  </a:cubicBezTo>
                  <a:cubicBezTo>
                    <a:pt x="955" y="1245"/>
                    <a:pt x="1123" y="1406"/>
                    <a:pt x="1331" y="1509"/>
                  </a:cubicBezTo>
                  <a:cubicBezTo>
                    <a:pt x="1507" y="1597"/>
                    <a:pt x="1702" y="1659"/>
                    <a:pt x="1898" y="1659"/>
                  </a:cubicBezTo>
                  <a:cubicBezTo>
                    <a:pt x="1931" y="1659"/>
                    <a:pt x="1964" y="1657"/>
                    <a:pt x="1996" y="1653"/>
                  </a:cubicBezTo>
                  <a:lnTo>
                    <a:pt x="1996" y="1640"/>
                  </a:lnTo>
                  <a:cubicBezTo>
                    <a:pt x="1777" y="1590"/>
                    <a:pt x="1582" y="1502"/>
                    <a:pt x="1397" y="1390"/>
                  </a:cubicBezTo>
                  <a:cubicBezTo>
                    <a:pt x="1214" y="1280"/>
                    <a:pt x="1036" y="1152"/>
                    <a:pt x="871" y="1008"/>
                  </a:cubicBezTo>
                  <a:cubicBezTo>
                    <a:pt x="706" y="863"/>
                    <a:pt x="554" y="701"/>
                    <a:pt x="413" y="532"/>
                  </a:cubicBezTo>
                  <a:cubicBezTo>
                    <a:pt x="270" y="363"/>
                    <a:pt x="134" y="186"/>
                    <a:pt x="11" y="0"/>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1148550" y="740625"/>
              <a:ext cx="130825" cy="52700"/>
            </a:xfrm>
            <a:custGeom>
              <a:avLst/>
              <a:gdLst/>
              <a:ahLst/>
              <a:cxnLst/>
              <a:rect l="l" t="t" r="r" b="b"/>
              <a:pathLst>
                <a:path w="5233" h="2108" extrusionOk="0">
                  <a:moveTo>
                    <a:pt x="7" y="0"/>
                  </a:moveTo>
                  <a:cubicBezTo>
                    <a:pt x="7" y="0"/>
                    <a:pt x="8" y="1"/>
                    <a:pt x="8" y="1"/>
                  </a:cubicBezTo>
                  <a:lnTo>
                    <a:pt x="8" y="1"/>
                  </a:lnTo>
                  <a:lnTo>
                    <a:pt x="8" y="0"/>
                  </a:lnTo>
                  <a:close/>
                  <a:moveTo>
                    <a:pt x="8" y="1"/>
                  </a:moveTo>
                  <a:lnTo>
                    <a:pt x="1" y="12"/>
                  </a:lnTo>
                  <a:cubicBezTo>
                    <a:pt x="225" y="173"/>
                    <a:pt x="466" y="312"/>
                    <a:pt x="727" y="418"/>
                  </a:cubicBezTo>
                  <a:cubicBezTo>
                    <a:pt x="858" y="471"/>
                    <a:pt x="995" y="512"/>
                    <a:pt x="1146" y="517"/>
                  </a:cubicBezTo>
                  <a:cubicBezTo>
                    <a:pt x="1298" y="517"/>
                    <a:pt x="1433" y="474"/>
                    <a:pt x="1568" y="442"/>
                  </a:cubicBezTo>
                  <a:cubicBezTo>
                    <a:pt x="1835" y="370"/>
                    <a:pt x="2096" y="291"/>
                    <a:pt x="2361" y="250"/>
                  </a:cubicBezTo>
                  <a:cubicBezTo>
                    <a:pt x="2461" y="233"/>
                    <a:pt x="2561" y="225"/>
                    <a:pt x="2660" y="225"/>
                  </a:cubicBezTo>
                  <a:cubicBezTo>
                    <a:pt x="2693" y="225"/>
                    <a:pt x="2725" y="226"/>
                    <a:pt x="2758" y="227"/>
                  </a:cubicBezTo>
                  <a:cubicBezTo>
                    <a:pt x="2888" y="241"/>
                    <a:pt x="3014" y="275"/>
                    <a:pt x="3125" y="337"/>
                  </a:cubicBezTo>
                  <a:cubicBezTo>
                    <a:pt x="3341" y="477"/>
                    <a:pt x="3483" y="724"/>
                    <a:pt x="3600" y="966"/>
                  </a:cubicBezTo>
                  <a:cubicBezTo>
                    <a:pt x="3719" y="1211"/>
                    <a:pt x="3808" y="1473"/>
                    <a:pt x="3927" y="1725"/>
                  </a:cubicBezTo>
                  <a:cubicBezTo>
                    <a:pt x="3991" y="1847"/>
                    <a:pt x="4056" y="1979"/>
                    <a:pt x="4182" y="2065"/>
                  </a:cubicBezTo>
                  <a:cubicBezTo>
                    <a:pt x="4226" y="2097"/>
                    <a:pt x="4280" y="2108"/>
                    <a:pt x="4333" y="2108"/>
                  </a:cubicBezTo>
                  <a:cubicBezTo>
                    <a:pt x="4355" y="2108"/>
                    <a:pt x="4377" y="2106"/>
                    <a:pt x="4398" y="2103"/>
                  </a:cubicBezTo>
                  <a:cubicBezTo>
                    <a:pt x="4469" y="2088"/>
                    <a:pt x="4537" y="2060"/>
                    <a:pt x="4595" y="2018"/>
                  </a:cubicBezTo>
                  <a:cubicBezTo>
                    <a:pt x="4711" y="1934"/>
                    <a:pt x="4793" y="1819"/>
                    <a:pt x="4886" y="1718"/>
                  </a:cubicBezTo>
                  <a:cubicBezTo>
                    <a:pt x="4963" y="1627"/>
                    <a:pt x="5068" y="1542"/>
                    <a:pt x="5190" y="1542"/>
                  </a:cubicBezTo>
                  <a:cubicBezTo>
                    <a:pt x="5203" y="1542"/>
                    <a:pt x="5216" y="1543"/>
                    <a:pt x="5230" y="1545"/>
                  </a:cubicBezTo>
                  <a:lnTo>
                    <a:pt x="5232" y="1531"/>
                  </a:lnTo>
                  <a:cubicBezTo>
                    <a:pt x="5216" y="1529"/>
                    <a:pt x="5199" y="1527"/>
                    <a:pt x="5182" y="1527"/>
                  </a:cubicBezTo>
                  <a:cubicBezTo>
                    <a:pt x="5128" y="1527"/>
                    <a:pt x="5074" y="1541"/>
                    <a:pt x="5027" y="1567"/>
                  </a:cubicBezTo>
                  <a:cubicBezTo>
                    <a:pt x="4964" y="1601"/>
                    <a:pt x="4913" y="1651"/>
                    <a:pt x="4866" y="1700"/>
                  </a:cubicBezTo>
                  <a:cubicBezTo>
                    <a:pt x="4769" y="1800"/>
                    <a:pt x="4683" y="1909"/>
                    <a:pt x="4572" y="1984"/>
                  </a:cubicBezTo>
                  <a:cubicBezTo>
                    <a:pt x="4517" y="2023"/>
                    <a:pt x="4454" y="2044"/>
                    <a:pt x="4390" y="2055"/>
                  </a:cubicBezTo>
                  <a:cubicBezTo>
                    <a:pt x="4373" y="2057"/>
                    <a:pt x="4357" y="2058"/>
                    <a:pt x="4341" y="2058"/>
                  </a:cubicBezTo>
                  <a:cubicBezTo>
                    <a:pt x="4293" y="2058"/>
                    <a:pt x="4249" y="2049"/>
                    <a:pt x="4211" y="2019"/>
                  </a:cubicBezTo>
                  <a:cubicBezTo>
                    <a:pt x="4107" y="1945"/>
                    <a:pt x="4046" y="1817"/>
                    <a:pt x="3990" y="1696"/>
                  </a:cubicBezTo>
                  <a:cubicBezTo>
                    <a:pt x="3879" y="1446"/>
                    <a:pt x="3795" y="1182"/>
                    <a:pt x="3682" y="929"/>
                  </a:cubicBezTo>
                  <a:cubicBezTo>
                    <a:pt x="3564" y="678"/>
                    <a:pt x="3432" y="417"/>
                    <a:pt x="3184" y="245"/>
                  </a:cubicBezTo>
                  <a:cubicBezTo>
                    <a:pt x="3056" y="168"/>
                    <a:pt x="2913" y="125"/>
                    <a:pt x="2769" y="106"/>
                  </a:cubicBezTo>
                  <a:cubicBezTo>
                    <a:pt x="2713" y="101"/>
                    <a:pt x="2656" y="99"/>
                    <a:pt x="2599" y="99"/>
                  </a:cubicBezTo>
                  <a:cubicBezTo>
                    <a:pt x="2513" y="99"/>
                    <a:pt x="2427" y="105"/>
                    <a:pt x="2341" y="115"/>
                  </a:cubicBezTo>
                  <a:cubicBezTo>
                    <a:pt x="2061" y="151"/>
                    <a:pt x="1793" y="234"/>
                    <a:pt x="1530" y="311"/>
                  </a:cubicBezTo>
                  <a:cubicBezTo>
                    <a:pt x="1399" y="350"/>
                    <a:pt x="1268" y="395"/>
                    <a:pt x="1145" y="400"/>
                  </a:cubicBezTo>
                  <a:cubicBezTo>
                    <a:pt x="1139" y="400"/>
                    <a:pt x="1133" y="400"/>
                    <a:pt x="1127" y="400"/>
                  </a:cubicBezTo>
                  <a:cubicBezTo>
                    <a:pt x="1006" y="400"/>
                    <a:pt x="881" y="365"/>
                    <a:pt x="758" y="328"/>
                  </a:cubicBezTo>
                  <a:cubicBezTo>
                    <a:pt x="501" y="246"/>
                    <a:pt x="252" y="128"/>
                    <a:pt x="8" y="1"/>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1226125" y="783975"/>
              <a:ext cx="56575" cy="27625"/>
            </a:xfrm>
            <a:custGeom>
              <a:avLst/>
              <a:gdLst/>
              <a:ahLst/>
              <a:cxnLst/>
              <a:rect l="l" t="t" r="r" b="b"/>
              <a:pathLst>
                <a:path w="2263" h="1105" extrusionOk="0">
                  <a:moveTo>
                    <a:pt x="13" y="1"/>
                  </a:moveTo>
                  <a:lnTo>
                    <a:pt x="1" y="6"/>
                  </a:lnTo>
                  <a:cubicBezTo>
                    <a:pt x="81" y="260"/>
                    <a:pt x="220" y="495"/>
                    <a:pt x="404" y="694"/>
                  </a:cubicBezTo>
                  <a:cubicBezTo>
                    <a:pt x="586" y="893"/>
                    <a:pt x="836" y="1044"/>
                    <a:pt x="1109" y="1090"/>
                  </a:cubicBezTo>
                  <a:cubicBezTo>
                    <a:pt x="1169" y="1100"/>
                    <a:pt x="1228" y="1105"/>
                    <a:pt x="1288" y="1105"/>
                  </a:cubicBezTo>
                  <a:cubicBezTo>
                    <a:pt x="1365" y="1105"/>
                    <a:pt x="1441" y="1097"/>
                    <a:pt x="1517" y="1084"/>
                  </a:cubicBezTo>
                  <a:cubicBezTo>
                    <a:pt x="1650" y="1061"/>
                    <a:pt x="1781" y="1010"/>
                    <a:pt x="1892" y="931"/>
                  </a:cubicBezTo>
                  <a:cubicBezTo>
                    <a:pt x="2117" y="772"/>
                    <a:pt x="2240" y="507"/>
                    <a:pt x="2263" y="246"/>
                  </a:cubicBezTo>
                  <a:lnTo>
                    <a:pt x="2249" y="245"/>
                  </a:lnTo>
                  <a:cubicBezTo>
                    <a:pt x="2210" y="501"/>
                    <a:pt x="2072" y="745"/>
                    <a:pt x="1856" y="878"/>
                  </a:cubicBezTo>
                  <a:cubicBezTo>
                    <a:pt x="1708" y="969"/>
                    <a:pt x="1532" y="1010"/>
                    <a:pt x="1357" y="1010"/>
                  </a:cubicBezTo>
                  <a:cubicBezTo>
                    <a:pt x="1280" y="1010"/>
                    <a:pt x="1204" y="1002"/>
                    <a:pt x="1130" y="986"/>
                  </a:cubicBezTo>
                  <a:cubicBezTo>
                    <a:pt x="884" y="931"/>
                    <a:pt x="682" y="772"/>
                    <a:pt x="501" y="598"/>
                  </a:cubicBezTo>
                  <a:cubicBezTo>
                    <a:pt x="320" y="421"/>
                    <a:pt x="161" y="218"/>
                    <a:pt x="13" y="1"/>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1162975" y="787525"/>
              <a:ext cx="35700" cy="111925"/>
            </a:xfrm>
            <a:custGeom>
              <a:avLst/>
              <a:gdLst/>
              <a:ahLst/>
              <a:cxnLst/>
              <a:rect l="l" t="t" r="r" b="b"/>
              <a:pathLst>
                <a:path w="1428" h="4477" extrusionOk="0">
                  <a:moveTo>
                    <a:pt x="770" y="1"/>
                  </a:moveTo>
                  <a:cubicBezTo>
                    <a:pt x="582" y="404"/>
                    <a:pt x="422" y="821"/>
                    <a:pt x="290" y="1246"/>
                  </a:cubicBezTo>
                  <a:cubicBezTo>
                    <a:pt x="160" y="1672"/>
                    <a:pt x="60" y="2109"/>
                    <a:pt x="20" y="2559"/>
                  </a:cubicBezTo>
                  <a:cubicBezTo>
                    <a:pt x="3" y="2782"/>
                    <a:pt x="0" y="3009"/>
                    <a:pt x="29" y="3236"/>
                  </a:cubicBezTo>
                  <a:cubicBezTo>
                    <a:pt x="58" y="3462"/>
                    <a:pt x="124" y="3689"/>
                    <a:pt x="247" y="3889"/>
                  </a:cubicBezTo>
                  <a:cubicBezTo>
                    <a:pt x="372" y="4086"/>
                    <a:pt x="553" y="4252"/>
                    <a:pt x="765" y="4344"/>
                  </a:cubicBezTo>
                  <a:cubicBezTo>
                    <a:pt x="976" y="4439"/>
                    <a:pt x="1203" y="4474"/>
                    <a:pt x="1426" y="4476"/>
                  </a:cubicBezTo>
                  <a:lnTo>
                    <a:pt x="1428" y="4463"/>
                  </a:lnTo>
                  <a:cubicBezTo>
                    <a:pt x="1209" y="4421"/>
                    <a:pt x="996" y="4364"/>
                    <a:pt x="809" y="4259"/>
                  </a:cubicBezTo>
                  <a:cubicBezTo>
                    <a:pt x="620" y="4156"/>
                    <a:pt x="466" y="4002"/>
                    <a:pt x="365" y="3819"/>
                  </a:cubicBezTo>
                  <a:cubicBezTo>
                    <a:pt x="156" y="3449"/>
                    <a:pt x="111" y="3000"/>
                    <a:pt x="129" y="2565"/>
                  </a:cubicBezTo>
                  <a:cubicBezTo>
                    <a:pt x="155" y="2127"/>
                    <a:pt x="239" y="1691"/>
                    <a:pt x="355" y="1265"/>
                  </a:cubicBezTo>
                  <a:cubicBezTo>
                    <a:pt x="469" y="838"/>
                    <a:pt x="612" y="416"/>
                    <a:pt x="783" y="7"/>
                  </a:cubicBezTo>
                  <a:lnTo>
                    <a:pt x="770"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1187525" y="817100"/>
              <a:ext cx="15975" cy="81325"/>
            </a:xfrm>
            <a:custGeom>
              <a:avLst/>
              <a:gdLst/>
              <a:ahLst/>
              <a:cxnLst/>
              <a:rect l="l" t="t" r="r" b="b"/>
              <a:pathLst>
                <a:path w="639" h="3253" extrusionOk="0">
                  <a:moveTo>
                    <a:pt x="627" y="1"/>
                  </a:moveTo>
                  <a:cubicBezTo>
                    <a:pt x="481" y="250"/>
                    <a:pt x="353" y="511"/>
                    <a:pt x="246" y="780"/>
                  </a:cubicBezTo>
                  <a:cubicBezTo>
                    <a:pt x="140" y="1050"/>
                    <a:pt x="54" y="1331"/>
                    <a:pt x="16" y="1624"/>
                  </a:cubicBezTo>
                  <a:cubicBezTo>
                    <a:pt x="3" y="1696"/>
                    <a:pt x="5" y="1771"/>
                    <a:pt x="0" y="1846"/>
                  </a:cubicBezTo>
                  <a:cubicBezTo>
                    <a:pt x="0" y="1921"/>
                    <a:pt x="6" y="1997"/>
                    <a:pt x="15" y="2072"/>
                  </a:cubicBezTo>
                  <a:lnTo>
                    <a:pt x="43" y="2184"/>
                  </a:lnTo>
                  <a:cubicBezTo>
                    <a:pt x="49" y="2223"/>
                    <a:pt x="63" y="2259"/>
                    <a:pt x="81" y="2294"/>
                  </a:cubicBezTo>
                  <a:lnTo>
                    <a:pt x="134" y="2399"/>
                  </a:lnTo>
                  <a:lnTo>
                    <a:pt x="190" y="2490"/>
                  </a:lnTo>
                  <a:cubicBezTo>
                    <a:pt x="270" y="2608"/>
                    <a:pt x="342" y="2731"/>
                    <a:pt x="411" y="2855"/>
                  </a:cubicBezTo>
                  <a:cubicBezTo>
                    <a:pt x="446" y="2918"/>
                    <a:pt x="477" y="2980"/>
                    <a:pt x="504" y="3045"/>
                  </a:cubicBezTo>
                  <a:cubicBezTo>
                    <a:pt x="529" y="3109"/>
                    <a:pt x="558" y="3181"/>
                    <a:pt x="547" y="3243"/>
                  </a:cubicBezTo>
                  <a:lnTo>
                    <a:pt x="557" y="3252"/>
                  </a:lnTo>
                  <a:cubicBezTo>
                    <a:pt x="580" y="3215"/>
                    <a:pt x="579" y="3176"/>
                    <a:pt x="578" y="3139"/>
                  </a:cubicBezTo>
                  <a:cubicBezTo>
                    <a:pt x="577" y="3101"/>
                    <a:pt x="570" y="3064"/>
                    <a:pt x="563" y="3028"/>
                  </a:cubicBezTo>
                  <a:cubicBezTo>
                    <a:pt x="545" y="2955"/>
                    <a:pt x="523" y="2885"/>
                    <a:pt x="497" y="2815"/>
                  </a:cubicBezTo>
                  <a:cubicBezTo>
                    <a:pt x="444" y="2678"/>
                    <a:pt x="376" y="2548"/>
                    <a:pt x="307" y="2420"/>
                  </a:cubicBezTo>
                  <a:lnTo>
                    <a:pt x="252" y="2326"/>
                  </a:lnTo>
                  <a:lnTo>
                    <a:pt x="211" y="2237"/>
                  </a:lnTo>
                  <a:cubicBezTo>
                    <a:pt x="176" y="2180"/>
                    <a:pt x="170" y="2111"/>
                    <a:pt x="147" y="2047"/>
                  </a:cubicBezTo>
                  <a:cubicBezTo>
                    <a:pt x="136" y="1981"/>
                    <a:pt x="126" y="1912"/>
                    <a:pt x="122" y="1844"/>
                  </a:cubicBezTo>
                  <a:cubicBezTo>
                    <a:pt x="124" y="1774"/>
                    <a:pt x="116" y="1705"/>
                    <a:pt x="125" y="1634"/>
                  </a:cubicBezTo>
                  <a:cubicBezTo>
                    <a:pt x="147" y="1353"/>
                    <a:pt x="219" y="1075"/>
                    <a:pt x="310" y="803"/>
                  </a:cubicBezTo>
                  <a:cubicBezTo>
                    <a:pt x="399" y="531"/>
                    <a:pt x="509" y="264"/>
                    <a:pt x="639" y="7"/>
                  </a:cubicBezTo>
                  <a:lnTo>
                    <a:pt x="627"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1108225" y="783725"/>
              <a:ext cx="30525" cy="128575"/>
            </a:xfrm>
            <a:custGeom>
              <a:avLst/>
              <a:gdLst/>
              <a:ahLst/>
              <a:cxnLst/>
              <a:rect l="l" t="t" r="r" b="b"/>
              <a:pathLst>
                <a:path w="1221" h="5143" extrusionOk="0">
                  <a:moveTo>
                    <a:pt x="1211" y="1"/>
                  </a:moveTo>
                  <a:lnTo>
                    <a:pt x="1200" y="26"/>
                  </a:lnTo>
                  <a:cubicBezTo>
                    <a:pt x="1199" y="26"/>
                    <a:pt x="1199" y="26"/>
                    <a:pt x="1199" y="26"/>
                  </a:cubicBezTo>
                  <a:cubicBezTo>
                    <a:pt x="1196" y="26"/>
                    <a:pt x="1193" y="22"/>
                    <a:pt x="1193" y="19"/>
                  </a:cubicBezTo>
                  <a:lnTo>
                    <a:pt x="1193" y="23"/>
                  </a:lnTo>
                  <a:cubicBezTo>
                    <a:pt x="1192" y="27"/>
                    <a:pt x="1192" y="29"/>
                    <a:pt x="1192" y="32"/>
                  </a:cubicBezTo>
                  <a:lnTo>
                    <a:pt x="1187" y="52"/>
                  </a:lnTo>
                  <a:lnTo>
                    <a:pt x="1177" y="93"/>
                  </a:lnTo>
                  <a:lnTo>
                    <a:pt x="1153" y="174"/>
                  </a:lnTo>
                  <a:lnTo>
                    <a:pt x="1102" y="335"/>
                  </a:lnTo>
                  <a:cubicBezTo>
                    <a:pt x="1066" y="442"/>
                    <a:pt x="1027" y="548"/>
                    <a:pt x="989" y="653"/>
                  </a:cubicBezTo>
                  <a:cubicBezTo>
                    <a:pt x="909" y="865"/>
                    <a:pt x="825" y="1075"/>
                    <a:pt x="735" y="1282"/>
                  </a:cubicBezTo>
                  <a:cubicBezTo>
                    <a:pt x="648" y="1489"/>
                    <a:pt x="555" y="1694"/>
                    <a:pt x="452" y="1892"/>
                  </a:cubicBezTo>
                  <a:cubicBezTo>
                    <a:pt x="401" y="1993"/>
                    <a:pt x="346" y="2082"/>
                    <a:pt x="289" y="2187"/>
                  </a:cubicBezTo>
                  <a:cubicBezTo>
                    <a:pt x="231" y="2291"/>
                    <a:pt x="183" y="2402"/>
                    <a:pt x="147" y="2516"/>
                  </a:cubicBezTo>
                  <a:cubicBezTo>
                    <a:pt x="1" y="2974"/>
                    <a:pt x="6" y="3475"/>
                    <a:pt x="144" y="3922"/>
                  </a:cubicBezTo>
                  <a:cubicBezTo>
                    <a:pt x="283" y="4371"/>
                    <a:pt x="505" y="4784"/>
                    <a:pt x="793" y="5142"/>
                  </a:cubicBezTo>
                  <a:lnTo>
                    <a:pt x="817" y="5129"/>
                  </a:lnTo>
                  <a:cubicBezTo>
                    <a:pt x="738" y="4913"/>
                    <a:pt x="661" y="4702"/>
                    <a:pt x="588" y="4491"/>
                  </a:cubicBezTo>
                  <a:cubicBezTo>
                    <a:pt x="520" y="4278"/>
                    <a:pt x="456" y="4067"/>
                    <a:pt x="409" y="3854"/>
                  </a:cubicBezTo>
                  <a:cubicBezTo>
                    <a:pt x="361" y="3640"/>
                    <a:pt x="322" y="3428"/>
                    <a:pt x="307" y="3213"/>
                  </a:cubicBezTo>
                  <a:cubicBezTo>
                    <a:pt x="290" y="3000"/>
                    <a:pt x="302" y="2784"/>
                    <a:pt x="356" y="2578"/>
                  </a:cubicBezTo>
                  <a:cubicBezTo>
                    <a:pt x="382" y="2475"/>
                    <a:pt x="419" y="2374"/>
                    <a:pt x="465" y="2278"/>
                  </a:cubicBezTo>
                  <a:cubicBezTo>
                    <a:pt x="510" y="2180"/>
                    <a:pt x="567" y="2073"/>
                    <a:pt x="612" y="1970"/>
                  </a:cubicBezTo>
                  <a:cubicBezTo>
                    <a:pt x="706" y="1759"/>
                    <a:pt x="787" y="1545"/>
                    <a:pt x="863" y="1331"/>
                  </a:cubicBezTo>
                  <a:cubicBezTo>
                    <a:pt x="936" y="1115"/>
                    <a:pt x="1004" y="898"/>
                    <a:pt x="1066" y="679"/>
                  </a:cubicBezTo>
                  <a:cubicBezTo>
                    <a:pt x="1097" y="570"/>
                    <a:pt x="1127" y="461"/>
                    <a:pt x="1155" y="350"/>
                  </a:cubicBezTo>
                  <a:lnTo>
                    <a:pt x="1193" y="184"/>
                  </a:lnTo>
                  <a:lnTo>
                    <a:pt x="1211" y="100"/>
                  </a:lnTo>
                  <a:lnTo>
                    <a:pt x="1218" y="58"/>
                  </a:lnTo>
                  <a:lnTo>
                    <a:pt x="1221" y="36"/>
                  </a:lnTo>
                  <a:cubicBezTo>
                    <a:pt x="1221" y="33"/>
                    <a:pt x="1221" y="28"/>
                    <a:pt x="1221" y="24"/>
                  </a:cubicBezTo>
                  <a:lnTo>
                    <a:pt x="1221" y="17"/>
                  </a:lnTo>
                  <a:cubicBezTo>
                    <a:pt x="1221" y="11"/>
                    <a:pt x="1216" y="3"/>
                    <a:pt x="1211" y="1"/>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p:nvPr/>
          </p:nvSpPr>
          <p:spPr>
            <a:xfrm>
              <a:off x="1078200" y="568775"/>
              <a:ext cx="60550" cy="150475"/>
            </a:xfrm>
            <a:custGeom>
              <a:avLst/>
              <a:gdLst/>
              <a:ahLst/>
              <a:cxnLst/>
              <a:rect l="l" t="t" r="r" b="b"/>
              <a:pathLst>
                <a:path w="2422" h="6019" extrusionOk="0">
                  <a:moveTo>
                    <a:pt x="211" y="1"/>
                  </a:moveTo>
                  <a:cubicBezTo>
                    <a:pt x="112" y="263"/>
                    <a:pt x="54" y="540"/>
                    <a:pt x="27" y="821"/>
                  </a:cubicBezTo>
                  <a:cubicBezTo>
                    <a:pt x="0" y="1103"/>
                    <a:pt x="9" y="1388"/>
                    <a:pt x="52" y="1671"/>
                  </a:cubicBezTo>
                  <a:cubicBezTo>
                    <a:pt x="97" y="1953"/>
                    <a:pt x="180" y="2234"/>
                    <a:pt x="317" y="2490"/>
                  </a:cubicBezTo>
                  <a:cubicBezTo>
                    <a:pt x="346" y="2556"/>
                    <a:pt x="388" y="2616"/>
                    <a:pt x="425" y="2677"/>
                  </a:cubicBezTo>
                  <a:cubicBezTo>
                    <a:pt x="464" y="2738"/>
                    <a:pt x="500" y="2802"/>
                    <a:pt x="547" y="2857"/>
                  </a:cubicBezTo>
                  <a:lnTo>
                    <a:pt x="680" y="3028"/>
                  </a:lnTo>
                  <a:lnTo>
                    <a:pt x="816" y="3184"/>
                  </a:lnTo>
                  <a:cubicBezTo>
                    <a:pt x="1173" y="3600"/>
                    <a:pt x="1523" y="4023"/>
                    <a:pt x="1797" y="4494"/>
                  </a:cubicBezTo>
                  <a:cubicBezTo>
                    <a:pt x="2076" y="4962"/>
                    <a:pt x="2255" y="5486"/>
                    <a:pt x="2396" y="6018"/>
                  </a:cubicBezTo>
                  <a:lnTo>
                    <a:pt x="2422" y="6012"/>
                  </a:lnTo>
                  <a:cubicBezTo>
                    <a:pt x="2316" y="5472"/>
                    <a:pt x="2172" y="4929"/>
                    <a:pt x="1916" y="4429"/>
                  </a:cubicBezTo>
                  <a:cubicBezTo>
                    <a:pt x="1659" y="3930"/>
                    <a:pt x="1323" y="3483"/>
                    <a:pt x="984" y="3045"/>
                  </a:cubicBezTo>
                  <a:lnTo>
                    <a:pt x="858" y="2882"/>
                  </a:lnTo>
                  <a:lnTo>
                    <a:pt x="746" y="2720"/>
                  </a:lnTo>
                  <a:cubicBezTo>
                    <a:pt x="705" y="2667"/>
                    <a:pt x="678" y="2607"/>
                    <a:pt x="646" y="2549"/>
                  </a:cubicBezTo>
                  <a:cubicBezTo>
                    <a:pt x="616" y="2490"/>
                    <a:pt x="581" y="2435"/>
                    <a:pt x="559" y="2373"/>
                  </a:cubicBezTo>
                  <a:lnTo>
                    <a:pt x="482" y="2192"/>
                  </a:lnTo>
                  <a:lnTo>
                    <a:pt x="421" y="2005"/>
                  </a:lnTo>
                  <a:cubicBezTo>
                    <a:pt x="396" y="1943"/>
                    <a:pt x="384" y="1879"/>
                    <a:pt x="366" y="1815"/>
                  </a:cubicBezTo>
                  <a:cubicBezTo>
                    <a:pt x="348" y="1751"/>
                    <a:pt x="331" y="1688"/>
                    <a:pt x="319" y="1622"/>
                  </a:cubicBezTo>
                  <a:cubicBezTo>
                    <a:pt x="206" y="1104"/>
                    <a:pt x="193" y="557"/>
                    <a:pt x="237" y="7"/>
                  </a:cubicBezTo>
                  <a:lnTo>
                    <a:pt x="211" y="1"/>
                  </a:ln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7"/>
            <p:cNvSpPr/>
            <p:nvPr/>
          </p:nvSpPr>
          <p:spPr>
            <a:xfrm>
              <a:off x="1109500" y="325975"/>
              <a:ext cx="49600" cy="170600"/>
            </a:xfrm>
            <a:custGeom>
              <a:avLst/>
              <a:gdLst/>
              <a:ahLst/>
              <a:cxnLst/>
              <a:rect l="l" t="t" r="r" b="b"/>
              <a:pathLst>
                <a:path w="1984" h="6824" extrusionOk="0">
                  <a:moveTo>
                    <a:pt x="1836" y="1"/>
                  </a:moveTo>
                  <a:lnTo>
                    <a:pt x="1836" y="1"/>
                  </a:lnTo>
                  <a:cubicBezTo>
                    <a:pt x="1835" y="163"/>
                    <a:pt x="1859" y="303"/>
                    <a:pt x="1864" y="455"/>
                  </a:cubicBezTo>
                  <a:cubicBezTo>
                    <a:pt x="1872" y="603"/>
                    <a:pt x="1877" y="753"/>
                    <a:pt x="1878" y="902"/>
                  </a:cubicBezTo>
                  <a:cubicBezTo>
                    <a:pt x="1878" y="1200"/>
                    <a:pt x="1865" y="1498"/>
                    <a:pt x="1827" y="1792"/>
                  </a:cubicBezTo>
                  <a:cubicBezTo>
                    <a:pt x="1761" y="2383"/>
                    <a:pt x="1614" y="2957"/>
                    <a:pt x="1382" y="3501"/>
                  </a:cubicBezTo>
                  <a:cubicBezTo>
                    <a:pt x="1159" y="4055"/>
                    <a:pt x="892" y="4589"/>
                    <a:pt x="664" y="5140"/>
                  </a:cubicBezTo>
                  <a:cubicBezTo>
                    <a:pt x="435" y="5691"/>
                    <a:pt x="205" y="6243"/>
                    <a:pt x="1" y="6811"/>
                  </a:cubicBezTo>
                  <a:lnTo>
                    <a:pt x="26" y="6823"/>
                  </a:lnTo>
                  <a:cubicBezTo>
                    <a:pt x="364" y="6323"/>
                    <a:pt x="648" y="5793"/>
                    <a:pt x="914" y="5252"/>
                  </a:cubicBezTo>
                  <a:cubicBezTo>
                    <a:pt x="1179" y="4713"/>
                    <a:pt x="1383" y="4146"/>
                    <a:pt x="1585" y="3579"/>
                  </a:cubicBezTo>
                  <a:cubicBezTo>
                    <a:pt x="1690" y="3297"/>
                    <a:pt x="1776" y="3000"/>
                    <a:pt x="1840" y="2705"/>
                  </a:cubicBezTo>
                  <a:cubicBezTo>
                    <a:pt x="1905" y="2408"/>
                    <a:pt x="1941" y="2106"/>
                    <a:pt x="1963" y="1804"/>
                  </a:cubicBezTo>
                  <a:cubicBezTo>
                    <a:pt x="1983" y="1502"/>
                    <a:pt x="1980" y="1200"/>
                    <a:pt x="1961" y="899"/>
                  </a:cubicBezTo>
                  <a:cubicBezTo>
                    <a:pt x="1951" y="749"/>
                    <a:pt x="1936" y="598"/>
                    <a:pt x="1918" y="450"/>
                  </a:cubicBezTo>
                  <a:cubicBezTo>
                    <a:pt x="1902" y="303"/>
                    <a:pt x="1872" y="147"/>
                    <a:pt x="1862" y="9"/>
                  </a:cubicBezTo>
                  <a:lnTo>
                    <a:pt x="1836" y="1"/>
                  </a:ln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7"/>
            <p:cNvSpPr/>
            <p:nvPr/>
          </p:nvSpPr>
          <p:spPr>
            <a:xfrm>
              <a:off x="1164350" y="974475"/>
              <a:ext cx="55125" cy="226500"/>
            </a:xfrm>
            <a:custGeom>
              <a:avLst/>
              <a:gdLst/>
              <a:ahLst/>
              <a:cxnLst/>
              <a:rect l="l" t="t" r="r" b="b"/>
              <a:pathLst>
                <a:path w="2205" h="9060" extrusionOk="0">
                  <a:moveTo>
                    <a:pt x="21" y="0"/>
                  </a:moveTo>
                  <a:lnTo>
                    <a:pt x="0" y="18"/>
                  </a:lnTo>
                  <a:cubicBezTo>
                    <a:pt x="477" y="653"/>
                    <a:pt x="866" y="1352"/>
                    <a:pt x="1180" y="2078"/>
                  </a:cubicBezTo>
                  <a:cubicBezTo>
                    <a:pt x="1494" y="2803"/>
                    <a:pt x="1733" y="3562"/>
                    <a:pt x="1848" y="4340"/>
                  </a:cubicBezTo>
                  <a:cubicBezTo>
                    <a:pt x="1867" y="4534"/>
                    <a:pt x="1898" y="4729"/>
                    <a:pt x="1907" y="4924"/>
                  </a:cubicBezTo>
                  <a:cubicBezTo>
                    <a:pt x="1912" y="5121"/>
                    <a:pt x="1928" y="5313"/>
                    <a:pt x="1923" y="5513"/>
                  </a:cubicBezTo>
                  <a:cubicBezTo>
                    <a:pt x="1922" y="5710"/>
                    <a:pt x="1923" y="5908"/>
                    <a:pt x="1918" y="6106"/>
                  </a:cubicBezTo>
                  <a:cubicBezTo>
                    <a:pt x="1919" y="6305"/>
                    <a:pt x="1917" y="6502"/>
                    <a:pt x="1912" y="6699"/>
                  </a:cubicBezTo>
                  <a:cubicBezTo>
                    <a:pt x="1907" y="7095"/>
                    <a:pt x="1892" y="7490"/>
                    <a:pt x="1865" y="7883"/>
                  </a:cubicBezTo>
                  <a:cubicBezTo>
                    <a:pt x="1850" y="8080"/>
                    <a:pt x="1833" y="8277"/>
                    <a:pt x="1803" y="8471"/>
                  </a:cubicBezTo>
                  <a:cubicBezTo>
                    <a:pt x="1776" y="8666"/>
                    <a:pt x="1743" y="8864"/>
                    <a:pt x="1675" y="9046"/>
                  </a:cubicBezTo>
                  <a:lnTo>
                    <a:pt x="1698" y="9060"/>
                  </a:lnTo>
                  <a:cubicBezTo>
                    <a:pt x="1904" y="8704"/>
                    <a:pt x="1978" y="8300"/>
                    <a:pt x="2054" y="7907"/>
                  </a:cubicBezTo>
                  <a:cubicBezTo>
                    <a:pt x="2125" y="7510"/>
                    <a:pt x="2159" y="7110"/>
                    <a:pt x="2184" y="6709"/>
                  </a:cubicBezTo>
                  <a:cubicBezTo>
                    <a:pt x="2205" y="6309"/>
                    <a:pt x="2205" y="5908"/>
                    <a:pt x="2192" y="5508"/>
                  </a:cubicBezTo>
                  <a:cubicBezTo>
                    <a:pt x="2189" y="5309"/>
                    <a:pt x="2164" y="5105"/>
                    <a:pt x="2150" y="4904"/>
                  </a:cubicBezTo>
                  <a:cubicBezTo>
                    <a:pt x="2131" y="4702"/>
                    <a:pt x="2091" y="4503"/>
                    <a:pt x="2063" y="4304"/>
                  </a:cubicBezTo>
                  <a:cubicBezTo>
                    <a:pt x="1917" y="3509"/>
                    <a:pt x="1646" y="2744"/>
                    <a:pt x="1304" y="2020"/>
                  </a:cubicBezTo>
                  <a:cubicBezTo>
                    <a:pt x="952" y="1300"/>
                    <a:pt x="528" y="617"/>
                    <a:pt x="21" y="0"/>
                  </a:cubicBezTo>
                  <a:close/>
                </a:path>
              </a:pathLst>
            </a:custGeom>
            <a:solidFill>
              <a:srgbClr val="EC0B11">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1131400" y="923775"/>
              <a:ext cx="152500" cy="103250"/>
            </a:xfrm>
            <a:custGeom>
              <a:avLst/>
              <a:gdLst/>
              <a:ahLst/>
              <a:cxnLst/>
              <a:rect l="l" t="t" r="r" b="b"/>
              <a:pathLst>
                <a:path w="6100" h="4130" extrusionOk="0">
                  <a:moveTo>
                    <a:pt x="204" y="0"/>
                  </a:moveTo>
                  <a:cubicBezTo>
                    <a:pt x="136" y="0"/>
                    <a:pt x="68" y="1"/>
                    <a:pt x="1" y="2"/>
                  </a:cubicBezTo>
                  <a:lnTo>
                    <a:pt x="1" y="16"/>
                  </a:lnTo>
                  <a:cubicBezTo>
                    <a:pt x="653" y="22"/>
                    <a:pt x="1307" y="82"/>
                    <a:pt x="1941" y="224"/>
                  </a:cubicBezTo>
                  <a:cubicBezTo>
                    <a:pt x="2258" y="296"/>
                    <a:pt x="2570" y="395"/>
                    <a:pt x="2852" y="547"/>
                  </a:cubicBezTo>
                  <a:cubicBezTo>
                    <a:pt x="2993" y="622"/>
                    <a:pt x="3122" y="716"/>
                    <a:pt x="3230" y="831"/>
                  </a:cubicBezTo>
                  <a:cubicBezTo>
                    <a:pt x="3338" y="944"/>
                    <a:pt x="3434" y="1079"/>
                    <a:pt x="3529" y="1209"/>
                  </a:cubicBezTo>
                  <a:cubicBezTo>
                    <a:pt x="3905" y="1740"/>
                    <a:pt x="4232" y="2308"/>
                    <a:pt x="4631" y="2832"/>
                  </a:cubicBezTo>
                  <a:cubicBezTo>
                    <a:pt x="4832" y="3091"/>
                    <a:pt x="5041" y="3346"/>
                    <a:pt x="5281" y="3575"/>
                  </a:cubicBezTo>
                  <a:cubicBezTo>
                    <a:pt x="5518" y="3803"/>
                    <a:pt x="5786" y="4010"/>
                    <a:pt x="6093" y="4129"/>
                  </a:cubicBezTo>
                  <a:lnTo>
                    <a:pt x="6099" y="4118"/>
                  </a:lnTo>
                  <a:cubicBezTo>
                    <a:pt x="5811" y="3963"/>
                    <a:pt x="5567" y="3745"/>
                    <a:pt x="5348" y="3508"/>
                  </a:cubicBezTo>
                  <a:cubicBezTo>
                    <a:pt x="5129" y="3271"/>
                    <a:pt x="4928" y="3015"/>
                    <a:pt x="4741" y="2751"/>
                  </a:cubicBezTo>
                  <a:cubicBezTo>
                    <a:pt x="4360" y="2223"/>
                    <a:pt x="4008" y="1673"/>
                    <a:pt x="3618" y="1145"/>
                  </a:cubicBezTo>
                  <a:cubicBezTo>
                    <a:pt x="3517" y="1014"/>
                    <a:pt x="3419" y="882"/>
                    <a:pt x="3302" y="762"/>
                  </a:cubicBezTo>
                  <a:cubicBezTo>
                    <a:pt x="3182" y="641"/>
                    <a:pt x="3041" y="545"/>
                    <a:pt x="2893" y="470"/>
                  </a:cubicBezTo>
                  <a:cubicBezTo>
                    <a:pt x="2596" y="316"/>
                    <a:pt x="2276" y="224"/>
                    <a:pt x="1956" y="158"/>
                  </a:cubicBezTo>
                  <a:cubicBezTo>
                    <a:pt x="1378" y="45"/>
                    <a:pt x="791" y="0"/>
                    <a:pt x="204" y="0"/>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1219300" y="987375"/>
              <a:ext cx="79350" cy="56350"/>
            </a:xfrm>
            <a:custGeom>
              <a:avLst/>
              <a:gdLst/>
              <a:ahLst/>
              <a:cxnLst/>
              <a:rect l="l" t="t" r="r" b="b"/>
              <a:pathLst>
                <a:path w="3174" h="2254" extrusionOk="0">
                  <a:moveTo>
                    <a:pt x="13" y="1"/>
                  </a:moveTo>
                  <a:lnTo>
                    <a:pt x="1" y="8"/>
                  </a:lnTo>
                  <a:cubicBezTo>
                    <a:pt x="168" y="320"/>
                    <a:pt x="352" y="623"/>
                    <a:pt x="557" y="914"/>
                  </a:cubicBezTo>
                  <a:cubicBezTo>
                    <a:pt x="763" y="1204"/>
                    <a:pt x="987" y="1482"/>
                    <a:pt x="1252" y="1726"/>
                  </a:cubicBezTo>
                  <a:cubicBezTo>
                    <a:pt x="1384" y="1849"/>
                    <a:pt x="1528" y="1961"/>
                    <a:pt x="1690" y="2050"/>
                  </a:cubicBezTo>
                  <a:cubicBezTo>
                    <a:pt x="1858" y="2138"/>
                    <a:pt x="2034" y="2181"/>
                    <a:pt x="2210" y="2217"/>
                  </a:cubicBezTo>
                  <a:cubicBezTo>
                    <a:pt x="2328" y="2237"/>
                    <a:pt x="2449" y="2253"/>
                    <a:pt x="2570" y="2253"/>
                  </a:cubicBezTo>
                  <a:cubicBezTo>
                    <a:pt x="2632" y="2253"/>
                    <a:pt x="2695" y="2249"/>
                    <a:pt x="2757" y="2239"/>
                  </a:cubicBezTo>
                  <a:cubicBezTo>
                    <a:pt x="2848" y="2223"/>
                    <a:pt x="2939" y="2198"/>
                    <a:pt x="3020" y="2148"/>
                  </a:cubicBezTo>
                  <a:cubicBezTo>
                    <a:pt x="3097" y="2101"/>
                    <a:pt x="3173" y="2015"/>
                    <a:pt x="3160" y="1917"/>
                  </a:cubicBezTo>
                  <a:lnTo>
                    <a:pt x="3160" y="1917"/>
                  </a:lnTo>
                  <a:lnTo>
                    <a:pt x="3146" y="1919"/>
                  </a:lnTo>
                  <a:cubicBezTo>
                    <a:pt x="3137" y="2005"/>
                    <a:pt x="3066" y="2065"/>
                    <a:pt x="2991" y="2094"/>
                  </a:cubicBezTo>
                  <a:cubicBezTo>
                    <a:pt x="2915" y="2128"/>
                    <a:pt x="2832" y="2142"/>
                    <a:pt x="2747" y="2146"/>
                  </a:cubicBezTo>
                  <a:cubicBezTo>
                    <a:pt x="2729" y="2146"/>
                    <a:pt x="2711" y="2147"/>
                    <a:pt x="2693" y="2147"/>
                  </a:cubicBezTo>
                  <a:cubicBezTo>
                    <a:pt x="2541" y="2147"/>
                    <a:pt x="2388" y="2124"/>
                    <a:pt x="2239" y="2086"/>
                  </a:cubicBezTo>
                  <a:cubicBezTo>
                    <a:pt x="2072" y="2045"/>
                    <a:pt x="1901" y="1998"/>
                    <a:pt x="1752" y="1929"/>
                  </a:cubicBezTo>
                  <a:cubicBezTo>
                    <a:pt x="1601" y="1854"/>
                    <a:pt x="1458" y="1755"/>
                    <a:pt x="1324" y="1644"/>
                  </a:cubicBezTo>
                  <a:cubicBezTo>
                    <a:pt x="1060" y="1417"/>
                    <a:pt x="828" y="1151"/>
                    <a:pt x="612" y="873"/>
                  </a:cubicBezTo>
                  <a:cubicBezTo>
                    <a:pt x="396" y="595"/>
                    <a:pt x="195" y="304"/>
                    <a:pt x="13" y="1"/>
                  </a:cubicBez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1226125" y="925475"/>
              <a:ext cx="63375" cy="26025"/>
            </a:xfrm>
            <a:custGeom>
              <a:avLst/>
              <a:gdLst/>
              <a:ahLst/>
              <a:cxnLst/>
              <a:rect l="l" t="t" r="r" b="b"/>
              <a:pathLst>
                <a:path w="2535" h="1041" extrusionOk="0">
                  <a:moveTo>
                    <a:pt x="12" y="0"/>
                  </a:moveTo>
                  <a:lnTo>
                    <a:pt x="1" y="8"/>
                  </a:lnTo>
                  <a:cubicBezTo>
                    <a:pt x="119" y="257"/>
                    <a:pt x="274" y="498"/>
                    <a:pt x="482" y="690"/>
                  </a:cubicBezTo>
                  <a:cubicBezTo>
                    <a:pt x="688" y="884"/>
                    <a:pt x="962" y="1020"/>
                    <a:pt x="1254" y="1037"/>
                  </a:cubicBezTo>
                  <a:cubicBezTo>
                    <a:pt x="1282" y="1039"/>
                    <a:pt x="1311" y="1041"/>
                    <a:pt x="1339" y="1041"/>
                  </a:cubicBezTo>
                  <a:cubicBezTo>
                    <a:pt x="1456" y="1041"/>
                    <a:pt x="1573" y="1021"/>
                    <a:pt x="1685" y="993"/>
                  </a:cubicBezTo>
                  <a:cubicBezTo>
                    <a:pt x="1825" y="957"/>
                    <a:pt x="1955" y="903"/>
                    <a:pt x="2084" y="842"/>
                  </a:cubicBezTo>
                  <a:cubicBezTo>
                    <a:pt x="2210" y="774"/>
                    <a:pt x="2336" y="699"/>
                    <a:pt x="2434" y="583"/>
                  </a:cubicBezTo>
                  <a:cubicBezTo>
                    <a:pt x="2481" y="527"/>
                    <a:pt x="2521" y="454"/>
                    <a:pt x="2529" y="376"/>
                  </a:cubicBezTo>
                  <a:cubicBezTo>
                    <a:pt x="2535" y="297"/>
                    <a:pt x="2502" y="220"/>
                    <a:pt x="2446" y="174"/>
                  </a:cubicBezTo>
                  <a:lnTo>
                    <a:pt x="2436" y="182"/>
                  </a:lnTo>
                  <a:cubicBezTo>
                    <a:pt x="2515" y="302"/>
                    <a:pt x="2463" y="439"/>
                    <a:pt x="2364" y="518"/>
                  </a:cubicBezTo>
                  <a:cubicBezTo>
                    <a:pt x="2268" y="603"/>
                    <a:pt x="2148" y="664"/>
                    <a:pt x="2026" y="719"/>
                  </a:cubicBezTo>
                  <a:cubicBezTo>
                    <a:pt x="1782" y="817"/>
                    <a:pt x="1536" y="929"/>
                    <a:pt x="1279" y="929"/>
                  </a:cubicBezTo>
                  <a:cubicBezTo>
                    <a:pt x="1272" y="929"/>
                    <a:pt x="1265" y="929"/>
                    <a:pt x="1258" y="928"/>
                  </a:cubicBezTo>
                  <a:cubicBezTo>
                    <a:pt x="994" y="925"/>
                    <a:pt x="734" y="815"/>
                    <a:pt x="527" y="638"/>
                  </a:cubicBezTo>
                  <a:cubicBezTo>
                    <a:pt x="315" y="467"/>
                    <a:pt x="148" y="242"/>
                    <a:pt x="12" y="0"/>
                  </a:cubicBez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1209600" y="824150"/>
              <a:ext cx="13525" cy="86525"/>
            </a:xfrm>
            <a:custGeom>
              <a:avLst/>
              <a:gdLst/>
              <a:ahLst/>
              <a:cxnLst/>
              <a:rect l="l" t="t" r="r" b="b"/>
              <a:pathLst>
                <a:path w="541" h="3461" extrusionOk="0">
                  <a:moveTo>
                    <a:pt x="12" y="1"/>
                  </a:moveTo>
                  <a:lnTo>
                    <a:pt x="1" y="9"/>
                  </a:lnTo>
                  <a:cubicBezTo>
                    <a:pt x="138" y="273"/>
                    <a:pt x="255" y="542"/>
                    <a:pt x="322" y="824"/>
                  </a:cubicBezTo>
                  <a:cubicBezTo>
                    <a:pt x="359" y="964"/>
                    <a:pt x="384" y="1105"/>
                    <a:pt x="399" y="1248"/>
                  </a:cubicBezTo>
                  <a:cubicBezTo>
                    <a:pt x="414" y="1389"/>
                    <a:pt x="412" y="1539"/>
                    <a:pt x="410" y="1685"/>
                  </a:cubicBezTo>
                  <a:cubicBezTo>
                    <a:pt x="402" y="1979"/>
                    <a:pt x="372" y="2276"/>
                    <a:pt x="361" y="2575"/>
                  </a:cubicBezTo>
                  <a:cubicBezTo>
                    <a:pt x="355" y="2872"/>
                    <a:pt x="364" y="3177"/>
                    <a:pt x="465" y="3461"/>
                  </a:cubicBezTo>
                  <a:lnTo>
                    <a:pt x="477" y="3457"/>
                  </a:lnTo>
                  <a:cubicBezTo>
                    <a:pt x="396" y="3171"/>
                    <a:pt x="405" y="2872"/>
                    <a:pt x="430" y="2578"/>
                  </a:cubicBezTo>
                  <a:cubicBezTo>
                    <a:pt x="453" y="2284"/>
                    <a:pt x="497" y="1989"/>
                    <a:pt x="518" y="1691"/>
                  </a:cubicBezTo>
                  <a:cubicBezTo>
                    <a:pt x="530" y="1542"/>
                    <a:pt x="541" y="1393"/>
                    <a:pt x="533" y="1238"/>
                  </a:cubicBezTo>
                  <a:cubicBezTo>
                    <a:pt x="526" y="1085"/>
                    <a:pt x="497" y="933"/>
                    <a:pt x="453" y="787"/>
                  </a:cubicBezTo>
                  <a:cubicBezTo>
                    <a:pt x="359" y="497"/>
                    <a:pt x="215" y="223"/>
                    <a:pt x="12" y="1"/>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1248625" y="1084325"/>
              <a:ext cx="39025" cy="54275"/>
            </a:xfrm>
            <a:custGeom>
              <a:avLst/>
              <a:gdLst/>
              <a:ahLst/>
              <a:cxnLst/>
              <a:rect l="l" t="t" r="r" b="b"/>
              <a:pathLst>
                <a:path w="1561" h="2171" extrusionOk="0">
                  <a:moveTo>
                    <a:pt x="23" y="1"/>
                  </a:moveTo>
                  <a:lnTo>
                    <a:pt x="23" y="1"/>
                  </a:lnTo>
                  <a:cubicBezTo>
                    <a:pt x="0" y="281"/>
                    <a:pt x="47" y="571"/>
                    <a:pt x="171" y="830"/>
                  </a:cubicBezTo>
                  <a:cubicBezTo>
                    <a:pt x="296" y="1090"/>
                    <a:pt x="516" y="1303"/>
                    <a:pt x="775" y="1436"/>
                  </a:cubicBezTo>
                  <a:lnTo>
                    <a:pt x="975" y="1523"/>
                  </a:lnTo>
                  <a:cubicBezTo>
                    <a:pt x="1038" y="1547"/>
                    <a:pt x="1102" y="1572"/>
                    <a:pt x="1163" y="1601"/>
                  </a:cubicBezTo>
                  <a:cubicBezTo>
                    <a:pt x="1224" y="1628"/>
                    <a:pt x="1282" y="1661"/>
                    <a:pt x="1332" y="1698"/>
                  </a:cubicBezTo>
                  <a:cubicBezTo>
                    <a:pt x="1382" y="1732"/>
                    <a:pt x="1422" y="1779"/>
                    <a:pt x="1423" y="1812"/>
                  </a:cubicBezTo>
                  <a:cubicBezTo>
                    <a:pt x="1429" y="1844"/>
                    <a:pt x="1399" y="1893"/>
                    <a:pt x="1350" y="1931"/>
                  </a:cubicBezTo>
                  <a:cubicBezTo>
                    <a:pt x="1303" y="1972"/>
                    <a:pt x="1244" y="2003"/>
                    <a:pt x="1184" y="2033"/>
                  </a:cubicBezTo>
                  <a:cubicBezTo>
                    <a:pt x="1062" y="2089"/>
                    <a:pt x="929" y="2132"/>
                    <a:pt x="790" y="2147"/>
                  </a:cubicBezTo>
                  <a:lnTo>
                    <a:pt x="790" y="2160"/>
                  </a:lnTo>
                  <a:cubicBezTo>
                    <a:pt x="831" y="2167"/>
                    <a:pt x="872" y="2170"/>
                    <a:pt x="913" y="2170"/>
                  </a:cubicBezTo>
                  <a:cubicBezTo>
                    <a:pt x="1016" y="2170"/>
                    <a:pt x="1118" y="2151"/>
                    <a:pt x="1218" y="2122"/>
                  </a:cubicBezTo>
                  <a:cubicBezTo>
                    <a:pt x="1289" y="2102"/>
                    <a:pt x="1357" y="2071"/>
                    <a:pt x="1423" y="2028"/>
                  </a:cubicBezTo>
                  <a:cubicBezTo>
                    <a:pt x="1484" y="1986"/>
                    <a:pt x="1560" y="1916"/>
                    <a:pt x="1560" y="1802"/>
                  </a:cubicBezTo>
                  <a:cubicBezTo>
                    <a:pt x="1549" y="1691"/>
                    <a:pt x="1474" y="1631"/>
                    <a:pt x="1415" y="1584"/>
                  </a:cubicBezTo>
                  <a:cubicBezTo>
                    <a:pt x="1352" y="1539"/>
                    <a:pt x="1284" y="1505"/>
                    <a:pt x="1217" y="1478"/>
                  </a:cubicBezTo>
                  <a:cubicBezTo>
                    <a:pt x="1150" y="1449"/>
                    <a:pt x="1081" y="1428"/>
                    <a:pt x="1012" y="1407"/>
                  </a:cubicBezTo>
                  <a:lnTo>
                    <a:pt x="821" y="1337"/>
                  </a:lnTo>
                  <a:cubicBezTo>
                    <a:pt x="576" y="1226"/>
                    <a:pt x="363" y="1040"/>
                    <a:pt x="231" y="799"/>
                  </a:cubicBezTo>
                  <a:cubicBezTo>
                    <a:pt x="96" y="561"/>
                    <a:pt x="32" y="280"/>
                    <a:pt x="35" y="2"/>
                  </a:cubicBezTo>
                  <a:lnTo>
                    <a:pt x="23" y="1"/>
                  </a:ln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1221325" y="1052975"/>
              <a:ext cx="36200" cy="79875"/>
            </a:xfrm>
            <a:custGeom>
              <a:avLst/>
              <a:gdLst/>
              <a:ahLst/>
              <a:cxnLst/>
              <a:rect l="l" t="t" r="r" b="b"/>
              <a:pathLst>
                <a:path w="1448" h="3195" extrusionOk="0">
                  <a:moveTo>
                    <a:pt x="6" y="1"/>
                  </a:moveTo>
                  <a:lnTo>
                    <a:pt x="1" y="13"/>
                  </a:lnTo>
                  <a:cubicBezTo>
                    <a:pt x="142" y="84"/>
                    <a:pt x="271" y="183"/>
                    <a:pt x="370" y="304"/>
                  </a:cubicBezTo>
                  <a:cubicBezTo>
                    <a:pt x="469" y="425"/>
                    <a:pt x="527" y="576"/>
                    <a:pt x="515" y="729"/>
                  </a:cubicBezTo>
                  <a:cubicBezTo>
                    <a:pt x="495" y="1044"/>
                    <a:pt x="451" y="1366"/>
                    <a:pt x="457" y="1690"/>
                  </a:cubicBezTo>
                  <a:cubicBezTo>
                    <a:pt x="464" y="2011"/>
                    <a:pt x="487" y="2351"/>
                    <a:pt x="653" y="2650"/>
                  </a:cubicBezTo>
                  <a:lnTo>
                    <a:pt x="719" y="2757"/>
                  </a:lnTo>
                  <a:cubicBezTo>
                    <a:pt x="742" y="2793"/>
                    <a:pt x="773" y="2823"/>
                    <a:pt x="799" y="2855"/>
                  </a:cubicBezTo>
                  <a:cubicBezTo>
                    <a:pt x="850" y="2923"/>
                    <a:pt x="918" y="2975"/>
                    <a:pt x="986" y="3024"/>
                  </a:cubicBezTo>
                  <a:cubicBezTo>
                    <a:pt x="1018" y="3051"/>
                    <a:pt x="1056" y="3069"/>
                    <a:pt x="1094" y="3086"/>
                  </a:cubicBezTo>
                  <a:lnTo>
                    <a:pt x="1206" y="3140"/>
                  </a:lnTo>
                  <a:cubicBezTo>
                    <a:pt x="1286" y="3162"/>
                    <a:pt x="1366" y="3179"/>
                    <a:pt x="1444" y="3195"/>
                  </a:cubicBezTo>
                  <a:lnTo>
                    <a:pt x="1448" y="3182"/>
                  </a:lnTo>
                  <a:cubicBezTo>
                    <a:pt x="1144" y="3075"/>
                    <a:pt x="902" y="2863"/>
                    <a:pt x="774" y="2587"/>
                  </a:cubicBezTo>
                  <a:cubicBezTo>
                    <a:pt x="639" y="2315"/>
                    <a:pt x="587" y="2001"/>
                    <a:pt x="566" y="1686"/>
                  </a:cubicBezTo>
                  <a:cubicBezTo>
                    <a:pt x="546" y="1371"/>
                    <a:pt x="576" y="1055"/>
                    <a:pt x="582" y="731"/>
                  </a:cubicBezTo>
                  <a:cubicBezTo>
                    <a:pt x="587" y="562"/>
                    <a:pt x="511" y="396"/>
                    <a:pt x="401" y="278"/>
                  </a:cubicBezTo>
                  <a:cubicBezTo>
                    <a:pt x="290" y="157"/>
                    <a:pt x="154" y="66"/>
                    <a:pt x="6" y="1"/>
                  </a:cubicBezTo>
                  <a:close/>
                </a:path>
              </a:pathLst>
            </a:custGeom>
            <a:solidFill>
              <a:srgbClr val="FFEABB">
                <a:alpha val="56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1355300" y="713400"/>
              <a:ext cx="224025" cy="254025"/>
            </a:xfrm>
            <a:custGeom>
              <a:avLst/>
              <a:gdLst/>
              <a:ahLst/>
              <a:cxnLst/>
              <a:rect l="l" t="t" r="r" b="b"/>
              <a:pathLst>
                <a:path w="8961" h="10161" extrusionOk="0">
                  <a:moveTo>
                    <a:pt x="7390" y="1"/>
                  </a:moveTo>
                  <a:cubicBezTo>
                    <a:pt x="7275" y="1"/>
                    <a:pt x="7161" y="10"/>
                    <a:pt x="7047" y="28"/>
                  </a:cubicBezTo>
                  <a:cubicBezTo>
                    <a:pt x="6362" y="137"/>
                    <a:pt x="5760" y="577"/>
                    <a:pt x="5439" y="1178"/>
                  </a:cubicBezTo>
                  <a:cubicBezTo>
                    <a:pt x="5255" y="1539"/>
                    <a:pt x="5181" y="1912"/>
                    <a:pt x="5127" y="2277"/>
                  </a:cubicBezTo>
                  <a:cubicBezTo>
                    <a:pt x="5091" y="2538"/>
                    <a:pt x="5064" y="2792"/>
                    <a:pt x="5014" y="3037"/>
                  </a:cubicBezTo>
                  <a:cubicBezTo>
                    <a:pt x="4958" y="3331"/>
                    <a:pt x="4868" y="3612"/>
                    <a:pt x="4711" y="3852"/>
                  </a:cubicBezTo>
                  <a:cubicBezTo>
                    <a:pt x="4614" y="3994"/>
                    <a:pt x="4498" y="4122"/>
                    <a:pt x="4362" y="4237"/>
                  </a:cubicBezTo>
                  <a:cubicBezTo>
                    <a:pt x="4335" y="4260"/>
                    <a:pt x="4306" y="4283"/>
                    <a:pt x="4276" y="4305"/>
                  </a:cubicBezTo>
                  <a:cubicBezTo>
                    <a:pt x="4240" y="4333"/>
                    <a:pt x="4203" y="4361"/>
                    <a:pt x="4164" y="4387"/>
                  </a:cubicBezTo>
                  <a:cubicBezTo>
                    <a:pt x="4134" y="4407"/>
                    <a:pt x="4104" y="4426"/>
                    <a:pt x="4074" y="4444"/>
                  </a:cubicBezTo>
                  <a:cubicBezTo>
                    <a:pt x="3564" y="4761"/>
                    <a:pt x="2960" y="4948"/>
                    <a:pt x="2410" y="5269"/>
                  </a:cubicBezTo>
                  <a:cubicBezTo>
                    <a:pt x="1855" y="5589"/>
                    <a:pt x="1412" y="6069"/>
                    <a:pt x="1080" y="6602"/>
                  </a:cubicBezTo>
                  <a:cubicBezTo>
                    <a:pt x="408" y="7681"/>
                    <a:pt x="201" y="8942"/>
                    <a:pt x="1" y="10160"/>
                  </a:cubicBezTo>
                  <a:cubicBezTo>
                    <a:pt x="239" y="8949"/>
                    <a:pt x="492" y="7697"/>
                    <a:pt x="1183" y="6668"/>
                  </a:cubicBezTo>
                  <a:cubicBezTo>
                    <a:pt x="1523" y="6159"/>
                    <a:pt x="1964" y="5713"/>
                    <a:pt x="2500" y="5429"/>
                  </a:cubicBezTo>
                  <a:cubicBezTo>
                    <a:pt x="3035" y="5138"/>
                    <a:pt x="3640" y="4975"/>
                    <a:pt x="4199" y="4653"/>
                  </a:cubicBezTo>
                  <a:cubicBezTo>
                    <a:pt x="4213" y="4644"/>
                    <a:pt x="4228" y="4637"/>
                    <a:pt x="4241" y="4628"/>
                  </a:cubicBezTo>
                  <a:cubicBezTo>
                    <a:pt x="4248" y="4624"/>
                    <a:pt x="4254" y="4622"/>
                    <a:pt x="4259" y="4617"/>
                  </a:cubicBezTo>
                  <a:cubicBezTo>
                    <a:pt x="4322" y="4580"/>
                    <a:pt x="4384" y="4539"/>
                    <a:pt x="4444" y="4496"/>
                  </a:cubicBezTo>
                  <a:cubicBezTo>
                    <a:pt x="4471" y="4477"/>
                    <a:pt x="4496" y="4457"/>
                    <a:pt x="4522" y="4434"/>
                  </a:cubicBezTo>
                  <a:cubicBezTo>
                    <a:pt x="4678" y="4315"/>
                    <a:pt x="4866" y="4235"/>
                    <a:pt x="4985" y="4071"/>
                  </a:cubicBezTo>
                  <a:cubicBezTo>
                    <a:pt x="5178" y="3796"/>
                    <a:pt x="5347" y="3428"/>
                    <a:pt x="5417" y="3114"/>
                  </a:cubicBezTo>
                  <a:cubicBezTo>
                    <a:pt x="5555" y="2493"/>
                    <a:pt x="5487" y="2197"/>
                    <a:pt x="5770" y="1703"/>
                  </a:cubicBezTo>
                  <a:cubicBezTo>
                    <a:pt x="6049" y="1214"/>
                    <a:pt x="6571" y="866"/>
                    <a:pt x="7119" y="799"/>
                  </a:cubicBezTo>
                  <a:cubicBezTo>
                    <a:pt x="7190" y="790"/>
                    <a:pt x="7262" y="785"/>
                    <a:pt x="7334" y="785"/>
                  </a:cubicBezTo>
                  <a:cubicBezTo>
                    <a:pt x="7815" y="785"/>
                    <a:pt x="8298" y="984"/>
                    <a:pt x="8627" y="1324"/>
                  </a:cubicBezTo>
                  <a:lnTo>
                    <a:pt x="8960" y="628"/>
                  </a:lnTo>
                  <a:lnTo>
                    <a:pt x="8959" y="628"/>
                  </a:lnTo>
                  <a:cubicBezTo>
                    <a:pt x="8536" y="222"/>
                    <a:pt x="7964" y="1"/>
                    <a:pt x="7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1488675" y="673300"/>
              <a:ext cx="73275" cy="66100"/>
            </a:xfrm>
            <a:custGeom>
              <a:avLst/>
              <a:gdLst/>
              <a:ahLst/>
              <a:cxnLst/>
              <a:rect l="l" t="t" r="r" b="b"/>
              <a:pathLst>
                <a:path w="2931" h="2644" extrusionOk="0">
                  <a:moveTo>
                    <a:pt x="2930" y="1"/>
                  </a:moveTo>
                  <a:cubicBezTo>
                    <a:pt x="2869" y="374"/>
                    <a:pt x="2607" y="688"/>
                    <a:pt x="2284" y="834"/>
                  </a:cubicBezTo>
                  <a:cubicBezTo>
                    <a:pt x="2140" y="903"/>
                    <a:pt x="1989" y="924"/>
                    <a:pt x="1833" y="924"/>
                  </a:cubicBezTo>
                  <a:cubicBezTo>
                    <a:pt x="1634" y="924"/>
                    <a:pt x="1425" y="889"/>
                    <a:pt x="1210" y="872"/>
                  </a:cubicBezTo>
                  <a:cubicBezTo>
                    <a:pt x="1159" y="868"/>
                    <a:pt x="1107" y="866"/>
                    <a:pt x="1055" y="866"/>
                  </a:cubicBezTo>
                  <a:cubicBezTo>
                    <a:pt x="905" y="866"/>
                    <a:pt x="751" y="884"/>
                    <a:pt x="597" y="935"/>
                  </a:cubicBezTo>
                  <a:cubicBezTo>
                    <a:pt x="392" y="1001"/>
                    <a:pt x="182" y="1167"/>
                    <a:pt x="93" y="1396"/>
                  </a:cubicBezTo>
                  <a:cubicBezTo>
                    <a:pt x="1" y="1617"/>
                    <a:pt x="4" y="1866"/>
                    <a:pt x="79" y="2086"/>
                  </a:cubicBezTo>
                  <a:cubicBezTo>
                    <a:pt x="153" y="2305"/>
                    <a:pt x="285" y="2490"/>
                    <a:pt x="437" y="2643"/>
                  </a:cubicBezTo>
                  <a:lnTo>
                    <a:pt x="765" y="2284"/>
                  </a:lnTo>
                  <a:cubicBezTo>
                    <a:pt x="516" y="2088"/>
                    <a:pt x="356" y="1797"/>
                    <a:pt x="436" y="1522"/>
                  </a:cubicBezTo>
                  <a:cubicBezTo>
                    <a:pt x="497" y="1255"/>
                    <a:pt x="852" y="1119"/>
                    <a:pt x="1205" y="1116"/>
                  </a:cubicBezTo>
                  <a:cubicBezTo>
                    <a:pt x="1256" y="1114"/>
                    <a:pt x="1309" y="1114"/>
                    <a:pt x="1364" y="1114"/>
                  </a:cubicBezTo>
                  <a:cubicBezTo>
                    <a:pt x="1403" y="1114"/>
                    <a:pt x="1443" y="1114"/>
                    <a:pt x="1484" y="1114"/>
                  </a:cubicBezTo>
                  <a:cubicBezTo>
                    <a:pt x="1769" y="1114"/>
                    <a:pt x="2077" y="1104"/>
                    <a:pt x="2340" y="943"/>
                  </a:cubicBezTo>
                  <a:cubicBezTo>
                    <a:pt x="2681" y="742"/>
                    <a:pt x="2910" y="379"/>
                    <a:pt x="2930" y="1"/>
                  </a:cubicBezTo>
                  <a:close/>
                </a:path>
              </a:pathLst>
            </a:custGeom>
            <a:solidFill>
              <a:srgbClr val="009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1358400" y="1237700"/>
              <a:ext cx="94675" cy="122225"/>
            </a:xfrm>
            <a:custGeom>
              <a:avLst/>
              <a:gdLst/>
              <a:ahLst/>
              <a:cxnLst/>
              <a:rect l="l" t="t" r="r" b="b"/>
              <a:pathLst>
                <a:path w="3787" h="4889" extrusionOk="0">
                  <a:moveTo>
                    <a:pt x="3580" y="1"/>
                  </a:moveTo>
                  <a:cubicBezTo>
                    <a:pt x="3424" y="255"/>
                    <a:pt x="3164" y="471"/>
                    <a:pt x="2877" y="542"/>
                  </a:cubicBezTo>
                  <a:cubicBezTo>
                    <a:pt x="2785" y="559"/>
                    <a:pt x="2688" y="565"/>
                    <a:pt x="2588" y="565"/>
                  </a:cubicBezTo>
                  <a:cubicBezTo>
                    <a:pt x="2370" y="565"/>
                    <a:pt x="2138" y="536"/>
                    <a:pt x="1910" y="523"/>
                  </a:cubicBezTo>
                  <a:cubicBezTo>
                    <a:pt x="1837" y="518"/>
                    <a:pt x="1761" y="515"/>
                    <a:pt x="1686" y="515"/>
                  </a:cubicBezTo>
                  <a:cubicBezTo>
                    <a:pt x="1416" y="515"/>
                    <a:pt x="1139" y="554"/>
                    <a:pt x="890" y="686"/>
                  </a:cubicBezTo>
                  <a:cubicBezTo>
                    <a:pt x="561" y="847"/>
                    <a:pt x="369" y="1210"/>
                    <a:pt x="349" y="1553"/>
                  </a:cubicBezTo>
                  <a:cubicBezTo>
                    <a:pt x="289" y="2273"/>
                    <a:pt x="739" y="2849"/>
                    <a:pt x="890" y="3484"/>
                  </a:cubicBezTo>
                  <a:cubicBezTo>
                    <a:pt x="968" y="3800"/>
                    <a:pt x="981" y="4152"/>
                    <a:pt x="821" y="4442"/>
                  </a:cubicBezTo>
                  <a:cubicBezTo>
                    <a:pt x="688" y="4686"/>
                    <a:pt x="425" y="4884"/>
                    <a:pt x="140" y="4884"/>
                  </a:cubicBezTo>
                  <a:cubicBezTo>
                    <a:pt x="94" y="4884"/>
                    <a:pt x="47" y="4879"/>
                    <a:pt x="0" y="4868"/>
                  </a:cubicBezTo>
                  <a:lnTo>
                    <a:pt x="0" y="4868"/>
                  </a:lnTo>
                  <a:cubicBezTo>
                    <a:pt x="53" y="4882"/>
                    <a:pt x="105" y="4889"/>
                    <a:pt x="158" y="4889"/>
                  </a:cubicBezTo>
                  <a:cubicBezTo>
                    <a:pt x="438" y="4889"/>
                    <a:pt x="706" y="4699"/>
                    <a:pt x="848" y="4459"/>
                  </a:cubicBezTo>
                  <a:cubicBezTo>
                    <a:pt x="1023" y="4160"/>
                    <a:pt x="1019" y="3796"/>
                    <a:pt x="950" y="3470"/>
                  </a:cubicBezTo>
                  <a:cubicBezTo>
                    <a:pt x="809" y="2814"/>
                    <a:pt x="389" y="2220"/>
                    <a:pt x="472" y="1565"/>
                  </a:cubicBezTo>
                  <a:cubicBezTo>
                    <a:pt x="503" y="1248"/>
                    <a:pt x="675" y="951"/>
                    <a:pt x="961" y="822"/>
                  </a:cubicBezTo>
                  <a:cubicBezTo>
                    <a:pt x="1159" y="725"/>
                    <a:pt x="1382" y="691"/>
                    <a:pt x="1610" y="691"/>
                  </a:cubicBezTo>
                  <a:cubicBezTo>
                    <a:pt x="1705" y="691"/>
                    <a:pt x="1801" y="697"/>
                    <a:pt x="1897" y="707"/>
                  </a:cubicBezTo>
                  <a:cubicBezTo>
                    <a:pt x="2142" y="725"/>
                    <a:pt x="2384" y="771"/>
                    <a:pt x="2646" y="771"/>
                  </a:cubicBezTo>
                  <a:cubicBezTo>
                    <a:pt x="2736" y="771"/>
                    <a:pt x="2828" y="765"/>
                    <a:pt x="2923" y="752"/>
                  </a:cubicBezTo>
                  <a:cubicBezTo>
                    <a:pt x="3289" y="669"/>
                    <a:pt x="3586" y="432"/>
                    <a:pt x="3787" y="128"/>
                  </a:cubicBezTo>
                  <a:lnTo>
                    <a:pt x="35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1431575" y="601775"/>
              <a:ext cx="100725" cy="98350"/>
            </a:xfrm>
            <a:custGeom>
              <a:avLst/>
              <a:gdLst/>
              <a:ahLst/>
              <a:cxnLst/>
              <a:rect l="l" t="t" r="r" b="b"/>
              <a:pathLst>
                <a:path w="4029" h="3934" extrusionOk="0">
                  <a:moveTo>
                    <a:pt x="3555" y="1"/>
                  </a:moveTo>
                  <a:cubicBezTo>
                    <a:pt x="3504" y="50"/>
                    <a:pt x="3447" y="94"/>
                    <a:pt x="3390" y="134"/>
                  </a:cubicBezTo>
                  <a:cubicBezTo>
                    <a:pt x="3379" y="141"/>
                    <a:pt x="3370" y="148"/>
                    <a:pt x="3359" y="153"/>
                  </a:cubicBezTo>
                  <a:cubicBezTo>
                    <a:pt x="3420" y="476"/>
                    <a:pt x="3559" y="742"/>
                    <a:pt x="3661" y="1021"/>
                  </a:cubicBezTo>
                  <a:cubicBezTo>
                    <a:pt x="3779" y="1325"/>
                    <a:pt x="3860" y="1644"/>
                    <a:pt x="3804" y="1952"/>
                  </a:cubicBezTo>
                  <a:cubicBezTo>
                    <a:pt x="3756" y="2262"/>
                    <a:pt x="3519" y="2509"/>
                    <a:pt x="3219" y="2625"/>
                  </a:cubicBezTo>
                  <a:cubicBezTo>
                    <a:pt x="3002" y="2716"/>
                    <a:pt x="2776" y="2744"/>
                    <a:pt x="2544" y="2744"/>
                  </a:cubicBezTo>
                  <a:cubicBezTo>
                    <a:pt x="2178" y="2744"/>
                    <a:pt x="1799" y="2675"/>
                    <a:pt x="1422" y="2675"/>
                  </a:cubicBezTo>
                  <a:cubicBezTo>
                    <a:pt x="1367" y="2675"/>
                    <a:pt x="1312" y="2676"/>
                    <a:pt x="1258" y="2680"/>
                  </a:cubicBezTo>
                  <a:cubicBezTo>
                    <a:pt x="925" y="2700"/>
                    <a:pt x="573" y="2796"/>
                    <a:pt x="333" y="3045"/>
                  </a:cubicBezTo>
                  <a:cubicBezTo>
                    <a:pt x="114" y="3276"/>
                    <a:pt x="0" y="3643"/>
                    <a:pt x="147" y="3934"/>
                  </a:cubicBezTo>
                  <a:cubicBezTo>
                    <a:pt x="13" y="3638"/>
                    <a:pt x="135" y="3282"/>
                    <a:pt x="356" y="3065"/>
                  </a:cubicBezTo>
                  <a:cubicBezTo>
                    <a:pt x="594" y="2834"/>
                    <a:pt x="936" y="2751"/>
                    <a:pt x="1260" y="2741"/>
                  </a:cubicBezTo>
                  <a:cubicBezTo>
                    <a:pt x="1290" y="2740"/>
                    <a:pt x="1320" y="2739"/>
                    <a:pt x="1351" y="2739"/>
                  </a:cubicBezTo>
                  <a:cubicBezTo>
                    <a:pt x="1767" y="2739"/>
                    <a:pt x="2193" y="2846"/>
                    <a:pt x="2621" y="2846"/>
                  </a:cubicBezTo>
                  <a:cubicBezTo>
                    <a:pt x="2835" y="2846"/>
                    <a:pt x="3050" y="2820"/>
                    <a:pt x="3264" y="2740"/>
                  </a:cubicBezTo>
                  <a:cubicBezTo>
                    <a:pt x="3591" y="2627"/>
                    <a:pt x="3888" y="2344"/>
                    <a:pt x="3954" y="1985"/>
                  </a:cubicBezTo>
                  <a:cubicBezTo>
                    <a:pt x="4029" y="1632"/>
                    <a:pt x="3947" y="1275"/>
                    <a:pt x="3834" y="959"/>
                  </a:cubicBezTo>
                  <a:cubicBezTo>
                    <a:pt x="3727" y="642"/>
                    <a:pt x="3582" y="328"/>
                    <a:pt x="3555" y="32"/>
                  </a:cubicBezTo>
                  <a:lnTo>
                    <a:pt x="35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1422275" y="948425"/>
              <a:ext cx="85900" cy="142250"/>
            </a:xfrm>
            <a:custGeom>
              <a:avLst/>
              <a:gdLst/>
              <a:ahLst/>
              <a:cxnLst/>
              <a:rect l="l" t="t" r="r" b="b"/>
              <a:pathLst>
                <a:path w="3436" h="5690" extrusionOk="0">
                  <a:moveTo>
                    <a:pt x="2586" y="0"/>
                  </a:moveTo>
                  <a:cubicBezTo>
                    <a:pt x="2466" y="0"/>
                    <a:pt x="2351" y="13"/>
                    <a:pt x="2237" y="29"/>
                  </a:cubicBezTo>
                  <a:cubicBezTo>
                    <a:pt x="1862" y="88"/>
                    <a:pt x="1514" y="208"/>
                    <a:pt x="1179" y="359"/>
                  </a:cubicBezTo>
                  <a:cubicBezTo>
                    <a:pt x="1012" y="437"/>
                    <a:pt x="852" y="520"/>
                    <a:pt x="692" y="628"/>
                  </a:cubicBezTo>
                  <a:cubicBezTo>
                    <a:pt x="518" y="747"/>
                    <a:pt x="388" y="914"/>
                    <a:pt x="303" y="1092"/>
                  </a:cubicBezTo>
                  <a:cubicBezTo>
                    <a:pt x="134" y="1453"/>
                    <a:pt x="123" y="1855"/>
                    <a:pt x="207" y="2216"/>
                  </a:cubicBezTo>
                  <a:cubicBezTo>
                    <a:pt x="378" y="2941"/>
                    <a:pt x="828" y="3510"/>
                    <a:pt x="965" y="4189"/>
                  </a:cubicBezTo>
                  <a:cubicBezTo>
                    <a:pt x="1033" y="4521"/>
                    <a:pt x="1026" y="4883"/>
                    <a:pt x="849" y="5181"/>
                  </a:cubicBezTo>
                  <a:cubicBezTo>
                    <a:pt x="693" y="5454"/>
                    <a:pt x="403" y="5684"/>
                    <a:pt x="72" y="5684"/>
                  </a:cubicBezTo>
                  <a:cubicBezTo>
                    <a:pt x="48" y="5684"/>
                    <a:pt x="24" y="5682"/>
                    <a:pt x="0" y="5680"/>
                  </a:cubicBezTo>
                  <a:lnTo>
                    <a:pt x="0" y="5680"/>
                  </a:lnTo>
                  <a:cubicBezTo>
                    <a:pt x="39" y="5686"/>
                    <a:pt x="77" y="5689"/>
                    <a:pt x="115" y="5689"/>
                  </a:cubicBezTo>
                  <a:cubicBezTo>
                    <a:pt x="432" y="5689"/>
                    <a:pt x="730" y="5480"/>
                    <a:pt x="901" y="5213"/>
                  </a:cubicBezTo>
                  <a:cubicBezTo>
                    <a:pt x="1107" y="4910"/>
                    <a:pt x="1139" y="4520"/>
                    <a:pt x="1086" y="4168"/>
                  </a:cubicBezTo>
                  <a:cubicBezTo>
                    <a:pt x="980" y="3447"/>
                    <a:pt x="559" y="2830"/>
                    <a:pt x="451" y="2168"/>
                  </a:cubicBezTo>
                  <a:cubicBezTo>
                    <a:pt x="392" y="1843"/>
                    <a:pt x="431" y="1504"/>
                    <a:pt x="579" y="1233"/>
                  </a:cubicBezTo>
                  <a:cubicBezTo>
                    <a:pt x="653" y="1098"/>
                    <a:pt x="754" y="986"/>
                    <a:pt x="877" y="914"/>
                  </a:cubicBezTo>
                  <a:cubicBezTo>
                    <a:pt x="1013" y="833"/>
                    <a:pt x="1171" y="760"/>
                    <a:pt x="1325" y="699"/>
                  </a:cubicBezTo>
                  <a:cubicBezTo>
                    <a:pt x="1639" y="577"/>
                    <a:pt x="1968" y="486"/>
                    <a:pt x="2291" y="455"/>
                  </a:cubicBezTo>
                  <a:cubicBezTo>
                    <a:pt x="2352" y="447"/>
                    <a:pt x="2414" y="443"/>
                    <a:pt x="2476" y="443"/>
                  </a:cubicBezTo>
                  <a:cubicBezTo>
                    <a:pt x="2729" y="443"/>
                    <a:pt x="2965" y="509"/>
                    <a:pt x="3013" y="634"/>
                  </a:cubicBezTo>
                  <a:lnTo>
                    <a:pt x="3435" y="390"/>
                  </a:lnTo>
                  <a:cubicBezTo>
                    <a:pt x="3292" y="151"/>
                    <a:pt x="3033" y="50"/>
                    <a:pt x="2831" y="19"/>
                  </a:cubicBezTo>
                  <a:cubicBezTo>
                    <a:pt x="2747" y="6"/>
                    <a:pt x="2665" y="0"/>
                    <a:pt x="2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1373400" y="1345975"/>
              <a:ext cx="77100" cy="120450"/>
            </a:xfrm>
            <a:custGeom>
              <a:avLst/>
              <a:gdLst/>
              <a:ahLst/>
              <a:cxnLst/>
              <a:rect l="l" t="t" r="r" b="b"/>
              <a:pathLst>
                <a:path w="3084" h="4818" extrusionOk="0">
                  <a:moveTo>
                    <a:pt x="2781" y="0"/>
                  </a:moveTo>
                  <a:cubicBezTo>
                    <a:pt x="2472" y="277"/>
                    <a:pt x="1958" y="388"/>
                    <a:pt x="1510" y="695"/>
                  </a:cubicBezTo>
                  <a:cubicBezTo>
                    <a:pt x="1069" y="998"/>
                    <a:pt x="744" y="1426"/>
                    <a:pt x="522" y="1884"/>
                  </a:cubicBezTo>
                  <a:cubicBezTo>
                    <a:pt x="69" y="2815"/>
                    <a:pt x="36" y="3837"/>
                    <a:pt x="0" y="4818"/>
                  </a:cubicBezTo>
                  <a:cubicBezTo>
                    <a:pt x="114" y="3843"/>
                    <a:pt x="241" y="2830"/>
                    <a:pt x="736" y="2000"/>
                  </a:cubicBezTo>
                  <a:cubicBezTo>
                    <a:pt x="978" y="1589"/>
                    <a:pt x="1308" y="1232"/>
                    <a:pt x="1706" y="1005"/>
                  </a:cubicBezTo>
                  <a:cubicBezTo>
                    <a:pt x="2090" y="771"/>
                    <a:pt x="2602" y="721"/>
                    <a:pt x="3083" y="383"/>
                  </a:cubicBezTo>
                  <a:lnTo>
                    <a:pt x="27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1377800" y="995625"/>
              <a:ext cx="55875" cy="134025"/>
            </a:xfrm>
            <a:custGeom>
              <a:avLst/>
              <a:gdLst/>
              <a:ahLst/>
              <a:cxnLst/>
              <a:rect l="l" t="t" r="r" b="b"/>
              <a:pathLst>
                <a:path w="2235" h="5361" extrusionOk="0">
                  <a:moveTo>
                    <a:pt x="2082" y="0"/>
                  </a:moveTo>
                  <a:cubicBezTo>
                    <a:pt x="1603" y="236"/>
                    <a:pt x="1237" y="634"/>
                    <a:pt x="981" y="1069"/>
                  </a:cubicBezTo>
                  <a:cubicBezTo>
                    <a:pt x="724" y="1507"/>
                    <a:pt x="563" y="1985"/>
                    <a:pt x="460" y="2469"/>
                  </a:cubicBezTo>
                  <a:cubicBezTo>
                    <a:pt x="261" y="3438"/>
                    <a:pt x="265" y="4417"/>
                    <a:pt x="0" y="5360"/>
                  </a:cubicBezTo>
                  <a:cubicBezTo>
                    <a:pt x="322" y="4436"/>
                    <a:pt x="384" y="3441"/>
                    <a:pt x="639" y="2512"/>
                  </a:cubicBezTo>
                  <a:cubicBezTo>
                    <a:pt x="766" y="2050"/>
                    <a:pt x="951" y="1604"/>
                    <a:pt x="1213" y="1215"/>
                  </a:cubicBezTo>
                  <a:cubicBezTo>
                    <a:pt x="1474" y="827"/>
                    <a:pt x="1822" y="503"/>
                    <a:pt x="2235" y="332"/>
                  </a:cubicBezTo>
                  <a:lnTo>
                    <a:pt x="20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1318025" y="1145300"/>
              <a:ext cx="144300" cy="83700"/>
            </a:xfrm>
            <a:custGeom>
              <a:avLst/>
              <a:gdLst/>
              <a:ahLst/>
              <a:cxnLst/>
              <a:rect l="l" t="t" r="r" b="b"/>
              <a:pathLst>
                <a:path w="5772" h="3348" extrusionOk="0">
                  <a:moveTo>
                    <a:pt x="5352" y="1"/>
                  </a:moveTo>
                  <a:cubicBezTo>
                    <a:pt x="5220" y="328"/>
                    <a:pt x="5071" y="681"/>
                    <a:pt x="4755" y="829"/>
                  </a:cubicBezTo>
                  <a:cubicBezTo>
                    <a:pt x="4536" y="941"/>
                    <a:pt x="4269" y="971"/>
                    <a:pt x="3989" y="971"/>
                  </a:cubicBezTo>
                  <a:cubicBezTo>
                    <a:pt x="3880" y="971"/>
                    <a:pt x="3769" y="967"/>
                    <a:pt x="3657" y="960"/>
                  </a:cubicBezTo>
                  <a:cubicBezTo>
                    <a:pt x="3450" y="949"/>
                    <a:pt x="3231" y="930"/>
                    <a:pt x="3008" y="930"/>
                  </a:cubicBezTo>
                  <a:cubicBezTo>
                    <a:pt x="2805" y="930"/>
                    <a:pt x="2598" y="945"/>
                    <a:pt x="2394" y="997"/>
                  </a:cubicBezTo>
                  <a:cubicBezTo>
                    <a:pt x="1976" y="1086"/>
                    <a:pt x="1525" y="1370"/>
                    <a:pt x="1390" y="1820"/>
                  </a:cubicBezTo>
                  <a:cubicBezTo>
                    <a:pt x="1251" y="2234"/>
                    <a:pt x="1289" y="2667"/>
                    <a:pt x="1079" y="2965"/>
                  </a:cubicBezTo>
                  <a:cubicBezTo>
                    <a:pt x="962" y="3134"/>
                    <a:pt x="775" y="3194"/>
                    <a:pt x="570" y="3194"/>
                  </a:cubicBezTo>
                  <a:cubicBezTo>
                    <a:pt x="396" y="3194"/>
                    <a:pt x="209" y="3151"/>
                    <a:pt x="40" y="3093"/>
                  </a:cubicBezTo>
                  <a:lnTo>
                    <a:pt x="1" y="3207"/>
                  </a:lnTo>
                  <a:cubicBezTo>
                    <a:pt x="194" y="3279"/>
                    <a:pt x="396" y="3342"/>
                    <a:pt x="617" y="3347"/>
                  </a:cubicBezTo>
                  <a:cubicBezTo>
                    <a:pt x="626" y="3348"/>
                    <a:pt x="635" y="3348"/>
                    <a:pt x="645" y="3348"/>
                  </a:cubicBezTo>
                  <a:cubicBezTo>
                    <a:pt x="856" y="3348"/>
                    <a:pt x="1082" y="3252"/>
                    <a:pt x="1222" y="3079"/>
                  </a:cubicBezTo>
                  <a:cubicBezTo>
                    <a:pt x="1505" y="2700"/>
                    <a:pt x="1472" y="2248"/>
                    <a:pt x="1620" y="1904"/>
                  </a:cubicBezTo>
                  <a:cubicBezTo>
                    <a:pt x="1746" y="1556"/>
                    <a:pt x="2089" y="1361"/>
                    <a:pt x="2458" y="1295"/>
                  </a:cubicBezTo>
                  <a:cubicBezTo>
                    <a:pt x="2586" y="1269"/>
                    <a:pt x="2715" y="1259"/>
                    <a:pt x="2846" y="1259"/>
                  </a:cubicBezTo>
                  <a:cubicBezTo>
                    <a:pt x="3097" y="1259"/>
                    <a:pt x="3357" y="1295"/>
                    <a:pt x="3628" y="1325"/>
                  </a:cubicBezTo>
                  <a:cubicBezTo>
                    <a:pt x="3800" y="1342"/>
                    <a:pt x="3981" y="1359"/>
                    <a:pt x="4167" y="1359"/>
                  </a:cubicBezTo>
                  <a:cubicBezTo>
                    <a:pt x="4417" y="1359"/>
                    <a:pt x="4676" y="1327"/>
                    <a:pt x="4933" y="1217"/>
                  </a:cubicBezTo>
                  <a:cubicBezTo>
                    <a:pt x="5146" y="1125"/>
                    <a:pt x="5347" y="992"/>
                    <a:pt x="5505" y="798"/>
                  </a:cubicBezTo>
                  <a:cubicBezTo>
                    <a:pt x="5665" y="612"/>
                    <a:pt x="5771" y="344"/>
                    <a:pt x="5756" y="72"/>
                  </a:cubicBezTo>
                  <a:lnTo>
                    <a:pt x="53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1383500" y="414825"/>
              <a:ext cx="135300" cy="154075"/>
            </a:xfrm>
            <a:custGeom>
              <a:avLst/>
              <a:gdLst/>
              <a:ahLst/>
              <a:cxnLst/>
              <a:rect l="l" t="t" r="r" b="b"/>
              <a:pathLst>
                <a:path w="5412" h="6163" extrusionOk="0">
                  <a:moveTo>
                    <a:pt x="5076" y="0"/>
                  </a:moveTo>
                  <a:cubicBezTo>
                    <a:pt x="4388" y="0"/>
                    <a:pt x="3765" y="390"/>
                    <a:pt x="3418" y="943"/>
                  </a:cubicBezTo>
                  <a:cubicBezTo>
                    <a:pt x="3214" y="1265"/>
                    <a:pt x="3121" y="1681"/>
                    <a:pt x="3160" y="2044"/>
                  </a:cubicBezTo>
                  <a:cubicBezTo>
                    <a:pt x="3190" y="2411"/>
                    <a:pt x="3299" y="2736"/>
                    <a:pt x="3404" y="3041"/>
                  </a:cubicBezTo>
                  <a:cubicBezTo>
                    <a:pt x="3617" y="3630"/>
                    <a:pt x="3813" y="4239"/>
                    <a:pt x="3568" y="4700"/>
                  </a:cubicBezTo>
                  <a:cubicBezTo>
                    <a:pt x="3445" y="4927"/>
                    <a:pt x="3224" y="5112"/>
                    <a:pt x="2997" y="5118"/>
                  </a:cubicBezTo>
                  <a:cubicBezTo>
                    <a:pt x="2986" y="5119"/>
                    <a:pt x="2975" y="5119"/>
                    <a:pt x="2964" y="5119"/>
                  </a:cubicBezTo>
                  <a:cubicBezTo>
                    <a:pt x="2745" y="5119"/>
                    <a:pt x="2527" y="4955"/>
                    <a:pt x="2324" y="4743"/>
                  </a:cubicBezTo>
                  <a:cubicBezTo>
                    <a:pt x="2107" y="4527"/>
                    <a:pt x="1892" y="4247"/>
                    <a:pt x="1544" y="4093"/>
                  </a:cubicBezTo>
                  <a:cubicBezTo>
                    <a:pt x="1432" y="4039"/>
                    <a:pt x="1311" y="4016"/>
                    <a:pt x="1191" y="4016"/>
                  </a:cubicBezTo>
                  <a:cubicBezTo>
                    <a:pt x="932" y="4016"/>
                    <a:pt x="674" y="4125"/>
                    <a:pt x="501" y="4289"/>
                  </a:cubicBezTo>
                  <a:cubicBezTo>
                    <a:pt x="231" y="4522"/>
                    <a:pt x="75" y="4870"/>
                    <a:pt x="42" y="5204"/>
                  </a:cubicBezTo>
                  <a:cubicBezTo>
                    <a:pt x="0" y="5542"/>
                    <a:pt x="275" y="6163"/>
                    <a:pt x="275" y="6163"/>
                  </a:cubicBezTo>
                  <a:cubicBezTo>
                    <a:pt x="190" y="5551"/>
                    <a:pt x="203" y="4859"/>
                    <a:pt x="675" y="4496"/>
                  </a:cubicBezTo>
                  <a:cubicBezTo>
                    <a:pt x="817" y="4381"/>
                    <a:pt x="984" y="4315"/>
                    <a:pt x="1148" y="4315"/>
                  </a:cubicBezTo>
                  <a:cubicBezTo>
                    <a:pt x="1240" y="4315"/>
                    <a:pt x="1331" y="4336"/>
                    <a:pt x="1415" y="4381"/>
                  </a:cubicBezTo>
                  <a:cubicBezTo>
                    <a:pt x="1655" y="4497"/>
                    <a:pt x="1843" y="4745"/>
                    <a:pt x="2060" y="4990"/>
                  </a:cubicBezTo>
                  <a:cubicBezTo>
                    <a:pt x="2267" y="5224"/>
                    <a:pt x="2572" y="5522"/>
                    <a:pt x="3004" y="5525"/>
                  </a:cubicBezTo>
                  <a:cubicBezTo>
                    <a:pt x="3432" y="5522"/>
                    <a:pt x="3766" y="5242"/>
                    <a:pt x="3959" y="4925"/>
                  </a:cubicBezTo>
                  <a:cubicBezTo>
                    <a:pt x="4357" y="4216"/>
                    <a:pt x="4088" y="3461"/>
                    <a:pt x="3919" y="2875"/>
                  </a:cubicBezTo>
                  <a:cubicBezTo>
                    <a:pt x="3731" y="2273"/>
                    <a:pt x="3637" y="1701"/>
                    <a:pt x="3949" y="1285"/>
                  </a:cubicBezTo>
                  <a:cubicBezTo>
                    <a:pt x="4186" y="934"/>
                    <a:pt x="4618" y="705"/>
                    <a:pt x="5016" y="705"/>
                  </a:cubicBezTo>
                  <a:cubicBezTo>
                    <a:pt x="5099" y="705"/>
                    <a:pt x="5180" y="715"/>
                    <a:pt x="5258" y="736"/>
                  </a:cubicBezTo>
                  <a:lnTo>
                    <a:pt x="5412" y="31"/>
                  </a:lnTo>
                  <a:cubicBezTo>
                    <a:pt x="5299" y="10"/>
                    <a:pt x="5186" y="0"/>
                    <a:pt x="50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1415650" y="537700"/>
              <a:ext cx="169650" cy="102075"/>
            </a:xfrm>
            <a:custGeom>
              <a:avLst/>
              <a:gdLst/>
              <a:ahLst/>
              <a:cxnLst/>
              <a:rect l="l" t="t" r="r" b="b"/>
              <a:pathLst>
                <a:path w="6786" h="4083" extrusionOk="0">
                  <a:moveTo>
                    <a:pt x="5589" y="1"/>
                  </a:moveTo>
                  <a:cubicBezTo>
                    <a:pt x="5185" y="1"/>
                    <a:pt x="4806" y="206"/>
                    <a:pt x="4572" y="514"/>
                  </a:cubicBezTo>
                  <a:cubicBezTo>
                    <a:pt x="4438" y="689"/>
                    <a:pt x="4356" y="908"/>
                    <a:pt x="4330" y="1110"/>
                  </a:cubicBezTo>
                  <a:cubicBezTo>
                    <a:pt x="4300" y="1315"/>
                    <a:pt x="4303" y="1507"/>
                    <a:pt x="4293" y="1689"/>
                  </a:cubicBezTo>
                  <a:cubicBezTo>
                    <a:pt x="4293" y="1708"/>
                    <a:pt x="4292" y="1727"/>
                    <a:pt x="4290" y="1747"/>
                  </a:cubicBezTo>
                  <a:cubicBezTo>
                    <a:pt x="4277" y="2039"/>
                    <a:pt x="4182" y="2294"/>
                    <a:pt x="3983" y="2486"/>
                  </a:cubicBezTo>
                  <a:cubicBezTo>
                    <a:pt x="3953" y="2516"/>
                    <a:pt x="3920" y="2545"/>
                    <a:pt x="3884" y="2573"/>
                  </a:cubicBezTo>
                  <a:cubicBezTo>
                    <a:pt x="3609" y="2781"/>
                    <a:pt x="3251" y="2892"/>
                    <a:pt x="2892" y="2926"/>
                  </a:cubicBezTo>
                  <a:cubicBezTo>
                    <a:pt x="2688" y="2945"/>
                    <a:pt x="2479" y="2947"/>
                    <a:pt x="2269" y="2947"/>
                  </a:cubicBezTo>
                  <a:cubicBezTo>
                    <a:pt x="2229" y="2947"/>
                    <a:pt x="2189" y="2947"/>
                    <a:pt x="2148" y="2947"/>
                  </a:cubicBezTo>
                  <a:cubicBezTo>
                    <a:pt x="2023" y="2947"/>
                    <a:pt x="1896" y="2947"/>
                    <a:pt x="1770" y="2952"/>
                  </a:cubicBezTo>
                  <a:cubicBezTo>
                    <a:pt x="1394" y="2962"/>
                    <a:pt x="999" y="3017"/>
                    <a:pt x="663" y="3208"/>
                  </a:cubicBezTo>
                  <a:cubicBezTo>
                    <a:pt x="330" y="3385"/>
                    <a:pt x="41" y="3700"/>
                    <a:pt x="1" y="4082"/>
                  </a:cubicBezTo>
                  <a:cubicBezTo>
                    <a:pt x="63" y="3703"/>
                    <a:pt x="360" y="3416"/>
                    <a:pt x="692" y="3263"/>
                  </a:cubicBezTo>
                  <a:cubicBezTo>
                    <a:pt x="991" y="3112"/>
                    <a:pt x="1327" y="3072"/>
                    <a:pt x="1662" y="3072"/>
                  </a:cubicBezTo>
                  <a:cubicBezTo>
                    <a:pt x="1699" y="3072"/>
                    <a:pt x="1735" y="3072"/>
                    <a:pt x="1771" y="3073"/>
                  </a:cubicBezTo>
                  <a:cubicBezTo>
                    <a:pt x="2088" y="3078"/>
                    <a:pt x="2404" y="3111"/>
                    <a:pt x="2729" y="3111"/>
                  </a:cubicBezTo>
                  <a:cubicBezTo>
                    <a:pt x="2786" y="3111"/>
                    <a:pt x="2845" y="3110"/>
                    <a:pt x="2903" y="3108"/>
                  </a:cubicBezTo>
                  <a:cubicBezTo>
                    <a:pt x="3278" y="3092"/>
                    <a:pt x="3663" y="3004"/>
                    <a:pt x="3996" y="2788"/>
                  </a:cubicBezTo>
                  <a:cubicBezTo>
                    <a:pt x="4007" y="2783"/>
                    <a:pt x="4016" y="2777"/>
                    <a:pt x="4027" y="2770"/>
                  </a:cubicBezTo>
                  <a:cubicBezTo>
                    <a:pt x="4084" y="2730"/>
                    <a:pt x="4141" y="2685"/>
                    <a:pt x="4192" y="2636"/>
                  </a:cubicBezTo>
                  <a:cubicBezTo>
                    <a:pt x="4292" y="2543"/>
                    <a:pt x="4379" y="2433"/>
                    <a:pt x="4441" y="2307"/>
                  </a:cubicBezTo>
                  <a:cubicBezTo>
                    <a:pt x="4542" y="2115"/>
                    <a:pt x="4574" y="1905"/>
                    <a:pt x="4596" y="1713"/>
                  </a:cubicBezTo>
                  <a:cubicBezTo>
                    <a:pt x="4631" y="1326"/>
                    <a:pt x="4646" y="974"/>
                    <a:pt x="4858" y="741"/>
                  </a:cubicBezTo>
                  <a:cubicBezTo>
                    <a:pt x="5028" y="541"/>
                    <a:pt x="5288" y="419"/>
                    <a:pt x="5537" y="419"/>
                  </a:cubicBezTo>
                  <a:cubicBezTo>
                    <a:pt x="5585" y="419"/>
                    <a:pt x="5632" y="423"/>
                    <a:pt x="5679" y="433"/>
                  </a:cubicBezTo>
                  <a:cubicBezTo>
                    <a:pt x="5975" y="488"/>
                    <a:pt x="6240" y="712"/>
                    <a:pt x="6333" y="979"/>
                  </a:cubicBezTo>
                  <a:lnTo>
                    <a:pt x="6786" y="802"/>
                  </a:lnTo>
                  <a:cubicBezTo>
                    <a:pt x="6600" y="368"/>
                    <a:pt x="6196" y="73"/>
                    <a:pt x="5745" y="11"/>
                  </a:cubicBezTo>
                  <a:cubicBezTo>
                    <a:pt x="5693" y="4"/>
                    <a:pt x="5641" y="1"/>
                    <a:pt x="55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1459400" y="819325"/>
              <a:ext cx="59525" cy="92775"/>
            </a:xfrm>
            <a:custGeom>
              <a:avLst/>
              <a:gdLst/>
              <a:ahLst/>
              <a:cxnLst/>
              <a:rect l="l" t="t" r="r" b="b"/>
              <a:pathLst>
                <a:path w="2381" h="3711" extrusionOk="0">
                  <a:moveTo>
                    <a:pt x="198" y="0"/>
                  </a:moveTo>
                  <a:cubicBezTo>
                    <a:pt x="171" y="23"/>
                    <a:pt x="142" y="46"/>
                    <a:pt x="112" y="68"/>
                  </a:cubicBezTo>
                  <a:cubicBezTo>
                    <a:pt x="76" y="96"/>
                    <a:pt x="40" y="124"/>
                    <a:pt x="0" y="150"/>
                  </a:cubicBezTo>
                  <a:cubicBezTo>
                    <a:pt x="27" y="230"/>
                    <a:pt x="59" y="306"/>
                    <a:pt x="95" y="380"/>
                  </a:cubicBezTo>
                  <a:cubicBezTo>
                    <a:pt x="222" y="643"/>
                    <a:pt x="403" y="871"/>
                    <a:pt x="606" y="1066"/>
                  </a:cubicBezTo>
                  <a:cubicBezTo>
                    <a:pt x="885" y="1332"/>
                    <a:pt x="1192" y="1544"/>
                    <a:pt x="1472" y="1783"/>
                  </a:cubicBezTo>
                  <a:cubicBezTo>
                    <a:pt x="1754" y="2019"/>
                    <a:pt x="2015" y="2291"/>
                    <a:pt x="2162" y="2635"/>
                  </a:cubicBezTo>
                  <a:cubicBezTo>
                    <a:pt x="2316" y="2970"/>
                    <a:pt x="2362" y="3383"/>
                    <a:pt x="2179" y="3711"/>
                  </a:cubicBezTo>
                  <a:cubicBezTo>
                    <a:pt x="2381" y="3395"/>
                    <a:pt x="2356" y="2967"/>
                    <a:pt x="2217" y="2613"/>
                  </a:cubicBezTo>
                  <a:cubicBezTo>
                    <a:pt x="2082" y="2249"/>
                    <a:pt x="1822" y="1947"/>
                    <a:pt x="1547" y="1691"/>
                  </a:cubicBezTo>
                  <a:cubicBezTo>
                    <a:pt x="1274" y="1431"/>
                    <a:pt x="977" y="1202"/>
                    <a:pt x="726" y="935"/>
                  </a:cubicBezTo>
                  <a:cubicBezTo>
                    <a:pt x="540" y="738"/>
                    <a:pt x="381" y="506"/>
                    <a:pt x="280" y="259"/>
                  </a:cubicBezTo>
                  <a:cubicBezTo>
                    <a:pt x="247" y="180"/>
                    <a:pt x="221" y="98"/>
                    <a:pt x="202" y="16"/>
                  </a:cubicBezTo>
                  <a:cubicBezTo>
                    <a:pt x="200" y="10"/>
                    <a:pt x="198" y="5"/>
                    <a:pt x="198" y="0"/>
                  </a:cubicBezTo>
                  <a:close/>
                </a:path>
              </a:pathLst>
            </a:custGeom>
            <a:solidFill>
              <a:srgbClr val="009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1425950" y="350075"/>
              <a:ext cx="229350" cy="1086325"/>
            </a:xfrm>
            <a:custGeom>
              <a:avLst/>
              <a:gdLst/>
              <a:ahLst/>
              <a:cxnLst/>
              <a:rect l="l" t="t" r="r" b="b"/>
              <a:pathLst>
                <a:path w="9174" h="43453" extrusionOk="0">
                  <a:moveTo>
                    <a:pt x="4798" y="1"/>
                  </a:moveTo>
                  <a:cubicBezTo>
                    <a:pt x="4501" y="1"/>
                    <a:pt x="3506" y="1886"/>
                    <a:pt x="3392" y="2241"/>
                  </a:cubicBezTo>
                  <a:cubicBezTo>
                    <a:pt x="2875" y="3843"/>
                    <a:pt x="3442" y="5509"/>
                    <a:pt x="4347" y="6857"/>
                  </a:cubicBezTo>
                  <a:cubicBezTo>
                    <a:pt x="5210" y="8141"/>
                    <a:pt x="6456" y="9288"/>
                    <a:pt x="6938" y="10789"/>
                  </a:cubicBezTo>
                  <a:cubicBezTo>
                    <a:pt x="7147" y="11439"/>
                    <a:pt x="7236" y="12199"/>
                    <a:pt x="6931" y="12834"/>
                  </a:cubicBezTo>
                  <a:cubicBezTo>
                    <a:pt x="6583" y="13559"/>
                    <a:pt x="5832" y="14069"/>
                    <a:pt x="5381" y="14730"/>
                  </a:cubicBezTo>
                  <a:cubicBezTo>
                    <a:pt x="4471" y="16060"/>
                    <a:pt x="4281" y="17931"/>
                    <a:pt x="5190" y="19297"/>
                  </a:cubicBezTo>
                  <a:cubicBezTo>
                    <a:pt x="5583" y="19887"/>
                    <a:pt x="6147" y="20446"/>
                    <a:pt x="6290" y="21162"/>
                  </a:cubicBezTo>
                  <a:cubicBezTo>
                    <a:pt x="6341" y="21417"/>
                    <a:pt x="6340" y="21760"/>
                    <a:pt x="6184" y="21982"/>
                  </a:cubicBezTo>
                  <a:cubicBezTo>
                    <a:pt x="5942" y="22326"/>
                    <a:pt x="5467" y="22271"/>
                    <a:pt x="5097" y="22312"/>
                  </a:cubicBezTo>
                  <a:cubicBezTo>
                    <a:pt x="3687" y="22471"/>
                    <a:pt x="2472" y="23502"/>
                    <a:pt x="2132" y="24898"/>
                  </a:cubicBezTo>
                  <a:cubicBezTo>
                    <a:pt x="1982" y="25512"/>
                    <a:pt x="1967" y="26231"/>
                    <a:pt x="2312" y="26784"/>
                  </a:cubicBezTo>
                  <a:cubicBezTo>
                    <a:pt x="2673" y="27358"/>
                    <a:pt x="3465" y="27503"/>
                    <a:pt x="3675" y="28174"/>
                  </a:cubicBezTo>
                  <a:cubicBezTo>
                    <a:pt x="4059" y="29409"/>
                    <a:pt x="2311" y="30088"/>
                    <a:pt x="1660" y="30850"/>
                  </a:cubicBezTo>
                  <a:cubicBezTo>
                    <a:pt x="1192" y="31396"/>
                    <a:pt x="885" y="31953"/>
                    <a:pt x="807" y="32677"/>
                  </a:cubicBezTo>
                  <a:cubicBezTo>
                    <a:pt x="712" y="33547"/>
                    <a:pt x="999" y="34400"/>
                    <a:pt x="874" y="35272"/>
                  </a:cubicBezTo>
                  <a:cubicBezTo>
                    <a:pt x="750" y="36158"/>
                    <a:pt x="209" y="36919"/>
                    <a:pt x="73" y="37809"/>
                  </a:cubicBezTo>
                  <a:cubicBezTo>
                    <a:pt x="1" y="38282"/>
                    <a:pt x="24" y="38752"/>
                    <a:pt x="140" y="39202"/>
                  </a:cubicBezTo>
                  <a:cubicBezTo>
                    <a:pt x="176" y="39343"/>
                    <a:pt x="220" y="39481"/>
                    <a:pt x="273" y="39617"/>
                  </a:cubicBezTo>
                  <a:cubicBezTo>
                    <a:pt x="273" y="39618"/>
                    <a:pt x="274" y="39618"/>
                    <a:pt x="274" y="39618"/>
                  </a:cubicBezTo>
                  <a:cubicBezTo>
                    <a:pt x="681" y="40715"/>
                    <a:pt x="631" y="41163"/>
                    <a:pt x="606" y="41663"/>
                  </a:cubicBezTo>
                  <a:cubicBezTo>
                    <a:pt x="574" y="42169"/>
                    <a:pt x="679" y="42692"/>
                    <a:pt x="906" y="43140"/>
                  </a:cubicBezTo>
                  <a:cubicBezTo>
                    <a:pt x="1014" y="43352"/>
                    <a:pt x="1085" y="43453"/>
                    <a:pt x="1111" y="43453"/>
                  </a:cubicBezTo>
                  <a:cubicBezTo>
                    <a:pt x="1141" y="43453"/>
                    <a:pt x="1114" y="43326"/>
                    <a:pt x="1017" y="43090"/>
                  </a:cubicBezTo>
                  <a:cubicBezTo>
                    <a:pt x="835" y="42640"/>
                    <a:pt x="780" y="42156"/>
                    <a:pt x="848" y="41682"/>
                  </a:cubicBezTo>
                  <a:cubicBezTo>
                    <a:pt x="905" y="41209"/>
                    <a:pt x="1140" y="40540"/>
                    <a:pt x="926" y="39830"/>
                  </a:cubicBezTo>
                  <a:cubicBezTo>
                    <a:pt x="649" y="38914"/>
                    <a:pt x="331" y="38000"/>
                    <a:pt x="737" y="37105"/>
                  </a:cubicBezTo>
                  <a:cubicBezTo>
                    <a:pt x="1045" y="36424"/>
                    <a:pt x="1404" y="35867"/>
                    <a:pt x="1484" y="35104"/>
                  </a:cubicBezTo>
                  <a:cubicBezTo>
                    <a:pt x="1559" y="34369"/>
                    <a:pt x="1509" y="33623"/>
                    <a:pt x="1646" y="32892"/>
                  </a:cubicBezTo>
                  <a:cubicBezTo>
                    <a:pt x="1803" y="32039"/>
                    <a:pt x="2293" y="31713"/>
                    <a:pt x="3012" y="31342"/>
                  </a:cubicBezTo>
                  <a:cubicBezTo>
                    <a:pt x="4120" y="30769"/>
                    <a:pt x="5288" y="30038"/>
                    <a:pt x="5376" y="28649"/>
                  </a:cubicBezTo>
                  <a:cubicBezTo>
                    <a:pt x="5413" y="28043"/>
                    <a:pt x="5233" y="27404"/>
                    <a:pt x="4879" y="26910"/>
                  </a:cubicBezTo>
                  <a:cubicBezTo>
                    <a:pt x="4510" y="26396"/>
                    <a:pt x="3551" y="26142"/>
                    <a:pt x="3593" y="25475"/>
                  </a:cubicBezTo>
                  <a:cubicBezTo>
                    <a:pt x="3633" y="24855"/>
                    <a:pt x="4036" y="24265"/>
                    <a:pt x="4565" y="23952"/>
                  </a:cubicBezTo>
                  <a:cubicBezTo>
                    <a:pt x="5156" y="23603"/>
                    <a:pt x="5882" y="23659"/>
                    <a:pt x="6501" y="23375"/>
                  </a:cubicBezTo>
                  <a:cubicBezTo>
                    <a:pt x="7696" y="22828"/>
                    <a:pt x="7480" y="21302"/>
                    <a:pt x="7092" y="20185"/>
                  </a:cubicBezTo>
                  <a:cubicBezTo>
                    <a:pt x="6618" y="18825"/>
                    <a:pt x="5912" y="17415"/>
                    <a:pt x="6664" y="15994"/>
                  </a:cubicBezTo>
                  <a:cubicBezTo>
                    <a:pt x="7013" y="15340"/>
                    <a:pt x="7992" y="14945"/>
                    <a:pt x="8421" y="14345"/>
                  </a:cubicBezTo>
                  <a:cubicBezTo>
                    <a:pt x="8903" y="13673"/>
                    <a:pt x="9174" y="12857"/>
                    <a:pt x="9157" y="12025"/>
                  </a:cubicBezTo>
                  <a:cubicBezTo>
                    <a:pt x="9124" y="10226"/>
                    <a:pt x="7984" y="8882"/>
                    <a:pt x="6838" y="7585"/>
                  </a:cubicBezTo>
                  <a:lnTo>
                    <a:pt x="6839" y="7585"/>
                  </a:lnTo>
                  <a:cubicBezTo>
                    <a:pt x="5661" y="6252"/>
                    <a:pt x="4120" y="4528"/>
                    <a:pt x="4565" y="2564"/>
                  </a:cubicBezTo>
                  <a:cubicBezTo>
                    <a:pt x="4653" y="2168"/>
                    <a:pt x="5110" y="70"/>
                    <a:pt x="4812" y="2"/>
                  </a:cubicBezTo>
                  <a:cubicBezTo>
                    <a:pt x="4807" y="1"/>
                    <a:pt x="4802" y="1"/>
                    <a:pt x="4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1313725" y="769600"/>
              <a:ext cx="174250" cy="47625"/>
            </a:xfrm>
            <a:custGeom>
              <a:avLst/>
              <a:gdLst/>
              <a:ahLst/>
              <a:cxnLst/>
              <a:rect l="l" t="t" r="r" b="b"/>
              <a:pathLst>
                <a:path w="6970" h="1905" extrusionOk="0">
                  <a:moveTo>
                    <a:pt x="2649" y="1"/>
                  </a:moveTo>
                  <a:cubicBezTo>
                    <a:pt x="2166" y="1"/>
                    <a:pt x="1684" y="122"/>
                    <a:pt x="1268" y="361"/>
                  </a:cubicBezTo>
                  <a:cubicBezTo>
                    <a:pt x="673" y="702"/>
                    <a:pt x="214" y="1261"/>
                    <a:pt x="0" y="1904"/>
                  </a:cubicBezTo>
                  <a:cubicBezTo>
                    <a:pt x="235" y="1268"/>
                    <a:pt x="710" y="733"/>
                    <a:pt x="1300" y="421"/>
                  </a:cubicBezTo>
                  <a:cubicBezTo>
                    <a:pt x="1687" y="216"/>
                    <a:pt x="2121" y="115"/>
                    <a:pt x="2554" y="115"/>
                  </a:cubicBezTo>
                  <a:cubicBezTo>
                    <a:pt x="2784" y="115"/>
                    <a:pt x="3013" y="143"/>
                    <a:pt x="3234" y="200"/>
                  </a:cubicBezTo>
                  <a:cubicBezTo>
                    <a:pt x="3556" y="280"/>
                    <a:pt x="3851" y="427"/>
                    <a:pt x="4130" y="611"/>
                  </a:cubicBezTo>
                  <a:cubicBezTo>
                    <a:pt x="4410" y="791"/>
                    <a:pt x="4680" y="999"/>
                    <a:pt x="4987" y="1166"/>
                  </a:cubicBezTo>
                  <a:cubicBezTo>
                    <a:pt x="5141" y="1248"/>
                    <a:pt x="5303" y="1323"/>
                    <a:pt x="5479" y="1368"/>
                  </a:cubicBezTo>
                  <a:cubicBezTo>
                    <a:pt x="5623" y="1405"/>
                    <a:pt x="5772" y="1424"/>
                    <a:pt x="5922" y="1424"/>
                  </a:cubicBezTo>
                  <a:cubicBezTo>
                    <a:pt x="5954" y="1424"/>
                    <a:pt x="5986" y="1423"/>
                    <a:pt x="6018" y="1422"/>
                  </a:cubicBezTo>
                  <a:cubicBezTo>
                    <a:pt x="6199" y="1409"/>
                    <a:pt x="6385" y="1372"/>
                    <a:pt x="6554" y="1282"/>
                  </a:cubicBezTo>
                  <a:cubicBezTo>
                    <a:pt x="6724" y="1194"/>
                    <a:pt x="6876" y="1055"/>
                    <a:pt x="6970" y="881"/>
                  </a:cubicBezTo>
                  <a:lnTo>
                    <a:pt x="6728" y="755"/>
                  </a:lnTo>
                  <a:cubicBezTo>
                    <a:pt x="6664" y="881"/>
                    <a:pt x="6562" y="985"/>
                    <a:pt x="6433" y="1057"/>
                  </a:cubicBezTo>
                  <a:cubicBezTo>
                    <a:pt x="6306" y="1131"/>
                    <a:pt x="6154" y="1168"/>
                    <a:pt x="6000" y="1183"/>
                  </a:cubicBezTo>
                  <a:cubicBezTo>
                    <a:pt x="5955" y="1188"/>
                    <a:pt x="5910" y="1190"/>
                    <a:pt x="5864" y="1190"/>
                  </a:cubicBezTo>
                  <a:cubicBezTo>
                    <a:pt x="5753" y="1190"/>
                    <a:pt x="5641" y="1177"/>
                    <a:pt x="5531" y="1153"/>
                  </a:cubicBezTo>
                  <a:cubicBezTo>
                    <a:pt x="5378" y="1120"/>
                    <a:pt x="5229" y="1057"/>
                    <a:pt x="5082" y="985"/>
                  </a:cubicBezTo>
                  <a:cubicBezTo>
                    <a:pt x="4789" y="838"/>
                    <a:pt x="4513" y="642"/>
                    <a:pt x="4220" y="466"/>
                  </a:cubicBezTo>
                  <a:cubicBezTo>
                    <a:pt x="3929" y="287"/>
                    <a:pt x="3606" y="139"/>
                    <a:pt x="3267" y="68"/>
                  </a:cubicBezTo>
                  <a:cubicBezTo>
                    <a:pt x="3064" y="23"/>
                    <a:pt x="2856" y="1"/>
                    <a:pt x="26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1034700" y="330250"/>
              <a:ext cx="168975" cy="827500"/>
            </a:xfrm>
            <a:custGeom>
              <a:avLst/>
              <a:gdLst/>
              <a:ahLst/>
              <a:cxnLst/>
              <a:rect l="l" t="t" r="r" b="b"/>
              <a:pathLst>
                <a:path w="6759" h="33100" extrusionOk="0">
                  <a:moveTo>
                    <a:pt x="4262" y="1"/>
                  </a:moveTo>
                  <a:lnTo>
                    <a:pt x="4186" y="3"/>
                  </a:lnTo>
                  <a:cubicBezTo>
                    <a:pt x="3916" y="1512"/>
                    <a:pt x="3154" y="2729"/>
                    <a:pt x="2363" y="3982"/>
                  </a:cubicBezTo>
                  <a:cubicBezTo>
                    <a:pt x="1963" y="4608"/>
                    <a:pt x="1549" y="5232"/>
                    <a:pt x="1164" y="5916"/>
                  </a:cubicBezTo>
                  <a:cubicBezTo>
                    <a:pt x="779" y="6600"/>
                    <a:pt x="440" y="7328"/>
                    <a:pt x="235" y="8123"/>
                  </a:cubicBezTo>
                  <a:cubicBezTo>
                    <a:pt x="178" y="8319"/>
                    <a:pt x="143" y="8524"/>
                    <a:pt x="103" y="8726"/>
                  </a:cubicBezTo>
                  <a:cubicBezTo>
                    <a:pt x="84" y="8827"/>
                    <a:pt x="76" y="8932"/>
                    <a:pt x="61" y="9035"/>
                  </a:cubicBezTo>
                  <a:cubicBezTo>
                    <a:pt x="47" y="9138"/>
                    <a:pt x="36" y="9241"/>
                    <a:pt x="33" y="9347"/>
                  </a:cubicBezTo>
                  <a:cubicBezTo>
                    <a:pt x="1" y="9764"/>
                    <a:pt x="26" y="10192"/>
                    <a:pt x="94" y="10610"/>
                  </a:cubicBezTo>
                  <a:cubicBezTo>
                    <a:pt x="158" y="11029"/>
                    <a:pt x="296" y="11437"/>
                    <a:pt x="467" y="11819"/>
                  </a:cubicBezTo>
                  <a:cubicBezTo>
                    <a:pt x="641" y="12204"/>
                    <a:pt x="872" y="12551"/>
                    <a:pt x="1109" y="12866"/>
                  </a:cubicBezTo>
                  <a:cubicBezTo>
                    <a:pt x="1584" y="13498"/>
                    <a:pt x="2118" y="14041"/>
                    <a:pt x="2479" y="14670"/>
                  </a:cubicBezTo>
                  <a:cubicBezTo>
                    <a:pt x="2663" y="14978"/>
                    <a:pt x="2804" y="15297"/>
                    <a:pt x="2895" y="15607"/>
                  </a:cubicBezTo>
                  <a:cubicBezTo>
                    <a:pt x="2988" y="15916"/>
                    <a:pt x="3016" y="16216"/>
                    <a:pt x="2989" y="16526"/>
                  </a:cubicBezTo>
                  <a:cubicBezTo>
                    <a:pt x="2983" y="16680"/>
                    <a:pt x="2939" y="16837"/>
                    <a:pt x="2905" y="16993"/>
                  </a:cubicBezTo>
                  <a:lnTo>
                    <a:pt x="2831" y="17230"/>
                  </a:lnTo>
                  <a:cubicBezTo>
                    <a:pt x="2808" y="17309"/>
                    <a:pt x="2769" y="17389"/>
                    <a:pt x="2739" y="17467"/>
                  </a:cubicBezTo>
                  <a:cubicBezTo>
                    <a:pt x="2608" y="17784"/>
                    <a:pt x="2452" y="18103"/>
                    <a:pt x="2278" y="18432"/>
                  </a:cubicBezTo>
                  <a:cubicBezTo>
                    <a:pt x="2106" y="18760"/>
                    <a:pt x="1920" y="19093"/>
                    <a:pt x="1748" y="19451"/>
                  </a:cubicBezTo>
                  <a:cubicBezTo>
                    <a:pt x="1658" y="19626"/>
                    <a:pt x="1578" y="19815"/>
                    <a:pt x="1497" y="20001"/>
                  </a:cubicBezTo>
                  <a:cubicBezTo>
                    <a:pt x="1423" y="20196"/>
                    <a:pt x="1347" y="20388"/>
                    <a:pt x="1293" y="20599"/>
                  </a:cubicBezTo>
                  <a:lnTo>
                    <a:pt x="1250" y="20754"/>
                  </a:lnTo>
                  <a:cubicBezTo>
                    <a:pt x="1236" y="20806"/>
                    <a:pt x="1227" y="20862"/>
                    <a:pt x="1217" y="20916"/>
                  </a:cubicBezTo>
                  <a:cubicBezTo>
                    <a:pt x="1199" y="21024"/>
                    <a:pt x="1172" y="21132"/>
                    <a:pt x="1164" y="21244"/>
                  </a:cubicBezTo>
                  <a:lnTo>
                    <a:pt x="1142" y="21582"/>
                  </a:lnTo>
                  <a:cubicBezTo>
                    <a:pt x="1137" y="21696"/>
                    <a:pt x="1149" y="21809"/>
                    <a:pt x="1152" y="21923"/>
                  </a:cubicBezTo>
                  <a:cubicBezTo>
                    <a:pt x="1189" y="22377"/>
                    <a:pt x="1315" y="22810"/>
                    <a:pt x="1483" y="23202"/>
                  </a:cubicBezTo>
                  <a:cubicBezTo>
                    <a:pt x="1822" y="23990"/>
                    <a:pt x="2313" y="24628"/>
                    <a:pt x="2779" y="25227"/>
                  </a:cubicBezTo>
                  <a:cubicBezTo>
                    <a:pt x="3016" y="25525"/>
                    <a:pt x="3248" y="25814"/>
                    <a:pt x="3471" y="26100"/>
                  </a:cubicBezTo>
                  <a:cubicBezTo>
                    <a:pt x="3579" y="26245"/>
                    <a:pt x="3691" y="26386"/>
                    <a:pt x="3794" y="26535"/>
                  </a:cubicBezTo>
                  <a:cubicBezTo>
                    <a:pt x="3899" y="26684"/>
                    <a:pt x="4007" y="26829"/>
                    <a:pt x="4106" y="26981"/>
                  </a:cubicBezTo>
                  <a:lnTo>
                    <a:pt x="4258" y="27207"/>
                  </a:lnTo>
                  <a:lnTo>
                    <a:pt x="4401" y="27437"/>
                  </a:lnTo>
                  <a:cubicBezTo>
                    <a:pt x="4500" y="27591"/>
                    <a:pt x="4590" y="27748"/>
                    <a:pt x="4680" y="27907"/>
                  </a:cubicBezTo>
                  <a:cubicBezTo>
                    <a:pt x="4863" y="28221"/>
                    <a:pt x="5034" y="28543"/>
                    <a:pt x="5195" y="28872"/>
                  </a:cubicBezTo>
                  <a:cubicBezTo>
                    <a:pt x="5836" y="30189"/>
                    <a:pt x="6282" y="31607"/>
                    <a:pt x="6555" y="33099"/>
                  </a:cubicBezTo>
                  <a:lnTo>
                    <a:pt x="6630" y="33096"/>
                  </a:lnTo>
                  <a:cubicBezTo>
                    <a:pt x="6758" y="31574"/>
                    <a:pt x="6526" y="30008"/>
                    <a:pt x="6026" y="28532"/>
                  </a:cubicBezTo>
                  <a:cubicBezTo>
                    <a:pt x="5895" y="28165"/>
                    <a:pt x="5758" y="27798"/>
                    <a:pt x="5597" y="27441"/>
                  </a:cubicBezTo>
                  <a:cubicBezTo>
                    <a:pt x="5514" y="27264"/>
                    <a:pt x="5433" y="27086"/>
                    <a:pt x="5342" y="26912"/>
                  </a:cubicBezTo>
                  <a:lnTo>
                    <a:pt x="5209" y="26650"/>
                  </a:lnTo>
                  <a:lnTo>
                    <a:pt x="5066" y="26393"/>
                  </a:lnTo>
                  <a:cubicBezTo>
                    <a:pt x="4692" y="25706"/>
                    <a:pt x="4220" y="25054"/>
                    <a:pt x="3769" y="24463"/>
                  </a:cubicBezTo>
                  <a:cubicBezTo>
                    <a:pt x="3320" y="23868"/>
                    <a:pt x="2885" y="23295"/>
                    <a:pt x="2603" y="22702"/>
                  </a:cubicBezTo>
                  <a:cubicBezTo>
                    <a:pt x="2464" y="22407"/>
                    <a:pt x="2368" y="22107"/>
                    <a:pt x="2333" y="21809"/>
                  </a:cubicBezTo>
                  <a:cubicBezTo>
                    <a:pt x="2297" y="21512"/>
                    <a:pt x="2329" y="21210"/>
                    <a:pt x="2408" y="20895"/>
                  </a:cubicBezTo>
                  <a:cubicBezTo>
                    <a:pt x="2481" y="20579"/>
                    <a:pt x="2611" y="20257"/>
                    <a:pt x="2761" y="19931"/>
                  </a:cubicBezTo>
                  <a:cubicBezTo>
                    <a:pt x="2909" y="19607"/>
                    <a:pt x="3084" y="19276"/>
                    <a:pt x="3255" y="18932"/>
                  </a:cubicBezTo>
                  <a:cubicBezTo>
                    <a:pt x="3426" y="18591"/>
                    <a:pt x="3599" y="18231"/>
                    <a:pt x="3734" y="17841"/>
                  </a:cubicBezTo>
                  <a:cubicBezTo>
                    <a:pt x="3766" y="17742"/>
                    <a:pt x="3805" y="17649"/>
                    <a:pt x="3831" y="17546"/>
                  </a:cubicBezTo>
                  <a:lnTo>
                    <a:pt x="3911" y="17238"/>
                  </a:lnTo>
                  <a:cubicBezTo>
                    <a:pt x="3948" y="17024"/>
                    <a:pt x="3992" y="16812"/>
                    <a:pt x="3993" y="16588"/>
                  </a:cubicBezTo>
                  <a:cubicBezTo>
                    <a:pt x="4000" y="16476"/>
                    <a:pt x="4005" y="16367"/>
                    <a:pt x="3991" y="16253"/>
                  </a:cubicBezTo>
                  <a:cubicBezTo>
                    <a:pt x="3980" y="16142"/>
                    <a:pt x="3976" y="16030"/>
                    <a:pt x="3955" y="15919"/>
                  </a:cubicBezTo>
                  <a:cubicBezTo>
                    <a:pt x="3928" y="15810"/>
                    <a:pt x="3907" y="15700"/>
                    <a:pt x="3876" y="15594"/>
                  </a:cubicBezTo>
                  <a:cubicBezTo>
                    <a:pt x="3840" y="15491"/>
                    <a:pt x="3805" y="15386"/>
                    <a:pt x="3763" y="15286"/>
                  </a:cubicBezTo>
                  <a:cubicBezTo>
                    <a:pt x="3590" y="14887"/>
                    <a:pt x="3347" y="14549"/>
                    <a:pt x="3101" y="14239"/>
                  </a:cubicBezTo>
                  <a:cubicBezTo>
                    <a:pt x="2598" y="13629"/>
                    <a:pt x="2106" y="13059"/>
                    <a:pt x="1728" y="12444"/>
                  </a:cubicBezTo>
                  <a:cubicBezTo>
                    <a:pt x="1540" y="12137"/>
                    <a:pt x="1391" y="11826"/>
                    <a:pt x="1302" y="11502"/>
                  </a:cubicBezTo>
                  <a:cubicBezTo>
                    <a:pt x="1221" y="11176"/>
                    <a:pt x="1162" y="10848"/>
                    <a:pt x="1176" y="10512"/>
                  </a:cubicBezTo>
                  <a:cubicBezTo>
                    <a:pt x="1185" y="9846"/>
                    <a:pt x="1361" y="9187"/>
                    <a:pt x="1594" y="8537"/>
                  </a:cubicBezTo>
                  <a:cubicBezTo>
                    <a:pt x="1824" y="7886"/>
                    <a:pt x="2122" y="7239"/>
                    <a:pt x="2433" y="6585"/>
                  </a:cubicBezTo>
                  <a:cubicBezTo>
                    <a:pt x="2756" y="5936"/>
                    <a:pt x="3112" y="5262"/>
                    <a:pt x="3432" y="4562"/>
                  </a:cubicBezTo>
                  <a:cubicBezTo>
                    <a:pt x="3754" y="3865"/>
                    <a:pt x="4045" y="3126"/>
                    <a:pt x="4220" y="2351"/>
                  </a:cubicBezTo>
                  <a:cubicBezTo>
                    <a:pt x="4310" y="1965"/>
                    <a:pt x="4361" y="1567"/>
                    <a:pt x="4378" y="1171"/>
                  </a:cubicBezTo>
                  <a:cubicBezTo>
                    <a:pt x="4386" y="774"/>
                    <a:pt x="4350" y="379"/>
                    <a:pt x="4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1103425" y="928025"/>
              <a:ext cx="183750" cy="107300"/>
            </a:xfrm>
            <a:custGeom>
              <a:avLst/>
              <a:gdLst/>
              <a:ahLst/>
              <a:cxnLst/>
              <a:rect l="l" t="t" r="r" b="b"/>
              <a:pathLst>
                <a:path w="7350" h="4292" extrusionOk="0">
                  <a:moveTo>
                    <a:pt x="294" y="0"/>
                  </a:moveTo>
                  <a:lnTo>
                    <a:pt x="0" y="764"/>
                  </a:lnTo>
                  <a:cubicBezTo>
                    <a:pt x="406" y="900"/>
                    <a:pt x="814" y="941"/>
                    <a:pt x="1198" y="954"/>
                  </a:cubicBezTo>
                  <a:cubicBezTo>
                    <a:pt x="1296" y="957"/>
                    <a:pt x="1392" y="958"/>
                    <a:pt x="1488" y="958"/>
                  </a:cubicBezTo>
                  <a:cubicBezTo>
                    <a:pt x="1771" y="958"/>
                    <a:pt x="2046" y="948"/>
                    <a:pt x="2315" y="946"/>
                  </a:cubicBezTo>
                  <a:cubicBezTo>
                    <a:pt x="2330" y="946"/>
                    <a:pt x="2345" y="946"/>
                    <a:pt x="2361" y="946"/>
                  </a:cubicBezTo>
                  <a:cubicBezTo>
                    <a:pt x="2704" y="946"/>
                    <a:pt x="3037" y="961"/>
                    <a:pt x="3352" y="1030"/>
                  </a:cubicBezTo>
                  <a:cubicBezTo>
                    <a:pt x="3681" y="1100"/>
                    <a:pt x="3979" y="1243"/>
                    <a:pt x="4234" y="1462"/>
                  </a:cubicBezTo>
                  <a:cubicBezTo>
                    <a:pt x="4491" y="1681"/>
                    <a:pt x="4700" y="1971"/>
                    <a:pt x="4895" y="2275"/>
                  </a:cubicBezTo>
                  <a:cubicBezTo>
                    <a:pt x="5091" y="2581"/>
                    <a:pt x="5269" y="2905"/>
                    <a:pt x="5488" y="3213"/>
                  </a:cubicBezTo>
                  <a:cubicBezTo>
                    <a:pt x="5709" y="3519"/>
                    <a:pt x="5972" y="3798"/>
                    <a:pt x="6286" y="4007"/>
                  </a:cubicBezTo>
                  <a:cubicBezTo>
                    <a:pt x="6543" y="4178"/>
                    <a:pt x="6848" y="4291"/>
                    <a:pt x="7153" y="4291"/>
                  </a:cubicBezTo>
                  <a:cubicBezTo>
                    <a:pt x="7219" y="4291"/>
                    <a:pt x="7284" y="4286"/>
                    <a:pt x="7349" y="4275"/>
                  </a:cubicBezTo>
                  <a:lnTo>
                    <a:pt x="7349" y="4275"/>
                  </a:lnTo>
                  <a:cubicBezTo>
                    <a:pt x="7320" y="4277"/>
                    <a:pt x="7292" y="4278"/>
                    <a:pt x="7263" y="4278"/>
                  </a:cubicBezTo>
                  <a:cubicBezTo>
                    <a:pt x="6923" y="4278"/>
                    <a:pt x="6603" y="4132"/>
                    <a:pt x="6346" y="3924"/>
                  </a:cubicBezTo>
                  <a:cubicBezTo>
                    <a:pt x="6067" y="3699"/>
                    <a:pt x="5842" y="3410"/>
                    <a:pt x="5660" y="3102"/>
                  </a:cubicBezTo>
                  <a:cubicBezTo>
                    <a:pt x="5480" y="2792"/>
                    <a:pt x="5332" y="2455"/>
                    <a:pt x="5161" y="2123"/>
                  </a:cubicBezTo>
                  <a:cubicBezTo>
                    <a:pt x="4990" y="1791"/>
                    <a:pt x="4795" y="1455"/>
                    <a:pt x="4516" y="1166"/>
                  </a:cubicBezTo>
                  <a:cubicBezTo>
                    <a:pt x="4239" y="875"/>
                    <a:pt x="3871" y="656"/>
                    <a:pt x="3489" y="538"/>
                  </a:cubicBezTo>
                  <a:cubicBezTo>
                    <a:pt x="3106" y="416"/>
                    <a:pt x="2717" y="367"/>
                    <a:pt x="2342" y="334"/>
                  </a:cubicBezTo>
                  <a:cubicBezTo>
                    <a:pt x="1967" y="301"/>
                    <a:pt x="1601" y="284"/>
                    <a:pt x="1253" y="240"/>
                  </a:cubicBezTo>
                  <a:cubicBezTo>
                    <a:pt x="906" y="198"/>
                    <a:pt x="578" y="126"/>
                    <a:pt x="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1110000" y="740775"/>
              <a:ext cx="173825" cy="202025"/>
            </a:xfrm>
            <a:custGeom>
              <a:avLst/>
              <a:gdLst/>
              <a:ahLst/>
              <a:cxnLst/>
              <a:rect l="l" t="t" r="r" b="b"/>
              <a:pathLst>
                <a:path w="6953" h="8081" extrusionOk="0">
                  <a:moveTo>
                    <a:pt x="412" y="1"/>
                  </a:moveTo>
                  <a:cubicBezTo>
                    <a:pt x="413" y="1"/>
                    <a:pt x="413" y="1"/>
                    <a:pt x="413" y="1"/>
                  </a:cubicBezTo>
                  <a:lnTo>
                    <a:pt x="413" y="1"/>
                  </a:lnTo>
                  <a:lnTo>
                    <a:pt x="414" y="1"/>
                  </a:lnTo>
                  <a:close/>
                  <a:moveTo>
                    <a:pt x="413" y="1"/>
                  </a:moveTo>
                  <a:lnTo>
                    <a:pt x="1" y="707"/>
                  </a:lnTo>
                  <a:cubicBezTo>
                    <a:pt x="510" y="980"/>
                    <a:pt x="1038" y="1082"/>
                    <a:pt x="1515" y="1183"/>
                  </a:cubicBezTo>
                  <a:cubicBezTo>
                    <a:pt x="1998" y="1282"/>
                    <a:pt x="2445" y="1383"/>
                    <a:pt x="2828" y="1599"/>
                  </a:cubicBezTo>
                  <a:cubicBezTo>
                    <a:pt x="3217" y="1812"/>
                    <a:pt x="3557" y="2129"/>
                    <a:pt x="3832" y="2501"/>
                  </a:cubicBezTo>
                  <a:cubicBezTo>
                    <a:pt x="4109" y="2873"/>
                    <a:pt x="4323" y="3299"/>
                    <a:pt x="4475" y="3749"/>
                  </a:cubicBezTo>
                  <a:cubicBezTo>
                    <a:pt x="4630" y="4193"/>
                    <a:pt x="4683" y="4663"/>
                    <a:pt x="4685" y="5149"/>
                  </a:cubicBezTo>
                  <a:cubicBezTo>
                    <a:pt x="4691" y="5633"/>
                    <a:pt x="4645" y="6137"/>
                    <a:pt x="4727" y="6647"/>
                  </a:cubicBezTo>
                  <a:cubicBezTo>
                    <a:pt x="4749" y="6786"/>
                    <a:pt x="4804" y="6909"/>
                    <a:pt x="4860" y="7024"/>
                  </a:cubicBezTo>
                  <a:cubicBezTo>
                    <a:pt x="4918" y="7139"/>
                    <a:pt x="4983" y="7248"/>
                    <a:pt x="5053" y="7353"/>
                  </a:cubicBezTo>
                  <a:cubicBezTo>
                    <a:pt x="5195" y="7563"/>
                    <a:pt x="5353" y="7762"/>
                    <a:pt x="5557" y="7921"/>
                  </a:cubicBezTo>
                  <a:cubicBezTo>
                    <a:pt x="5608" y="7961"/>
                    <a:pt x="5663" y="7996"/>
                    <a:pt x="5724" y="8023"/>
                  </a:cubicBezTo>
                  <a:cubicBezTo>
                    <a:pt x="5786" y="8053"/>
                    <a:pt x="5854" y="8063"/>
                    <a:pt x="5915" y="8072"/>
                  </a:cubicBezTo>
                  <a:cubicBezTo>
                    <a:pt x="5966" y="8078"/>
                    <a:pt x="6018" y="8081"/>
                    <a:pt x="6069" y="8081"/>
                  </a:cubicBezTo>
                  <a:cubicBezTo>
                    <a:pt x="6145" y="8081"/>
                    <a:pt x="6219" y="8075"/>
                    <a:pt x="6293" y="8062"/>
                  </a:cubicBezTo>
                  <a:cubicBezTo>
                    <a:pt x="6541" y="8018"/>
                    <a:pt x="6774" y="7902"/>
                    <a:pt x="6953" y="7731"/>
                  </a:cubicBezTo>
                  <a:lnTo>
                    <a:pt x="6953" y="7731"/>
                  </a:lnTo>
                  <a:cubicBezTo>
                    <a:pt x="6763" y="7890"/>
                    <a:pt x="6526" y="7986"/>
                    <a:pt x="6287" y="8012"/>
                  </a:cubicBezTo>
                  <a:cubicBezTo>
                    <a:pt x="6245" y="8016"/>
                    <a:pt x="6203" y="8018"/>
                    <a:pt x="6161" y="8018"/>
                  </a:cubicBezTo>
                  <a:cubicBezTo>
                    <a:pt x="6082" y="8018"/>
                    <a:pt x="6004" y="8011"/>
                    <a:pt x="5927" y="7997"/>
                  </a:cubicBezTo>
                  <a:cubicBezTo>
                    <a:pt x="5866" y="7985"/>
                    <a:pt x="5812" y="7972"/>
                    <a:pt x="5764" y="7942"/>
                  </a:cubicBezTo>
                  <a:cubicBezTo>
                    <a:pt x="5715" y="7915"/>
                    <a:pt x="5668" y="7880"/>
                    <a:pt x="5624" y="7840"/>
                  </a:cubicBezTo>
                  <a:cubicBezTo>
                    <a:pt x="5451" y="7679"/>
                    <a:pt x="5313" y="7474"/>
                    <a:pt x="5196" y="7266"/>
                  </a:cubicBezTo>
                  <a:cubicBezTo>
                    <a:pt x="5084" y="7058"/>
                    <a:pt x="4976" y="6828"/>
                    <a:pt x="4955" y="6615"/>
                  </a:cubicBezTo>
                  <a:cubicBezTo>
                    <a:pt x="4907" y="6144"/>
                    <a:pt x="4979" y="5658"/>
                    <a:pt x="5004" y="5156"/>
                  </a:cubicBezTo>
                  <a:cubicBezTo>
                    <a:pt x="5035" y="4657"/>
                    <a:pt x="5008" y="4130"/>
                    <a:pt x="4869" y="3631"/>
                  </a:cubicBezTo>
                  <a:cubicBezTo>
                    <a:pt x="4738" y="3135"/>
                    <a:pt x="4539" y="2652"/>
                    <a:pt x="4254" y="2210"/>
                  </a:cubicBezTo>
                  <a:cubicBezTo>
                    <a:pt x="3973" y="1770"/>
                    <a:pt x="3604" y="1368"/>
                    <a:pt x="3145" y="1074"/>
                  </a:cubicBezTo>
                  <a:cubicBezTo>
                    <a:pt x="2684" y="769"/>
                    <a:pt x="2158" y="619"/>
                    <a:pt x="1685" y="487"/>
                  </a:cubicBezTo>
                  <a:cubicBezTo>
                    <a:pt x="1210" y="355"/>
                    <a:pt x="763" y="225"/>
                    <a:pt x="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1064500" y="493150"/>
              <a:ext cx="235325" cy="218175"/>
            </a:xfrm>
            <a:custGeom>
              <a:avLst/>
              <a:gdLst/>
              <a:ahLst/>
              <a:cxnLst/>
              <a:rect l="l" t="t" r="r" b="b"/>
              <a:pathLst>
                <a:path w="9413" h="8727" extrusionOk="0">
                  <a:moveTo>
                    <a:pt x="109" y="0"/>
                  </a:moveTo>
                  <a:cubicBezTo>
                    <a:pt x="28" y="200"/>
                    <a:pt x="0" y="426"/>
                    <a:pt x="30" y="633"/>
                  </a:cubicBezTo>
                  <a:cubicBezTo>
                    <a:pt x="59" y="841"/>
                    <a:pt x="135" y="1029"/>
                    <a:pt x="235" y="1188"/>
                  </a:cubicBezTo>
                  <a:cubicBezTo>
                    <a:pt x="437" y="1505"/>
                    <a:pt x="711" y="1733"/>
                    <a:pt x="1020" y="1892"/>
                  </a:cubicBezTo>
                  <a:cubicBezTo>
                    <a:pt x="1171" y="1973"/>
                    <a:pt x="1349" y="2033"/>
                    <a:pt x="1511" y="2068"/>
                  </a:cubicBezTo>
                  <a:cubicBezTo>
                    <a:pt x="1671" y="2102"/>
                    <a:pt x="1831" y="2124"/>
                    <a:pt x="1984" y="2135"/>
                  </a:cubicBezTo>
                  <a:cubicBezTo>
                    <a:pt x="2295" y="2160"/>
                    <a:pt x="2589" y="2154"/>
                    <a:pt x="2870" y="2159"/>
                  </a:cubicBezTo>
                  <a:cubicBezTo>
                    <a:pt x="3152" y="2165"/>
                    <a:pt x="3419" y="2177"/>
                    <a:pt x="3670" y="2241"/>
                  </a:cubicBezTo>
                  <a:cubicBezTo>
                    <a:pt x="3923" y="2298"/>
                    <a:pt x="4170" y="2394"/>
                    <a:pt x="4400" y="2529"/>
                  </a:cubicBezTo>
                  <a:cubicBezTo>
                    <a:pt x="4630" y="2661"/>
                    <a:pt x="4846" y="2825"/>
                    <a:pt x="5041" y="3012"/>
                  </a:cubicBezTo>
                  <a:cubicBezTo>
                    <a:pt x="5233" y="3202"/>
                    <a:pt x="5403" y="3416"/>
                    <a:pt x="5548" y="3646"/>
                  </a:cubicBezTo>
                  <a:cubicBezTo>
                    <a:pt x="5694" y="3877"/>
                    <a:pt x="5811" y="4126"/>
                    <a:pt x="5891" y="4387"/>
                  </a:cubicBezTo>
                  <a:cubicBezTo>
                    <a:pt x="5914" y="4452"/>
                    <a:pt x="5931" y="4518"/>
                    <a:pt x="5946" y="4584"/>
                  </a:cubicBezTo>
                  <a:cubicBezTo>
                    <a:pt x="5962" y="4650"/>
                    <a:pt x="5979" y="4718"/>
                    <a:pt x="5987" y="4785"/>
                  </a:cubicBezTo>
                  <a:lnTo>
                    <a:pt x="6018" y="4991"/>
                  </a:lnTo>
                  <a:lnTo>
                    <a:pt x="6048" y="5212"/>
                  </a:lnTo>
                  <a:cubicBezTo>
                    <a:pt x="6143" y="5799"/>
                    <a:pt x="6335" y="6371"/>
                    <a:pt x="6632" y="6884"/>
                  </a:cubicBezTo>
                  <a:cubicBezTo>
                    <a:pt x="6926" y="7394"/>
                    <a:pt x="7320" y="7848"/>
                    <a:pt x="7795" y="8194"/>
                  </a:cubicBezTo>
                  <a:cubicBezTo>
                    <a:pt x="8030" y="8366"/>
                    <a:pt x="8287" y="8512"/>
                    <a:pt x="8562" y="8613"/>
                  </a:cubicBezTo>
                  <a:cubicBezTo>
                    <a:pt x="8698" y="8663"/>
                    <a:pt x="8840" y="8703"/>
                    <a:pt x="8985" y="8719"/>
                  </a:cubicBezTo>
                  <a:cubicBezTo>
                    <a:pt x="9028" y="8724"/>
                    <a:pt x="9071" y="8727"/>
                    <a:pt x="9115" y="8727"/>
                  </a:cubicBezTo>
                  <a:cubicBezTo>
                    <a:pt x="9218" y="8727"/>
                    <a:pt x="9320" y="8711"/>
                    <a:pt x="9413" y="8669"/>
                  </a:cubicBezTo>
                  <a:lnTo>
                    <a:pt x="9413" y="8669"/>
                  </a:lnTo>
                  <a:cubicBezTo>
                    <a:pt x="9335" y="8699"/>
                    <a:pt x="9253" y="8711"/>
                    <a:pt x="9171" y="8711"/>
                  </a:cubicBezTo>
                  <a:cubicBezTo>
                    <a:pt x="9110" y="8711"/>
                    <a:pt x="9048" y="8704"/>
                    <a:pt x="8989" y="8694"/>
                  </a:cubicBezTo>
                  <a:cubicBezTo>
                    <a:pt x="8848" y="8669"/>
                    <a:pt x="8712" y="8622"/>
                    <a:pt x="8581" y="8566"/>
                  </a:cubicBezTo>
                  <a:cubicBezTo>
                    <a:pt x="8319" y="8451"/>
                    <a:pt x="8077" y="8294"/>
                    <a:pt x="7857" y="8113"/>
                  </a:cubicBezTo>
                  <a:cubicBezTo>
                    <a:pt x="7417" y="7751"/>
                    <a:pt x="7065" y="7289"/>
                    <a:pt x="6811" y="6786"/>
                  </a:cubicBezTo>
                  <a:cubicBezTo>
                    <a:pt x="6558" y="6281"/>
                    <a:pt x="6408" y="5730"/>
                    <a:pt x="6352" y="5173"/>
                  </a:cubicBezTo>
                  <a:lnTo>
                    <a:pt x="6337" y="4963"/>
                  </a:lnTo>
                  <a:lnTo>
                    <a:pt x="6316" y="4739"/>
                  </a:lnTo>
                  <a:cubicBezTo>
                    <a:pt x="6311" y="4663"/>
                    <a:pt x="6296" y="4588"/>
                    <a:pt x="6284" y="4513"/>
                  </a:cubicBezTo>
                  <a:cubicBezTo>
                    <a:pt x="6270" y="4438"/>
                    <a:pt x="6256" y="4363"/>
                    <a:pt x="6235" y="4290"/>
                  </a:cubicBezTo>
                  <a:cubicBezTo>
                    <a:pt x="6163" y="3994"/>
                    <a:pt x="6049" y="3708"/>
                    <a:pt x="5902" y="3441"/>
                  </a:cubicBezTo>
                  <a:cubicBezTo>
                    <a:pt x="5755" y="3173"/>
                    <a:pt x="5579" y="2921"/>
                    <a:pt x="5373" y="2693"/>
                  </a:cubicBezTo>
                  <a:cubicBezTo>
                    <a:pt x="5163" y="2467"/>
                    <a:pt x="4927" y="2263"/>
                    <a:pt x="4667" y="2093"/>
                  </a:cubicBezTo>
                  <a:cubicBezTo>
                    <a:pt x="4407" y="1920"/>
                    <a:pt x="4119" y="1786"/>
                    <a:pt x="3813" y="1697"/>
                  </a:cubicBezTo>
                  <a:cubicBezTo>
                    <a:pt x="3508" y="1601"/>
                    <a:pt x="3194" y="1570"/>
                    <a:pt x="2900" y="1546"/>
                  </a:cubicBezTo>
                  <a:cubicBezTo>
                    <a:pt x="2604" y="1524"/>
                    <a:pt x="2320" y="1511"/>
                    <a:pt x="2056" y="1474"/>
                  </a:cubicBezTo>
                  <a:cubicBezTo>
                    <a:pt x="1923" y="1456"/>
                    <a:pt x="1797" y="1431"/>
                    <a:pt x="1676" y="1396"/>
                  </a:cubicBezTo>
                  <a:cubicBezTo>
                    <a:pt x="1559" y="1363"/>
                    <a:pt x="1463" y="1324"/>
                    <a:pt x="1362" y="1263"/>
                  </a:cubicBezTo>
                  <a:cubicBezTo>
                    <a:pt x="1163" y="1147"/>
                    <a:pt x="992" y="976"/>
                    <a:pt x="895" y="797"/>
                  </a:cubicBezTo>
                  <a:cubicBezTo>
                    <a:pt x="846" y="709"/>
                    <a:pt x="823" y="620"/>
                    <a:pt x="818" y="542"/>
                  </a:cubicBezTo>
                  <a:cubicBezTo>
                    <a:pt x="813" y="463"/>
                    <a:pt x="828" y="394"/>
                    <a:pt x="859" y="327"/>
                  </a:cubicBezTo>
                  <a:lnTo>
                    <a:pt x="1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1177250" y="787625"/>
              <a:ext cx="29250" cy="105375"/>
            </a:xfrm>
            <a:custGeom>
              <a:avLst/>
              <a:gdLst/>
              <a:ahLst/>
              <a:cxnLst/>
              <a:rect l="l" t="t" r="r" b="b"/>
              <a:pathLst>
                <a:path w="1170" h="4215" extrusionOk="0">
                  <a:moveTo>
                    <a:pt x="764" y="1"/>
                  </a:moveTo>
                  <a:cubicBezTo>
                    <a:pt x="739" y="345"/>
                    <a:pt x="635" y="693"/>
                    <a:pt x="512" y="1041"/>
                  </a:cubicBezTo>
                  <a:cubicBezTo>
                    <a:pt x="389" y="1389"/>
                    <a:pt x="246" y="1742"/>
                    <a:pt x="149" y="2112"/>
                  </a:cubicBezTo>
                  <a:cubicBezTo>
                    <a:pt x="53" y="2481"/>
                    <a:pt x="1" y="2874"/>
                    <a:pt x="72" y="3255"/>
                  </a:cubicBezTo>
                  <a:cubicBezTo>
                    <a:pt x="139" y="3629"/>
                    <a:pt x="325" y="3996"/>
                    <a:pt x="633" y="4214"/>
                  </a:cubicBezTo>
                  <a:cubicBezTo>
                    <a:pt x="348" y="3967"/>
                    <a:pt x="205" y="3600"/>
                    <a:pt x="173" y="3240"/>
                  </a:cubicBezTo>
                  <a:cubicBezTo>
                    <a:pt x="139" y="2877"/>
                    <a:pt x="222" y="2515"/>
                    <a:pt x="345" y="2173"/>
                  </a:cubicBezTo>
                  <a:cubicBezTo>
                    <a:pt x="470" y="1828"/>
                    <a:pt x="638" y="1500"/>
                    <a:pt x="797" y="1156"/>
                  </a:cubicBezTo>
                  <a:cubicBezTo>
                    <a:pt x="953" y="813"/>
                    <a:pt x="1102" y="450"/>
                    <a:pt x="1170" y="52"/>
                  </a:cubicBezTo>
                  <a:lnTo>
                    <a:pt x="7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7"/>
            <p:cNvSpPr/>
            <p:nvPr/>
          </p:nvSpPr>
          <p:spPr>
            <a:xfrm>
              <a:off x="1198625" y="958900"/>
              <a:ext cx="72850" cy="170750"/>
            </a:xfrm>
            <a:custGeom>
              <a:avLst/>
              <a:gdLst/>
              <a:ahLst/>
              <a:cxnLst/>
              <a:rect l="l" t="t" r="r" b="b"/>
              <a:pathLst>
                <a:path w="2914" h="6830" extrusionOk="0">
                  <a:moveTo>
                    <a:pt x="443" y="1"/>
                  </a:moveTo>
                  <a:cubicBezTo>
                    <a:pt x="436" y="323"/>
                    <a:pt x="356" y="632"/>
                    <a:pt x="239" y="946"/>
                  </a:cubicBezTo>
                  <a:cubicBezTo>
                    <a:pt x="123" y="1258"/>
                    <a:pt x="2" y="1604"/>
                    <a:pt x="0" y="1962"/>
                  </a:cubicBezTo>
                  <a:lnTo>
                    <a:pt x="2" y="2096"/>
                  </a:lnTo>
                  <a:lnTo>
                    <a:pt x="13" y="2227"/>
                  </a:lnTo>
                  <a:cubicBezTo>
                    <a:pt x="19" y="2315"/>
                    <a:pt x="47" y="2419"/>
                    <a:pt x="86" y="2501"/>
                  </a:cubicBezTo>
                  <a:cubicBezTo>
                    <a:pt x="170" y="2671"/>
                    <a:pt x="294" y="2803"/>
                    <a:pt x="420" y="2922"/>
                  </a:cubicBezTo>
                  <a:cubicBezTo>
                    <a:pt x="677" y="3156"/>
                    <a:pt x="960" y="3342"/>
                    <a:pt x="1213" y="3559"/>
                  </a:cubicBezTo>
                  <a:cubicBezTo>
                    <a:pt x="1338" y="3666"/>
                    <a:pt x="1459" y="3781"/>
                    <a:pt x="1547" y="3916"/>
                  </a:cubicBezTo>
                  <a:cubicBezTo>
                    <a:pt x="1635" y="4048"/>
                    <a:pt x="1674" y="4210"/>
                    <a:pt x="1688" y="4374"/>
                  </a:cubicBezTo>
                  <a:cubicBezTo>
                    <a:pt x="1716" y="4703"/>
                    <a:pt x="1664" y="5043"/>
                    <a:pt x="1681" y="5384"/>
                  </a:cubicBezTo>
                  <a:cubicBezTo>
                    <a:pt x="1691" y="5554"/>
                    <a:pt x="1715" y="5726"/>
                    <a:pt x="1775" y="5887"/>
                  </a:cubicBezTo>
                  <a:cubicBezTo>
                    <a:pt x="1833" y="6050"/>
                    <a:pt x="1924" y="6198"/>
                    <a:pt x="2043" y="6323"/>
                  </a:cubicBezTo>
                  <a:cubicBezTo>
                    <a:pt x="2280" y="6571"/>
                    <a:pt x="2597" y="6718"/>
                    <a:pt x="2914" y="6829"/>
                  </a:cubicBezTo>
                  <a:cubicBezTo>
                    <a:pt x="2599" y="6710"/>
                    <a:pt x="2289" y="6554"/>
                    <a:pt x="2064" y="6303"/>
                  </a:cubicBezTo>
                  <a:cubicBezTo>
                    <a:pt x="1952" y="6178"/>
                    <a:pt x="1868" y="6031"/>
                    <a:pt x="1814" y="5874"/>
                  </a:cubicBezTo>
                  <a:cubicBezTo>
                    <a:pt x="1762" y="5716"/>
                    <a:pt x="1743" y="5549"/>
                    <a:pt x="1738" y="5382"/>
                  </a:cubicBezTo>
                  <a:cubicBezTo>
                    <a:pt x="1731" y="5048"/>
                    <a:pt x="1793" y="4713"/>
                    <a:pt x="1775" y="4368"/>
                  </a:cubicBezTo>
                  <a:cubicBezTo>
                    <a:pt x="1765" y="4195"/>
                    <a:pt x="1727" y="4017"/>
                    <a:pt x="1634" y="3862"/>
                  </a:cubicBezTo>
                  <a:cubicBezTo>
                    <a:pt x="1543" y="3710"/>
                    <a:pt x="1419" y="3584"/>
                    <a:pt x="1294" y="3467"/>
                  </a:cubicBezTo>
                  <a:cubicBezTo>
                    <a:pt x="1042" y="3235"/>
                    <a:pt x="766" y="3036"/>
                    <a:pt x="533" y="2804"/>
                  </a:cubicBezTo>
                  <a:cubicBezTo>
                    <a:pt x="418" y="2688"/>
                    <a:pt x="312" y="2562"/>
                    <a:pt x="254" y="2425"/>
                  </a:cubicBezTo>
                  <a:cubicBezTo>
                    <a:pt x="224" y="2354"/>
                    <a:pt x="209" y="2290"/>
                    <a:pt x="206" y="2210"/>
                  </a:cubicBezTo>
                  <a:lnTo>
                    <a:pt x="199" y="2089"/>
                  </a:lnTo>
                  <a:lnTo>
                    <a:pt x="202" y="1970"/>
                  </a:lnTo>
                  <a:cubicBezTo>
                    <a:pt x="215" y="1646"/>
                    <a:pt x="331" y="1344"/>
                    <a:pt x="460" y="1031"/>
                  </a:cubicBezTo>
                  <a:cubicBezTo>
                    <a:pt x="592" y="718"/>
                    <a:pt x="695" y="369"/>
                    <a:pt x="715" y="13"/>
                  </a:cubicBezTo>
                  <a:lnTo>
                    <a:pt x="717" y="13"/>
                  </a:lnTo>
                  <a:lnTo>
                    <a:pt x="4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7"/>
            <p:cNvSpPr/>
            <p:nvPr/>
          </p:nvSpPr>
          <p:spPr>
            <a:xfrm>
              <a:off x="1135375" y="996325"/>
              <a:ext cx="19375" cy="116875"/>
            </a:xfrm>
            <a:custGeom>
              <a:avLst/>
              <a:gdLst/>
              <a:ahLst/>
              <a:cxnLst/>
              <a:rect l="l" t="t" r="r" b="b"/>
              <a:pathLst>
                <a:path w="775" h="4675" extrusionOk="0">
                  <a:moveTo>
                    <a:pt x="699" y="1"/>
                  </a:moveTo>
                  <a:lnTo>
                    <a:pt x="432" y="56"/>
                  </a:lnTo>
                  <a:cubicBezTo>
                    <a:pt x="519" y="421"/>
                    <a:pt x="495" y="813"/>
                    <a:pt x="426" y="1197"/>
                  </a:cubicBezTo>
                  <a:cubicBezTo>
                    <a:pt x="356" y="1584"/>
                    <a:pt x="243" y="1969"/>
                    <a:pt x="151" y="2359"/>
                  </a:cubicBezTo>
                  <a:cubicBezTo>
                    <a:pt x="59" y="2752"/>
                    <a:pt x="0" y="3158"/>
                    <a:pt x="24" y="3563"/>
                  </a:cubicBezTo>
                  <a:cubicBezTo>
                    <a:pt x="47" y="3964"/>
                    <a:pt x="171" y="4374"/>
                    <a:pt x="440" y="4675"/>
                  </a:cubicBezTo>
                  <a:cubicBezTo>
                    <a:pt x="190" y="4358"/>
                    <a:pt x="94" y="3952"/>
                    <a:pt x="92" y="3561"/>
                  </a:cubicBezTo>
                  <a:cubicBezTo>
                    <a:pt x="91" y="3165"/>
                    <a:pt x="170" y="2773"/>
                    <a:pt x="282" y="2394"/>
                  </a:cubicBezTo>
                  <a:cubicBezTo>
                    <a:pt x="396" y="2013"/>
                    <a:pt x="530" y="1637"/>
                    <a:pt x="626" y="1240"/>
                  </a:cubicBezTo>
                  <a:cubicBezTo>
                    <a:pt x="721" y="846"/>
                    <a:pt x="775" y="424"/>
                    <a:pt x="6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7"/>
            <p:cNvSpPr/>
            <p:nvPr/>
          </p:nvSpPr>
          <p:spPr>
            <a:xfrm>
              <a:off x="1128025" y="459550"/>
              <a:ext cx="201325" cy="84650"/>
            </a:xfrm>
            <a:custGeom>
              <a:avLst/>
              <a:gdLst/>
              <a:ahLst/>
              <a:cxnLst/>
              <a:rect l="l" t="t" r="r" b="b"/>
              <a:pathLst>
                <a:path w="8053" h="3386" extrusionOk="0">
                  <a:moveTo>
                    <a:pt x="8052" y="0"/>
                  </a:moveTo>
                  <a:lnTo>
                    <a:pt x="8052" y="0"/>
                  </a:lnTo>
                  <a:cubicBezTo>
                    <a:pt x="7602" y="179"/>
                    <a:pt x="7215" y="514"/>
                    <a:pt x="6964" y="936"/>
                  </a:cubicBezTo>
                  <a:cubicBezTo>
                    <a:pt x="6837" y="1146"/>
                    <a:pt x="6756" y="1384"/>
                    <a:pt x="6695" y="1617"/>
                  </a:cubicBezTo>
                  <a:cubicBezTo>
                    <a:pt x="6632" y="1851"/>
                    <a:pt x="6567" y="2082"/>
                    <a:pt x="6433" y="2265"/>
                  </a:cubicBezTo>
                  <a:cubicBezTo>
                    <a:pt x="6368" y="2357"/>
                    <a:pt x="6287" y="2436"/>
                    <a:pt x="6192" y="2486"/>
                  </a:cubicBezTo>
                  <a:cubicBezTo>
                    <a:pt x="6117" y="2529"/>
                    <a:pt x="6027" y="2545"/>
                    <a:pt x="5934" y="2545"/>
                  </a:cubicBezTo>
                  <a:cubicBezTo>
                    <a:pt x="5918" y="2545"/>
                    <a:pt x="5901" y="2544"/>
                    <a:pt x="5884" y="2543"/>
                  </a:cubicBezTo>
                  <a:cubicBezTo>
                    <a:pt x="5771" y="2539"/>
                    <a:pt x="5677" y="2503"/>
                    <a:pt x="5547" y="2470"/>
                  </a:cubicBezTo>
                  <a:cubicBezTo>
                    <a:pt x="5422" y="2440"/>
                    <a:pt x="5295" y="2422"/>
                    <a:pt x="5166" y="2421"/>
                  </a:cubicBezTo>
                  <a:cubicBezTo>
                    <a:pt x="5156" y="2421"/>
                    <a:pt x="5146" y="2421"/>
                    <a:pt x="5135" y="2421"/>
                  </a:cubicBezTo>
                  <a:cubicBezTo>
                    <a:pt x="4888" y="2421"/>
                    <a:pt x="4638" y="2478"/>
                    <a:pt x="4415" y="2597"/>
                  </a:cubicBezTo>
                  <a:cubicBezTo>
                    <a:pt x="4358" y="2626"/>
                    <a:pt x="4298" y="2664"/>
                    <a:pt x="4249" y="2697"/>
                  </a:cubicBezTo>
                  <a:cubicBezTo>
                    <a:pt x="4199" y="2729"/>
                    <a:pt x="4151" y="2760"/>
                    <a:pt x="4101" y="2789"/>
                  </a:cubicBezTo>
                  <a:cubicBezTo>
                    <a:pt x="4002" y="2848"/>
                    <a:pt x="3901" y="2898"/>
                    <a:pt x="3799" y="2932"/>
                  </a:cubicBezTo>
                  <a:cubicBezTo>
                    <a:pt x="3711" y="2964"/>
                    <a:pt x="3623" y="2980"/>
                    <a:pt x="3539" y="2980"/>
                  </a:cubicBezTo>
                  <a:cubicBezTo>
                    <a:pt x="3427" y="2980"/>
                    <a:pt x="3323" y="2951"/>
                    <a:pt x="3235" y="2886"/>
                  </a:cubicBezTo>
                  <a:cubicBezTo>
                    <a:pt x="3076" y="2776"/>
                    <a:pt x="2963" y="2583"/>
                    <a:pt x="2879" y="2376"/>
                  </a:cubicBezTo>
                  <a:cubicBezTo>
                    <a:pt x="2794" y="2165"/>
                    <a:pt x="2730" y="1923"/>
                    <a:pt x="2596" y="1685"/>
                  </a:cubicBezTo>
                  <a:cubicBezTo>
                    <a:pt x="2530" y="1566"/>
                    <a:pt x="2444" y="1449"/>
                    <a:pt x="2334" y="1352"/>
                  </a:cubicBezTo>
                  <a:cubicBezTo>
                    <a:pt x="2224" y="1253"/>
                    <a:pt x="2098" y="1179"/>
                    <a:pt x="1960" y="1130"/>
                  </a:cubicBezTo>
                  <a:cubicBezTo>
                    <a:pt x="1830" y="1082"/>
                    <a:pt x="1693" y="1059"/>
                    <a:pt x="1556" y="1059"/>
                  </a:cubicBezTo>
                  <a:cubicBezTo>
                    <a:pt x="1400" y="1059"/>
                    <a:pt x="1244" y="1089"/>
                    <a:pt x="1099" y="1148"/>
                  </a:cubicBezTo>
                  <a:cubicBezTo>
                    <a:pt x="962" y="1204"/>
                    <a:pt x="837" y="1282"/>
                    <a:pt x="724" y="1385"/>
                  </a:cubicBezTo>
                  <a:cubicBezTo>
                    <a:pt x="613" y="1490"/>
                    <a:pt x="526" y="1619"/>
                    <a:pt x="464" y="1748"/>
                  </a:cubicBezTo>
                  <a:cubicBezTo>
                    <a:pt x="339" y="2010"/>
                    <a:pt x="302" y="2270"/>
                    <a:pt x="245" y="2490"/>
                  </a:cubicBezTo>
                  <a:cubicBezTo>
                    <a:pt x="192" y="2709"/>
                    <a:pt x="114" y="2898"/>
                    <a:pt x="1" y="3005"/>
                  </a:cubicBezTo>
                  <a:lnTo>
                    <a:pt x="391" y="3385"/>
                  </a:lnTo>
                  <a:cubicBezTo>
                    <a:pt x="617" y="3141"/>
                    <a:pt x="693" y="2849"/>
                    <a:pt x="744" y="2602"/>
                  </a:cubicBezTo>
                  <a:cubicBezTo>
                    <a:pt x="793" y="2351"/>
                    <a:pt x="821" y="2125"/>
                    <a:pt x="898" y="1947"/>
                  </a:cubicBezTo>
                  <a:cubicBezTo>
                    <a:pt x="1000" y="1665"/>
                    <a:pt x="1302" y="1482"/>
                    <a:pt x="1607" y="1482"/>
                  </a:cubicBezTo>
                  <a:cubicBezTo>
                    <a:pt x="1682" y="1482"/>
                    <a:pt x="1757" y="1493"/>
                    <a:pt x="1829" y="1516"/>
                  </a:cubicBezTo>
                  <a:cubicBezTo>
                    <a:pt x="2015" y="1572"/>
                    <a:pt x="2163" y="1695"/>
                    <a:pt x="2274" y="1874"/>
                  </a:cubicBezTo>
                  <a:cubicBezTo>
                    <a:pt x="2386" y="2054"/>
                    <a:pt x="2463" y="2279"/>
                    <a:pt x="2567" y="2511"/>
                  </a:cubicBezTo>
                  <a:cubicBezTo>
                    <a:pt x="2675" y="2742"/>
                    <a:pt x="2818" y="2984"/>
                    <a:pt x="3068" y="3145"/>
                  </a:cubicBezTo>
                  <a:cubicBezTo>
                    <a:pt x="3191" y="3222"/>
                    <a:pt x="3341" y="3267"/>
                    <a:pt x="3486" y="3268"/>
                  </a:cubicBezTo>
                  <a:cubicBezTo>
                    <a:pt x="3493" y="3268"/>
                    <a:pt x="3500" y="3268"/>
                    <a:pt x="3507" y="3268"/>
                  </a:cubicBezTo>
                  <a:cubicBezTo>
                    <a:pt x="3645" y="3268"/>
                    <a:pt x="3776" y="3234"/>
                    <a:pt x="3894" y="3188"/>
                  </a:cubicBezTo>
                  <a:cubicBezTo>
                    <a:pt x="4017" y="3140"/>
                    <a:pt x="4131" y="3076"/>
                    <a:pt x="4237" y="3006"/>
                  </a:cubicBezTo>
                  <a:cubicBezTo>
                    <a:pt x="4289" y="2972"/>
                    <a:pt x="4340" y="2935"/>
                    <a:pt x="4390" y="2899"/>
                  </a:cubicBezTo>
                  <a:cubicBezTo>
                    <a:pt x="4440" y="2863"/>
                    <a:pt x="4481" y="2834"/>
                    <a:pt x="4530" y="2805"/>
                  </a:cubicBezTo>
                  <a:cubicBezTo>
                    <a:pt x="4721" y="2692"/>
                    <a:pt x="4942" y="2632"/>
                    <a:pt x="5168" y="2626"/>
                  </a:cubicBezTo>
                  <a:cubicBezTo>
                    <a:pt x="5184" y="2625"/>
                    <a:pt x="5201" y="2625"/>
                    <a:pt x="5218" y="2625"/>
                  </a:cubicBezTo>
                  <a:cubicBezTo>
                    <a:pt x="5315" y="2625"/>
                    <a:pt x="5411" y="2634"/>
                    <a:pt x="5507" y="2653"/>
                  </a:cubicBezTo>
                  <a:cubicBezTo>
                    <a:pt x="5608" y="2672"/>
                    <a:pt x="5740" y="2714"/>
                    <a:pt x="5868" y="2714"/>
                  </a:cubicBezTo>
                  <a:cubicBezTo>
                    <a:pt x="5871" y="2714"/>
                    <a:pt x="5875" y="2714"/>
                    <a:pt x="5879" y="2714"/>
                  </a:cubicBezTo>
                  <a:cubicBezTo>
                    <a:pt x="5882" y="2714"/>
                    <a:pt x="5885" y="2714"/>
                    <a:pt x="5889" y="2714"/>
                  </a:cubicBezTo>
                  <a:cubicBezTo>
                    <a:pt x="6016" y="2714"/>
                    <a:pt x="6153" y="2691"/>
                    <a:pt x="6269" y="2619"/>
                  </a:cubicBezTo>
                  <a:cubicBezTo>
                    <a:pt x="6384" y="2549"/>
                    <a:pt x="6476" y="2450"/>
                    <a:pt x="6546" y="2342"/>
                  </a:cubicBezTo>
                  <a:cubicBezTo>
                    <a:pt x="6687" y="2125"/>
                    <a:pt x="6742" y="1876"/>
                    <a:pt x="6795" y="1642"/>
                  </a:cubicBezTo>
                  <a:cubicBezTo>
                    <a:pt x="6844" y="1407"/>
                    <a:pt x="6909" y="1179"/>
                    <a:pt x="7024" y="970"/>
                  </a:cubicBezTo>
                  <a:cubicBezTo>
                    <a:pt x="7246" y="549"/>
                    <a:pt x="7610" y="199"/>
                    <a:pt x="80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1171225" y="756400"/>
              <a:ext cx="105150" cy="45350"/>
            </a:xfrm>
            <a:custGeom>
              <a:avLst/>
              <a:gdLst/>
              <a:ahLst/>
              <a:cxnLst/>
              <a:rect l="l" t="t" r="r" b="b"/>
              <a:pathLst>
                <a:path w="4206" h="1814" extrusionOk="0">
                  <a:moveTo>
                    <a:pt x="1765" y="0"/>
                  </a:moveTo>
                  <a:cubicBezTo>
                    <a:pt x="1612" y="0"/>
                    <a:pt x="1463" y="21"/>
                    <a:pt x="1318" y="47"/>
                  </a:cubicBezTo>
                  <a:cubicBezTo>
                    <a:pt x="868" y="140"/>
                    <a:pt x="441" y="243"/>
                    <a:pt x="2" y="340"/>
                  </a:cubicBezTo>
                  <a:lnTo>
                    <a:pt x="1" y="340"/>
                  </a:lnTo>
                  <a:lnTo>
                    <a:pt x="107" y="736"/>
                  </a:lnTo>
                  <a:cubicBezTo>
                    <a:pt x="532" y="607"/>
                    <a:pt x="968" y="467"/>
                    <a:pt x="1385" y="346"/>
                  </a:cubicBezTo>
                  <a:cubicBezTo>
                    <a:pt x="1551" y="303"/>
                    <a:pt x="1720" y="270"/>
                    <a:pt x="1881" y="270"/>
                  </a:cubicBezTo>
                  <a:cubicBezTo>
                    <a:pt x="1920" y="270"/>
                    <a:pt x="1959" y="272"/>
                    <a:pt x="1997" y="276"/>
                  </a:cubicBezTo>
                  <a:cubicBezTo>
                    <a:pt x="2192" y="296"/>
                    <a:pt x="2363" y="392"/>
                    <a:pt x="2460" y="563"/>
                  </a:cubicBezTo>
                  <a:cubicBezTo>
                    <a:pt x="2564" y="733"/>
                    <a:pt x="2601" y="956"/>
                    <a:pt x="2676" y="1176"/>
                  </a:cubicBezTo>
                  <a:cubicBezTo>
                    <a:pt x="2713" y="1285"/>
                    <a:pt x="2761" y="1397"/>
                    <a:pt x="2833" y="1494"/>
                  </a:cubicBezTo>
                  <a:cubicBezTo>
                    <a:pt x="2907" y="1593"/>
                    <a:pt x="3002" y="1671"/>
                    <a:pt x="3109" y="1725"/>
                  </a:cubicBezTo>
                  <a:cubicBezTo>
                    <a:pt x="3221" y="1783"/>
                    <a:pt x="3348" y="1813"/>
                    <a:pt x="3474" y="1813"/>
                  </a:cubicBezTo>
                  <a:cubicBezTo>
                    <a:pt x="3583" y="1813"/>
                    <a:pt x="3692" y="1790"/>
                    <a:pt x="3790" y="1741"/>
                  </a:cubicBezTo>
                  <a:cubicBezTo>
                    <a:pt x="3998" y="1641"/>
                    <a:pt x="4156" y="1448"/>
                    <a:pt x="4206" y="1228"/>
                  </a:cubicBezTo>
                  <a:lnTo>
                    <a:pt x="4206" y="1228"/>
                  </a:lnTo>
                  <a:cubicBezTo>
                    <a:pt x="4139" y="1443"/>
                    <a:pt x="3970" y="1616"/>
                    <a:pt x="3769" y="1695"/>
                  </a:cubicBezTo>
                  <a:cubicBezTo>
                    <a:pt x="3692" y="1727"/>
                    <a:pt x="3611" y="1741"/>
                    <a:pt x="3529" y="1741"/>
                  </a:cubicBezTo>
                  <a:cubicBezTo>
                    <a:pt x="3399" y="1741"/>
                    <a:pt x="3268" y="1703"/>
                    <a:pt x="3159" y="1635"/>
                  </a:cubicBezTo>
                  <a:cubicBezTo>
                    <a:pt x="3069" y="1581"/>
                    <a:pt x="2993" y="1508"/>
                    <a:pt x="2939" y="1422"/>
                  </a:cubicBezTo>
                  <a:cubicBezTo>
                    <a:pt x="2884" y="1334"/>
                    <a:pt x="2849" y="1235"/>
                    <a:pt x="2823" y="1131"/>
                  </a:cubicBezTo>
                  <a:cubicBezTo>
                    <a:pt x="2767" y="923"/>
                    <a:pt x="2751" y="693"/>
                    <a:pt x="2640" y="466"/>
                  </a:cubicBezTo>
                  <a:cubicBezTo>
                    <a:pt x="2585" y="353"/>
                    <a:pt x="2500" y="246"/>
                    <a:pt x="2393" y="172"/>
                  </a:cubicBezTo>
                  <a:cubicBezTo>
                    <a:pt x="2285" y="94"/>
                    <a:pt x="2161" y="48"/>
                    <a:pt x="2037" y="24"/>
                  </a:cubicBezTo>
                  <a:cubicBezTo>
                    <a:pt x="1946" y="7"/>
                    <a:pt x="1855" y="0"/>
                    <a:pt x="1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1150875" y="584850"/>
              <a:ext cx="66150" cy="119700"/>
            </a:xfrm>
            <a:custGeom>
              <a:avLst/>
              <a:gdLst/>
              <a:ahLst/>
              <a:cxnLst/>
              <a:rect l="l" t="t" r="r" b="b"/>
              <a:pathLst>
                <a:path w="2646" h="4788" extrusionOk="0">
                  <a:moveTo>
                    <a:pt x="2569" y="0"/>
                  </a:moveTo>
                  <a:lnTo>
                    <a:pt x="2176" y="111"/>
                  </a:lnTo>
                  <a:cubicBezTo>
                    <a:pt x="2235" y="291"/>
                    <a:pt x="2212" y="497"/>
                    <a:pt x="2125" y="694"/>
                  </a:cubicBezTo>
                  <a:cubicBezTo>
                    <a:pt x="2040" y="892"/>
                    <a:pt x="1895" y="1076"/>
                    <a:pt x="1732" y="1236"/>
                  </a:cubicBezTo>
                  <a:cubicBezTo>
                    <a:pt x="1398" y="1552"/>
                    <a:pt x="942" y="1785"/>
                    <a:pt x="569" y="2136"/>
                  </a:cubicBezTo>
                  <a:cubicBezTo>
                    <a:pt x="383" y="2311"/>
                    <a:pt x="220" y="2524"/>
                    <a:pt x="126" y="2768"/>
                  </a:cubicBezTo>
                  <a:cubicBezTo>
                    <a:pt x="33" y="3010"/>
                    <a:pt x="0" y="3269"/>
                    <a:pt x="19" y="3521"/>
                  </a:cubicBezTo>
                  <a:cubicBezTo>
                    <a:pt x="54" y="4025"/>
                    <a:pt x="315" y="4512"/>
                    <a:pt x="725" y="4788"/>
                  </a:cubicBezTo>
                  <a:cubicBezTo>
                    <a:pt x="335" y="4483"/>
                    <a:pt x="121" y="3994"/>
                    <a:pt x="121" y="3518"/>
                  </a:cubicBezTo>
                  <a:cubicBezTo>
                    <a:pt x="120" y="3278"/>
                    <a:pt x="167" y="3040"/>
                    <a:pt x="267" y="2828"/>
                  </a:cubicBezTo>
                  <a:cubicBezTo>
                    <a:pt x="367" y="2617"/>
                    <a:pt x="522" y="2440"/>
                    <a:pt x="705" y="2290"/>
                  </a:cubicBezTo>
                  <a:cubicBezTo>
                    <a:pt x="1071" y="1985"/>
                    <a:pt x="1526" y="1797"/>
                    <a:pt x="1937" y="1465"/>
                  </a:cubicBezTo>
                  <a:cubicBezTo>
                    <a:pt x="2135" y="1295"/>
                    <a:pt x="2318" y="1097"/>
                    <a:pt x="2448" y="851"/>
                  </a:cubicBezTo>
                  <a:cubicBezTo>
                    <a:pt x="2577" y="608"/>
                    <a:pt x="2645" y="299"/>
                    <a:pt x="25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1221350" y="630025"/>
              <a:ext cx="131250" cy="25700"/>
            </a:xfrm>
            <a:custGeom>
              <a:avLst/>
              <a:gdLst/>
              <a:ahLst/>
              <a:cxnLst/>
              <a:rect l="l" t="t" r="r" b="b"/>
              <a:pathLst>
                <a:path w="5250" h="1028" extrusionOk="0">
                  <a:moveTo>
                    <a:pt x="2919" y="1"/>
                  </a:moveTo>
                  <a:cubicBezTo>
                    <a:pt x="2798" y="1"/>
                    <a:pt x="2676" y="17"/>
                    <a:pt x="2559" y="55"/>
                  </a:cubicBezTo>
                  <a:cubicBezTo>
                    <a:pt x="2075" y="211"/>
                    <a:pt x="1738" y="595"/>
                    <a:pt x="1325" y="761"/>
                  </a:cubicBezTo>
                  <a:cubicBezTo>
                    <a:pt x="1300" y="770"/>
                    <a:pt x="1271" y="782"/>
                    <a:pt x="1249" y="790"/>
                  </a:cubicBezTo>
                  <a:cubicBezTo>
                    <a:pt x="1227" y="796"/>
                    <a:pt x="1205" y="801"/>
                    <a:pt x="1182" y="804"/>
                  </a:cubicBezTo>
                  <a:cubicBezTo>
                    <a:pt x="1167" y="806"/>
                    <a:pt x="1151" y="807"/>
                    <a:pt x="1134" y="807"/>
                  </a:cubicBezTo>
                  <a:cubicBezTo>
                    <a:pt x="1103" y="807"/>
                    <a:pt x="1071" y="803"/>
                    <a:pt x="1038" y="797"/>
                  </a:cubicBezTo>
                  <a:cubicBezTo>
                    <a:pt x="938" y="779"/>
                    <a:pt x="836" y="737"/>
                    <a:pt x="736" y="687"/>
                  </a:cubicBezTo>
                  <a:cubicBezTo>
                    <a:pt x="536" y="585"/>
                    <a:pt x="349" y="448"/>
                    <a:pt x="142" y="316"/>
                  </a:cubicBezTo>
                  <a:lnTo>
                    <a:pt x="1" y="550"/>
                  </a:lnTo>
                  <a:cubicBezTo>
                    <a:pt x="201" y="665"/>
                    <a:pt x="404" y="801"/>
                    <a:pt x="632" y="905"/>
                  </a:cubicBezTo>
                  <a:cubicBezTo>
                    <a:pt x="747" y="957"/>
                    <a:pt x="868" y="1002"/>
                    <a:pt x="1004" y="1021"/>
                  </a:cubicBezTo>
                  <a:cubicBezTo>
                    <a:pt x="1039" y="1025"/>
                    <a:pt x="1074" y="1028"/>
                    <a:pt x="1111" y="1028"/>
                  </a:cubicBezTo>
                  <a:cubicBezTo>
                    <a:pt x="1145" y="1028"/>
                    <a:pt x="1179" y="1025"/>
                    <a:pt x="1214" y="1019"/>
                  </a:cubicBezTo>
                  <a:cubicBezTo>
                    <a:pt x="1250" y="1014"/>
                    <a:pt x="1285" y="1004"/>
                    <a:pt x="1320" y="992"/>
                  </a:cubicBezTo>
                  <a:cubicBezTo>
                    <a:pt x="1353" y="979"/>
                    <a:pt x="1380" y="966"/>
                    <a:pt x="1410" y="953"/>
                  </a:cubicBezTo>
                  <a:cubicBezTo>
                    <a:pt x="1870" y="732"/>
                    <a:pt x="2177" y="343"/>
                    <a:pt x="2604" y="187"/>
                  </a:cubicBezTo>
                  <a:cubicBezTo>
                    <a:pt x="2723" y="142"/>
                    <a:pt x="2850" y="122"/>
                    <a:pt x="2979" y="122"/>
                  </a:cubicBezTo>
                  <a:cubicBezTo>
                    <a:pt x="3077" y="122"/>
                    <a:pt x="3175" y="134"/>
                    <a:pt x="3272" y="155"/>
                  </a:cubicBezTo>
                  <a:cubicBezTo>
                    <a:pt x="3498" y="203"/>
                    <a:pt x="3717" y="294"/>
                    <a:pt x="3927" y="399"/>
                  </a:cubicBezTo>
                  <a:cubicBezTo>
                    <a:pt x="4345" y="609"/>
                    <a:pt x="4768" y="876"/>
                    <a:pt x="5250" y="911"/>
                  </a:cubicBezTo>
                  <a:cubicBezTo>
                    <a:pt x="4771" y="851"/>
                    <a:pt x="4373" y="569"/>
                    <a:pt x="3960" y="338"/>
                  </a:cubicBezTo>
                  <a:cubicBezTo>
                    <a:pt x="3751" y="221"/>
                    <a:pt x="3533" y="115"/>
                    <a:pt x="3296" y="52"/>
                  </a:cubicBezTo>
                  <a:cubicBezTo>
                    <a:pt x="3175" y="20"/>
                    <a:pt x="3047" y="1"/>
                    <a:pt x="2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1187450" y="381625"/>
              <a:ext cx="74550" cy="126525"/>
            </a:xfrm>
            <a:custGeom>
              <a:avLst/>
              <a:gdLst/>
              <a:ahLst/>
              <a:cxnLst/>
              <a:rect l="l" t="t" r="r" b="b"/>
              <a:pathLst>
                <a:path w="2982" h="5061" extrusionOk="0">
                  <a:moveTo>
                    <a:pt x="2981" y="1"/>
                  </a:moveTo>
                  <a:lnTo>
                    <a:pt x="2981" y="1"/>
                  </a:lnTo>
                  <a:cubicBezTo>
                    <a:pt x="2936" y="134"/>
                    <a:pt x="2852" y="249"/>
                    <a:pt x="2748" y="340"/>
                  </a:cubicBezTo>
                  <a:cubicBezTo>
                    <a:pt x="2645" y="432"/>
                    <a:pt x="2521" y="498"/>
                    <a:pt x="2395" y="553"/>
                  </a:cubicBezTo>
                  <a:cubicBezTo>
                    <a:pt x="2139" y="666"/>
                    <a:pt x="1867" y="713"/>
                    <a:pt x="1593" y="789"/>
                  </a:cubicBezTo>
                  <a:cubicBezTo>
                    <a:pt x="1323" y="869"/>
                    <a:pt x="1044" y="975"/>
                    <a:pt x="829" y="1195"/>
                  </a:cubicBezTo>
                  <a:cubicBezTo>
                    <a:pt x="721" y="1302"/>
                    <a:pt x="644" y="1447"/>
                    <a:pt x="612" y="1600"/>
                  </a:cubicBezTo>
                  <a:cubicBezTo>
                    <a:pt x="577" y="1755"/>
                    <a:pt x="596" y="1915"/>
                    <a:pt x="632" y="2059"/>
                  </a:cubicBezTo>
                  <a:cubicBezTo>
                    <a:pt x="708" y="2350"/>
                    <a:pt x="852" y="2598"/>
                    <a:pt x="930" y="2850"/>
                  </a:cubicBezTo>
                  <a:cubicBezTo>
                    <a:pt x="1010" y="3094"/>
                    <a:pt x="1010" y="3356"/>
                    <a:pt x="953" y="3604"/>
                  </a:cubicBezTo>
                  <a:cubicBezTo>
                    <a:pt x="834" y="4098"/>
                    <a:pt x="460" y="4531"/>
                    <a:pt x="1" y="4673"/>
                  </a:cubicBezTo>
                  <a:lnTo>
                    <a:pt x="1" y="4674"/>
                  </a:lnTo>
                  <a:lnTo>
                    <a:pt x="135" y="5060"/>
                  </a:lnTo>
                  <a:cubicBezTo>
                    <a:pt x="742" y="4824"/>
                    <a:pt x="1145" y="4264"/>
                    <a:pt x="1252" y="3666"/>
                  </a:cubicBezTo>
                  <a:cubicBezTo>
                    <a:pt x="1305" y="3367"/>
                    <a:pt x="1285" y="3048"/>
                    <a:pt x="1171" y="2764"/>
                  </a:cubicBezTo>
                  <a:cubicBezTo>
                    <a:pt x="1062" y="2487"/>
                    <a:pt x="909" y="2253"/>
                    <a:pt x="829" y="2003"/>
                  </a:cubicBezTo>
                  <a:cubicBezTo>
                    <a:pt x="743" y="1759"/>
                    <a:pt x="771" y="1493"/>
                    <a:pt x="943" y="1297"/>
                  </a:cubicBezTo>
                  <a:cubicBezTo>
                    <a:pt x="1111" y="1101"/>
                    <a:pt x="1367" y="979"/>
                    <a:pt x="1625" y="886"/>
                  </a:cubicBezTo>
                  <a:cubicBezTo>
                    <a:pt x="1883" y="797"/>
                    <a:pt x="2164" y="729"/>
                    <a:pt x="2416" y="600"/>
                  </a:cubicBezTo>
                  <a:cubicBezTo>
                    <a:pt x="2542" y="535"/>
                    <a:pt x="2665" y="460"/>
                    <a:pt x="2766" y="359"/>
                  </a:cubicBezTo>
                  <a:cubicBezTo>
                    <a:pt x="2867" y="259"/>
                    <a:pt x="2944" y="135"/>
                    <a:pt x="2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807741" y="1179288"/>
            <a:ext cx="5137682" cy="2031325"/>
          </a:xfrm>
          <a:prstGeom prst="rect">
            <a:avLst/>
          </a:prstGeom>
        </p:spPr>
        <p:txBody>
          <a:bodyPr wrap="square">
            <a:spAutoFit/>
          </a:bodyPr>
          <a:lstStyle/>
          <a:p>
            <a:pPr marL="285750" indent="-285750">
              <a:buFont typeface="Arial" panose="020B0604020202020204" pitchFamily="34" charset="0"/>
              <a:buChar char="•"/>
            </a:pPr>
            <a:r>
              <a:rPr lang="en-US" dirty="0">
                <a:solidFill>
                  <a:srgbClr val="002060"/>
                </a:solidFill>
                <a:latin typeface="Sora" panose="020B0604020202020204" charset="0"/>
                <a:cs typeface="Sora" panose="020B0604020202020204" charset="0"/>
              </a:rPr>
              <a:t> limb discomfort </a:t>
            </a:r>
            <a:r>
              <a:rPr lang="en-US" dirty="0" smtClean="0">
                <a:solidFill>
                  <a:srgbClr val="002060"/>
                </a:solidFill>
                <a:latin typeface="Sora" panose="020B0604020202020204" charset="0"/>
                <a:cs typeface="Sora" panose="020B0604020202020204" charset="0"/>
              </a:rPr>
              <a:t>(i.e. tired</a:t>
            </a:r>
            <a:r>
              <a:rPr lang="en-US" dirty="0">
                <a:solidFill>
                  <a:srgbClr val="002060"/>
                </a:solidFill>
                <a:latin typeface="Sora" panose="020B0604020202020204" charset="0"/>
                <a:cs typeface="Sora" panose="020B0604020202020204" charset="0"/>
              </a:rPr>
              <a:t>, heavy legs), pain, and limb swelling</a:t>
            </a:r>
            <a:endParaRPr lang="en-US" dirty="0" smtClean="0">
              <a:solidFill>
                <a:srgbClr val="002060"/>
              </a:solidFill>
              <a:latin typeface="Sora" panose="020B0604020202020204" charset="0"/>
              <a:cs typeface="Sora" panose="020B0604020202020204" charset="0"/>
            </a:endParaRPr>
          </a:p>
          <a:p>
            <a:pPr marL="285750" indent="-285750">
              <a:buFont typeface="Arial" panose="020B0604020202020204" pitchFamily="34" charset="0"/>
              <a:buChar char="•"/>
            </a:pPr>
            <a:r>
              <a:rPr lang="en-US" dirty="0" smtClean="0">
                <a:solidFill>
                  <a:srgbClr val="002060"/>
                </a:solidFill>
                <a:latin typeface="Sora" panose="020B0604020202020204" charset="0"/>
                <a:cs typeface="Sora" panose="020B0604020202020204" charset="0"/>
              </a:rPr>
              <a:t>Bulging</a:t>
            </a:r>
            <a:r>
              <a:rPr lang="en-US" dirty="0">
                <a:solidFill>
                  <a:srgbClr val="002060"/>
                </a:solidFill>
                <a:latin typeface="Sora" panose="020B0604020202020204" charset="0"/>
                <a:cs typeface="Sora" panose="020B0604020202020204" charset="0"/>
              </a:rPr>
              <a:t>, bluish </a:t>
            </a:r>
            <a:r>
              <a:rPr lang="en-US" dirty="0" smtClean="0">
                <a:solidFill>
                  <a:srgbClr val="002060"/>
                </a:solidFill>
                <a:latin typeface="Sora" panose="020B0604020202020204" charset="0"/>
                <a:cs typeface="Sora" panose="020B0604020202020204" charset="0"/>
              </a:rPr>
              <a:t>veins ( cosmetic disfiguration )</a:t>
            </a:r>
            <a:endParaRPr lang="en-US" dirty="0">
              <a:solidFill>
                <a:srgbClr val="002060"/>
              </a:solidFill>
              <a:latin typeface="Sora" panose="020B0604020202020204" charset="0"/>
              <a:cs typeface="Sora" panose="020B0604020202020204" charset="0"/>
            </a:endParaRPr>
          </a:p>
          <a:p>
            <a:pPr marL="285750" indent="-285750">
              <a:buFont typeface="Arial" panose="020B0604020202020204" pitchFamily="34" charset="0"/>
              <a:buChar char="•"/>
            </a:pPr>
            <a:r>
              <a:rPr lang="en-US" dirty="0">
                <a:solidFill>
                  <a:srgbClr val="002060"/>
                </a:solidFill>
                <a:latin typeface="Sora" panose="020B0604020202020204" charset="0"/>
                <a:cs typeface="Sora" panose="020B0604020202020204" charset="0"/>
              </a:rPr>
              <a:t>Itching or burning discomfort around the veins</a:t>
            </a:r>
          </a:p>
          <a:p>
            <a:pPr marL="285750" indent="-285750">
              <a:buFont typeface="Arial" panose="020B0604020202020204" pitchFamily="34" charset="0"/>
              <a:buChar char="•"/>
            </a:pPr>
            <a:r>
              <a:rPr lang="en-US" dirty="0">
                <a:solidFill>
                  <a:srgbClr val="002060"/>
                </a:solidFill>
                <a:latin typeface="Sora" panose="020B0604020202020204" charset="0"/>
                <a:cs typeface="Sora" panose="020B0604020202020204" charset="0"/>
              </a:rPr>
              <a:t>Skin color changes around the veins</a:t>
            </a:r>
          </a:p>
          <a:p>
            <a:pPr marL="285750" indent="-285750">
              <a:buFont typeface="Arial" panose="020B0604020202020204" pitchFamily="34" charset="0"/>
              <a:buChar char="•"/>
            </a:pPr>
            <a:r>
              <a:rPr lang="en-US" dirty="0">
                <a:solidFill>
                  <a:srgbClr val="002060"/>
                </a:solidFill>
                <a:latin typeface="Sora" panose="020B0604020202020204" charset="0"/>
                <a:cs typeface="Sora" panose="020B0604020202020204" charset="0"/>
              </a:rPr>
              <a:t>Swelling in the legs</a:t>
            </a:r>
          </a:p>
          <a:p>
            <a:pPr marL="285750" indent="-285750">
              <a:buFont typeface="Arial" panose="020B0604020202020204" pitchFamily="34" charset="0"/>
              <a:buChar char="•"/>
            </a:pPr>
            <a:r>
              <a:rPr lang="en-US" dirty="0" smtClean="0">
                <a:solidFill>
                  <a:srgbClr val="002060"/>
                </a:solidFill>
                <a:latin typeface="Sora" panose="020B0604020202020204" charset="0"/>
                <a:cs typeface="Sora" panose="020B0604020202020204" charset="0"/>
              </a:rPr>
              <a:t>Dull Aching </a:t>
            </a:r>
            <a:r>
              <a:rPr lang="en-US" dirty="0">
                <a:solidFill>
                  <a:srgbClr val="002060"/>
                </a:solidFill>
                <a:latin typeface="Sora" panose="020B0604020202020204" charset="0"/>
                <a:cs typeface="Sora" panose="020B0604020202020204" charset="0"/>
              </a:rPr>
              <a:t>pain in the legs</a:t>
            </a:r>
          </a:p>
          <a:p>
            <a:pPr marL="285750" indent="-285750">
              <a:buFont typeface="Arial" panose="020B0604020202020204" pitchFamily="34" charset="0"/>
              <a:buChar char="•"/>
            </a:pPr>
            <a:r>
              <a:rPr lang="en-US" dirty="0">
                <a:solidFill>
                  <a:srgbClr val="002060"/>
                </a:solidFill>
                <a:latin typeface="Sora" panose="020B0604020202020204" charset="0"/>
                <a:cs typeface="Sora" panose="020B0604020202020204" charset="0"/>
              </a:rPr>
              <a:t>A feeling of heaviness in the legs and feet</a:t>
            </a:r>
          </a:p>
          <a:p>
            <a:pPr marL="285750" indent="-285750">
              <a:buFont typeface="Arial" panose="020B0604020202020204" pitchFamily="34" charset="0"/>
              <a:buChar char="•"/>
            </a:pPr>
            <a:r>
              <a:rPr lang="en-US" dirty="0">
                <a:solidFill>
                  <a:srgbClr val="002060"/>
                </a:solidFill>
                <a:latin typeface="Sora" panose="020B0604020202020204" charset="0"/>
                <a:cs typeface="Sora" panose="020B0604020202020204" charset="0"/>
              </a:rPr>
              <a:t>Nighttime leg cramps</a:t>
            </a:r>
          </a:p>
        </p:txBody>
      </p:sp>
      <p:sp>
        <p:nvSpPr>
          <p:cNvPr id="8" name="TextBox 7"/>
          <p:cNvSpPr txBox="1"/>
          <p:nvPr/>
        </p:nvSpPr>
        <p:spPr>
          <a:xfrm>
            <a:off x="936082" y="357991"/>
            <a:ext cx="5052986" cy="584775"/>
          </a:xfrm>
          <a:prstGeom prst="rect">
            <a:avLst/>
          </a:prstGeom>
          <a:noFill/>
        </p:spPr>
        <p:txBody>
          <a:bodyPr wrap="none" rtlCol="1">
            <a:spAutoFit/>
          </a:bodyPr>
          <a:lstStyle/>
          <a:p>
            <a:r>
              <a:rPr lang="en-US" sz="3200" dirty="0" smtClean="0">
                <a:solidFill>
                  <a:srgbClr val="0697E1"/>
                </a:solidFill>
                <a:latin typeface="Sora" panose="020B0604020202020204" charset="0"/>
                <a:cs typeface="Sora" panose="020B0604020202020204" charset="0"/>
              </a:rPr>
              <a:t>Clinical manifestations </a:t>
            </a:r>
            <a:endParaRPr lang="ar-JO" sz="3200" dirty="0">
              <a:solidFill>
                <a:srgbClr val="0697E1"/>
              </a:solidFill>
              <a:latin typeface="Sora" panose="020B0604020202020204" charset="0"/>
            </a:endParaRPr>
          </a:p>
        </p:txBody>
      </p:sp>
      <p:pic>
        <p:nvPicPr>
          <p:cNvPr id="113" name="Google Shape;722;p44"/>
          <p:cNvPicPr preferRelativeResize="0">
            <a:picLocks/>
          </p:cNvPicPr>
          <p:nvPr/>
        </p:nvPicPr>
        <p:blipFill rotWithShape="1">
          <a:blip r:embed="rId3">
            <a:alphaModFix/>
          </a:blip>
          <a:srcRect l="20824" r="8076"/>
          <a:stretch/>
        </p:blipFill>
        <p:spPr>
          <a:xfrm>
            <a:off x="3506613" y="3121993"/>
            <a:ext cx="2053359" cy="1946958"/>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5" name="TextBox 4"/>
          <p:cNvSpPr txBox="1"/>
          <p:nvPr/>
        </p:nvSpPr>
        <p:spPr>
          <a:xfrm>
            <a:off x="733425" y="1065910"/>
            <a:ext cx="4688648" cy="3262432"/>
          </a:xfrm>
          <a:prstGeom prst="rect">
            <a:avLst/>
          </a:prstGeom>
          <a:noFill/>
        </p:spPr>
        <p:txBody>
          <a:bodyPr wrap="square" rtlCol="1">
            <a:spAutoFit/>
          </a:bodyPr>
          <a:lstStyle/>
          <a:p>
            <a:pPr marL="457200" indent="-457200">
              <a:buFont typeface="+mj-lt"/>
              <a:buAutoNum type="arabicPeriod"/>
            </a:pPr>
            <a:endParaRPr lang="en-US" sz="2400" dirty="0">
              <a:solidFill>
                <a:schemeClr val="bg2">
                  <a:lumMod val="50000"/>
                </a:schemeClr>
              </a:solidFill>
              <a:latin typeface="Sora" panose="020B0604020202020204" charset="0"/>
              <a:cs typeface="Sora" panose="020B0604020202020204" charset="0"/>
            </a:endParaRPr>
          </a:p>
          <a:p>
            <a:pPr marL="457200" indent="-457200">
              <a:buFont typeface="+mj-lt"/>
              <a:buAutoNum type="arabicPeriod"/>
            </a:pPr>
            <a:r>
              <a:rPr lang="en-US" sz="2400" dirty="0" smtClean="0">
                <a:solidFill>
                  <a:schemeClr val="bg2">
                    <a:lumMod val="50000"/>
                  </a:schemeClr>
                </a:solidFill>
                <a:latin typeface="Sora" panose="020B0604020202020204" charset="0"/>
                <a:cs typeface="Sora" panose="020B0604020202020204" charset="0"/>
              </a:rPr>
              <a:t>Edema </a:t>
            </a:r>
            <a:endParaRPr lang="en-US" sz="2400" dirty="0" smtClean="0">
              <a:solidFill>
                <a:schemeClr val="bg2">
                  <a:lumMod val="50000"/>
                </a:schemeClr>
              </a:solidFill>
              <a:latin typeface="Sora" panose="020B0604020202020204" charset="0"/>
              <a:cs typeface="Sora" panose="020B0604020202020204" charset="0"/>
            </a:endParaRPr>
          </a:p>
          <a:p>
            <a:pPr marL="457200" indent="-457200">
              <a:buFont typeface="+mj-lt"/>
              <a:buAutoNum type="arabicPeriod"/>
            </a:pPr>
            <a:r>
              <a:rPr lang="en-US" sz="2400" dirty="0" smtClean="0">
                <a:solidFill>
                  <a:schemeClr val="bg2">
                    <a:lumMod val="50000"/>
                  </a:schemeClr>
                </a:solidFill>
                <a:latin typeface="Sora" panose="020B0604020202020204" charset="0"/>
                <a:cs typeface="Sora" panose="020B0604020202020204" charset="0"/>
              </a:rPr>
              <a:t>Hyperpigmentation </a:t>
            </a:r>
            <a:endParaRPr lang="en-US" sz="2400" dirty="0" smtClean="0">
              <a:solidFill>
                <a:schemeClr val="bg2">
                  <a:lumMod val="50000"/>
                </a:schemeClr>
              </a:solidFill>
              <a:latin typeface="Sora" panose="020B0604020202020204" charset="0"/>
              <a:cs typeface="Sora" panose="020B0604020202020204" charset="0"/>
            </a:endParaRPr>
          </a:p>
          <a:p>
            <a:pPr marL="457200" indent="-457200">
              <a:buFont typeface="+mj-lt"/>
              <a:buAutoNum type="arabicPeriod"/>
            </a:pPr>
            <a:r>
              <a:rPr lang="en-US" sz="2400" dirty="0" smtClean="0">
                <a:solidFill>
                  <a:schemeClr val="bg2">
                    <a:lumMod val="50000"/>
                  </a:schemeClr>
                </a:solidFill>
                <a:latin typeface="Sora" panose="020B0604020202020204" charset="0"/>
                <a:cs typeface="Sora" panose="020B0604020202020204" charset="0"/>
              </a:rPr>
              <a:t>Eczema </a:t>
            </a:r>
          </a:p>
          <a:p>
            <a:pPr marL="457200" indent="-457200">
              <a:buFont typeface="+mj-lt"/>
              <a:buAutoNum type="arabicPeriod"/>
            </a:pPr>
            <a:r>
              <a:rPr lang="en-US" sz="2400" dirty="0" smtClean="0">
                <a:solidFill>
                  <a:schemeClr val="bg2">
                    <a:lumMod val="50000"/>
                  </a:schemeClr>
                </a:solidFill>
                <a:latin typeface="Sora" panose="020B0604020202020204" charset="0"/>
                <a:cs typeface="Sora" panose="020B0604020202020204" charset="0"/>
              </a:rPr>
              <a:t>Lipodermatosclerosis  </a:t>
            </a:r>
          </a:p>
          <a:p>
            <a:pPr marL="457200" indent="-457200">
              <a:buFont typeface="+mj-lt"/>
              <a:buAutoNum type="arabicPeriod"/>
            </a:pPr>
            <a:r>
              <a:rPr lang="en-US" sz="2400" dirty="0" smtClean="0">
                <a:solidFill>
                  <a:schemeClr val="bg2">
                    <a:lumMod val="50000"/>
                  </a:schemeClr>
                </a:solidFill>
                <a:latin typeface="Sora" panose="020B0604020202020204" charset="0"/>
                <a:cs typeface="Sora" panose="020B0604020202020204" charset="0"/>
              </a:rPr>
              <a:t>Venous ulcer </a:t>
            </a:r>
          </a:p>
          <a:p>
            <a:pPr marL="457200" indent="-457200">
              <a:buFont typeface="+mj-lt"/>
              <a:buAutoNum type="arabicPeriod"/>
            </a:pPr>
            <a:r>
              <a:rPr lang="en-US" sz="2400" dirty="0" smtClean="0">
                <a:solidFill>
                  <a:schemeClr val="bg2">
                    <a:lumMod val="50000"/>
                  </a:schemeClr>
                </a:solidFill>
                <a:latin typeface="Sora" panose="020B0604020202020204" charset="0"/>
                <a:cs typeface="Sora" panose="020B0604020202020204" charset="0"/>
              </a:rPr>
              <a:t>Bleeding </a:t>
            </a:r>
          </a:p>
          <a:p>
            <a:pPr marL="457200" indent="-457200">
              <a:buFont typeface="+mj-lt"/>
              <a:buAutoNum type="arabicPeriod"/>
            </a:pPr>
            <a:r>
              <a:rPr lang="en-US" sz="2400" dirty="0" smtClean="0">
                <a:solidFill>
                  <a:schemeClr val="bg2">
                    <a:lumMod val="50000"/>
                  </a:schemeClr>
                </a:solidFill>
                <a:latin typeface="Sora" panose="020B0604020202020204" charset="0"/>
                <a:cs typeface="Sora" panose="020B0604020202020204" charset="0"/>
              </a:rPr>
              <a:t>Thrombophlebitis </a:t>
            </a:r>
          </a:p>
          <a:p>
            <a:endParaRPr lang="en-US" sz="1600" dirty="0" smtClean="0">
              <a:solidFill>
                <a:schemeClr val="bg2">
                  <a:lumMod val="50000"/>
                </a:schemeClr>
              </a:solidFill>
            </a:endParaRPr>
          </a:p>
        </p:txBody>
      </p:sp>
      <p:sp>
        <p:nvSpPr>
          <p:cNvPr id="2" name="TextBox 1"/>
          <p:cNvSpPr txBox="1"/>
          <p:nvPr/>
        </p:nvSpPr>
        <p:spPr>
          <a:xfrm>
            <a:off x="1133128" y="459309"/>
            <a:ext cx="2953053" cy="738664"/>
          </a:xfrm>
          <a:prstGeom prst="rect">
            <a:avLst/>
          </a:prstGeom>
          <a:noFill/>
        </p:spPr>
        <p:txBody>
          <a:bodyPr wrap="none" rtlCol="1">
            <a:spAutoFit/>
          </a:bodyPr>
          <a:lstStyle/>
          <a:p>
            <a:r>
              <a:rPr lang="en-US" sz="2800" dirty="0">
                <a:solidFill>
                  <a:srgbClr val="0697E1"/>
                </a:solidFill>
                <a:latin typeface="Sora" panose="020B0604020202020204" charset="0"/>
                <a:cs typeface="Sora" panose="020B0604020202020204" charset="0"/>
              </a:rPr>
              <a:t>Complications </a:t>
            </a:r>
          </a:p>
          <a:p>
            <a:endParaRPr lang="ar-JO" dirty="0"/>
          </a:p>
        </p:txBody>
      </p:sp>
      <p:pic>
        <p:nvPicPr>
          <p:cNvPr id="6" name="Picture 8" descr="Photo varicose veins on men's legs treatment of varicose ve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036" y="891186"/>
            <a:ext cx="2509853" cy="3611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657" y="702481"/>
            <a:ext cx="3523155" cy="3523155"/>
          </a:xfrm>
          <a:prstGeom prst="rect">
            <a:avLst/>
          </a:prstGeom>
        </p:spPr>
      </p:pic>
      <p:sp>
        <p:nvSpPr>
          <p:cNvPr id="4" name="TextBox 3"/>
          <p:cNvSpPr txBox="1"/>
          <p:nvPr/>
        </p:nvSpPr>
        <p:spPr>
          <a:xfrm>
            <a:off x="2830830" y="243840"/>
            <a:ext cx="3139440" cy="584775"/>
          </a:xfrm>
          <a:prstGeom prst="rect">
            <a:avLst/>
          </a:prstGeom>
          <a:noFill/>
        </p:spPr>
        <p:txBody>
          <a:bodyPr wrap="square" rtlCol="1">
            <a:spAutoFit/>
          </a:bodyPr>
          <a:lstStyle/>
          <a:p>
            <a:r>
              <a:rPr lang="en-US" sz="3200" dirty="0" smtClean="0">
                <a:solidFill>
                  <a:srgbClr val="0697E1"/>
                </a:solidFill>
                <a:latin typeface="Sora" panose="020B0604020202020204" charset="0"/>
                <a:cs typeface="Sora" panose="020B0604020202020204" charset="0"/>
              </a:rPr>
              <a:t>Diagnosis </a:t>
            </a:r>
            <a:endParaRPr lang="ar-JO" sz="3200" dirty="0">
              <a:solidFill>
                <a:srgbClr val="0697E1"/>
              </a:solidFill>
              <a:latin typeface="Sora" panose="020B0604020202020204" charset="0"/>
            </a:endParaRPr>
          </a:p>
        </p:txBody>
      </p:sp>
      <p:sp>
        <p:nvSpPr>
          <p:cNvPr id="5" name="Rectangle 4"/>
          <p:cNvSpPr/>
          <p:nvPr/>
        </p:nvSpPr>
        <p:spPr>
          <a:xfrm>
            <a:off x="187209" y="1565333"/>
            <a:ext cx="5382318" cy="1600438"/>
          </a:xfrm>
          <a:prstGeom prst="rect">
            <a:avLst/>
          </a:prstGeom>
        </p:spPr>
        <p:txBody>
          <a:bodyPr wrap="square">
            <a:spAutoFit/>
          </a:bodyPr>
          <a:lstStyle/>
          <a:p>
            <a:r>
              <a:rPr lang="en-US" b="1" dirty="0" smtClean="0">
                <a:solidFill>
                  <a:srgbClr val="0070C0"/>
                </a:solidFill>
                <a:latin typeface="Sora" panose="020B0604020202020204" charset="0"/>
                <a:cs typeface="Sora" panose="020B0604020202020204" charset="0"/>
              </a:rPr>
              <a:t>Clinical Evaluation:</a:t>
            </a:r>
            <a:endParaRPr lang="en-US" dirty="0" smtClean="0">
              <a:solidFill>
                <a:srgbClr val="0070C0"/>
              </a:solidFill>
              <a:latin typeface="Sora" panose="020B0604020202020204" charset="0"/>
              <a:cs typeface="Sora" panose="020B0604020202020204" charset="0"/>
            </a:endParaRPr>
          </a:p>
          <a:p>
            <a:pPr marL="742950" lvl="1" indent="-285750">
              <a:buFont typeface="Arial" panose="020B0604020202020204" pitchFamily="34" charset="0"/>
              <a:buChar char="•"/>
            </a:pPr>
            <a:r>
              <a:rPr lang="en-US" dirty="0" smtClean="0">
                <a:solidFill>
                  <a:srgbClr val="0070C0"/>
                </a:solidFill>
                <a:latin typeface="Sora" panose="020B0604020202020204" charset="0"/>
                <a:cs typeface="Sora" panose="020B0604020202020204" charset="0"/>
              </a:rPr>
              <a:t>Symptoms such as edema, skin changes, and venous ulcers may indicate venous hypertension or obstruction.</a:t>
            </a:r>
          </a:p>
          <a:p>
            <a:pPr marL="742950" lvl="1" indent="-285750">
              <a:buFont typeface="Arial" panose="020B0604020202020204" pitchFamily="34" charset="0"/>
              <a:buChar char="•"/>
            </a:pPr>
            <a:r>
              <a:rPr lang="en-US" dirty="0" smtClean="0">
                <a:solidFill>
                  <a:srgbClr val="0070C0"/>
                </a:solidFill>
                <a:latin typeface="Sora" panose="020B0604020202020204" charset="0"/>
                <a:cs typeface="Sora" panose="020B0604020202020204" charset="0"/>
              </a:rPr>
              <a:t>A thorough history and physical examination often help in diagnosing the condition.</a:t>
            </a:r>
          </a:p>
          <a:p>
            <a:r>
              <a:rPr lang="en-US" b="1" dirty="0" smtClean="0">
                <a:solidFill>
                  <a:srgbClr val="0070C0"/>
                </a:solidFill>
                <a:latin typeface="Sora" panose="020B0604020202020204" charset="0"/>
                <a:cs typeface="Sora" panose="020B0604020202020204" charset="0"/>
              </a:rPr>
              <a:t> </a:t>
            </a:r>
          </a:p>
        </p:txBody>
      </p:sp>
    </p:spTree>
    <p:extLst>
      <p:ext uri="{BB962C8B-B14F-4D97-AF65-F5344CB8AC3E}">
        <p14:creationId xmlns:p14="http://schemas.microsoft.com/office/powerpoint/2010/main" val="4010061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0830" y="243840"/>
            <a:ext cx="3139440" cy="584775"/>
          </a:xfrm>
          <a:prstGeom prst="rect">
            <a:avLst/>
          </a:prstGeom>
          <a:noFill/>
        </p:spPr>
        <p:txBody>
          <a:bodyPr wrap="square" rtlCol="1">
            <a:spAutoFit/>
          </a:bodyPr>
          <a:lstStyle/>
          <a:p>
            <a:r>
              <a:rPr lang="en-US" sz="3200" dirty="0" smtClean="0">
                <a:solidFill>
                  <a:srgbClr val="0697E1"/>
                </a:solidFill>
                <a:latin typeface="Sora" panose="020B0604020202020204" charset="0"/>
                <a:cs typeface="Sora" panose="020B0604020202020204" charset="0"/>
              </a:rPr>
              <a:t>Diagnosis </a:t>
            </a:r>
            <a:endParaRPr lang="ar-JO" sz="3200" dirty="0">
              <a:solidFill>
                <a:srgbClr val="0697E1"/>
              </a:solidFill>
              <a:latin typeface="Sora" panose="020B0604020202020204" charset="0"/>
            </a:endParaRPr>
          </a:p>
        </p:txBody>
      </p:sp>
      <p:sp>
        <p:nvSpPr>
          <p:cNvPr id="5" name="Rectangle 4"/>
          <p:cNvSpPr/>
          <p:nvPr/>
        </p:nvSpPr>
        <p:spPr>
          <a:xfrm>
            <a:off x="415636" y="1163782"/>
            <a:ext cx="4059382" cy="2954655"/>
          </a:xfrm>
          <a:prstGeom prst="rect">
            <a:avLst/>
          </a:prstGeom>
        </p:spPr>
        <p:txBody>
          <a:bodyPr wrap="square">
            <a:spAutoFit/>
          </a:bodyPr>
          <a:lstStyle/>
          <a:p>
            <a:r>
              <a:rPr lang="en-US" sz="1600" b="1" dirty="0">
                <a:solidFill>
                  <a:srgbClr val="0094E0"/>
                </a:solidFill>
                <a:latin typeface="Sora" panose="020B0604020202020204" charset="0"/>
                <a:cs typeface="Sora" panose="020B0604020202020204" charset="0"/>
              </a:rPr>
              <a:t>Tap test</a:t>
            </a:r>
            <a:r>
              <a:rPr lang="en-US" dirty="0">
                <a:solidFill>
                  <a:srgbClr val="0094E0"/>
                </a:solidFill>
                <a:latin typeface="Sora" panose="020B0604020202020204" charset="0"/>
                <a:cs typeface="Sora" panose="020B0604020202020204" charset="0"/>
              </a:rPr>
              <a:t> – apply pressure to the </a:t>
            </a:r>
            <a:r>
              <a:rPr lang="en-US" b="1" dirty="0">
                <a:solidFill>
                  <a:srgbClr val="0094E0"/>
                </a:solidFill>
                <a:latin typeface="Sora" panose="020B0604020202020204" charset="0"/>
                <a:cs typeface="Sora" panose="020B0604020202020204" charset="0"/>
              </a:rPr>
              <a:t>saphenofemoral junction</a:t>
            </a:r>
            <a:r>
              <a:rPr lang="en-US" dirty="0">
                <a:solidFill>
                  <a:srgbClr val="0094E0"/>
                </a:solidFill>
                <a:latin typeface="Sora" panose="020B0604020202020204" charset="0"/>
                <a:cs typeface="Sora" panose="020B0604020202020204" charset="0"/>
              </a:rPr>
              <a:t> (</a:t>
            </a:r>
            <a:r>
              <a:rPr lang="en-US" b="1" dirty="0">
                <a:solidFill>
                  <a:srgbClr val="0094E0"/>
                </a:solidFill>
                <a:latin typeface="Sora" panose="020B0604020202020204" charset="0"/>
                <a:cs typeface="Sora" panose="020B0604020202020204" charset="0"/>
              </a:rPr>
              <a:t>SFJ</a:t>
            </a:r>
            <a:r>
              <a:rPr lang="en-US" dirty="0">
                <a:solidFill>
                  <a:srgbClr val="0094E0"/>
                </a:solidFill>
                <a:latin typeface="Sora" panose="020B0604020202020204" charset="0"/>
                <a:cs typeface="Sora" panose="020B0604020202020204" charset="0"/>
              </a:rPr>
              <a:t>) and tap the distal varicose vein, feeling for a thrill at the SFJ. A thrill suggests incompetent valves between the varicose vein and the SFJ. </a:t>
            </a:r>
            <a:endParaRPr lang="en-US" b="1" dirty="0">
              <a:solidFill>
                <a:srgbClr val="0094E0"/>
              </a:solidFill>
              <a:latin typeface="Sora" panose="020B0604020202020204" charset="0"/>
              <a:cs typeface="Sora" panose="020B0604020202020204" charset="0"/>
            </a:endParaRPr>
          </a:p>
          <a:p>
            <a:endParaRPr lang="en-US" b="1" dirty="0">
              <a:solidFill>
                <a:srgbClr val="0094E0"/>
              </a:solidFill>
              <a:latin typeface="Sora" panose="020B0604020202020204" charset="0"/>
              <a:cs typeface="Sora" panose="020B0604020202020204" charset="0"/>
            </a:endParaRPr>
          </a:p>
          <a:p>
            <a:endParaRPr lang="en-US" b="1" dirty="0" smtClean="0">
              <a:solidFill>
                <a:srgbClr val="0094E0"/>
              </a:solidFill>
              <a:latin typeface="Sora" panose="020B0604020202020204" charset="0"/>
              <a:cs typeface="Sora" panose="020B0604020202020204" charset="0"/>
            </a:endParaRPr>
          </a:p>
          <a:p>
            <a:endParaRPr lang="en-US" b="1" dirty="0">
              <a:solidFill>
                <a:srgbClr val="0094E0"/>
              </a:solidFill>
              <a:latin typeface="Sora" panose="020B0604020202020204" charset="0"/>
              <a:cs typeface="Sora" panose="020B0604020202020204" charset="0"/>
            </a:endParaRPr>
          </a:p>
          <a:p>
            <a:r>
              <a:rPr lang="en-US" sz="1600" b="1" dirty="0">
                <a:solidFill>
                  <a:srgbClr val="0094E0"/>
                </a:solidFill>
                <a:latin typeface="Sora" panose="020B0604020202020204" charset="0"/>
                <a:cs typeface="Sora" panose="020B0604020202020204" charset="0"/>
              </a:rPr>
              <a:t>Cough test</a:t>
            </a:r>
            <a:r>
              <a:rPr lang="en-US" dirty="0">
                <a:solidFill>
                  <a:srgbClr val="0094E0"/>
                </a:solidFill>
                <a:latin typeface="Sora" panose="020B0604020202020204" charset="0"/>
                <a:cs typeface="Sora" panose="020B0604020202020204" charset="0"/>
              </a:rPr>
              <a:t> – apply pressure to the SFJ and ask the patient to cough, feeling for thrills at the SFJ. A thrill suggests a dilated vein at the SFJ (called </a:t>
            </a:r>
            <a:r>
              <a:rPr lang="en-US" b="1" dirty="0">
                <a:solidFill>
                  <a:srgbClr val="0094E0"/>
                </a:solidFill>
                <a:latin typeface="Sora" panose="020B0604020202020204" charset="0"/>
                <a:cs typeface="Sora" panose="020B0604020202020204" charset="0"/>
              </a:rPr>
              <a:t>saphenous varix</a:t>
            </a:r>
            <a:r>
              <a:rPr lang="en-US" dirty="0" smtClean="0">
                <a:solidFill>
                  <a:srgbClr val="0094E0"/>
                </a:solidFill>
                <a:latin typeface="Sora" panose="020B0604020202020204" charset="0"/>
                <a:cs typeface="Sora" panose="020B0604020202020204" charset="0"/>
              </a:rPr>
              <a:t>).</a:t>
            </a:r>
          </a:p>
        </p:txBody>
      </p:sp>
      <p:pic>
        <p:nvPicPr>
          <p:cNvPr id="2" name="Picture 1"/>
          <p:cNvPicPr>
            <a:picLocks noChangeAspect="1"/>
          </p:cNvPicPr>
          <p:nvPr/>
        </p:nvPicPr>
        <p:blipFill>
          <a:blip r:embed="rId2"/>
          <a:stretch>
            <a:fillRect/>
          </a:stretch>
        </p:blipFill>
        <p:spPr>
          <a:xfrm>
            <a:off x="5183467" y="536227"/>
            <a:ext cx="2139110" cy="2109991"/>
          </a:xfrm>
          <a:prstGeom prst="rect">
            <a:avLst/>
          </a:prstGeom>
        </p:spPr>
      </p:pic>
      <p:pic>
        <p:nvPicPr>
          <p:cNvPr id="7" name="Picture 6"/>
          <p:cNvPicPr>
            <a:picLocks noChangeAspect="1"/>
          </p:cNvPicPr>
          <p:nvPr/>
        </p:nvPicPr>
        <p:blipFill>
          <a:blip r:embed="rId3"/>
          <a:stretch>
            <a:fillRect/>
          </a:stretch>
        </p:blipFill>
        <p:spPr>
          <a:xfrm>
            <a:off x="5183467" y="2623109"/>
            <a:ext cx="1936594" cy="2290646"/>
          </a:xfrm>
          <a:prstGeom prst="rect">
            <a:avLst/>
          </a:prstGeom>
        </p:spPr>
      </p:pic>
    </p:spTree>
    <p:extLst>
      <p:ext uri="{BB962C8B-B14F-4D97-AF65-F5344CB8AC3E}">
        <p14:creationId xmlns:p14="http://schemas.microsoft.com/office/powerpoint/2010/main" val="3606036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0830" y="243840"/>
            <a:ext cx="3139440" cy="584775"/>
          </a:xfrm>
          <a:prstGeom prst="rect">
            <a:avLst/>
          </a:prstGeom>
          <a:noFill/>
        </p:spPr>
        <p:txBody>
          <a:bodyPr wrap="square" rtlCol="1">
            <a:spAutoFit/>
          </a:bodyPr>
          <a:lstStyle/>
          <a:p>
            <a:r>
              <a:rPr lang="en-US" sz="3200" dirty="0" smtClean="0">
                <a:solidFill>
                  <a:srgbClr val="0697E1"/>
                </a:solidFill>
                <a:latin typeface="Sora" panose="020B0604020202020204" charset="0"/>
                <a:cs typeface="Sora" panose="020B0604020202020204" charset="0"/>
              </a:rPr>
              <a:t>Diagnosis </a:t>
            </a:r>
            <a:endParaRPr lang="ar-JO" sz="3200" dirty="0">
              <a:solidFill>
                <a:srgbClr val="0697E1"/>
              </a:solidFill>
              <a:latin typeface="Sora" panose="020B0604020202020204" charset="0"/>
            </a:endParaRPr>
          </a:p>
        </p:txBody>
      </p:sp>
      <p:sp>
        <p:nvSpPr>
          <p:cNvPr id="5" name="Rectangle 4"/>
          <p:cNvSpPr/>
          <p:nvPr/>
        </p:nvSpPr>
        <p:spPr>
          <a:xfrm>
            <a:off x="116897" y="1099300"/>
            <a:ext cx="4455103" cy="3139321"/>
          </a:xfrm>
          <a:prstGeom prst="rect">
            <a:avLst/>
          </a:prstGeom>
        </p:spPr>
        <p:txBody>
          <a:bodyPr wrap="square">
            <a:spAutoFit/>
          </a:bodyPr>
          <a:lstStyle/>
          <a:p>
            <a:endParaRPr lang="en-US" b="1" dirty="0">
              <a:solidFill>
                <a:srgbClr val="0094E0"/>
              </a:solidFill>
              <a:latin typeface="Sora SemiBold" panose="020B0604020202020204" charset="0"/>
              <a:cs typeface="Sora SemiBold" panose="020B0604020202020204" charset="0"/>
            </a:endParaRPr>
          </a:p>
          <a:p>
            <a:r>
              <a:rPr lang="en-US" sz="1600" b="1" i="1" dirty="0" smtClean="0">
                <a:solidFill>
                  <a:srgbClr val="0094E0"/>
                </a:solidFill>
                <a:latin typeface="Sora SemiBold" panose="020B0604020202020204" charset="0"/>
                <a:cs typeface="Sora SemiBold" panose="020B0604020202020204" charset="0"/>
              </a:rPr>
              <a:t>Trendelenburg’s test</a:t>
            </a:r>
            <a:r>
              <a:rPr lang="en-US" sz="1600" dirty="0" smtClean="0">
                <a:solidFill>
                  <a:srgbClr val="0094E0"/>
                </a:solidFill>
                <a:latin typeface="Sora SemiBold" panose="020B0604020202020204" charset="0"/>
                <a:cs typeface="Sora SemiBold" panose="020B0604020202020204" charset="0"/>
              </a:rPr>
              <a:t> </a:t>
            </a:r>
            <a:r>
              <a:rPr lang="en-US" dirty="0" smtClean="0">
                <a:solidFill>
                  <a:srgbClr val="0094E0"/>
                </a:solidFill>
                <a:latin typeface="Sora SemiBold" panose="020B0604020202020204" charset="0"/>
                <a:cs typeface="Sora SemiBold" panose="020B0604020202020204" charset="0"/>
              </a:rPr>
              <a:t>– with the patient lying down, lift the affected leg to drain the veins completely. Then apply a tourniquet to the thigh and stand the patient up. The tourniquet should prevent the varicose veins from reappearing if it is placed </a:t>
            </a:r>
            <a:r>
              <a:rPr lang="en-US" b="1" dirty="0" smtClean="0">
                <a:solidFill>
                  <a:srgbClr val="0094E0"/>
                </a:solidFill>
                <a:latin typeface="Sora SemiBold" panose="020B0604020202020204" charset="0"/>
                <a:cs typeface="Sora SemiBold" panose="020B0604020202020204" charset="0"/>
              </a:rPr>
              <a:t>distally</a:t>
            </a:r>
            <a:r>
              <a:rPr lang="en-US" dirty="0" smtClean="0">
                <a:solidFill>
                  <a:srgbClr val="0094E0"/>
                </a:solidFill>
                <a:latin typeface="Sora SemiBold" panose="020B0604020202020204" charset="0"/>
                <a:cs typeface="Sora SemiBold" panose="020B0604020202020204" charset="0"/>
              </a:rPr>
              <a:t> to the incompetent valve. If the varicose veins appear, the incompetent valve is </a:t>
            </a:r>
            <a:r>
              <a:rPr lang="en-US" b="1" dirty="0" smtClean="0">
                <a:solidFill>
                  <a:srgbClr val="0094E0"/>
                </a:solidFill>
                <a:latin typeface="Sora SemiBold" panose="020B0604020202020204" charset="0"/>
                <a:cs typeface="Sora SemiBold" panose="020B0604020202020204" charset="0"/>
              </a:rPr>
              <a:t>below</a:t>
            </a:r>
            <a:r>
              <a:rPr lang="en-US" dirty="0" smtClean="0">
                <a:solidFill>
                  <a:srgbClr val="0094E0"/>
                </a:solidFill>
                <a:latin typeface="Sora SemiBold" panose="020B0604020202020204" charset="0"/>
                <a:cs typeface="Sora SemiBold" panose="020B0604020202020204" charset="0"/>
              </a:rPr>
              <a:t> the level of the tourniquet. Repeat the test with the tourniquet at different levels to assess the location of the incompetent valves.</a:t>
            </a:r>
            <a:endParaRPr lang="en-US" dirty="0">
              <a:solidFill>
                <a:srgbClr val="0094E0"/>
              </a:solidFill>
              <a:latin typeface="Sora SemiBold" panose="020B0604020202020204" charset="0"/>
              <a:cs typeface="Sora SemiBold" panose="020B0604020202020204" charset="0"/>
            </a:endParaRPr>
          </a:p>
          <a:p>
            <a:endParaRPr lang="en-US" dirty="0" smtClean="0">
              <a:solidFill>
                <a:srgbClr val="0094E0"/>
              </a:solidFill>
              <a:latin typeface="Sora SemiBold" panose="020B0604020202020204" charset="0"/>
              <a:cs typeface="Sora SemiBold" panose="020B0604020202020204" charset="0"/>
            </a:endParaRPr>
          </a:p>
          <a:p>
            <a:endParaRPr lang="en-US" b="1" dirty="0" smtClean="0">
              <a:solidFill>
                <a:srgbClr val="0094E0"/>
              </a:solidFill>
              <a:latin typeface="Sora SemiBold" panose="020B0604020202020204" charset="0"/>
              <a:cs typeface="Sora SemiBold" panose="020B0604020202020204" charset="0"/>
            </a:endParaRPr>
          </a:p>
        </p:txBody>
      </p:sp>
      <p:pic>
        <p:nvPicPr>
          <p:cNvPr id="2" name="Picture 1"/>
          <p:cNvPicPr>
            <a:picLocks noChangeAspect="1"/>
          </p:cNvPicPr>
          <p:nvPr/>
        </p:nvPicPr>
        <p:blipFill>
          <a:blip r:embed="rId2"/>
          <a:stretch>
            <a:fillRect/>
          </a:stretch>
        </p:blipFill>
        <p:spPr>
          <a:xfrm>
            <a:off x="5327430" y="828615"/>
            <a:ext cx="2361843" cy="1620982"/>
          </a:xfrm>
          <a:prstGeom prst="rect">
            <a:avLst/>
          </a:prstGeom>
        </p:spPr>
      </p:pic>
      <p:pic>
        <p:nvPicPr>
          <p:cNvPr id="3" name="Picture 2"/>
          <p:cNvPicPr>
            <a:picLocks noChangeAspect="1"/>
          </p:cNvPicPr>
          <p:nvPr/>
        </p:nvPicPr>
        <p:blipFill>
          <a:blip r:embed="rId3"/>
          <a:stretch>
            <a:fillRect/>
          </a:stretch>
        </p:blipFill>
        <p:spPr>
          <a:xfrm>
            <a:off x="5661314" y="2661684"/>
            <a:ext cx="1307523" cy="1990066"/>
          </a:xfrm>
          <a:prstGeom prst="rect">
            <a:avLst/>
          </a:prstGeom>
        </p:spPr>
      </p:pic>
    </p:spTree>
    <p:extLst>
      <p:ext uri="{BB962C8B-B14F-4D97-AF65-F5344CB8AC3E}">
        <p14:creationId xmlns:p14="http://schemas.microsoft.com/office/powerpoint/2010/main" val="2009672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0830" y="243840"/>
            <a:ext cx="3139440" cy="584775"/>
          </a:xfrm>
          <a:prstGeom prst="rect">
            <a:avLst/>
          </a:prstGeom>
          <a:noFill/>
        </p:spPr>
        <p:txBody>
          <a:bodyPr wrap="square" rtlCol="1">
            <a:spAutoFit/>
          </a:bodyPr>
          <a:lstStyle/>
          <a:p>
            <a:r>
              <a:rPr lang="en-US" sz="3200" dirty="0" smtClean="0">
                <a:solidFill>
                  <a:srgbClr val="0697E1"/>
                </a:solidFill>
                <a:latin typeface="Sora" panose="020B0604020202020204" charset="0"/>
                <a:cs typeface="Sora" panose="020B0604020202020204" charset="0"/>
              </a:rPr>
              <a:t>Diagnosis </a:t>
            </a:r>
            <a:endParaRPr lang="ar-JO" sz="3200" dirty="0">
              <a:solidFill>
                <a:srgbClr val="0697E1"/>
              </a:solidFill>
              <a:latin typeface="Sora" panose="020B0604020202020204" charset="0"/>
            </a:endParaRPr>
          </a:p>
        </p:txBody>
      </p:sp>
      <p:sp>
        <p:nvSpPr>
          <p:cNvPr id="5" name="Rectangle 4"/>
          <p:cNvSpPr/>
          <p:nvPr/>
        </p:nvSpPr>
        <p:spPr>
          <a:xfrm>
            <a:off x="269297" y="1337132"/>
            <a:ext cx="5700973" cy="2062103"/>
          </a:xfrm>
          <a:prstGeom prst="rect">
            <a:avLst/>
          </a:prstGeom>
        </p:spPr>
        <p:txBody>
          <a:bodyPr wrap="square">
            <a:spAutoFit/>
          </a:bodyPr>
          <a:lstStyle/>
          <a:p>
            <a:endParaRPr lang="en-US" b="1" dirty="0">
              <a:solidFill>
                <a:srgbClr val="0094E0"/>
              </a:solidFill>
              <a:latin typeface="Sora SemiBold" panose="020B0604020202020204" charset="0"/>
              <a:cs typeface="Sora SemiBold" panose="020B0604020202020204" charset="0"/>
            </a:endParaRPr>
          </a:p>
          <a:p>
            <a:endParaRPr lang="en-US" dirty="0" smtClean="0">
              <a:solidFill>
                <a:srgbClr val="0094E0"/>
              </a:solidFill>
              <a:latin typeface="Sora SemiBold" panose="020B0604020202020204" charset="0"/>
              <a:cs typeface="Sora SemiBold" panose="020B0604020202020204" charset="0"/>
            </a:endParaRPr>
          </a:p>
          <a:p>
            <a:endParaRPr lang="en-US" b="1" dirty="0" smtClean="0">
              <a:solidFill>
                <a:srgbClr val="0094E0"/>
              </a:solidFill>
              <a:latin typeface="Sora SemiBold" panose="020B0604020202020204" charset="0"/>
              <a:cs typeface="Sora SemiBold" panose="020B0604020202020204" charset="0"/>
            </a:endParaRPr>
          </a:p>
          <a:p>
            <a:r>
              <a:rPr lang="en-US" sz="1600" b="1" i="1" dirty="0" smtClean="0">
                <a:solidFill>
                  <a:srgbClr val="0094E0"/>
                </a:solidFill>
                <a:latin typeface="Sora SemiBold" panose="020B0604020202020204" charset="0"/>
                <a:cs typeface="Sora SemiBold" panose="020B0604020202020204" charset="0"/>
              </a:rPr>
              <a:t>Perthes test</a:t>
            </a:r>
            <a:r>
              <a:rPr lang="en-US" sz="1600" dirty="0" smtClean="0">
                <a:solidFill>
                  <a:srgbClr val="0094E0"/>
                </a:solidFill>
                <a:latin typeface="Sora SemiBold" panose="020B0604020202020204" charset="0"/>
                <a:cs typeface="Sora SemiBold" panose="020B0604020202020204" charset="0"/>
              </a:rPr>
              <a:t> </a:t>
            </a:r>
            <a:r>
              <a:rPr lang="en-US" dirty="0" smtClean="0">
                <a:solidFill>
                  <a:srgbClr val="0094E0"/>
                </a:solidFill>
                <a:latin typeface="Sora SemiBold" panose="020B0604020202020204" charset="0"/>
                <a:cs typeface="Sora SemiBold" panose="020B0604020202020204" charset="0"/>
              </a:rPr>
              <a:t>– apply a tourniquet to the thigh and ask the patient to pump their calf muscles by performing heel raises whilst standing. If the superficial veins disappear, the deep veins are functioning. Increased dilation of the superficial veins indicates a problem in the deep veins, such as deep vein thrombosis.</a:t>
            </a:r>
            <a:endParaRPr lang="en-US" b="1" dirty="0" smtClean="0">
              <a:solidFill>
                <a:srgbClr val="0094E0"/>
              </a:solidFill>
              <a:latin typeface="Sora SemiBold" panose="020B0604020202020204" charset="0"/>
              <a:cs typeface="Sora SemiBold" panose="020B0604020202020204" charset="0"/>
            </a:endParaRPr>
          </a:p>
        </p:txBody>
      </p:sp>
      <p:pic>
        <p:nvPicPr>
          <p:cNvPr id="3" name="Picture 2"/>
          <p:cNvPicPr>
            <a:picLocks noChangeAspect="1"/>
          </p:cNvPicPr>
          <p:nvPr/>
        </p:nvPicPr>
        <p:blipFill>
          <a:blip r:embed="rId2"/>
          <a:stretch>
            <a:fillRect/>
          </a:stretch>
        </p:blipFill>
        <p:spPr>
          <a:xfrm>
            <a:off x="6274792" y="1065094"/>
            <a:ext cx="1802408" cy="1470106"/>
          </a:xfrm>
          <a:prstGeom prst="rect">
            <a:avLst/>
          </a:prstGeom>
        </p:spPr>
      </p:pic>
      <p:pic>
        <p:nvPicPr>
          <p:cNvPr id="6" name="Picture 5"/>
          <p:cNvPicPr>
            <a:picLocks noChangeAspect="1"/>
          </p:cNvPicPr>
          <p:nvPr/>
        </p:nvPicPr>
        <p:blipFill>
          <a:blip r:embed="rId3"/>
          <a:stretch>
            <a:fillRect/>
          </a:stretch>
        </p:blipFill>
        <p:spPr>
          <a:xfrm>
            <a:off x="6190348" y="2772520"/>
            <a:ext cx="1307523" cy="1990066"/>
          </a:xfrm>
          <a:prstGeom prst="rect">
            <a:avLst/>
          </a:prstGeom>
        </p:spPr>
      </p:pic>
    </p:spTree>
    <p:extLst>
      <p:ext uri="{BB962C8B-B14F-4D97-AF65-F5344CB8AC3E}">
        <p14:creationId xmlns:p14="http://schemas.microsoft.com/office/powerpoint/2010/main" val="261483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910246" y="2635250"/>
            <a:ext cx="6891131" cy="1904400"/>
          </a:xfrm>
          <a:prstGeom prst="rect">
            <a:avLst/>
          </a:prstGeom>
        </p:spPr>
        <p:txBody>
          <a:bodyPr spcFirstLastPara="1" wrap="square" lIns="91425" tIns="91425" rIns="91425" bIns="91425" anchor="t" anchorCtr="0">
            <a:noAutofit/>
          </a:bodyPr>
          <a:lstStyle/>
          <a:p>
            <a:pPr algn="ctr"/>
            <a:r>
              <a:rPr lang="en" dirty="0" smtClean="0"/>
              <a:t/>
            </a:r>
            <a:br>
              <a:rPr lang="en" dirty="0" smtClean="0"/>
            </a:br>
            <a:r>
              <a:rPr lang="en" sz="2000" dirty="0" smtClean="0"/>
              <a:t>dilated,elongated,tortuous and palpable </a:t>
            </a:r>
            <a:r>
              <a:rPr lang="en-US" sz="2000" dirty="0" smtClean="0"/>
              <a:t>subcutaneous  veins </a:t>
            </a:r>
            <a:r>
              <a:rPr lang="en-US" sz="2000" dirty="0"/>
              <a:t>3 mm or greater in </a:t>
            </a:r>
            <a:r>
              <a:rPr lang="en-US" sz="2000" dirty="0" smtClean="0"/>
              <a:t>diameter</a:t>
            </a:r>
            <a:r>
              <a:rPr lang="en-GB" sz="2000" dirty="0" smtClean="0"/>
              <a:t> .They </a:t>
            </a:r>
            <a:r>
              <a:rPr lang="en-GB" sz="2000" dirty="0"/>
              <a:t>may involve the saphenous veins, saphenous tributaries, or non-saphenous superficial leg veins</a:t>
            </a:r>
            <a:endParaRPr lang="ar-JO" sz="2000" dirty="0"/>
          </a:p>
        </p:txBody>
      </p:sp>
      <p:sp>
        <p:nvSpPr>
          <p:cNvPr id="321" name="Google Shape;321;p31"/>
          <p:cNvSpPr/>
          <p:nvPr/>
        </p:nvSpPr>
        <p:spPr>
          <a:xfrm flipH="1">
            <a:off x="-2541025" y="2655263"/>
            <a:ext cx="5394900" cy="5394900"/>
          </a:xfrm>
          <a:prstGeom prst="ellipse">
            <a:avLst/>
          </a:prstGeom>
          <a:gradFill>
            <a:gsLst>
              <a:gs pos="0">
                <a:schemeClr val="dk2"/>
              </a:gs>
              <a:gs pos="15000">
                <a:srgbClr val="0094E0">
                  <a:alpha val="41176"/>
                </a:srgbClr>
              </a:gs>
              <a:gs pos="56000">
                <a:srgbClr val="D3F2FF">
                  <a:alpha val="0"/>
                </a:srgbClr>
              </a:gs>
              <a:gs pos="100000">
                <a:srgbClr val="D3F2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rot="-1800715">
            <a:off x="-2182405" y="-142458"/>
            <a:ext cx="6854486" cy="226667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1"/>
          <p:cNvSpPr/>
          <p:nvPr/>
        </p:nvSpPr>
        <p:spPr>
          <a:xfrm rot="-2058088" flipH="1">
            <a:off x="6324010" y="3406306"/>
            <a:ext cx="6854517" cy="2266689"/>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9581322" y="1086678"/>
            <a:ext cx="4757530" cy="307777"/>
          </a:xfrm>
          <a:prstGeom prst="rect">
            <a:avLst/>
          </a:prstGeom>
          <a:noFill/>
        </p:spPr>
        <p:txBody>
          <a:bodyPr wrap="square" rtlCol="1">
            <a:spAutoFit/>
          </a:bodyPr>
          <a:lstStyle/>
          <a:p>
            <a:endParaRPr lang="ar-JO" dirty="0"/>
          </a:p>
        </p:txBody>
      </p:sp>
      <p:sp>
        <p:nvSpPr>
          <p:cNvPr id="4" name="TextBox 3"/>
          <p:cNvSpPr txBox="1"/>
          <p:nvPr/>
        </p:nvSpPr>
        <p:spPr>
          <a:xfrm>
            <a:off x="2572948" y="563726"/>
            <a:ext cx="4412973" cy="646331"/>
          </a:xfrm>
          <a:prstGeom prst="rect">
            <a:avLst/>
          </a:prstGeom>
          <a:noFill/>
        </p:spPr>
        <p:txBody>
          <a:bodyPr wrap="square" rtlCol="1">
            <a:spAutoFit/>
          </a:bodyPr>
          <a:lstStyle/>
          <a:p>
            <a:r>
              <a:rPr lang="en-GB" sz="3600" dirty="0" smtClean="0"/>
              <a:t>Varicose veins are : </a:t>
            </a:r>
            <a:endParaRPr lang="ar-JO" sz="3600" dirty="0"/>
          </a:p>
        </p:txBody>
      </p:sp>
      <p:pic>
        <p:nvPicPr>
          <p:cNvPr id="12" name="Picture 14" descr="Vector varicose veins blue blood vessel visible through the skin abnormally swollen leg vascular disease diagnostic and treatment venous insufficiency medical f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812" y="1367866"/>
            <a:ext cx="1867464" cy="18674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0830" y="243840"/>
            <a:ext cx="3139440" cy="584775"/>
          </a:xfrm>
          <a:prstGeom prst="rect">
            <a:avLst/>
          </a:prstGeom>
          <a:noFill/>
        </p:spPr>
        <p:txBody>
          <a:bodyPr wrap="square" rtlCol="1">
            <a:spAutoFit/>
          </a:bodyPr>
          <a:lstStyle/>
          <a:p>
            <a:r>
              <a:rPr lang="en-US" sz="3200" dirty="0" smtClean="0">
                <a:solidFill>
                  <a:srgbClr val="0697E1"/>
                </a:solidFill>
                <a:latin typeface="Sora" panose="020B0604020202020204" charset="0"/>
                <a:cs typeface="Sora" panose="020B0604020202020204" charset="0"/>
              </a:rPr>
              <a:t>Diagnosis </a:t>
            </a:r>
            <a:endParaRPr lang="ar-JO" sz="3200" dirty="0">
              <a:solidFill>
                <a:srgbClr val="0697E1"/>
              </a:solidFill>
              <a:latin typeface="Sora" panose="020B0604020202020204" charset="0"/>
            </a:endParaRPr>
          </a:p>
        </p:txBody>
      </p:sp>
      <p:sp>
        <p:nvSpPr>
          <p:cNvPr id="5" name="Rectangle 4"/>
          <p:cNvSpPr/>
          <p:nvPr/>
        </p:nvSpPr>
        <p:spPr>
          <a:xfrm>
            <a:off x="20954" y="1617893"/>
            <a:ext cx="5949316" cy="1815882"/>
          </a:xfrm>
          <a:prstGeom prst="rect">
            <a:avLst/>
          </a:prstGeom>
        </p:spPr>
        <p:txBody>
          <a:bodyPr wrap="square">
            <a:spAutoFit/>
          </a:bodyPr>
          <a:lstStyle/>
          <a:p>
            <a:r>
              <a:rPr lang="en-US" b="1" dirty="0" smtClean="0">
                <a:solidFill>
                  <a:srgbClr val="0070C0"/>
                </a:solidFill>
                <a:latin typeface="Sora" panose="020B0604020202020204" charset="0"/>
                <a:cs typeface="Sora" panose="020B0604020202020204" charset="0"/>
              </a:rPr>
              <a:t>Duplex </a:t>
            </a:r>
            <a:r>
              <a:rPr lang="en-US" b="1" dirty="0" smtClean="0">
                <a:solidFill>
                  <a:srgbClr val="0070C0"/>
                </a:solidFill>
                <a:latin typeface="Sora" panose="020B0604020202020204" charset="0"/>
                <a:cs typeface="Sora" panose="020B0604020202020204" charset="0"/>
              </a:rPr>
              <a:t>Ultrasonography:</a:t>
            </a:r>
            <a:endParaRPr lang="en-US" dirty="0" smtClean="0">
              <a:solidFill>
                <a:srgbClr val="0070C0"/>
              </a:solidFill>
              <a:latin typeface="Sora" panose="020B0604020202020204" charset="0"/>
              <a:cs typeface="Sora" panose="020B0604020202020204" charset="0"/>
            </a:endParaRPr>
          </a:p>
          <a:p>
            <a:pPr marL="742950" lvl="1" indent="-285750">
              <a:buFont typeface="Arial" panose="020B0604020202020204" pitchFamily="34" charset="0"/>
              <a:buChar char="•"/>
            </a:pPr>
            <a:r>
              <a:rPr lang="en-US" dirty="0" smtClean="0">
                <a:solidFill>
                  <a:srgbClr val="0070C0"/>
                </a:solidFill>
                <a:latin typeface="Sora" panose="020B0604020202020204" charset="0"/>
                <a:cs typeface="Sora" panose="020B0604020202020204" charset="0"/>
              </a:rPr>
              <a:t>Preferred diagnostic test for chronic venous disease.</a:t>
            </a:r>
          </a:p>
          <a:p>
            <a:pPr marL="742950" lvl="1" indent="-285750">
              <a:buFont typeface="Arial" panose="020B0604020202020204" pitchFamily="34" charset="0"/>
              <a:buChar char="•"/>
            </a:pPr>
            <a:r>
              <a:rPr lang="en-US" dirty="0" smtClean="0">
                <a:solidFill>
                  <a:srgbClr val="0070C0"/>
                </a:solidFill>
                <a:latin typeface="Sora" panose="020B0604020202020204" charset="0"/>
                <a:cs typeface="Sora" panose="020B0604020202020204" charset="0"/>
              </a:rPr>
              <a:t>Combines real-time imaging and Doppler flow assessment.</a:t>
            </a:r>
          </a:p>
          <a:p>
            <a:pPr marL="742950" lvl="1" indent="-285750">
              <a:buFont typeface="Arial" panose="020B0604020202020204" pitchFamily="34" charset="0"/>
              <a:buChar char="•"/>
            </a:pPr>
            <a:r>
              <a:rPr lang="en-US" dirty="0" smtClean="0">
                <a:solidFill>
                  <a:srgbClr val="0070C0"/>
                </a:solidFill>
                <a:latin typeface="Sora" panose="020B0604020202020204" charset="0"/>
                <a:cs typeface="Sora" panose="020B0604020202020204" charset="0"/>
              </a:rPr>
              <a:t>Identifies venous reflux or obstruction, determining severity and location of disease</a:t>
            </a:r>
            <a:r>
              <a:rPr lang="en-US" dirty="0" smtClean="0">
                <a:solidFill>
                  <a:srgbClr val="0070C0"/>
                </a:solidFill>
                <a:latin typeface="Sora" panose="020B0604020202020204" charset="0"/>
                <a:cs typeface="Sora" panose="020B0604020202020204" charset="0"/>
              </a:rPr>
              <a:t>.</a:t>
            </a:r>
          </a:p>
          <a:p>
            <a:pPr marL="742950" lvl="1" indent="-285750">
              <a:buFont typeface="Arial" panose="020B0604020202020204" pitchFamily="34" charset="0"/>
              <a:buChar char="•"/>
            </a:pPr>
            <a:endParaRPr lang="en-US" dirty="0" smtClean="0">
              <a:solidFill>
                <a:srgbClr val="0070C0"/>
              </a:solidFill>
              <a:latin typeface="Sora" panose="020B0604020202020204" charset="0"/>
              <a:cs typeface="Sora" panose="020B0604020202020204" charset="0"/>
            </a:endParaRPr>
          </a:p>
          <a:p>
            <a:r>
              <a:rPr lang="en-US" b="1" dirty="0" smtClean="0">
                <a:solidFill>
                  <a:srgbClr val="0070C0"/>
                </a:solidFill>
                <a:latin typeface="Sora" panose="020B0604020202020204" charset="0"/>
                <a:cs typeface="Sora" panose="020B0604020202020204" charset="0"/>
              </a:rPr>
              <a:t> Indications </a:t>
            </a:r>
          </a:p>
        </p:txBody>
      </p:sp>
      <p:sp>
        <p:nvSpPr>
          <p:cNvPr id="6" name="Rectangle 5"/>
          <p:cNvSpPr/>
          <p:nvPr/>
        </p:nvSpPr>
        <p:spPr>
          <a:xfrm>
            <a:off x="20954" y="3394364"/>
            <a:ext cx="7418441" cy="738664"/>
          </a:xfrm>
          <a:prstGeom prst="rect">
            <a:avLst/>
          </a:prstGeom>
        </p:spPr>
        <p:txBody>
          <a:bodyPr wrap="square">
            <a:spAutoFit/>
          </a:bodyPr>
          <a:lstStyle/>
          <a:p>
            <a:pPr>
              <a:buFont typeface="Arial" panose="020B0604020202020204" pitchFamily="34" charset="0"/>
              <a:buChar char="•"/>
            </a:pPr>
            <a:r>
              <a:rPr lang="en-US" dirty="0" smtClean="0">
                <a:solidFill>
                  <a:srgbClr val="0070C0"/>
                </a:solidFill>
                <a:latin typeface="Sora" panose="020B0604020202020204" charset="0"/>
                <a:cs typeface="Sora" panose="020B0604020202020204" charset="0"/>
              </a:rPr>
              <a:t>    Inconclusive </a:t>
            </a:r>
            <a:r>
              <a:rPr lang="en-US" dirty="0">
                <a:solidFill>
                  <a:srgbClr val="0070C0"/>
                </a:solidFill>
                <a:latin typeface="Sora" panose="020B0604020202020204" charset="0"/>
                <a:cs typeface="Sora" panose="020B0604020202020204" charset="0"/>
              </a:rPr>
              <a:t>clinical diagnosis despite suggestive symptoms.</a:t>
            </a:r>
          </a:p>
          <a:p>
            <a:pPr>
              <a:buFont typeface="Arial" panose="020B0604020202020204" pitchFamily="34" charset="0"/>
              <a:buChar char="•"/>
            </a:pPr>
            <a:r>
              <a:rPr lang="en-US" dirty="0" smtClean="0">
                <a:solidFill>
                  <a:srgbClr val="0070C0"/>
                </a:solidFill>
                <a:latin typeface="Sora" panose="020B0604020202020204" charset="0"/>
                <a:cs typeface="Sora" panose="020B0604020202020204" charset="0"/>
              </a:rPr>
              <a:t>    Atypical </a:t>
            </a:r>
            <a:r>
              <a:rPr lang="en-US" dirty="0">
                <a:solidFill>
                  <a:srgbClr val="0070C0"/>
                </a:solidFill>
                <a:latin typeface="Sora" panose="020B0604020202020204" charset="0"/>
                <a:cs typeface="Sora" panose="020B0604020202020204" charset="0"/>
              </a:rPr>
              <a:t>cases, early-onset symptoms, or post-trauma evaluation.</a:t>
            </a:r>
          </a:p>
          <a:p>
            <a:pPr>
              <a:buFont typeface="Arial" panose="020B0604020202020204" pitchFamily="34" charset="0"/>
              <a:buChar char="•"/>
            </a:pPr>
            <a:r>
              <a:rPr lang="en-US" dirty="0" smtClean="0">
                <a:solidFill>
                  <a:srgbClr val="0070C0"/>
                </a:solidFill>
                <a:latin typeface="Sora" panose="020B0604020202020204" charset="0"/>
                <a:cs typeface="Sora" panose="020B0604020202020204" charset="0"/>
              </a:rPr>
              <a:t>    Presence </a:t>
            </a:r>
            <a:r>
              <a:rPr lang="en-US" dirty="0">
                <a:solidFill>
                  <a:srgbClr val="0070C0"/>
                </a:solidFill>
                <a:latin typeface="Sora" panose="020B0604020202020204" charset="0"/>
                <a:cs typeface="Sora" panose="020B0604020202020204" charset="0"/>
              </a:rPr>
              <a:t>of ulcers or symptoms unresponsive to </a:t>
            </a:r>
            <a:r>
              <a:rPr lang="en-US" dirty="0" smtClean="0">
                <a:solidFill>
                  <a:srgbClr val="0070C0"/>
                </a:solidFill>
                <a:latin typeface="Sora" panose="020B0604020202020204" charset="0"/>
                <a:cs typeface="Sora" panose="020B0604020202020204" charset="0"/>
              </a:rPr>
              <a:t>conservative measures</a:t>
            </a:r>
            <a:r>
              <a:rPr lang="en-US" dirty="0">
                <a:solidFill>
                  <a:srgbClr val="0070C0"/>
                </a:solidFill>
                <a:latin typeface="Sora" panose="020B0604020202020204" charset="0"/>
                <a:cs typeface="Sora" panose="020B0604020202020204" charset="0"/>
              </a:rPr>
              <a:t>.</a:t>
            </a:r>
          </a:p>
        </p:txBody>
      </p:sp>
      <p:pic>
        <p:nvPicPr>
          <p:cNvPr id="2" name="Picture 1"/>
          <p:cNvPicPr>
            <a:picLocks noChangeAspect="1"/>
          </p:cNvPicPr>
          <p:nvPr/>
        </p:nvPicPr>
        <p:blipFill>
          <a:blip r:embed="rId2"/>
          <a:stretch>
            <a:fillRect/>
          </a:stretch>
        </p:blipFill>
        <p:spPr>
          <a:xfrm>
            <a:off x="7079539" y="828615"/>
            <a:ext cx="1362969" cy="2565749"/>
          </a:xfrm>
          <a:prstGeom prst="rect">
            <a:avLst/>
          </a:prstGeom>
        </p:spPr>
      </p:pic>
    </p:spTree>
    <p:extLst>
      <p:ext uri="{BB962C8B-B14F-4D97-AF65-F5344CB8AC3E}">
        <p14:creationId xmlns:p14="http://schemas.microsoft.com/office/powerpoint/2010/main" val="2423592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1280" y="521011"/>
            <a:ext cx="3139440" cy="584775"/>
          </a:xfrm>
          <a:prstGeom prst="rect">
            <a:avLst/>
          </a:prstGeom>
          <a:noFill/>
        </p:spPr>
        <p:txBody>
          <a:bodyPr wrap="square" rtlCol="1">
            <a:spAutoFit/>
          </a:bodyPr>
          <a:lstStyle/>
          <a:p>
            <a:r>
              <a:rPr lang="en-US" sz="3200" dirty="0" smtClean="0">
                <a:solidFill>
                  <a:srgbClr val="0697E1"/>
                </a:solidFill>
                <a:latin typeface="Sora" panose="020B0604020202020204" charset="0"/>
                <a:cs typeface="Sora" panose="020B0604020202020204" charset="0"/>
              </a:rPr>
              <a:t>Diagnosis </a:t>
            </a:r>
            <a:endParaRPr lang="ar-JO" sz="3200" dirty="0">
              <a:solidFill>
                <a:srgbClr val="0697E1"/>
              </a:solidFill>
              <a:latin typeface="Sora" panose="020B0604020202020204" charset="0"/>
            </a:endParaRPr>
          </a:p>
        </p:txBody>
      </p:sp>
      <p:sp>
        <p:nvSpPr>
          <p:cNvPr id="5" name="Rectangle 4"/>
          <p:cNvSpPr/>
          <p:nvPr/>
        </p:nvSpPr>
        <p:spPr>
          <a:xfrm>
            <a:off x="455295" y="1631844"/>
            <a:ext cx="5410200" cy="2677656"/>
          </a:xfrm>
          <a:prstGeom prst="rect">
            <a:avLst/>
          </a:prstGeom>
        </p:spPr>
        <p:txBody>
          <a:bodyPr wrap="square">
            <a:spAutoFit/>
          </a:bodyPr>
          <a:lstStyle/>
          <a:p>
            <a:r>
              <a:rPr lang="en-US" b="1" dirty="0" smtClean="0">
                <a:solidFill>
                  <a:srgbClr val="0070C0"/>
                </a:solidFill>
                <a:latin typeface="Sora" panose="020B0604020202020204" charset="0"/>
                <a:cs typeface="Sora" panose="020B0604020202020204" charset="0"/>
              </a:rPr>
              <a:t>Venography</a:t>
            </a:r>
            <a:r>
              <a:rPr lang="en-US" b="1" dirty="0">
                <a:solidFill>
                  <a:srgbClr val="0070C0"/>
                </a:solidFill>
                <a:latin typeface="Sora" panose="020B0604020202020204" charset="0"/>
                <a:cs typeface="Sora" panose="020B0604020202020204" charset="0"/>
              </a:rPr>
              <a:t>:</a:t>
            </a:r>
            <a:endParaRPr lang="en-US" dirty="0">
              <a:solidFill>
                <a:srgbClr val="0070C0"/>
              </a:solidFill>
              <a:latin typeface="Sora" panose="020B0604020202020204" charset="0"/>
              <a:cs typeface="Sora" panose="020B0604020202020204" charset="0"/>
            </a:endParaRPr>
          </a:p>
          <a:p>
            <a:pPr marL="742950" lvl="1" indent="-285750">
              <a:buFont typeface="Arial" panose="020B0604020202020204" pitchFamily="34" charset="0"/>
              <a:buChar char="•"/>
            </a:pPr>
            <a:r>
              <a:rPr lang="en-US" dirty="0">
                <a:solidFill>
                  <a:srgbClr val="0070C0"/>
                </a:solidFill>
                <a:latin typeface="Sora" panose="020B0604020202020204" charset="0"/>
                <a:cs typeface="Sora" panose="020B0604020202020204" charset="0"/>
              </a:rPr>
              <a:t>Rarely used but confirms venous outflow obstruction before intervention.</a:t>
            </a:r>
          </a:p>
          <a:p>
            <a:pPr marL="742950" lvl="1" indent="-285750">
              <a:buFont typeface="Arial" panose="020B0604020202020204" pitchFamily="34" charset="0"/>
              <a:buChar char="•"/>
            </a:pPr>
            <a:r>
              <a:rPr lang="en-US" dirty="0">
                <a:solidFill>
                  <a:srgbClr val="0070C0"/>
                </a:solidFill>
                <a:latin typeface="Sora" panose="020B0604020202020204" charset="0"/>
                <a:cs typeface="Sora" panose="020B0604020202020204" charset="0"/>
              </a:rPr>
              <a:t>Invasive and associated with certain risks but can provide detailed information</a:t>
            </a:r>
            <a:r>
              <a:rPr lang="en-US" dirty="0" smtClean="0">
                <a:solidFill>
                  <a:srgbClr val="0070C0"/>
                </a:solidFill>
                <a:latin typeface="Sora" panose="020B0604020202020204" charset="0"/>
                <a:cs typeface="Sora" panose="020B0604020202020204" charset="0"/>
              </a:rPr>
              <a:t>.</a:t>
            </a:r>
          </a:p>
          <a:p>
            <a:pPr marL="742950" lvl="1" indent="-285750">
              <a:buFont typeface="Arial" panose="020B0604020202020204" pitchFamily="34" charset="0"/>
              <a:buChar char="•"/>
            </a:pPr>
            <a:endParaRPr lang="en-US" dirty="0">
              <a:solidFill>
                <a:srgbClr val="0070C0"/>
              </a:solidFill>
              <a:latin typeface="Sora" panose="020B0604020202020204" charset="0"/>
              <a:cs typeface="Sora" panose="020B0604020202020204" charset="0"/>
            </a:endParaRPr>
          </a:p>
          <a:p>
            <a:pPr marL="742950" lvl="1" indent="-285750">
              <a:buFont typeface="Arial" panose="020B0604020202020204" pitchFamily="34" charset="0"/>
              <a:buChar char="•"/>
            </a:pPr>
            <a:endParaRPr lang="en-US" dirty="0" smtClean="0">
              <a:solidFill>
                <a:srgbClr val="0070C0"/>
              </a:solidFill>
              <a:latin typeface="Sora" panose="020B0604020202020204" charset="0"/>
              <a:cs typeface="Sora" panose="020B0604020202020204" charset="0"/>
            </a:endParaRPr>
          </a:p>
          <a:p>
            <a:pPr marL="457200" lvl="1"/>
            <a:endParaRPr lang="en-US" dirty="0">
              <a:solidFill>
                <a:srgbClr val="0070C0"/>
              </a:solidFill>
              <a:latin typeface="Sora" panose="020B0604020202020204" charset="0"/>
              <a:cs typeface="Sora" panose="020B0604020202020204" charset="0"/>
            </a:endParaRPr>
          </a:p>
          <a:p>
            <a:r>
              <a:rPr lang="en-US" b="1" dirty="0">
                <a:solidFill>
                  <a:srgbClr val="0070C0"/>
                </a:solidFill>
                <a:latin typeface="Sora" panose="020B0604020202020204" charset="0"/>
                <a:cs typeface="Sora" panose="020B0604020202020204" charset="0"/>
              </a:rPr>
              <a:t>Other Physiological Tests:</a:t>
            </a:r>
            <a:endParaRPr lang="en-US" dirty="0">
              <a:solidFill>
                <a:srgbClr val="0070C0"/>
              </a:solidFill>
              <a:latin typeface="Sora" panose="020B0604020202020204" charset="0"/>
              <a:cs typeface="Sora" panose="020B0604020202020204" charset="0"/>
            </a:endParaRPr>
          </a:p>
          <a:p>
            <a:pPr marL="742950" lvl="1" indent="-285750">
              <a:buFont typeface="+mj-lt"/>
              <a:buAutoNum type="arabicPeriod"/>
            </a:pPr>
            <a:r>
              <a:rPr lang="en-US" dirty="0">
                <a:solidFill>
                  <a:srgbClr val="0070C0"/>
                </a:solidFill>
                <a:latin typeface="Sora" panose="020B0604020202020204" charset="0"/>
                <a:cs typeface="Sora" panose="020B0604020202020204" charset="0"/>
              </a:rPr>
              <a:t>Air </a:t>
            </a:r>
            <a:r>
              <a:rPr lang="en-US" dirty="0" smtClean="0">
                <a:solidFill>
                  <a:srgbClr val="0070C0"/>
                </a:solidFill>
                <a:latin typeface="Sora" panose="020B0604020202020204" charset="0"/>
                <a:cs typeface="Sora" panose="020B0604020202020204" charset="0"/>
              </a:rPr>
              <a:t>Plethysmography</a:t>
            </a:r>
          </a:p>
          <a:p>
            <a:pPr marL="742950" lvl="1" indent="-285750">
              <a:buFont typeface="+mj-lt"/>
              <a:buAutoNum type="arabicPeriod"/>
            </a:pPr>
            <a:r>
              <a:rPr lang="en-US" dirty="0" smtClean="0">
                <a:solidFill>
                  <a:srgbClr val="0070C0"/>
                </a:solidFill>
                <a:latin typeface="Sora" panose="020B0604020202020204" charset="0"/>
                <a:cs typeface="Sora" panose="020B0604020202020204" charset="0"/>
              </a:rPr>
              <a:t>Photo plethysmography</a:t>
            </a:r>
          </a:p>
          <a:p>
            <a:pPr marL="742950" lvl="1" indent="-285750">
              <a:buFont typeface="+mj-lt"/>
              <a:buAutoNum type="arabicPeriod"/>
            </a:pPr>
            <a:r>
              <a:rPr lang="en-US" dirty="0" smtClean="0">
                <a:solidFill>
                  <a:srgbClr val="0070C0"/>
                </a:solidFill>
                <a:latin typeface="Sora" panose="020B0604020202020204" charset="0"/>
                <a:cs typeface="Sora" panose="020B0604020202020204" charset="0"/>
              </a:rPr>
              <a:t>Ankle-Brachial </a:t>
            </a:r>
            <a:r>
              <a:rPr lang="en-US" dirty="0">
                <a:solidFill>
                  <a:srgbClr val="0070C0"/>
                </a:solidFill>
                <a:latin typeface="Sora" panose="020B0604020202020204" charset="0"/>
                <a:cs typeface="Sora" panose="020B0604020202020204" charset="0"/>
              </a:rPr>
              <a:t>Index (ABI</a:t>
            </a:r>
            <a:r>
              <a:rPr lang="en-US" dirty="0" smtClean="0">
                <a:solidFill>
                  <a:srgbClr val="0070C0"/>
                </a:solidFill>
                <a:latin typeface="Sora" panose="020B0604020202020204" charset="0"/>
                <a:cs typeface="Sora" panose="020B0604020202020204" charset="0"/>
              </a:rPr>
              <a:t>)</a:t>
            </a:r>
            <a:endParaRPr lang="en-US" dirty="0">
              <a:solidFill>
                <a:srgbClr val="0070C0"/>
              </a:solidFill>
              <a:latin typeface="Sora" panose="020B0604020202020204" charset="0"/>
              <a:cs typeface="Sora" panose="020B060402020202020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270" y="1105786"/>
            <a:ext cx="3083442" cy="3083442"/>
          </a:xfrm>
          <a:prstGeom prst="rect">
            <a:avLst/>
          </a:prstGeom>
        </p:spPr>
      </p:pic>
    </p:spTree>
    <p:extLst>
      <p:ext uri="{BB962C8B-B14F-4D97-AF65-F5344CB8AC3E}">
        <p14:creationId xmlns:p14="http://schemas.microsoft.com/office/powerpoint/2010/main" val="13108830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grpSp>
        <p:nvGrpSpPr>
          <p:cNvPr id="3" name="Group 2"/>
          <p:cNvGrpSpPr/>
          <p:nvPr/>
        </p:nvGrpSpPr>
        <p:grpSpPr>
          <a:xfrm>
            <a:off x="2298576" y="1756898"/>
            <a:ext cx="4661106" cy="2086167"/>
            <a:chOff x="833458" y="1771990"/>
            <a:chExt cx="2111160" cy="944890"/>
          </a:xfrm>
        </p:grpSpPr>
        <p:grpSp>
          <p:nvGrpSpPr>
            <p:cNvPr id="753" name="Google Shape;753;p46"/>
            <p:cNvGrpSpPr/>
            <p:nvPr/>
          </p:nvGrpSpPr>
          <p:grpSpPr>
            <a:xfrm>
              <a:off x="833458" y="1771990"/>
              <a:ext cx="400903" cy="944890"/>
              <a:chOff x="4810675" y="3362400"/>
              <a:chExt cx="896675" cy="2113375"/>
            </a:xfrm>
          </p:grpSpPr>
          <p:sp>
            <p:nvSpPr>
              <p:cNvPr id="754" name="Google Shape;754;p46"/>
              <p:cNvSpPr/>
              <p:nvPr/>
            </p:nvSpPr>
            <p:spPr>
              <a:xfrm>
                <a:off x="4810675" y="3362400"/>
                <a:ext cx="896675" cy="2113375"/>
              </a:xfrm>
              <a:custGeom>
                <a:avLst/>
                <a:gdLst/>
                <a:ahLst/>
                <a:cxnLst/>
                <a:rect l="l" t="t" r="r" b="b"/>
                <a:pathLst>
                  <a:path w="35867" h="84535" extrusionOk="0">
                    <a:moveTo>
                      <a:pt x="1" y="0"/>
                    </a:moveTo>
                    <a:cubicBezTo>
                      <a:pt x="1817" y="13396"/>
                      <a:pt x="7421" y="38095"/>
                      <a:pt x="7421" y="38095"/>
                    </a:cubicBezTo>
                    <a:cubicBezTo>
                      <a:pt x="7421" y="38095"/>
                      <a:pt x="8441" y="44416"/>
                      <a:pt x="7900" y="47676"/>
                    </a:cubicBezTo>
                    <a:cubicBezTo>
                      <a:pt x="7829" y="48077"/>
                      <a:pt x="7759" y="48443"/>
                      <a:pt x="7688" y="48781"/>
                    </a:cubicBezTo>
                    <a:cubicBezTo>
                      <a:pt x="7688" y="48788"/>
                      <a:pt x="7688" y="48803"/>
                      <a:pt x="7682" y="48823"/>
                    </a:cubicBezTo>
                    <a:cubicBezTo>
                      <a:pt x="7189" y="51202"/>
                      <a:pt x="6710" y="52153"/>
                      <a:pt x="7421" y="53927"/>
                    </a:cubicBezTo>
                    <a:cubicBezTo>
                      <a:pt x="7428" y="53941"/>
                      <a:pt x="7434" y="53962"/>
                      <a:pt x="7434" y="53969"/>
                    </a:cubicBezTo>
                    <a:cubicBezTo>
                      <a:pt x="8244" y="55989"/>
                      <a:pt x="8554" y="57468"/>
                      <a:pt x="8055" y="58348"/>
                    </a:cubicBezTo>
                    <a:cubicBezTo>
                      <a:pt x="7554" y="59235"/>
                      <a:pt x="6675" y="60860"/>
                      <a:pt x="6605" y="62698"/>
                    </a:cubicBezTo>
                    <a:cubicBezTo>
                      <a:pt x="6534" y="64535"/>
                      <a:pt x="6203" y="67809"/>
                      <a:pt x="6203" y="69153"/>
                    </a:cubicBezTo>
                    <a:cubicBezTo>
                      <a:pt x="6203" y="70498"/>
                      <a:pt x="6344" y="74580"/>
                      <a:pt x="7766" y="76580"/>
                    </a:cubicBezTo>
                    <a:cubicBezTo>
                      <a:pt x="7766" y="76580"/>
                      <a:pt x="8174" y="76882"/>
                      <a:pt x="8611" y="77199"/>
                    </a:cubicBezTo>
                    <a:cubicBezTo>
                      <a:pt x="8969" y="77473"/>
                      <a:pt x="9350" y="77763"/>
                      <a:pt x="9518" y="77896"/>
                    </a:cubicBezTo>
                    <a:cubicBezTo>
                      <a:pt x="9518" y="77896"/>
                      <a:pt x="9758" y="78670"/>
                      <a:pt x="10202" y="79473"/>
                    </a:cubicBezTo>
                    <a:lnTo>
                      <a:pt x="10202" y="79480"/>
                    </a:lnTo>
                    <a:cubicBezTo>
                      <a:pt x="10426" y="79881"/>
                      <a:pt x="10695" y="80289"/>
                      <a:pt x="11004" y="80614"/>
                    </a:cubicBezTo>
                    <a:cubicBezTo>
                      <a:pt x="11314" y="80930"/>
                      <a:pt x="11673" y="81163"/>
                      <a:pt x="12067" y="81204"/>
                    </a:cubicBezTo>
                    <a:cubicBezTo>
                      <a:pt x="12414" y="81245"/>
                      <a:pt x="12688" y="81264"/>
                      <a:pt x="12905" y="81264"/>
                    </a:cubicBezTo>
                    <a:cubicBezTo>
                      <a:pt x="13662" y="81264"/>
                      <a:pt x="13714" y="81029"/>
                      <a:pt x="13742" y="80663"/>
                    </a:cubicBezTo>
                    <a:lnTo>
                      <a:pt x="13742" y="80571"/>
                    </a:lnTo>
                    <a:cubicBezTo>
                      <a:pt x="13728" y="79924"/>
                      <a:pt x="13291" y="77241"/>
                      <a:pt x="13461" y="77156"/>
                    </a:cubicBezTo>
                    <a:cubicBezTo>
                      <a:pt x="13463" y="77156"/>
                      <a:pt x="13465" y="77155"/>
                      <a:pt x="13468" y="77155"/>
                    </a:cubicBezTo>
                    <a:cubicBezTo>
                      <a:pt x="13481" y="77155"/>
                      <a:pt x="13500" y="77169"/>
                      <a:pt x="13523" y="77199"/>
                    </a:cubicBezTo>
                    <a:cubicBezTo>
                      <a:pt x="13840" y="77657"/>
                      <a:pt x="14503" y="81331"/>
                      <a:pt x="14967" y="81923"/>
                    </a:cubicBezTo>
                    <a:lnTo>
                      <a:pt x="15017" y="81971"/>
                    </a:lnTo>
                    <a:cubicBezTo>
                      <a:pt x="15488" y="82373"/>
                      <a:pt x="16150" y="82669"/>
                      <a:pt x="16768" y="82669"/>
                    </a:cubicBezTo>
                    <a:cubicBezTo>
                      <a:pt x="17389" y="82669"/>
                      <a:pt x="18444" y="82331"/>
                      <a:pt x="18676" y="80908"/>
                    </a:cubicBezTo>
                    <a:cubicBezTo>
                      <a:pt x="18676" y="80908"/>
                      <a:pt x="18754" y="82999"/>
                      <a:pt x="19915" y="83309"/>
                    </a:cubicBezTo>
                    <a:cubicBezTo>
                      <a:pt x="20315" y="83415"/>
                      <a:pt x="20747" y="83476"/>
                      <a:pt x="21148" y="83476"/>
                    </a:cubicBezTo>
                    <a:cubicBezTo>
                      <a:pt x="21920" y="83476"/>
                      <a:pt x="22580" y="83251"/>
                      <a:pt x="22682" y="82690"/>
                    </a:cubicBezTo>
                    <a:cubicBezTo>
                      <a:pt x="22837" y="81838"/>
                      <a:pt x="22683" y="79826"/>
                      <a:pt x="22682" y="79825"/>
                    </a:cubicBezTo>
                    <a:lnTo>
                      <a:pt x="22682" y="79825"/>
                    </a:lnTo>
                    <a:cubicBezTo>
                      <a:pt x="22683" y="79826"/>
                      <a:pt x="23147" y="82895"/>
                      <a:pt x="23823" y="83479"/>
                    </a:cubicBezTo>
                    <a:cubicBezTo>
                      <a:pt x="24148" y="83762"/>
                      <a:pt x="24793" y="83957"/>
                      <a:pt x="25482" y="83957"/>
                    </a:cubicBezTo>
                    <a:cubicBezTo>
                      <a:pt x="26210" y="83957"/>
                      <a:pt x="26987" y="83740"/>
                      <a:pt x="27490" y="83183"/>
                    </a:cubicBezTo>
                    <a:lnTo>
                      <a:pt x="27617" y="82746"/>
                    </a:lnTo>
                    <a:cubicBezTo>
                      <a:pt x="27617" y="82746"/>
                      <a:pt x="28011" y="84534"/>
                      <a:pt x="31524" y="84534"/>
                    </a:cubicBezTo>
                    <a:cubicBezTo>
                      <a:pt x="35036" y="84534"/>
                      <a:pt x="35867" y="81633"/>
                      <a:pt x="35606" y="80522"/>
                    </a:cubicBezTo>
                    <a:cubicBezTo>
                      <a:pt x="35347" y="79409"/>
                      <a:pt x="34388" y="78994"/>
                      <a:pt x="33487" y="77473"/>
                    </a:cubicBezTo>
                    <a:cubicBezTo>
                      <a:pt x="32579" y="75946"/>
                      <a:pt x="32530" y="75579"/>
                      <a:pt x="32326" y="74524"/>
                    </a:cubicBezTo>
                    <a:cubicBezTo>
                      <a:pt x="32115" y="73461"/>
                      <a:pt x="31390" y="72560"/>
                      <a:pt x="30383" y="71166"/>
                    </a:cubicBezTo>
                    <a:cubicBezTo>
                      <a:pt x="30137" y="70821"/>
                      <a:pt x="29855" y="70455"/>
                      <a:pt x="29567" y="70082"/>
                    </a:cubicBezTo>
                    <a:cubicBezTo>
                      <a:pt x="29562" y="70082"/>
                      <a:pt x="29560" y="70080"/>
                      <a:pt x="29560" y="70075"/>
                    </a:cubicBezTo>
                    <a:cubicBezTo>
                      <a:pt x="28976" y="69336"/>
                      <a:pt x="28349" y="68569"/>
                      <a:pt x="27807" y="67836"/>
                    </a:cubicBezTo>
                    <a:cubicBezTo>
                      <a:pt x="27525" y="67457"/>
                      <a:pt x="27265" y="67090"/>
                      <a:pt x="27053" y="66746"/>
                    </a:cubicBezTo>
                    <a:cubicBezTo>
                      <a:pt x="26744" y="66253"/>
                      <a:pt x="26293" y="65584"/>
                      <a:pt x="25822" y="64788"/>
                    </a:cubicBezTo>
                    <a:cubicBezTo>
                      <a:pt x="24991" y="63367"/>
                      <a:pt x="24084" y="61515"/>
                      <a:pt x="23717" y="59382"/>
                    </a:cubicBezTo>
                    <a:cubicBezTo>
                      <a:pt x="23147" y="56032"/>
                      <a:pt x="23879" y="53173"/>
                      <a:pt x="23429" y="52195"/>
                    </a:cubicBezTo>
                    <a:cubicBezTo>
                      <a:pt x="23197" y="51681"/>
                      <a:pt x="22302" y="50118"/>
                      <a:pt x="21422" y="47993"/>
                    </a:cubicBezTo>
                    <a:cubicBezTo>
                      <a:pt x="21422" y="47993"/>
                      <a:pt x="21415" y="47985"/>
                      <a:pt x="21415" y="47978"/>
                    </a:cubicBezTo>
                    <a:cubicBezTo>
                      <a:pt x="20634" y="46070"/>
                      <a:pt x="19859" y="43712"/>
                      <a:pt x="19592" y="41249"/>
                    </a:cubicBezTo>
                    <a:cubicBezTo>
                      <a:pt x="19226" y="37877"/>
                      <a:pt x="18931" y="35188"/>
                      <a:pt x="19387" y="31069"/>
                    </a:cubicBezTo>
                    <a:cubicBezTo>
                      <a:pt x="19443" y="30563"/>
                      <a:pt x="19515" y="30027"/>
                      <a:pt x="19592" y="29465"/>
                    </a:cubicBezTo>
                    <a:cubicBezTo>
                      <a:pt x="19704" y="28690"/>
                      <a:pt x="19845" y="27860"/>
                      <a:pt x="20007" y="26973"/>
                    </a:cubicBezTo>
                    <a:cubicBezTo>
                      <a:pt x="20127" y="26339"/>
                      <a:pt x="19325" y="24832"/>
                      <a:pt x="19472" y="24136"/>
                    </a:cubicBezTo>
                    <a:cubicBezTo>
                      <a:pt x="19627" y="23403"/>
                      <a:pt x="19810" y="23297"/>
                      <a:pt x="20000" y="22481"/>
                    </a:cubicBezTo>
                    <a:cubicBezTo>
                      <a:pt x="20000" y="22474"/>
                      <a:pt x="20732" y="22172"/>
                      <a:pt x="20732" y="22164"/>
                    </a:cubicBezTo>
                    <a:cubicBezTo>
                      <a:pt x="20838" y="21721"/>
                      <a:pt x="21162" y="21665"/>
                      <a:pt x="21303" y="21095"/>
                    </a:cubicBezTo>
                    <a:cubicBezTo>
                      <a:pt x="21345" y="20919"/>
                      <a:pt x="21387" y="21053"/>
                      <a:pt x="21429" y="20862"/>
                    </a:cubicBezTo>
                    <a:cubicBezTo>
                      <a:pt x="21436" y="20856"/>
                      <a:pt x="21958" y="20715"/>
                      <a:pt x="21958" y="20707"/>
                    </a:cubicBezTo>
                    <a:cubicBezTo>
                      <a:pt x="22845" y="20630"/>
                      <a:pt x="23365" y="20531"/>
                      <a:pt x="23661" y="19313"/>
                    </a:cubicBezTo>
                    <a:cubicBezTo>
                      <a:pt x="23661" y="19257"/>
                      <a:pt x="22576" y="17005"/>
                      <a:pt x="22576" y="16934"/>
                    </a:cubicBezTo>
                    <a:cubicBezTo>
                      <a:pt x="22654" y="16625"/>
                      <a:pt x="22450" y="16393"/>
                      <a:pt x="22528" y="16068"/>
                    </a:cubicBezTo>
                    <a:cubicBezTo>
                      <a:pt x="22851" y="14738"/>
                      <a:pt x="23197" y="13352"/>
                      <a:pt x="23527" y="12014"/>
                    </a:cubicBezTo>
                    <a:cubicBezTo>
                      <a:pt x="23808" y="10880"/>
                      <a:pt x="24076" y="9782"/>
                      <a:pt x="24329" y="8769"/>
                    </a:cubicBezTo>
                    <a:cubicBezTo>
                      <a:pt x="24449" y="8269"/>
                      <a:pt x="24569" y="7790"/>
                      <a:pt x="24681" y="7333"/>
                    </a:cubicBezTo>
                    <a:cubicBezTo>
                      <a:pt x="24830" y="6742"/>
                      <a:pt x="24963" y="6193"/>
                      <a:pt x="25083" y="5706"/>
                    </a:cubicBezTo>
                    <a:cubicBezTo>
                      <a:pt x="25392" y="4446"/>
                      <a:pt x="25597" y="3609"/>
                      <a:pt x="25632" y="3433"/>
                    </a:cubicBezTo>
                    <a:cubicBezTo>
                      <a:pt x="25787" y="2658"/>
                      <a:pt x="25949" y="1877"/>
                      <a:pt x="26104" y="1110"/>
                    </a:cubicBezTo>
                    <a:cubicBezTo>
                      <a:pt x="26181" y="737"/>
                      <a:pt x="26258" y="366"/>
                      <a:pt x="26328" y="0"/>
                    </a:cubicBezTo>
                    <a:close/>
                  </a:path>
                </a:pathLst>
              </a:custGeom>
              <a:solidFill>
                <a:srgbClr val="FFB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6"/>
              <p:cNvSpPr/>
              <p:nvPr/>
            </p:nvSpPr>
            <p:spPr>
              <a:xfrm>
                <a:off x="5095600" y="5332625"/>
                <a:ext cx="45050" cy="37900"/>
              </a:xfrm>
              <a:custGeom>
                <a:avLst/>
                <a:gdLst/>
                <a:ahLst/>
                <a:cxnLst/>
                <a:rect l="l" t="t" r="r" b="b"/>
                <a:pathLst>
                  <a:path w="1802" h="1516" extrusionOk="0">
                    <a:moveTo>
                      <a:pt x="0" y="1"/>
                    </a:moveTo>
                    <a:cubicBezTo>
                      <a:pt x="0" y="1"/>
                      <a:pt x="218" y="1508"/>
                      <a:pt x="1052" y="1508"/>
                    </a:cubicBezTo>
                    <a:cubicBezTo>
                      <a:pt x="1057" y="1508"/>
                      <a:pt x="1062" y="1508"/>
                      <a:pt x="1067" y="1508"/>
                    </a:cubicBezTo>
                    <a:cubicBezTo>
                      <a:pt x="1067" y="1508"/>
                      <a:pt x="1132" y="1516"/>
                      <a:pt x="1222" y="1516"/>
                    </a:cubicBezTo>
                    <a:cubicBezTo>
                      <a:pt x="1425" y="1516"/>
                      <a:pt x="1755" y="1476"/>
                      <a:pt x="1774" y="1222"/>
                    </a:cubicBezTo>
                    <a:cubicBezTo>
                      <a:pt x="1802" y="855"/>
                      <a:pt x="1563" y="64"/>
                      <a:pt x="1563" y="6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6"/>
              <p:cNvSpPr/>
              <p:nvPr/>
            </p:nvSpPr>
            <p:spPr>
              <a:xfrm>
                <a:off x="5192850" y="5336525"/>
                <a:ext cx="68125" cy="46550"/>
              </a:xfrm>
              <a:custGeom>
                <a:avLst/>
                <a:gdLst/>
                <a:ahLst/>
                <a:cxnLst/>
                <a:rect l="l" t="t" r="r" b="b"/>
                <a:pathLst>
                  <a:path w="2725" h="1862" extrusionOk="0">
                    <a:moveTo>
                      <a:pt x="1380" y="0"/>
                    </a:moveTo>
                    <a:cubicBezTo>
                      <a:pt x="772" y="0"/>
                      <a:pt x="245" y="144"/>
                      <a:pt x="138" y="301"/>
                    </a:cubicBezTo>
                    <a:cubicBezTo>
                      <a:pt x="0" y="501"/>
                      <a:pt x="138" y="1610"/>
                      <a:pt x="138" y="1610"/>
                    </a:cubicBezTo>
                    <a:cubicBezTo>
                      <a:pt x="138" y="1610"/>
                      <a:pt x="804" y="1861"/>
                      <a:pt x="1661" y="1861"/>
                    </a:cubicBezTo>
                    <a:cubicBezTo>
                      <a:pt x="1996" y="1861"/>
                      <a:pt x="2360" y="1823"/>
                      <a:pt x="2724" y="1716"/>
                    </a:cubicBezTo>
                    <a:cubicBezTo>
                      <a:pt x="2724" y="1716"/>
                      <a:pt x="2704" y="153"/>
                      <a:pt x="1901" y="37"/>
                    </a:cubicBezTo>
                    <a:cubicBezTo>
                      <a:pt x="1725" y="11"/>
                      <a:pt x="1549" y="0"/>
                      <a:pt x="1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6"/>
              <p:cNvSpPr/>
              <p:nvPr/>
            </p:nvSpPr>
            <p:spPr>
              <a:xfrm>
                <a:off x="5293850" y="5357050"/>
                <a:ext cx="75200" cy="43850"/>
              </a:xfrm>
              <a:custGeom>
                <a:avLst/>
                <a:gdLst/>
                <a:ahLst/>
                <a:cxnLst/>
                <a:rect l="l" t="t" r="r" b="b"/>
                <a:pathLst>
                  <a:path w="3008" h="1754" extrusionOk="0">
                    <a:moveTo>
                      <a:pt x="1266" y="0"/>
                    </a:moveTo>
                    <a:cubicBezTo>
                      <a:pt x="715" y="0"/>
                      <a:pt x="225" y="65"/>
                      <a:pt x="138" y="193"/>
                    </a:cubicBezTo>
                    <a:cubicBezTo>
                      <a:pt x="0" y="394"/>
                      <a:pt x="138" y="1502"/>
                      <a:pt x="138" y="1502"/>
                    </a:cubicBezTo>
                    <a:cubicBezTo>
                      <a:pt x="138" y="1502"/>
                      <a:pt x="804" y="1753"/>
                      <a:pt x="1661" y="1753"/>
                    </a:cubicBezTo>
                    <a:cubicBezTo>
                      <a:pt x="1996" y="1753"/>
                      <a:pt x="2360" y="1715"/>
                      <a:pt x="2725" y="1608"/>
                    </a:cubicBezTo>
                    <a:cubicBezTo>
                      <a:pt x="2725" y="1608"/>
                      <a:pt x="3007" y="179"/>
                      <a:pt x="2205" y="63"/>
                    </a:cubicBezTo>
                    <a:cubicBezTo>
                      <a:pt x="1914" y="21"/>
                      <a:pt x="1580" y="0"/>
                      <a:pt x="1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6"/>
              <p:cNvSpPr/>
              <p:nvPr/>
            </p:nvSpPr>
            <p:spPr>
              <a:xfrm>
                <a:off x="5410575" y="5364575"/>
                <a:ext cx="67700" cy="40625"/>
              </a:xfrm>
              <a:custGeom>
                <a:avLst/>
                <a:gdLst/>
                <a:ahLst/>
                <a:cxnLst/>
                <a:rect l="l" t="t" r="r" b="b"/>
                <a:pathLst>
                  <a:path w="2708" h="1625" extrusionOk="0">
                    <a:moveTo>
                      <a:pt x="1094" y="1"/>
                    </a:moveTo>
                    <a:cubicBezTo>
                      <a:pt x="688" y="1"/>
                      <a:pt x="352" y="62"/>
                      <a:pt x="174" y="237"/>
                    </a:cubicBezTo>
                    <a:cubicBezTo>
                      <a:pt x="0" y="408"/>
                      <a:pt x="12" y="1519"/>
                      <a:pt x="12" y="1519"/>
                    </a:cubicBezTo>
                    <a:cubicBezTo>
                      <a:pt x="12" y="1519"/>
                      <a:pt x="405" y="1443"/>
                      <a:pt x="976" y="1443"/>
                    </a:cubicBezTo>
                    <a:cubicBezTo>
                      <a:pt x="1078" y="1443"/>
                      <a:pt x="1186" y="1446"/>
                      <a:pt x="1298" y="1451"/>
                    </a:cubicBezTo>
                    <a:cubicBezTo>
                      <a:pt x="1695" y="1473"/>
                      <a:pt x="2111" y="1519"/>
                      <a:pt x="2598" y="1625"/>
                    </a:cubicBezTo>
                    <a:cubicBezTo>
                      <a:pt x="2598" y="1625"/>
                      <a:pt x="2708" y="165"/>
                      <a:pt x="2078" y="80"/>
                    </a:cubicBezTo>
                    <a:cubicBezTo>
                      <a:pt x="1735" y="34"/>
                      <a:pt x="1396" y="1"/>
                      <a:pt x="1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6"/>
              <p:cNvSpPr/>
              <p:nvPr/>
            </p:nvSpPr>
            <p:spPr>
              <a:xfrm>
                <a:off x="5533750" y="5339925"/>
                <a:ext cx="139925" cy="58525"/>
              </a:xfrm>
              <a:custGeom>
                <a:avLst/>
                <a:gdLst/>
                <a:ahLst/>
                <a:cxnLst/>
                <a:rect l="l" t="t" r="r" b="b"/>
                <a:pathLst>
                  <a:path w="5597" h="2341" extrusionOk="0">
                    <a:moveTo>
                      <a:pt x="2789" y="1"/>
                    </a:moveTo>
                    <a:cubicBezTo>
                      <a:pt x="2766" y="1"/>
                      <a:pt x="2743" y="1"/>
                      <a:pt x="2720" y="1"/>
                    </a:cubicBezTo>
                    <a:cubicBezTo>
                      <a:pt x="1484" y="1"/>
                      <a:pt x="682" y="218"/>
                      <a:pt x="452" y="560"/>
                    </a:cubicBezTo>
                    <a:cubicBezTo>
                      <a:pt x="0" y="1232"/>
                      <a:pt x="59" y="2340"/>
                      <a:pt x="59" y="2340"/>
                    </a:cubicBezTo>
                    <a:cubicBezTo>
                      <a:pt x="59" y="2340"/>
                      <a:pt x="1169" y="1943"/>
                      <a:pt x="2826" y="1943"/>
                    </a:cubicBezTo>
                    <a:cubicBezTo>
                      <a:pt x="4483" y="1943"/>
                      <a:pt x="5596" y="2033"/>
                      <a:pt x="5596" y="2033"/>
                    </a:cubicBezTo>
                    <a:cubicBezTo>
                      <a:pt x="5596" y="2033"/>
                      <a:pt x="5554" y="717"/>
                      <a:pt x="4309" y="137"/>
                    </a:cubicBezTo>
                    <a:cubicBezTo>
                      <a:pt x="4022" y="3"/>
                      <a:pt x="3425" y="1"/>
                      <a:pt x="2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6"/>
              <p:cNvSpPr/>
              <p:nvPr/>
            </p:nvSpPr>
            <p:spPr>
              <a:xfrm>
                <a:off x="5459375" y="5269750"/>
                <a:ext cx="41775" cy="161325"/>
              </a:xfrm>
              <a:custGeom>
                <a:avLst/>
                <a:gdLst/>
                <a:ahLst/>
                <a:cxnLst/>
                <a:rect l="l" t="t" r="r" b="b"/>
                <a:pathLst>
                  <a:path w="1671" h="6453" extrusionOk="0">
                    <a:moveTo>
                      <a:pt x="645" y="0"/>
                    </a:moveTo>
                    <a:cubicBezTo>
                      <a:pt x="623" y="0"/>
                      <a:pt x="601" y="2"/>
                      <a:pt x="579" y="5"/>
                    </a:cubicBezTo>
                    <a:cubicBezTo>
                      <a:pt x="1" y="95"/>
                      <a:pt x="388" y="1197"/>
                      <a:pt x="653" y="1960"/>
                    </a:cubicBezTo>
                    <a:cubicBezTo>
                      <a:pt x="985" y="2915"/>
                      <a:pt x="993" y="4920"/>
                      <a:pt x="1670" y="6450"/>
                    </a:cubicBezTo>
                    <a:lnTo>
                      <a:pt x="1670" y="6450"/>
                    </a:lnTo>
                    <a:cubicBezTo>
                      <a:pt x="1662" y="6379"/>
                      <a:pt x="1389" y="4113"/>
                      <a:pt x="1356" y="2808"/>
                    </a:cubicBezTo>
                    <a:cubicBezTo>
                      <a:pt x="1312" y="1035"/>
                      <a:pt x="1168" y="0"/>
                      <a:pt x="645" y="0"/>
                    </a:cubicBezTo>
                    <a:close/>
                    <a:moveTo>
                      <a:pt x="1670" y="6450"/>
                    </a:moveTo>
                    <a:cubicBezTo>
                      <a:pt x="1670" y="6452"/>
                      <a:pt x="1670" y="6452"/>
                      <a:pt x="1670" y="6452"/>
                    </a:cubicBezTo>
                    <a:lnTo>
                      <a:pt x="1670" y="6451"/>
                    </a:lnTo>
                    <a:cubicBezTo>
                      <a:pt x="1670" y="6451"/>
                      <a:pt x="1670" y="6451"/>
                      <a:pt x="1670" y="645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6"/>
              <p:cNvSpPr/>
              <p:nvPr/>
            </p:nvSpPr>
            <p:spPr>
              <a:xfrm>
                <a:off x="5350000" y="5279175"/>
                <a:ext cx="41500" cy="140600"/>
              </a:xfrm>
              <a:custGeom>
                <a:avLst/>
                <a:gdLst/>
                <a:ahLst/>
                <a:cxnLst/>
                <a:rect l="l" t="t" r="r" b="b"/>
                <a:pathLst>
                  <a:path w="1660" h="5624" extrusionOk="0">
                    <a:moveTo>
                      <a:pt x="442" y="0"/>
                    </a:moveTo>
                    <a:cubicBezTo>
                      <a:pt x="406" y="0"/>
                      <a:pt x="371" y="14"/>
                      <a:pt x="336" y="45"/>
                    </a:cubicBezTo>
                    <a:cubicBezTo>
                      <a:pt x="0" y="340"/>
                      <a:pt x="1060" y="2257"/>
                      <a:pt x="1109" y="3154"/>
                    </a:cubicBezTo>
                    <a:cubicBezTo>
                      <a:pt x="1161" y="4051"/>
                      <a:pt x="1660" y="5623"/>
                      <a:pt x="1660" y="5623"/>
                    </a:cubicBezTo>
                    <a:cubicBezTo>
                      <a:pt x="1638" y="5555"/>
                      <a:pt x="1322" y="3003"/>
                      <a:pt x="1176" y="1975"/>
                    </a:cubicBezTo>
                    <a:cubicBezTo>
                      <a:pt x="1044" y="1055"/>
                      <a:pt x="744" y="0"/>
                      <a:pt x="442"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6"/>
              <p:cNvSpPr/>
              <p:nvPr/>
            </p:nvSpPr>
            <p:spPr>
              <a:xfrm>
                <a:off x="5246425" y="5291925"/>
                <a:ext cx="31200" cy="93250"/>
              </a:xfrm>
              <a:custGeom>
                <a:avLst/>
                <a:gdLst/>
                <a:ahLst/>
                <a:cxnLst/>
                <a:rect l="l" t="t" r="r" b="b"/>
                <a:pathLst>
                  <a:path w="1248" h="3730" extrusionOk="0">
                    <a:moveTo>
                      <a:pt x="611" y="1"/>
                    </a:moveTo>
                    <a:cubicBezTo>
                      <a:pt x="601" y="1"/>
                      <a:pt x="591" y="2"/>
                      <a:pt x="581" y="4"/>
                    </a:cubicBezTo>
                    <a:cubicBezTo>
                      <a:pt x="1" y="144"/>
                      <a:pt x="1247" y="3730"/>
                      <a:pt x="1247" y="3730"/>
                    </a:cubicBezTo>
                    <a:cubicBezTo>
                      <a:pt x="1247" y="3730"/>
                      <a:pt x="1166" y="1"/>
                      <a:pt x="611"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6"/>
              <p:cNvSpPr/>
              <p:nvPr/>
            </p:nvSpPr>
            <p:spPr>
              <a:xfrm>
                <a:off x="5025775" y="5292525"/>
                <a:ext cx="39900" cy="56875"/>
              </a:xfrm>
              <a:custGeom>
                <a:avLst/>
                <a:gdLst/>
                <a:ahLst/>
                <a:cxnLst/>
                <a:rect l="l" t="t" r="r" b="b"/>
                <a:pathLst>
                  <a:path w="1596" h="2275" extrusionOk="0">
                    <a:moveTo>
                      <a:pt x="1" y="0"/>
                    </a:moveTo>
                    <a:lnTo>
                      <a:pt x="1" y="0"/>
                    </a:lnTo>
                    <a:cubicBezTo>
                      <a:pt x="365" y="271"/>
                      <a:pt x="744" y="558"/>
                      <a:pt x="909" y="691"/>
                    </a:cubicBezTo>
                    <a:cubicBezTo>
                      <a:pt x="909" y="691"/>
                      <a:pt x="1155" y="1471"/>
                      <a:pt x="1595" y="2275"/>
                    </a:cubicBezTo>
                    <a:cubicBezTo>
                      <a:pt x="1580" y="2194"/>
                      <a:pt x="1332" y="907"/>
                      <a:pt x="1076" y="441"/>
                    </a:cubicBezTo>
                    <a:cubicBezTo>
                      <a:pt x="914" y="149"/>
                      <a:pt x="388" y="41"/>
                      <a:pt x="1"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6"/>
              <p:cNvSpPr/>
              <p:nvPr/>
            </p:nvSpPr>
            <p:spPr>
              <a:xfrm>
                <a:off x="5147150" y="5290425"/>
                <a:ext cx="38900" cy="121375"/>
              </a:xfrm>
              <a:custGeom>
                <a:avLst/>
                <a:gdLst/>
                <a:ahLst/>
                <a:cxnLst/>
                <a:rect l="l" t="t" r="r" b="b"/>
                <a:pathLst>
                  <a:path w="1556" h="4855" extrusionOk="0">
                    <a:moveTo>
                      <a:pt x="119" y="0"/>
                    </a:moveTo>
                    <a:cubicBezTo>
                      <a:pt x="80" y="0"/>
                      <a:pt x="40" y="13"/>
                      <a:pt x="1" y="40"/>
                    </a:cubicBezTo>
                    <a:cubicBezTo>
                      <a:pt x="3" y="39"/>
                      <a:pt x="7" y="38"/>
                      <a:pt x="10" y="38"/>
                    </a:cubicBezTo>
                    <a:cubicBezTo>
                      <a:pt x="23" y="38"/>
                      <a:pt x="41" y="53"/>
                      <a:pt x="62" y="83"/>
                    </a:cubicBezTo>
                    <a:cubicBezTo>
                      <a:pt x="380" y="541"/>
                      <a:pt x="1039" y="4214"/>
                      <a:pt x="1509" y="4807"/>
                    </a:cubicBezTo>
                    <a:cubicBezTo>
                      <a:pt x="1525" y="4825"/>
                      <a:pt x="1540" y="4840"/>
                      <a:pt x="1555" y="4854"/>
                    </a:cubicBezTo>
                    <a:cubicBezTo>
                      <a:pt x="1555" y="4854"/>
                      <a:pt x="880" y="0"/>
                      <a:pt x="119"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6"/>
              <p:cNvSpPr/>
              <p:nvPr/>
            </p:nvSpPr>
            <p:spPr>
              <a:xfrm>
                <a:off x="5236800" y="3362400"/>
                <a:ext cx="232150" cy="1199450"/>
              </a:xfrm>
              <a:custGeom>
                <a:avLst/>
                <a:gdLst/>
                <a:ahLst/>
                <a:cxnLst/>
                <a:rect l="l" t="t" r="r" b="b"/>
                <a:pathLst>
                  <a:path w="9286" h="47978" extrusionOk="0">
                    <a:moveTo>
                      <a:pt x="5878" y="0"/>
                    </a:moveTo>
                    <a:cubicBezTo>
                      <a:pt x="5878" y="0"/>
                      <a:pt x="6533" y="4910"/>
                      <a:pt x="6069" y="7529"/>
                    </a:cubicBezTo>
                    <a:cubicBezTo>
                      <a:pt x="5611" y="10148"/>
                      <a:pt x="4168" y="10049"/>
                      <a:pt x="3711" y="13633"/>
                    </a:cubicBezTo>
                    <a:cubicBezTo>
                      <a:pt x="3246" y="17216"/>
                      <a:pt x="5287" y="18061"/>
                      <a:pt x="4830" y="18997"/>
                    </a:cubicBezTo>
                    <a:cubicBezTo>
                      <a:pt x="4724" y="19215"/>
                      <a:pt x="1394" y="20502"/>
                      <a:pt x="1000" y="22207"/>
                    </a:cubicBezTo>
                    <a:cubicBezTo>
                      <a:pt x="0" y="26486"/>
                      <a:pt x="1937" y="25311"/>
                      <a:pt x="1647" y="28338"/>
                    </a:cubicBezTo>
                    <a:cubicBezTo>
                      <a:pt x="1486" y="30020"/>
                      <a:pt x="895" y="30513"/>
                      <a:pt x="698" y="31309"/>
                    </a:cubicBezTo>
                    <a:cubicBezTo>
                      <a:pt x="655" y="31485"/>
                      <a:pt x="627" y="31674"/>
                      <a:pt x="634" y="31893"/>
                    </a:cubicBezTo>
                    <a:cubicBezTo>
                      <a:pt x="634" y="31956"/>
                      <a:pt x="634" y="32020"/>
                      <a:pt x="642" y="32082"/>
                    </a:cubicBezTo>
                    <a:cubicBezTo>
                      <a:pt x="648" y="32181"/>
                      <a:pt x="655" y="32273"/>
                      <a:pt x="655" y="32372"/>
                    </a:cubicBezTo>
                    <a:lnTo>
                      <a:pt x="655" y="32378"/>
                    </a:lnTo>
                    <a:cubicBezTo>
                      <a:pt x="655" y="33371"/>
                      <a:pt x="289" y="34413"/>
                      <a:pt x="402" y="35708"/>
                    </a:cubicBezTo>
                    <a:cubicBezTo>
                      <a:pt x="571" y="36208"/>
                      <a:pt x="1063" y="37032"/>
                      <a:pt x="1092" y="37299"/>
                    </a:cubicBezTo>
                    <a:cubicBezTo>
                      <a:pt x="1486" y="41114"/>
                      <a:pt x="2211" y="44972"/>
                      <a:pt x="4372" y="47978"/>
                    </a:cubicBezTo>
                    <a:cubicBezTo>
                      <a:pt x="3591" y="46070"/>
                      <a:pt x="2816" y="43712"/>
                      <a:pt x="2549" y="41248"/>
                    </a:cubicBezTo>
                    <a:cubicBezTo>
                      <a:pt x="2183" y="37877"/>
                      <a:pt x="1887" y="35187"/>
                      <a:pt x="2345" y="31069"/>
                    </a:cubicBezTo>
                    <a:lnTo>
                      <a:pt x="2345" y="31062"/>
                    </a:lnTo>
                    <a:cubicBezTo>
                      <a:pt x="2401" y="30555"/>
                      <a:pt x="2472" y="30027"/>
                      <a:pt x="2549" y="29465"/>
                    </a:cubicBezTo>
                    <a:cubicBezTo>
                      <a:pt x="2577" y="29281"/>
                      <a:pt x="2606" y="29092"/>
                      <a:pt x="2633" y="28901"/>
                    </a:cubicBezTo>
                    <a:cubicBezTo>
                      <a:pt x="2704" y="28450"/>
                      <a:pt x="2782" y="27979"/>
                      <a:pt x="2873" y="27486"/>
                    </a:cubicBezTo>
                    <a:cubicBezTo>
                      <a:pt x="2901" y="27317"/>
                      <a:pt x="2929" y="27148"/>
                      <a:pt x="2964" y="26972"/>
                    </a:cubicBezTo>
                    <a:cubicBezTo>
                      <a:pt x="3083" y="26338"/>
                      <a:pt x="2281" y="24832"/>
                      <a:pt x="2430" y="24136"/>
                    </a:cubicBezTo>
                    <a:cubicBezTo>
                      <a:pt x="2584" y="23403"/>
                      <a:pt x="2767" y="23297"/>
                      <a:pt x="2957" y="22481"/>
                    </a:cubicBezTo>
                    <a:cubicBezTo>
                      <a:pt x="2957" y="22474"/>
                      <a:pt x="3690" y="22171"/>
                      <a:pt x="3690" y="22164"/>
                    </a:cubicBezTo>
                    <a:cubicBezTo>
                      <a:pt x="3795" y="21720"/>
                      <a:pt x="4119" y="21664"/>
                      <a:pt x="4260" y="21094"/>
                    </a:cubicBezTo>
                    <a:cubicBezTo>
                      <a:pt x="4266" y="21073"/>
                      <a:pt x="4274" y="21051"/>
                      <a:pt x="4274" y="21038"/>
                    </a:cubicBezTo>
                    <a:cubicBezTo>
                      <a:pt x="4316" y="20947"/>
                      <a:pt x="4351" y="21024"/>
                      <a:pt x="4386" y="20862"/>
                    </a:cubicBezTo>
                    <a:cubicBezTo>
                      <a:pt x="4394" y="20854"/>
                      <a:pt x="4914" y="20715"/>
                      <a:pt x="4914" y="20707"/>
                    </a:cubicBezTo>
                    <a:cubicBezTo>
                      <a:pt x="5161" y="20686"/>
                      <a:pt x="5379" y="20665"/>
                      <a:pt x="5569" y="20616"/>
                    </a:cubicBezTo>
                    <a:cubicBezTo>
                      <a:pt x="6075" y="20489"/>
                      <a:pt x="6406" y="20193"/>
                      <a:pt x="6618" y="19313"/>
                    </a:cubicBezTo>
                    <a:cubicBezTo>
                      <a:pt x="6618" y="19285"/>
                      <a:pt x="6392" y="18799"/>
                      <a:pt x="6147" y="18272"/>
                    </a:cubicBezTo>
                    <a:cubicBezTo>
                      <a:pt x="5851" y="17645"/>
                      <a:pt x="5534" y="16969"/>
                      <a:pt x="5534" y="16934"/>
                    </a:cubicBezTo>
                    <a:cubicBezTo>
                      <a:pt x="5561" y="16828"/>
                      <a:pt x="5555" y="16737"/>
                      <a:pt x="5540" y="16646"/>
                    </a:cubicBezTo>
                    <a:cubicBezTo>
                      <a:pt x="5540" y="16646"/>
                      <a:pt x="5540" y="16638"/>
                      <a:pt x="5534" y="16625"/>
                    </a:cubicBezTo>
                    <a:cubicBezTo>
                      <a:pt x="5498" y="16449"/>
                      <a:pt x="5435" y="16279"/>
                      <a:pt x="5484" y="16068"/>
                    </a:cubicBezTo>
                    <a:cubicBezTo>
                      <a:pt x="5808" y="14738"/>
                      <a:pt x="6153" y="13351"/>
                      <a:pt x="6483" y="12013"/>
                    </a:cubicBezTo>
                    <a:cubicBezTo>
                      <a:pt x="6533" y="11831"/>
                      <a:pt x="6576" y="11640"/>
                      <a:pt x="6624" y="11458"/>
                    </a:cubicBezTo>
                    <a:cubicBezTo>
                      <a:pt x="6850" y="10521"/>
                      <a:pt x="7075" y="9614"/>
                      <a:pt x="7287" y="8769"/>
                    </a:cubicBezTo>
                    <a:cubicBezTo>
                      <a:pt x="7293" y="8754"/>
                      <a:pt x="7293" y="8733"/>
                      <a:pt x="7301" y="8719"/>
                    </a:cubicBezTo>
                    <a:cubicBezTo>
                      <a:pt x="7413" y="8255"/>
                      <a:pt x="7525" y="7805"/>
                      <a:pt x="7624" y="7374"/>
                    </a:cubicBezTo>
                    <a:cubicBezTo>
                      <a:pt x="7631" y="7361"/>
                      <a:pt x="7639" y="7347"/>
                      <a:pt x="7639" y="7333"/>
                    </a:cubicBezTo>
                    <a:cubicBezTo>
                      <a:pt x="7737" y="6939"/>
                      <a:pt x="7828" y="6558"/>
                      <a:pt x="7919" y="6206"/>
                    </a:cubicBezTo>
                    <a:cubicBezTo>
                      <a:pt x="7962" y="6031"/>
                      <a:pt x="7997" y="5868"/>
                      <a:pt x="8039" y="5706"/>
                    </a:cubicBezTo>
                    <a:cubicBezTo>
                      <a:pt x="8349" y="4446"/>
                      <a:pt x="8553" y="3609"/>
                      <a:pt x="8588" y="3433"/>
                    </a:cubicBezTo>
                    <a:cubicBezTo>
                      <a:pt x="8743" y="2665"/>
                      <a:pt x="8905" y="1891"/>
                      <a:pt x="9054" y="1131"/>
                    </a:cubicBezTo>
                    <a:cubicBezTo>
                      <a:pt x="9060" y="1123"/>
                      <a:pt x="9060" y="1117"/>
                      <a:pt x="9060" y="1110"/>
                    </a:cubicBezTo>
                    <a:cubicBezTo>
                      <a:pt x="9137" y="737"/>
                      <a:pt x="9215" y="366"/>
                      <a:pt x="9286"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6"/>
              <p:cNvSpPr/>
              <p:nvPr/>
            </p:nvSpPr>
            <p:spPr>
              <a:xfrm>
                <a:off x="5244525" y="3362400"/>
                <a:ext cx="242550" cy="895725"/>
              </a:xfrm>
              <a:custGeom>
                <a:avLst/>
                <a:gdLst/>
                <a:ahLst/>
                <a:cxnLst/>
                <a:rect l="l" t="t" r="r" b="b"/>
                <a:pathLst>
                  <a:path w="9702" h="35829" extrusionOk="0">
                    <a:moveTo>
                      <a:pt x="6823" y="0"/>
                    </a:moveTo>
                    <a:cubicBezTo>
                      <a:pt x="6682" y="2148"/>
                      <a:pt x="6682" y="4144"/>
                      <a:pt x="7231" y="6291"/>
                    </a:cubicBezTo>
                    <a:cubicBezTo>
                      <a:pt x="7316" y="6657"/>
                      <a:pt x="7343" y="7009"/>
                      <a:pt x="7322" y="7333"/>
                    </a:cubicBezTo>
                    <a:cubicBezTo>
                      <a:pt x="7322" y="7347"/>
                      <a:pt x="7322" y="7361"/>
                      <a:pt x="7316" y="7376"/>
                    </a:cubicBezTo>
                    <a:cubicBezTo>
                      <a:pt x="7295" y="7853"/>
                      <a:pt x="7175" y="8298"/>
                      <a:pt x="6992" y="8719"/>
                    </a:cubicBezTo>
                    <a:cubicBezTo>
                      <a:pt x="6984" y="8734"/>
                      <a:pt x="6978" y="8755"/>
                      <a:pt x="6970" y="8769"/>
                    </a:cubicBezTo>
                    <a:cubicBezTo>
                      <a:pt x="5907" y="11170"/>
                      <a:pt x="2987" y="12865"/>
                      <a:pt x="4767" y="16696"/>
                    </a:cubicBezTo>
                    <a:cubicBezTo>
                      <a:pt x="4817" y="16801"/>
                      <a:pt x="4873" y="16907"/>
                      <a:pt x="4937" y="17019"/>
                    </a:cubicBezTo>
                    <a:cubicBezTo>
                      <a:pt x="5422" y="17935"/>
                      <a:pt x="6126" y="19012"/>
                      <a:pt x="5598" y="20075"/>
                    </a:cubicBezTo>
                    <a:cubicBezTo>
                      <a:pt x="5471" y="20123"/>
                      <a:pt x="5337" y="20166"/>
                      <a:pt x="5204" y="20208"/>
                    </a:cubicBezTo>
                    <a:cubicBezTo>
                      <a:pt x="5091" y="20250"/>
                      <a:pt x="4972" y="20285"/>
                      <a:pt x="4858" y="20320"/>
                    </a:cubicBezTo>
                    <a:cubicBezTo>
                      <a:pt x="4746" y="20357"/>
                      <a:pt x="4640" y="20384"/>
                      <a:pt x="4527" y="20413"/>
                    </a:cubicBezTo>
                    <a:cubicBezTo>
                      <a:pt x="4373" y="20455"/>
                      <a:pt x="4218" y="20504"/>
                      <a:pt x="4071" y="20546"/>
                    </a:cubicBezTo>
                    <a:cubicBezTo>
                      <a:pt x="2803" y="20933"/>
                      <a:pt x="1655" y="21447"/>
                      <a:pt x="1156" y="23418"/>
                    </a:cubicBezTo>
                    <a:cubicBezTo>
                      <a:pt x="917" y="24425"/>
                      <a:pt x="1071" y="25326"/>
                      <a:pt x="1628" y="26192"/>
                    </a:cubicBezTo>
                    <a:cubicBezTo>
                      <a:pt x="1846" y="26530"/>
                      <a:pt x="2169" y="26867"/>
                      <a:pt x="2324" y="27234"/>
                    </a:cubicBezTo>
                    <a:cubicBezTo>
                      <a:pt x="2458" y="27551"/>
                      <a:pt x="2430" y="27909"/>
                      <a:pt x="2324" y="28239"/>
                    </a:cubicBezTo>
                    <a:lnTo>
                      <a:pt x="2324" y="28247"/>
                    </a:lnTo>
                    <a:cubicBezTo>
                      <a:pt x="2324" y="28254"/>
                      <a:pt x="2324" y="28261"/>
                      <a:pt x="2318" y="28268"/>
                    </a:cubicBezTo>
                    <a:cubicBezTo>
                      <a:pt x="2282" y="28409"/>
                      <a:pt x="2225" y="28529"/>
                      <a:pt x="2162" y="28634"/>
                    </a:cubicBezTo>
                    <a:cubicBezTo>
                      <a:pt x="2134" y="28684"/>
                      <a:pt x="2106" y="28732"/>
                      <a:pt x="2078" y="28782"/>
                    </a:cubicBezTo>
                    <a:cubicBezTo>
                      <a:pt x="1810" y="29211"/>
                      <a:pt x="1458" y="29577"/>
                      <a:pt x="1162" y="29992"/>
                    </a:cubicBezTo>
                    <a:cubicBezTo>
                      <a:pt x="768" y="30563"/>
                      <a:pt x="501" y="31210"/>
                      <a:pt x="325" y="31894"/>
                    </a:cubicBezTo>
                    <a:cubicBezTo>
                      <a:pt x="275" y="32105"/>
                      <a:pt x="227" y="32316"/>
                      <a:pt x="192" y="32534"/>
                    </a:cubicBezTo>
                    <a:cubicBezTo>
                      <a:pt x="136" y="32872"/>
                      <a:pt x="99" y="33216"/>
                      <a:pt x="78" y="33555"/>
                    </a:cubicBezTo>
                    <a:cubicBezTo>
                      <a:pt x="30" y="34125"/>
                      <a:pt x="16" y="34702"/>
                      <a:pt x="8" y="35273"/>
                    </a:cubicBezTo>
                    <a:cubicBezTo>
                      <a:pt x="1" y="35399"/>
                      <a:pt x="1" y="35532"/>
                      <a:pt x="57" y="35652"/>
                    </a:cubicBezTo>
                    <a:cubicBezTo>
                      <a:pt x="64" y="35673"/>
                      <a:pt x="78" y="35694"/>
                      <a:pt x="93" y="35708"/>
                    </a:cubicBezTo>
                    <a:cubicBezTo>
                      <a:pt x="149" y="35793"/>
                      <a:pt x="254" y="35828"/>
                      <a:pt x="360" y="35828"/>
                    </a:cubicBezTo>
                    <a:cubicBezTo>
                      <a:pt x="366" y="35828"/>
                      <a:pt x="372" y="35828"/>
                      <a:pt x="377" y="35828"/>
                    </a:cubicBezTo>
                    <a:cubicBezTo>
                      <a:pt x="845" y="35828"/>
                      <a:pt x="840" y="35524"/>
                      <a:pt x="861" y="35356"/>
                    </a:cubicBezTo>
                    <a:cubicBezTo>
                      <a:pt x="987" y="34272"/>
                      <a:pt x="959" y="33132"/>
                      <a:pt x="1416" y="32140"/>
                    </a:cubicBezTo>
                    <a:cubicBezTo>
                      <a:pt x="1634" y="31676"/>
                      <a:pt x="1669" y="31372"/>
                      <a:pt x="2028" y="31069"/>
                    </a:cubicBezTo>
                    <a:lnTo>
                      <a:pt x="2036" y="31069"/>
                    </a:lnTo>
                    <a:lnTo>
                      <a:pt x="2036" y="31063"/>
                    </a:lnTo>
                    <a:cubicBezTo>
                      <a:pt x="2359" y="30795"/>
                      <a:pt x="2732" y="30578"/>
                      <a:pt x="3141" y="30380"/>
                    </a:cubicBezTo>
                    <a:cubicBezTo>
                      <a:pt x="3845" y="30042"/>
                      <a:pt x="4197" y="28979"/>
                      <a:pt x="4245" y="28261"/>
                    </a:cubicBezTo>
                    <a:cubicBezTo>
                      <a:pt x="4514" y="26959"/>
                      <a:pt x="3922" y="26269"/>
                      <a:pt x="3380" y="25586"/>
                    </a:cubicBezTo>
                    <a:cubicBezTo>
                      <a:pt x="3232" y="25403"/>
                      <a:pt x="3120" y="25199"/>
                      <a:pt x="3049" y="24980"/>
                    </a:cubicBezTo>
                    <a:cubicBezTo>
                      <a:pt x="2761" y="24163"/>
                      <a:pt x="2979" y="23193"/>
                      <a:pt x="3577" y="22630"/>
                    </a:cubicBezTo>
                    <a:cubicBezTo>
                      <a:pt x="3718" y="22496"/>
                      <a:pt x="3887" y="22390"/>
                      <a:pt x="4070" y="22313"/>
                    </a:cubicBezTo>
                    <a:cubicBezTo>
                      <a:pt x="4485" y="22137"/>
                      <a:pt x="4943" y="22031"/>
                      <a:pt x="5372" y="21925"/>
                    </a:cubicBezTo>
                    <a:cubicBezTo>
                      <a:pt x="5809" y="21826"/>
                      <a:pt x="6224" y="21588"/>
                      <a:pt x="6541" y="21215"/>
                    </a:cubicBezTo>
                    <a:cubicBezTo>
                      <a:pt x="8350" y="19095"/>
                      <a:pt x="5407" y="15372"/>
                      <a:pt x="6914" y="12817"/>
                    </a:cubicBezTo>
                    <a:cubicBezTo>
                      <a:pt x="7914" y="11311"/>
                      <a:pt x="9462" y="10092"/>
                      <a:pt x="9441" y="7959"/>
                    </a:cubicBezTo>
                    <a:cubicBezTo>
                      <a:pt x="9702" y="5256"/>
                      <a:pt x="9030" y="373"/>
                      <a:pt x="8974" y="0"/>
                    </a:cubicBezTo>
                    <a:close/>
                  </a:path>
                </a:pathLst>
              </a:custGeom>
              <a:solidFill>
                <a:srgbClr val="FFB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6"/>
              <p:cNvSpPr/>
              <p:nvPr/>
            </p:nvSpPr>
            <p:spPr>
              <a:xfrm>
                <a:off x="5220600" y="3362400"/>
                <a:ext cx="227050" cy="894825"/>
              </a:xfrm>
              <a:custGeom>
                <a:avLst/>
                <a:gdLst/>
                <a:ahLst/>
                <a:cxnLst/>
                <a:rect l="l" t="t" r="r" b="b"/>
                <a:pathLst>
                  <a:path w="9082" h="35793" extrusionOk="0">
                    <a:moveTo>
                      <a:pt x="7185" y="0"/>
                    </a:moveTo>
                    <a:cubicBezTo>
                      <a:pt x="7166" y="2032"/>
                      <a:pt x="7294" y="4270"/>
                      <a:pt x="7808" y="6276"/>
                    </a:cubicBezTo>
                    <a:cubicBezTo>
                      <a:pt x="8716" y="10310"/>
                      <a:pt x="3022" y="11690"/>
                      <a:pt x="5345" y="16681"/>
                    </a:cubicBezTo>
                    <a:cubicBezTo>
                      <a:pt x="5795" y="17645"/>
                      <a:pt x="7198" y="19532"/>
                      <a:pt x="6007" y="20017"/>
                    </a:cubicBezTo>
                    <a:lnTo>
                      <a:pt x="5798" y="20041"/>
                    </a:lnTo>
                    <a:cubicBezTo>
                      <a:pt x="2011" y="20154"/>
                      <a:pt x="1" y="23889"/>
                      <a:pt x="2950" y="27155"/>
                    </a:cubicBezTo>
                    <a:cubicBezTo>
                      <a:pt x="3155" y="27389"/>
                      <a:pt x="3089" y="28256"/>
                      <a:pt x="2919" y="28523"/>
                    </a:cubicBezTo>
                    <a:cubicBezTo>
                      <a:pt x="2208" y="29671"/>
                      <a:pt x="1768" y="30394"/>
                      <a:pt x="1346" y="31309"/>
                    </a:cubicBezTo>
                    <a:cubicBezTo>
                      <a:pt x="663" y="32774"/>
                      <a:pt x="492" y="34645"/>
                      <a:pt x="1081" y="35793"/>
                    </a:cubicBezTo>
                    <a:cubicBezTo>
                      <a:pt x="1095" y="34963"/>
                      <a:pt x="1053" y="34220"/>
                      <a:pt x="1159" y="33607"/>
                    </a:cubicBezTo>
                    <a:cubicBezTo>
                      <a:pt x="1229" y="33164"/>
                      <a:pt x="1429" y="32343"/>
                      <a:pt x="1429" y="32343"/>
                    </a:cubicBezTo>
                    <a:cubicBezTo>
                      <a:pt x="1992" y="30450"/>
                      <a:pt x="2824" y="29768"/>
                      <a:pt x="3281" y="28901"/>
                    </a:cubicBezTo>
                    <a:cubicBezTo>
                      <a:pt x="3499" y="28508"/>
                      <a:pt x="3605" y="28077"/>
                      <a:pt x="3521" y="27487"/>
                    </a:cubicBezTo>
                    <a:cubicBezTo>
                      <a:pt x="3499" y="27325"/>
                      <a:pt x="3457" y="27155"/>
                      <a:pt x="3408" y="26973"/>
                    </a:cubicBezTo>
                    <a:cubicBezTo>
                      <a:pt x="2993" y="25874"/>
                      <a:pt x="2169" y="24965"/>
                      <a:pt x="2436" y="23854"/>
                    </a:cubicBezTo>
                    <a:cubicBezTo>
                      <a:pt x="2761" y="21699"/>
                      <a:pt x="3768" y="21355"/>
                      <a:pt x="4922" y="21038"/>
                    </a:cubicBezTo>
                    <a:cubicBezTo>
                      <a:pt x="5401" y="20904"/>
                      <a:pt x="5858" y="20798"/>
                      <a:pt x="6217" y="20616"/>
                    </a:cubicBezTo>
                    <a:cubicBezTo>
                      <a:pt x="6851" y="20285"/>
                      <a:pt x="7181" y="19708"/>
                      <a:pt x="6795" y="18272"/>
                    </a:cubicBezTo>
                    <a:cubicBezTo>
                      <a:pt x="6675" y="17821"/>
                      <a:pt x="6478" y="17286"/>
                      <a:pt x="6188" y="16646"/>
                    </a:cubicBezTo>
                    <a:cubicBezTo>
                      <a:pt x="6188" y="16646"/>
                      <a:pt x="6188" y="16638"/>
                      <a:pt x="6182" y="16625"/>
                    </a:cubicBezTo>
                    <a:cubicBezTo>
                      <a:pt x="6105" y="16449"/>
                      <a:pt x="6020" y="16265"/>
                      <a:pt x="5929" y="16068"/>
                    </a:cubicBezTo>
                    <a:cubicBezTo>
                      <a:pt x="5316" y="14160"/>
                      <a:pt x="6302" y="12844"/>
                      <a:pt x="7272" y="11458"/>
                    </a:cubicBezTo>
                    <a:cubicBezTo>
                      <a:pt x="8181" y="10163"/>
                      <a:pt x="9082" y="8797"/>
                      <a:pt x="8667" y="6819"/>
                    </a:cubicBezTo>
                    <a:cubicBezTo>
                      <a:pt x="8631" y="6622"/>
                      <a:pt x="8596" y="6417"/>
                      <a:pt x="8569" y="6206"/>
                    </a:cubicBezTo>
                    <a:cubicBezTo>
                      <a:pt x="8258" y="4243"/>
                      <a:pt x="8033" y="1978"/>
                      <a:pt x="8033"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6"/>
              <p:cNvSpPr/>
              <p:nvPr/>
            </p:nvSpPr>
            <p:spPr>
              <a:xfrm>
                <a:off x="5451550" y="3480250"/>
                <a:ext cx="24650" cy="145475"/>
              </a:xfrm>
              <a:custGeom>
                <a:avLst/>
                <a:gdLst/>
                <a:ahLst/>
                <a:cxnLst/>
                <a:rect l="l" t="t" r="r" b="b"/>
                <a:pathLst>
                  <a:path w="986" h="5819" extrusionOk="0">
                    <a:moveTo>
                      <a:pt x="342" y="0"/>
                    </a:moveTo>
                    <a:cubicBezTo>
                      <a:pt x="209" y="0"/>
                      <a:pt x="368" y="747"/>
                      <a:pt x="381" y="874"/>
                    </a:cubicBezTo>
                    <a:lnTo>
                      <a:pt x="383" y="874"/>
                    </a:lnTo>
                    <a:cubicBezTo>
                      <a:pt x="411" y="1149"/>
                      <a:pt x="441" y="1424"/>
                      <a:pt x="471" y="1700"/>
                    </a:cubicBezTo>
                    <a:cubicBezTo>
                      <a:pt x="541" y="2357"/>
                      <a:pt x="612" y="3021"/>
                      <a:pt x="581" y="3686"/>
                    </a:cubicBezTo>
                    <a:cubicBezTo>
                      <a:pt x="548" y="4351"/>
                      <a:pt x="406" y="5026"/>
                      <a:pt x="86" y="5580"/>
                    </a:cubicBezTo>
                    <a:cubicBezTo>
                      <a:pt x="46" y="5648"/>
                      <a:pt x="1" y="5726"/>
                      <a:pt x="16" y="5806"/>
                    </a:cubicBezTo>
                    <a:cubicBezTo>
                      <a:pt x="30" y="5815"/>
                      <a:pt x="44" y="5818"/>
                      <a:pt x="59" y="5818"/>
                    </a:cubicBezTo>
                    <a:cubicBezTo>
                      <a:pt x="125" y="5818"/>
                      <a:pt x="192" y="5733"/>
                      <a:pt x="232" y="5658"/>
                    </a:cubicBezTo>
                    <a:cubicBezTo>
                      <a:pt x="520" y="5124"/>
                      <a:pt x="799" y="4567"/>
                      <a:pt x="898" y="3948"/>
                    </a:cubicBezTo>
                    <a:cubicBezTo>
                      <a:pt x="985" y="3395"/>
                      <a:pt x="920" y="2830"/>
                      <a:pt x="838" y="2281"/>
                    </a:cubicBezTo>
                    <a:cubicBezTo>
                      <a:pt x="822" y="2172"/>
                      <a:pt x="806" y="2065"/>
                      <a:pt x="789" y="1958"/>
                    </a:cubicBezTo>
                    <a:cubicBezTo>
                      <a:pt x="772" y="1851"/>
                      <a:pt x="756" y="1742"/>
                      <a:pt x="738" y="1633"/>
                    </a:cubicBezTo>
                    <a:cubicBezTo>
                      <a:pt x="694" y="1348"/>
                      <a:pt x="650" y="1059"/>
                      <a:pt x="605" y="773"/>
                    </a:cubicBezTo>
                    <a:cubicBezTo>
                      <a:pt x="575" y="583"/>
                      <a:pt x="575" y="252"/>
                      <a:pt x="462" y="104"/>
                    </a:cubicBezTo>
                    <a:cubicBezTo>
                      <a:pt x="408" y="31"/>
                      <a:pt x="369" y="0"/>
                      <a:pt x="342"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6"/>
              <p:cNvSpPr/>
              <p:nvPr/>
            </p:nvSpPr>
            <p:spPr>
              <a:xfrm>
                <a:off x="5379625" y="3823675"/>
                <a:ext cx="39700" cy="78325"/>
              </a:xfrm>
              <a:custGeom>
                <a:avLst/>
                <a:gdLst/>
                <a:ahLst/>
                <a:cxnLst/>
                <a:rect l="l" t="t" r="r" b="b"/>
                <a:pathLst>
                  <a:path w="1588" h="3133" extrusionOk="0">
                    <a:moveTo>
                      <a:pt x="1444" y="0"/>
                    </a:moveTo>
                    <a:cubicBezTo>
                      <a:pt x="1412" y="0"/>
                      <a:pt x="1379" y="25"/>
                      <a:pt x="1361" y="58"/>
                    </a:cubicBezTo>
                    <a:cubicBezTo>
                      <a:pt x="1337" y="104"/>
                      <a:pt x="1332" y="160"/>
                      <a:pt x="1329" y="212"/>
                    </a:cubicBezTo>
                    <a:cubicBezTo>
                      <a:pt x="1307" y="567"/>
                      <a:pt x="1279" y="920"/>
                      <a:pt x="1233" y="1269"/>
                    </a:cubicBezTo>
                    <a:cubicBezTo>
                      <a:pt x="1172" y="1718"/>
                      <a:pt x="1065" y="2192"/>
                      <a:pt x="777" y="2497"/>
                    </a:cubicBezTo>
                    <a:cubicBezTo>
                      <a:pt x="662" y="2618"/>
                      <a:pt x="525" y="2704"/>
                      <a:pt x="389" y="2784"/>
                    </a:cubicBezTo>
                    <a:cubicBezTo>
                      <a:pt x="317" y="2825"/>
                      <a:pt x="47" y="2926"/>
                      <a:pt x="23" y="3022"/>
                    </a:cubicBezTo>
                    <a:cubicBezTo>
                      <a:pt x="1" y="3116"/>
                      <a:pt x="129" y="3131"/>
                      <a:pt x="184" y="3132"/>
                    </a:cubicBezTo>
                    <a:cubicBezTo>
                      <a:pt x="186" y="3132"/>
                      <a:pt x="189" y="3132"/>
                      <a:pt x="191" y="3132"/>
                    </a:cubicBezTo>
                    <a:cubicBezTo>
                      <a:pt x="323" y="3132"/>
                      <a:pt x="444" y="3035"/>
                      <a:pt x="558" y="2966"/>
                    </a:cubicBezTo>
                    <a:lnTo>
                      <a:pt x="558" y="2967"/>
                    </a:lnTo>
                    <a:cubicBezTo>
                      <a:pt x="652" y="2911"/>
                      <a:pt x="744" y="2854"/>
                      <a:pt x="830" y="2785"/>
                    </a:cubicBezTo>
                    <a:cubicBezTo>
                      <a:pt x="1142" y="2533"/>
                      <a:pt x="1353" y="2130"/>
                      <a:pt x="1463" y="1703"/>
                    </a:cubicBezTo>
                    <a:cubicBezTo>
                      <a:pt x="1573" y="1278"/>
                      <a:pt x="1588" y="828"/>
                      <a:pt x="1571" y="385"/>
                    </a:cubicBezTo>
                    <a:cubicBezTo>
                      <a:pt x="1566" y="274"/>
                      <a:pt x="1560" y="160"/>
                      <a:pt x="1515" y="63"/>
                    </a:cubicBezTo>
                    <a:cubicBezTo>
                      <a:pt x="1507" y="41"/>
                      <a:pt x="1494" y="22"/>
                      <a:pt x="1478" y="10"/>
                    </a:cubicBezTo>
                    <a:cubicBezTo>
                      <a:pt x="1467" y="3"/>
                      <a:pt x="1456" y="0"/>
                      <a:pt x="1444"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6"/>
              <p:cNvSpPr/>
              <p:nvPr/>
            </p:nvSpPr>
            <p:spPr>
              <a:xfrm>
                <a:off x="5298575" y="4023500"/>
                <a:ext cx="47700" cy="103950"/>
              </a:xfrm>
              <a:custGeom>
                <a:avLst/>
                <a:gdLst/>
                <a:ahLst/>
                <a:cxnLst/>
                <a:rect l="l" t="t" r="r" b="b"/>
                <a:pathLst>
                  <a:path w="1908" h="4158" extrusionOk="0">
                    <a:moveTo>
                      <a:pt x="1489" y="0"/>
                    </a:moveTo>
                    <a:cubicBezTo>
                      <a:pt x="1477" y="0"/>
                      <a:pt x="1465" y="2"/>
                      <a:pt x="1453" y="4"/>
                    </a:cubicBezTo>
                    <a:cubicBezTo>
                      <a:pt x="1280" y="35"/>
                      <a:pt x="1362" y="195"/>
                      <a:pt x="1386" y="357"/>
                    </a:cubicBezTo>
                    <a:cubicBezTo>
                      <a:pt x="1412" y="530"/>
                      <a:pt x="1432" y="704"/>
                      <a:pt x="1446" y="880"/>
                    </a:cubicBezTo>
                    <a:cubicBezTo>
                      <a:pt x="1471" y="1222"/>
                      <a:pt x="1468" y="1568"/>
                      <a:pt x="1422" y="1910"/>
                    </a:cubicBezTo>
                    <a:cubicBezTo>
                      <a:pt x="1340" y="2510"/>
                      <a:pt x="1112" y="3099"/>
                      <a:pt x="724" y="3502"/>
                    </a:cubicBezTo>
                    <a:cubicBezTo>
                      <a:pt x="545" y="3687"/>
                      <a:pt x="1" y="4158"/>
                      <a:pt x="169" y="4158"/>
                    </a:cubicBezTo>
                    <a:cubicBezTo>
                      <a:pt x="181" y="4158"/>
                      <a:pt x="195" y="4156"/>
                      <a:pt x="213" y="4151"/>
                    </a:cubicBezTo>
                    <a:cubicBezTo>
                      <a:pt x="869" y="3885"/>
                      <a:pt x="1427" y="3274"/>
                      <a:pt x="1702" y="2517"/>
                    </a:cubicBezTo>
                    <a:lnTo>
                      <a:pt x="1703" y="2517"/>
                    </a:lnTo>
                    <a:cubicBezTo>
                      <a:pt x="1825" y="2180"/>
                      <a:pt x="1891" y="1817"/>
                      <a:pt x="1900" y="1452"/>
                    </a:cubicBezTo>
                    <a:cubicBezTo>
                      <a:pt x="1907" y="1169"/>
                      <a:pt x="1866" y="0"/>
                      <a:pt x="1489"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6"/>
              <p:cNvSpPr/>
              <p:nvPr/>
            </p:nvSpPr>
            <p:spPr>
              <a:xfrm>
                <a:off x="5296325" y="3914925"/>
                <a:ext cx="34875" cy="76200"/>
              </a:xfrm>
              <a:custGeom>
                <a:avLst/>
                <a:gdLst/>
                <a:ahLst/>
                <a:cxnLst/>
                <a:rect l="l" t="t" r="r" b="b"/>
                <a:pathLst>
                  <a:path w="1395" h="3048" extrusionOk="0">
                    <a:moveTo>
                      <a:pt x="1185" y="1"/>
                    </a:moveTo>
                    <a:cubicBezTo>
                      <a:pt x="986" y="1"/>
                      <a:pt x="669" y="290"/>
                      <a:pt x="578" y="383"/>
                    </a:cubicBezTo>
                    <a:cubicBezTo>
                      <a:pt x="287" y="676"/>
                      <a:pt x="106" y="1109"/>
                      <a:pt x="52" y="1554"/>
                    </a:cubicBezTo>
                    <a:cubicBezTo>
                      <a:pt x="0" y="1999"/>
                      <a:pt x="69" y="2455"/>
                      <a:pt x="216" y="2864"/>
                    </a:cubicBezTo>
                    <a:cubicBezTo>
                      <a:pt x="247" y="2950"/>
                      <a:pt x="311" y="3047"/>
                      <a:pt x="381" y="3047"/>
                    </a:cubicBezTo>
                    <a:cubicBezTo>
                      <a:pt x="395" y="3047"/>
                      <a:pt x="410" y="3043"/>
                      <a:pt x="424" y="3034"/>
                    </a:cubicBezTo>
                    <a:cubicBezTo>
                      <a:pt x="475" y="3003"/>
                      <a:pt x="490" y="2919"/>
                      <a:pt x="475" y="2855"/>
                    </a:cubicBezTo>
                    <a:cubicBezTo>
                      <a:pt x="460" y="2788"/>
                      <a:pt x="423" y="2733"/>
                      <a:pt x="393" y="2676"/>
                    </a:cubicBezTo>
                    <a:cubicBezTo>
                      <a:pt x="218" y="2339"/>
                      <a:pt x="274" y="1903"/>
                      <a:pt x="337" y="1508"/>
                    </a:cubicBezTo>
                    <a:cubicBezTo>
                      <a:pt x="363" y="1345"/>
                      <a:pt x="391" y="1176"/>
                      <a:pt x="463" y="1032"/>
                    </a:cubicBezTo>
                    <a:cubicBezTo>
                      <a:pt x="523" y="913"/>
                      <a:pt x="610" y="817"/>
                      <a:pt x="699" y="726"/>
                    </a:cubicBezTo>
                    <a:cubicBezTo>
                      <a:pt x="837" y="585"/>
                      <a:pt x="981" y="453"/>
                      <a:pt x="1129" y="328"/>
                    </a:cubicBezTo>
                    <a:cubicBezTo>
                      <a:pt x="1214" y="257"/>
                      <a:pt x="1395" y="191"/>
                      <a:pt x="1308" y="63"/>
                    </a:cubicBezTo>
                    <a:cubicBezTo>
                      <a:pt x="1278" y="19"/>
                      <a:pt x="1235" y="1"/>
                      <a:pt x="1185"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6"/>
              <p:cNvSpPr/>
              <p:nvPr/>
            </p:nvSpPr>
            <p:spPr>
              <a:xfrm>
                <a:off x="5387375" y="3664750"/>
                <a:ext cx="28625" cy="123725"/>
              </a:xfrm>
              <a:custGeom>
                <a:avLst/>
                <a:gdLst/>
                <a:ahLst/>
                <a:cxnLst/>
                <a:rect l="l" t="t" r="r" b="b"/>
                <a:pathLst>
                  <a:path w="1145" h="4949" extrusionOk="0">
                    <a:moveTo>
                      <a:pt x="1088" y="1"/>
                    </a:moveTo>
                    <a:cubicBezTo>
                      <a:pt x="929" y="1"/>
                      <a:pt x="709" y="343"/>
                      <a:pt x="639" y="476"/>
                    </a:cubicBezTo>
                    <a:cubicBezTo>
                      <a:pt x="477" y="783"/>
                      <a:pt x="347" y="1128"/>
                      <a:pt x="233" y="1463"/>
                    </a:cubicBezTo>
                    <a:cubicBezTo>
                      <a:pt x="158" y="1678"/>
                      <a:pt x="92" y="1902"/>
                      <a:pt x="62" y="2131"/>
                    </a:cubicBezTo>
                    <a:cubicBezTo>
                      <a:pt x="0" y="2619"/>
                      <a:pt x="105" y="3108"/>
                      <a:pt x="180" y="3591"/>
                    </a:cubicBezTo>
                    <a:cubicBezTo>
                      <a:pt x="250" y="4039"/>
                      <a:pt x="294" y="4492"/>
                      <a:pt x="314" y="4949"/>
                    </a:cubicBezTo>
                    <a:cubicBezTo>
                      <a:pt x="469" y="4911"/>
                      <a:pt x="534" y="4690"/>
                      <a:pt x="545" y="4504"/>
                    </a:cubicBezTo>
                    <a:cubicBezTo>
                      <a:pt x="595" y="3713"/>
                      <a:pt x="221" y="2954"/>
                      <a:pt x="294" y="2165"/>
                    </a:cubicBezTo>
                    <a:cubicBezTo>
                      <a:pt x="347" y="1590"/>
                      <a:pt x="629" y="1081"/>
                      <a:pt x="903" y="598"/>
                    </a:cubicBezTo>
                    <a:cubicBezTo>
                      <a:pt x="1001" y="426"/>
                      <a:pt x="1123" y="229"/>
                      <a:pt x="1144" y="18"/>
                    </a:cubicBezTo>
                    <a:cubicBezTo>
                      <a:pt x="1127" y="6"/>
                      <a:pt x="1108" y="1"/>
                      <a:pt x="1088"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6"/>
              <p:cNvSpPr/>
              <p:nvPr/>
            </p:nvSpPr>
            <p:spPr>
              <a:xfrm>
                <a:off x="5252900" y="4172675"/>
                <a:ext cx="14525" cy="79075"/>
              </a:xfrm>
              <a:custGeom>
                <a:avLst/>
                <a:gdLst/>
                <a:ahLst/>
                <a:cxnLst/>
                <a:rect l="l" t="t" r="r" b="b"/>
                <a:pathLst>
                  <a:path w="581" h="3163" extrusionOk="0">
                    <a:moveTo>
                      <a:pt x="580" y="1"/>
                    </a:moveTo>
                    <a:lnTo>
                      <a:pt x="580" y="1"/>
                    </a:lnTo>
                    <a:cubicBezTo>
                      <a:pt x="365" y="315"/>
                      <a:pt x="352" y="721"/>
                      <a:pt x="326" y="1101"/>
                    </a:cubicBezTo>
                    <a:cubicBezTo>
                      <a:pt x="281" y="1789"/>
                      <a:pt x="181" y="2484"/>
                      <a:pt x="0" y="3150"/>
                    </a:cubicBezTo>
                    <a:cubicBezTo>
                      <a:pt x="14" y="3158"/>
                      <a:pt x="27" y="3162"/>
                      <a:pt x="40" y="3162"/>
                    </a:cubicBezTo>
                    <a:cubicBezTo>
                      <a:pt x="254" y="3162"/>
                      <a:pt x="385" y="2074"/>
                      <a:pt x="398" y="1943"/>
                    </a:cubicBezTo>
                    <a:cubicBezTo>
                      <a:pt x="459" y="1296"/>
                      <a:pt x="519" y="648"/>
                      <a:pt x="580"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6"/>
              <p:cNvSpPr/>
              <p:nvPr/>
            </p:nvSpPr>
            <p:spPr>
              <a:xfrm>
                <a:off x="5344900" y="4675875"/>
                <a:ext cx="46700" cy="125075"/>
              </a:xfrm>
              <a:custGeom>
                <a:avLst/>
                <a:gdLst/>
                <a:ahLst/>
                <a:cxnLst/>
                <a:rect l="l" t="t" r="r" b="b"/>
                <a:pathLst>
                  <a:path w="1868" h="5003" extrusionOk="0">
                    <a:moveTo>
                      <a:pt x="1720" y="0"/>
                    </a:moveTo>
                    <a:cubicBezTo>
                      <a:pt x="1529" y="0"/>
                      <a:pt x="1155" y="317"/>
                      <a:pt x="650" y="1110"/>
                    </a:cubicBezTo>
                    <a:cubicBezTo>
                      <a:pt x="1" y="2129"/>
                      <a:pt x="1129" y="5002"/>
                      <a:pt x="1543" y="5002"/>
                    </a:cubicBezTo>
                    <a:cubicBezTo>
                      <a:pt x="1614" y="5002"/>
                      <a:pt x="1664" y="4919"/>
                      <a:pt x="1680" y="4728"/>
                    </a:cubicBezTo>
                    <a:cubicBezTo>
                      <a:pt x="1796" y="3419"/>
                      <a:pt x="1864" y="224"/>
                      <a:pt x="1864" y="224"/>
                    </a:cubicBezTo>
                    <a:cubicBezTo>
                      <a:pt x="1867" y="82"/>
                      <a:pt x="1817" y="0"/>
                      <a:pt x="1720"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6"/>
              <p:cNvSpPr/>
              <p:nvPr/>
            </p:nvSpPr>
            <p:spPr>
              <a:xfrm>
                <a:off x="5183175" y="5266775"/>
                <a:ext cx="51000" cy="56550"/>
              </a:xfrm>
              <a:custGeom>
                <a:avLst/>
                <a:gdLst/>
                <a:ahLst/>
                <a:cxnLst/>
                <a:rect l="l" t="t" r="r" b="b"/>
                <a:pathLst>
                  <a:path w="2040" h="2262" extrusionOk="0">
                    <a:moveTo>
                      <a:pt x="1152" y="1"/>
                    </a:moveTo>
                    <a:cubicBezTo>
                      <a:pt x="746" y="1"/>
                      <a:pt x="134" y="57"/>
                      <a:pt x="43" y="544"/>
                    </a:cubicBezTo>
                    <a:cubicBezTo>
                      <a:pt x="1" y="771"/>
                      <a:pt x="84" y="1031"/>
                      <a:pt x="125" y="1252"/>
                    </a:cubicBezTo>
                    <a:cubicBezTo>
                      <a:pt x="177" y="1517"/>
                      <a:pt x="197" y="1850"/>
                      <a:pt x="391" y="2056"/>
                    </a:cubicBezTo>
                    <a:cubicBezTo>
                      <a:pt x="553" y="2225"/>
                      <a:pt x="795" y="2262"/>
                      <a:pt x="1035" y="2262"/>
                    </a:cubicBezTo>
                    <a:cubicBezTo>
                      <a:pt x="1101" y="2262"/>
                      <a:pt x="1167" y="2259"/>
                      <a:pt x="1231" y="2255"/>
                    </a:cubicBezTo>
                    <a:cubicBezTo>
                      <a:pt x="1507" y="2242"/>
                      <a:pt x="1831" y="2198"/>
                      <a:pt x="1960" y="1955"/>
                    </a:cubicBezTo>
                    <a:cubicBezTo>
                      <a:pt x="2039" y="1805"/>
                      <a:pt x="2017" y="1624"/>
                      <a:pt x="1992" y="1457"/>
                    </a:cubicBezTo>
                    <a:cubicBezTo>
                      <a:pt x="1945" y="1140"/>
                      <a:pt x="1897" y="823"/>
                      <a:pt x="1851" y="506"/>
                    </a:cubicBezTo>
                    <a:cubicBezTo>
                      <a:pt x="1833" y="391"/>
                      <a:pt x="1814" y="270"/>
                      <a:pt x="1742" y="178"/>
                    </a:cubicBezTo>
                    <a:cubicBezTo>
                      <a:pt x="1616" y="17"/>
                      <a:pt x="1383" y="2"/>
                      <a:pt x="1180" y="1"/>
                    </a:cubicBezTo>
                    <a:cubicBezTo>
                      <a:pt x="1170" y="1"/>
                      <a:pt x="1161" y="1"/>
                      <a:pt x="1152" y="1"/>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6"/>
              <p:cNvSpPr/>
              <p:nvPr/>
            </p:nvSpPr>
            <p:spPr>
              <a:xfrm>
                <a:off x="5299600" y="5290800"/>
                <a:ext cx="43750" cy="51375"/>
              </a:xfrm>
              <a:custGeom>
                <a:avLst/>
                <a:gdLst/>
                <a:ahLst/>
                <a:cxnLst/>
                <a:rect l="l" t="t" r="r" b="b"/>
                <a:pathLst>
                  <a:path w="1750" h="2055" extrusionOk="0">
                    <a:moveTo>
                      <a:pt x="417" y="1"/>
                    </a:moveTo>
                    <a:cubicBezTo>
                      <a:pt x="331" y="1"/>
                      <a:pt x="247" y="24"/>
                      <a:pt x="185" y="82"/>
                    </a:cubicBezTo>
                    <a:cubicBezTo>
                      <a:pt x="97" y="163"/>
                      <a:pt x="75" y="290"/>
                      <a:pt x="60" y="409"/>
                    </a:cubicBezTo>
                    <a:cubicBezTo>
                      <a:pt x="0" y="913"/>
                      <a:pt x="17" y="1427"/>
                      <a:pt x="111" y="1926"/>
                    </a:cubicBezTo>
                    <a:lnTo>
                      <a:pt x="210" y="2054"/>
                    </a:lnTo>
                    <a:cubicBezTo>
                      <a:pt x="600" y="2040"/>
                      <a:pt x="992" y="2027"/>
                      <a:pt x="1384" y="2013"/>
                    </a:cubicBezTo>
                    <a:cubicBezTo>
                      <a:pt x="1484" y="2011"/>
                      <a:pt x="1595" y="2001"/>
                      <a:pt x="1659" y="1926"/>
                    </a:cubicBezTo>
                    <a:cubicBezTo>
                      <a:pt x="1749" y="1822"/>
                      <a:pt x="1698" y="1664"/>
                      <a:pt x="1642" y="1539"/>
                    </a:cubicBezTo>
                    <a:cubicBezTo>
                      <a:pt x="1533" y="1297"/>
                      <a:pt x="1420" y="1057"/>
                      <a:pt x="1301" y="820"/>
                    </a:cubicBezTo>
                    <a:cubicBezTo>
                      <a:pt x="1217" y="651"/>
                      <a:pt x="1129" y="481"/>
                      <a:pt x="1009" y="335"/>
                    </a:cubicBezTo>
                    <a:cubicBezTo>
                      <a:pt x="888" y="188"/>
                      <a:pt x="731" y="65"/>
                      <a:pt x="549" y="18"/>
                    </a:cubicBezTo>
                    <a:cubicBezTo>
                      <a:pt x="506" y="7"/>
                      <a:pt x="462" y="1"/>
                      <a:pt x="417" y="1"/>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6"/>
              <p:cNvSpPr/>
              <p:nvPr/>
            </p:nvSpPr>
            <p:spPr>
              <a:xfrm>
                <a:off x="5395000" y="5286825"/>
                <a:ext cx="62475" cy="63500"/>
              </a:xfrm>
              <a:custGeom>
                <a:avLst/>
                <a:gdLst/>
                <a:ahLst/>
                <a:cxnLst/>
                <a:rect l="l" t="t" r="r" b="b"/>
                <a:pathLst>
                  <a:path w="2499" h="2540" extrusionOk="0">
                    <a:moveTo>
                      <a:pt x="1267" y="0"/>
                    </a:moveTo>
                    <a:cubicBezTo>
                      <a:pt x="1209" y="0"/>
                      <a:pt x="1150" y="8"/>
                      <a:pt x="1094" y="16"/>
                    </a:cubicBezTo>
                    <a:cubicBezTo>
                      <a:pt x="889" y="45"/>
                      <a:pt x="684" y="75"/>
                      <a:pt x="481" y="103"/>
                    </a:cubicBezTo>
                    <a:cubicBezTo>
                      <a:pt x="314" y="127"/>
                      <a:pt x="39" y="178"/>
                      <a:pt x="16" y="392"/>
                    </a:cubicBezTo>
                    <a:cubicBezTo>
                      <a:pt x="1" y="525"/>
                      <a:pt x="138" y="614"/>
                      <a:pt x="198" y="720"/>
                    </a:cubicBezTo>
                    <a:cubicBezTo>
                      <a:pt x="310" y="919"/>
                      <a:pt x="334" y="1191"/>
                      <a:pt x="387" y="1412"/>
                    </a:cubicBezTo>
                    <a:cubicBezTo>
                      <a:pt x="451" y="1675"/>
                      <a:pt x="515" y="1940"/>
                      <a:pt x="580" y="2204"/>
                    </a:cubicBezTo>
                    <a:cubicBezTo>
                      <a:pt x="603" y="2302"/>
                      <a:pt x="631" y="2407"/>
                      <a:pt x="708" y="2471"/>
                    </a:cubicBezTo>
                    <a:cubicBezTo>
                      <a:pt x="777" y="2528"/>
                      <a:pt x="869" y="2540"/>
                      <a:pt x="960" y="2540"/>
                    </a:cubicBezTo>
                    <a:cubicBezTo>
                      <a:pt x="987" y="2540"/>
                      <a:pt x="1014" y="2539"/>
                      <a:pt x="1040" y="2538"/>
                    </a:cubicBezTo>
                    <a:cubicBezTo>
                      <a:pt x="1315" y="2525"/>
                      <a:pt x="1588" y="2513"/>
                      <a:pt x="1862" y="2500"/>
                    </a:cubicBezTo>
                    <a:cubicBezTo>
                      <a:pt x="2072" y="2490"/>
                      <a:pt x="2314" y="2464"/>
                      <a:pt x="2427" y="2287"/>
                    </a:cubicBezTo>
                    <a:cubicBezTo>
                      <a:pt x="2490" y="2191"/>
                      <a:pt x="2499" y="2068"/>
                      <a:pt x="2475" y="1956"/>
                    </a:cubicBezTo>
                    <a:cubicBezTo>
                      <a:pt x="2452" y="1844"/>
                      <a:pt x="2401" y="1740"/>
                      <a:pt x="2350" y="1638"/>
                    </a:cubicBezTo>
                    <a:lnTo>
                      <a:pt x="1726" y="383"/>
                    </a:lnTo>
                    <a:cubicBezTo>
                      <a:pt x="1655" y="239"/>
                      <a:pt x="1570" y="83"/>
                      <a:pt x="1421" y="26"/>
                    </a:cubicBezTo>
                    <a:cubicBezTo>
                      <a:pt x="1372" y="7"/>
                      <a:pt x="1320" y="0"/>
                      <a:pt x="1267"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6"/>
              <p:cNvSpPr/>
              <p:nvPr/>
            </p:nvSpPr>
            <p:spPr>
              <a:xfrm>
                <a:off x="5348900" y="3374400"/>
                <a:ext cx="85525" cy="356525"/>
              </a:xfrm>
              <a:custGeom>
                <a:avLst/>
                <a:gdLst/>
                <a:ahLst/>
                <a:cxnLst/>
                <a:rect l="l" t="t" r="r" b="b"/>
                <a:pathLst>
                  <a:path w="3421" h="14261" extrusionOk="0">
                    <a:moveTo>
                      <a:pt x="2365" y="1"/>
                    </a:moveTo>
                    <a:cubicBezTo>
                      <a:pt x="2365" y="4"/>
                      <a:pt x="2366" y="8"/>
                      <a:pt x="2366" y="11"/>
                    </a:cubicBezTo>
                    <a:lnTo>
                      <a:pt x="2366" y="11"/>
                    </a:lnTo>
                    <a:cubicBezTo>
                      <a:pt x="2366" y="8"/>
                      <a:pt x="2366" y="4"/>
                      <a:pt x="2366" y="1"/>
                    </a:cubicBezTo>
                    <a:close/>
                    <a:moveTo>
                      <a:pt x="2366" y="11"/>
                    </a:moveTo>
                    <a:cubicBezTo>
                      <a:pt x="2375" y="1277"/>
                      <a:pt x="2449" y="2540"/>
                      <a:pt x="2575" y="3800"/>
                    </a:cubicBezTo>
                    <a:cubicBezTo>
                      <a:pt x="2634" y="4434"/>
                      <a:pt x="2727" y="5061"/>
                      <a:pt x="2864" y="5694"/>
                    </a:cubicBezTo>
                    <a:cubicBezTo>
                      <a:pt x="3021" y="6297"/>
                      <a:pt x="3074" y="6912"/>
                      <a:pt x="3004" y="7519"/>
                    </a:cubicBezTo>
                    <a:cubicBezTo>
                      <a:pt x="2950" y="8124"/>
                      <a:pt x="2759" y="8718"/>
                      <a:pt x="2421" y="9217"/>
                    </a:cubicBezTo>
                    <a:cubicBezTo>
                      <a:pt x="2068" y="9708"/>
                      <a:pt x="1618" y="10184"/>
                      <a:pt x="1252" y="10702"/>
                    </a:cubicBezTo>
                    <a:cubicBezTo>
                      <a:pt x="874" y="11216"/>
                      <a:pt x="520" y="11763"/>
                      <a:pt x="294" y="12369"/>
                    </a:cubicBezTo>
                    <a:cubicBezTo>
                      <a:pt x="74" y="12977"/>
                      <a:pt x="1" y="13632"/>
                      <a:pt x="80" y="14261"/>
                    </a:cubicBezTo>
                    <a:cubicBezTo>
                      <a:pt x="36" y="12969"/>
                      <a:pt x="658" y="11816"/>
                      <a:pt x="1463" y="10867"/>
                    </a:cubicBezTo>
                    <a:cubicBezTo>
                      <a:pt x="1861" y="10374"/>
                      <a:pt x="2283" y="9927"/>
                      <a:pt x="2683" y="9398"/>
                    </a:cubicBezTo>
                    <a:cubicBezTo>
                      <a:pt x="3065" y="8857"/>
                      <a:pt x="3285" y="8207"/>
                      <a:pt x="3353" y="7556"/>
                    </a:cubicBezTo>
                    <a:cubicBezTo>
                      <a:pt x="3421" y="6904"/>
                      <a:pt x="3348" y="6238"/>
                      <a:pt x="3175" y="5618"/>
                    </a:cubicBezTo>
                    <a:cubicBezTo>
                      <a:pt x="3028" y="5016"/>
                      <a:pt x="2944" y="4388"/>
                      <a:pt x="2843" y="3766"/>
                    </a:cubicBezTo>
                    <a:cubicBezTo>
                      <a:pt x="2662" y="2521"/>
                      <a:pt x="2522" y="1267"/>
                      <a:pt x="2366" y="1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6"/>
              <p:cNvSpPr/>
              <p:nvPr/>
            </p:nvSpPr>
            <p:spPr>
              <a:xfrm>
                <a:off x="5262075" y="3885250"/>
                <a:ext cx="51325" cy="148500"/>
              </a:xfrm>
              <a:custGeom>
                <a:avLst/>
                <a:gdLst/>
                <a:ahLst/>
                <a:cxnLst/>
                <a:rect l="l" t="t" r="r" b="b"/>
                <a:pathLst>
                  <a:path w="2053" h="5940" extrusionOk="0">
                    <a:moveTo>
                      <a:pt x="2052" y="0"/>
                    </a:moveTo>
                    <a:cubicBezTo>
                      <a:pt x="1526" y="254"/>
                      <a:pt x="1058" y="628"/>
                      <a:pt x="674" y="1086"/>
                    </a:cubicBezTo>
                    <a:cubicBezTo>
                      <a:pt x="290" y="1544"/>
                      <a:pt x="21" y="2131"/>
                      <a:pt x="5" y="2760"/>
                    </a:cubicBezTo>
                    <a:cubicBezTo>
                      <a:pt x="0" y="3370"/>
                      <a:pt x="147" y="3967"/>
                      <a:pt x="403" y="4502"/>
                    </a:cubicBezTo>
                    <a:cubicBezTo>
                      <a:pt x="654" y="5037"/>
                      <a:pt x="984" y="5533"/>
                      <a:pt x="1405" y="5939"/>
                    </a:cubicBezTo>
                    <a:cubicBezTo>
                      <a:pt x="1102" y="5444"/>
                      <a:pt x="842" y="4931"/>
                      <a:pt x="653" y="4398"/>
                    </a:cubicBezTo>
                    <a:cubicBezTo>
                      <a:pt x="468" y="3867"/>
                      <a:pt x="344" y="3314"/>
                      <a:pt x="357" y="2768"/>
                    </a:cubicBezTo>
                    <a:cubicBezTo>
                      <a:pt x="363" y="2230"/>
                      <a:pt x="581" y="1712"/>
                      <a:pt x="890" y="1248"/>
                    </a:cubicBezTo>
                    <a:cubicBezTo>
                      <a:pt x="1207" y="786"/>
                      <a:pt x="1608" y="373"/>
                      <a:pt x="2052"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6"/>
              <p:cNvSpPr/>
              <p:nvPr/>
            </p:nvSpPr>
            <p:spPr>
              <a:xfrm>
                <a:off x="5363150" y="3783550"/>
                <a:ext cx="27600" cy="84250"/>
              </a:xfrm>
              <a:custGeom>
                <a:avLst/>
                <a:gdLst/>
                <a:ahLst/>
                <a:cxnLst/>
                <a:rect l="l" t="t" r="r" b="b"/>
                <a:pathLst>
                  <a:path w="1104" h="3370" extrusionOk="0">
                    <a:moveTo>
                      <a:pt x="16" y="1"/>
                    </a:moveTo>
                    <a:lnTo>
                      <a:pt x="1" y="8"/>
                    </a:lnTo>
                    <a:cubicBezTo>
                      <a:pt x="262" y="618"/>
                      <a:pt x="593" y="1205"/>
                      <a:pt x="762" y="1835"/>
                    </a:cubicBezTo>
                    <a:cubicBezTo>
                      <a:pt x="803" y="1993"/>
                      <a:pt x="831" y="2154"/>
                      <a:pt x="853" y="2315"/>
                    </a:cubicBezTo>
                    <a:cubicBezTo>
                      <a:pt x="883" y="2479"/>
                      <a:pt x="894" y="2630"/>
                      <a:pt x="863" y="2776"/>
                    </a:cubicBezTo>
                    <a:cubicBezTo>
                      <a:pt x="827" y="3076"/>
                      <a:pt x="537" y="3280"/>
                      <a:pt x="215" y="3347"/>
                    </a:cubicBezTo>
                    <a:lnTo>
                      <a:pt x="217" y="3365"/>
                    </a:lnTo>
                    <a:cubicBezTo>
                      <a:pt x="243" y="3368"/>
                      <a:pt x="271" y="3369"/>
                      <a:pt x="298" y="3369"/>
                    </a:cubicBezTo>
                    <a:cubicBezTo>
                      <a:pt x="610" y="3369"/>
                      <a:pt x="958" y="3165"/>
                      <a:pt x="1034" y="2814"/>
                    </a:cubicBezTo>
                    <a:cubicBezTo>
                      <a:pt x="1104" y="2442"/>
                      <a:pt x="989" y="2118"/>
                      <a:pt x="897" y="1796"/>
                    </a:cubicBezTo>
                    <a:cubicBezTo>
                      <a:pt x="690" y="1149"/>
                      <a:pt x="323" y="588"/>
                      <a:pt x="16"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6"/>
              <p:cNvSpPr/>
              <p:nvPr/>
            </p:nvSpPr>
            <p:spPr>
              <a:xfrm>
                <a:off x="5240325" y="4130600"/>
                <a:ext cx="24800" cy="108350"/>
              </a:xfrm>
              <a:custGeom>
                <a:avLst/>
                <a:gdLst/>
                <a:ahLst/>
                <a:cxnLst/>
                <a:rect l="l" t="t" r="r" b="b"/>
                <a:pathLst>
                  <a:path w="992" h="4334" extrusionOk="0">
                    <a:moveTo>
                      <a:pt x="991" y="1"/>
                    </a:moveTo>
                    <a:lnTo>
                      <a:pt x="991" y="1"/>
                    </a:lnTo>
                    <a:cubicBezTo>
                      <a:pt x="758" y="295"/>
                      <a:pt x="568" y="628"/>
                      <a:pt x="428" y="981"/>
                    </a:cubicBezTo>
                    <a:cubicBezTo>
                      <a:pt x="292" y="1337"/>
                      <a:pt x="201" y="1706"/>
                      <a:pt x="131" y="2079"/>
                    </a:cubicBezTo>
                    <a:cubicBezTo>
                      <a:pt x="24" y="2828"/>
                      <a:pt x="0" y="3593"/>
                      <a:pt x="136" y="4334"/>
                    </a:cubicBezTo>
                    <a:cubicBezTo>
                      <a:pt x="135" y="3958"/>
                      <a:pt x="154" y="3585"/>
                      <a:pt x="178" y="3213"/>
                    </a:cubicBezTo>
                    <a:cubicBezTo>
                      <a:pt x="206" y="2843"/>
                      <a:pt x="240" y="2472"/>
                      <a:pt x="305" y="2108"/>
                    </a:cubicBezTo>
                    <a:cubicBezTo>
                      <a:pt x="418" y="1374"/>
                      <a:pt x="634" y="663"/>
                      <a:pt x="991"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6"/>
              <p:cNvSpPr/>
              <p:nvPr/>
            </p:nvSpPr>
            <p:spPr>
              <a:xfrm>
                <a:off x="5243825" y="3414900"/>
                <a:ext cx="217125" cy="793900"/>
              </a:xfrm>
              <a:custGeom>
                <a:avLst/>
                <a:gdLst/>
                <a:ahLst/>
                <a:cxnLst/>
                <a:rect l="l" t="t" r="r" b="b"/>
                <a:pathLst>
                  <a:path w="8685" h="31756" extrusionOk="0">
                    <a:moveTo>
                      <a:pt x="7818" y="0"/>
                    </a:moveTo>
                    <a:lnTo>
                      <a:pt x="7631" y="26"/>
                    </a:lnTo>
                    <a:cubicBezTo>
                      <a:pt x="7687" y="731"/>
                      <a:pt x="7747" y="1436"/>
                      <a:pt x="7784" y="2138"/>
                    </a:cubicBezTo>
                    <a:cubicBezTo>
                      <a:pt x="7691" y="2456"/>
                      <a:pt x="7504" y="2753"/>
                      <a:pt x="7278" y="3025"/>
                    </a:cubicBezTo>
                    <a:cubicBezTo>
                      <a:pt x="7139" y="3193"/>
                      <a:pt x="6988" y="3355"/>
                      <a:pt x="6837" y="3520"/>
                    </a:cubicBezTo>
                    <a:cubicBezTo>
                      <a:pt x="6699" y="3667"/>
                      <a:pt x="6527" y="3791"/>
                      <a:pt x="6338" y="3899"/>
                    </a:cubicBezTo>
                    <a:cubicBezTo>
                      <a:pt x="5965" y="4119"/>
                      <a:pt x="5534" y="4284"/>
                      <a:pt x="5168" y="4597"/>
                    </a:cubicBezTo>
                    <a:cubicBezTo>
                      <a:pt x="4831" y="4912"/>
                      <a:pt x="4528" y="5242"/>
                      <a:pt x="4242" y="5596"/>
                    </a:cubicBezTo>
                    <a:cubicBezTo>
                      <a:pt x="3106" y="7015"/>
                      <a:pt x="2449" y="8773"/>
                      <a:pt x="2247" y="10558"/>
                    </a:cubicBezTo>
                    <a:lnTo>
                      <a:pt x="2391" y="10577"/>
                    </a:lnTo>
                    <a:cubicBezTo>
                      <a:pt x="2620" y="8816"/>
                      <a:pt x="3293" y="7106"/>
                      <a:pt x="4422" y="5742"/>
                    </a:cubicBezTo>
                    <a:cubicBezTo>
                      <a:pt x="4704" y="5404"/>
                      <a:pt x="5013" y="5080"/>
                      <a:pt x="5334" y="4789"/>
                    </a:cubicBezTo>
                    <a:cubicBezTo>
                      <a:pt x="5526" y="4628"/>
                      <a:pt x="5754" y="4506"/>
                      <a:pt x="5993" y="4386"/>
                    </a:cubicBezTo>
                    <a:cubicBezTo>
                      <a:pt x="6063" y="5178"/>
                      <a:pt x="6347" y="5906"/>
                      <a:pt x="6236" y="6639"/>
                    </a:cubicBezTo>
                    <a:cubicBezTo>
                      <a:pt x="6104" y="7453"/>
                      <a:pt x="5758" y="8234"/>
                      <a:pt x="5497" y="9037"/>
                    </a:cubicBezTo>
                    <a:lnTo>
                      <a:pt x="5611" y="9077"/>
                    </a:lnTo>
                    <a:cubicBezTo>
                      <a:pt x="5899" y="8290"/>
                      <a:pt x="6277" y="7526"/>
                      <a:pt x="6452" y="6675"/>
                    </a:cubicBezTo>
                    <a:cubicBezTo>
                      <a:pt x="6608" y="5820"/>
                      <a:pt x="6298" y="5007"/>
                      <a:pt x="6293" y="4231"/>
                    </a:cubicBezTo>
                    <a:cubicBezTo>
                      <a:pt x="6355" y="4200"/>
                      <a:pt x="6415" y="4170"/>
                      <a:pt x="6474" y="4136"/>
                    </a:cubicBezTo>
                    <a:cubicBezTo>
                      <a:pt x="6675" y="4025"/>
                      <a:pt x="6875" y="3891"/>
                      <a:pt x="7046" y="3713"/>
                    </a:cubicBezTo>
                    <a:cubicBezTo>
                      <a:pt x="7199" y="3551"/>
                      <a:pt x="7355" y="3389"/>
                      <a:pt x="7504" y="3214"/>
                    </a:cubicBezTo>
                    <a:cubicBezTo>
                      <a:pt x="7612" y="3087"/>
                      <a:pt x="7713" y="2949"/>
                      <a:pt x="7808" y="2803"/>
                    </a:cubicBezTo>
                    <a:lnTo>
                      <a:pt x="7808" y="2803"/>
                    </a:lnTo>
                    <a:cubicBezTo>
                      <a:pt x="7824" y="3345"/>
                      <a:pt x="7827" y="3886"/>
                      <a:pt x="7792" y="4422"/>
                    </a:cubicBezTo>
                    <a:cubicBezTo>
                      <a:pt x="7771" y="5868"/>
                      <a:pt x="7485" y="7287"/>
                      <a:pt x="6809" y="8558"/>
                    </a:cubicBezTo>
                    <a:cubicBezTo>
                      <a:pt x="6262" y="9635"/>
                      <a:pt x="5531" y="10697"/>
                      <a:pt x="5111" y="11926"/>
                    </a:cubicBezTo>
                    <a:cubicBezTo>
                      <a:pt x="4948" y="12159"/>
                      <a:pt x="4671" y="12356"/>
                      <a:pt x="4363" y="12541"/>
                    </a:cubicBezTo>
                    <a:cubicBezTo>
                      <a:pt x="3989" y="12772"/>
                      <a:pt x="3546" y="13014"/>
                      <a:pt x="3259" y="13435"/>
                    </a:cubicBezTo>
                    <a:cubicBezTo>
                      <a:pt x="2980" y="13850"/>
                      <a:pt x="2887" y="14310"/>
                      <a:pt x="2764" y="14736"/>
                    </a:cubicBezTo>
                    <a:cubicBezTo>
                      <a:pt x="2644" y="15158"/>
                      <a:pt x="2494" y="15594"/>
                      <a:pt x="2130" y="15860"/>
                    </a:cubicBezTo>
                    <a:lnTo>
                      <a:pt x="2157" y="15903"/>
                    </a:lnTo>
                    <a:cubicBezTo>
                      <a:pt x="2569" y="15669"/>
                      <a:pt x="2785" y="15213"/>
                      <a:pt x="2950" y="14799"/>
                    </a:cubicBezTo>
                    <a:cubicBezTo>
                      <a:pt x="3118" y="14381"/>
                      <a:pt x="3265" y="13951"/>
                      <a:pt x="3531" y="13641"/>
                    </a:cubicBezTo>
                    <a:cubicBezTo>
                      <a:pt x="3575" y="13590"/>
                      <a:pt x="3627" y="13546"/>
                      <a:pt x="3678" y="13502"/>
                    </a:cubicBezTo>
                    <a:cubicBezTo>
                      <a:pt x="3843" y="14031"/>
                      <a:pt x="3990" y="14557"/>
                      <a:pt x="4045" y="15097"/>
                    </a:cubicBezTo>
                    <a:cubicBezTo>
                      <a:pt x="4109" y="15746"/>
                      <a:pt x="4033" y="16432"/>
                      <a:pt x="3695" y="17013"/>
                    </a:cubicBezTo>
                    <a:lnTo>
                      <a:pt x="3752" y="17050"/>
                    </a:lnTo>
                    <a:cubicBezTo>
                      <a:pt x="4160" y="16491"/>
                      <a:pt x="4316" y="15776"/>
                      <a:pt x="4316" y="15085"/>
                    </a:cubicBezTo>
                    <a:cubicBezTo>
                      <a:pt x="4316" y="14452"/>
                      <a:pt x="4195" y="13832"/>
                      <a:pt x="4069" y="13230"/>
                    </a:cubicBezTo>
                    <a:cubicBezTo>
                      <a:pt x="4235" y="13138"/>
                      <a:pt x="4412" y="13055"/>
                      <a:pt x="4594" y="12970"/>
                    </a:cubicBezTo>
                    <a:cubicBezTo>
                      <a:pt x="4683" y="12926"/>
                      <a:pt x="4778" y="12880"/>
                      <a:pt x="4874" y="12832"/>
                    </a:cubicBezTo>
                    <a:lnTo>
                      <a:pt x="4874" y="12832"/>
                    </a:lnTo>
                    <a:cubicBezTo>
                      <a:pt x="4741" y="13535"/>
                      <a:pt x="4749" y="14293"/>
                      <a:pt x="4995" y="14993"/>
                    </a:cubicBezTo>
                    <a:cubicBezTo>
                      <a:pt x="5258" y="15742"/>
                      <a:pt x="5676" y="16361"/>
                      <a:pt x="5814" y="17011"/>
                    </a:cubicBezTo>
                    <a:cubicBezTo>
                      <a:pt x="5885" y="17334"/>
                      <a:pt x="5897" y="17661"/>
                      <a:pt x="5806" y="17942"/>
                    </a:cubicBezTo>
                    <a:cubicBezTo>
                      <a:pt x="5710" y="18219"/>
                      <a:pt x="5522" y="18459"/>
                      <a:pt x="5259" y="18638"/>
                    </a:cubicBezTo>
                    <a:cubicBezTo>
                      <a:pt x="4736" y="18995"/>
                      <a:pt x="4023" y="19154"/>
                      <a:pt x="3325" y="19446"/>
                    </a:cubicBezTo>
                    <a:cubicBezTo>
                      <a:pt x="3296" y="19449"/>
                      <a:pt x="3266" y="19452"/>
                      <a:pt x="3234" y="19452"/>
                    </a:cubicBezTo>
                    <a:cubicBezTo>
                      <a:pt x="3162" y="19452"/>
                      <a:pt x="3081" y="19440"/>
                      <a:pt x="2991" y="19411"/>
                    </a:cubicBezTo>
                    <a:cubicBezTo>
                      <a:pt x="2811" y="19354"/>
                      <a:pt x="2610" y="19260"/>
                      <a:pt x="2413" y="19177"/>
                    </a:cubicBezTo>
                    <a:lnTo>
                      <a:pt x="1822" y="18925"/>
                    </a:lnTo>
                    <a:cubicBezTo>
                      <a:pt x="1650" y="18853"/>
                      <a:pt x="1458" y="18768"/>
                      <a:pt x="1257" y="18768"/>
                    </a:cubicBezTo>
                    <a:cubicBezTo>
                      <a:pt x="1229" y="18768"/>
                      <a:pt x="1200" y="18769"/>
                      <a:pt x="1172" y="18773"/>
                    </a:cubicBezTo>
                    <a:lnTo>
                      <a:pt x="1173" y="18847"/>
                    </a:lnTo>
                    <a:cubicBezTo>
                      <a:pt x="1378" y="18865"/>
                      <a:pt x="1545" y="18988"/>
                      <a:pt x="1717" y="19111"/>
                    </a:cubicBezTo>
                    <a:lnTo>
                      <a:pt x="2240" y="19485"/>
                    </a:lnTo>
                    <a:cubicBezTo>
                      <a:pt x="2381" y="19584"/>
                      <a:pt x="2519" y="19685"/>
                      <a:pt x="2674" y="19785"/>
                    </a:cubicBezTo>
                    <a:cubicBezTo>
                      <a:pt x="2524" y="19884"/>
                      <a:pt x="2379" y="19995"/>
                      <a:pt x="2247" y="20129"/>
                    </a:cubicBezTo>
                    <a:cubicBezTo>
                      <a:pt x="1938" y="20432"/>
                      <a:pt x="1742" y="20844"/>
                      <a:pt x="1658" y="21253"/>
                    </a:cubicBezTo>
                    <a:cubicBezTo>
                      <a:pt x="1540" y="21867"/>
                      <a:pt x="1613" y="22462"/>
                      <a:pt x="1763" y="23021"/>
                    </a:cubicBezTo>
                    <a:lnTo>
                      <a:pt x="1761" y="23023"/>
                    </a:lnTo>
                    <a:cubicBezTo>
                      <a:pt x="1763" y="23028"/>
                      <a:pt x="1764" y="23034"/>
                      <a:pt x="1767" y="23040"/>
                    </a:cubicBezTo>
                    <a:cubicBezTo>
                      <a:pt x="1807" y="23186"/>
                      <a:pt x="1854" y="23328"/>
                      <a:pt x="1903" y="23469"/>
                    </a:cubicBezTo>
                    <a:cubicBezTo>
                      <a:pt x="1947" y="23703"/>
                      <a:pt x="1954" y="23947"/>
                      <a:pt x="1909" y="24186"/>
                    </a:cubicBezTo>
                    <a:cubicBezTo>
                      <a:pt x="1840" y="24591"/>
                      <a:pt x="1625" y="24945"/>
                      <a:pt x="1318" y="25267"/>
                    </a:cubicBezTo>
                    <a:cubicBezTo>
                      <a:pt x="1018" y="25594"/>
                      <a:pt x="650" y="25896"/>
                      <a:pt x="393" y="26309"/>
                    </a:cubicBezTo>
                    <a:cubicBezTo>
                      <a:pt x="146" y="26705"/>
                      <a:pt x="0" y="27237"/>
                      <a:pt x="226" y="27677"/>
                    </a:cubicBezTo>
                    <a:lnTo>
                      <a:pt x="295" y="27645"/>
                    </a:lnTo>
                    <a:cubicBezTo>
                      <a:pt x="131" y="27225"/>
                      <a:pt x="311" y="26768"/>
                      <a:pt x="570" y="26430"/>
                    </a:cubicBezTo>
                    <a:cubicBezTo>
                      <a:pt x="835" y="26086"/>
                      <a:pt x="1212" y="25831"/>
                      <a:pt x="1564" y="25522"/>
                    </a:cubicBezTo>
                    <a:cubicBezTo>
                      <a:pt x="1860" y="25271"/>
                      <a:pt x="2132" y="24934"/>
                      <a:pt x="2296" y="24545"/>
                    </a:cubicBezTo>
                    <a:cubicBezTo>
                      <a:pt x="2431" y="24915"/>
                      <a:pt x="2547" y="25281"/>
                      <a:pt x="2604" y="25648"/>
                    </a:cubicBezTo>
                    <a:cubicBezTo>
                      <a:pt x="2729" y="26318"/>
                      <a:pt x="2544" y="26967"/>
                      <a:pt x="2232" y="27598"/>
                    </a:cubicBezTo>
                    <a:cubicBezTo>
                      <a:pt x="1950" y="28246"/>
                      <a:pt x="1550" y="28874"/>
                      <a:pt x="1212" y="29551"/>
                    </a:cubicBezTo>
                    <a:cubicBezTo>
                      <a:pt x="1047" y="29891"/>
                      <a:pt x="895" y="30242"/>
                      <a:pt x="800" y="30615"/>
                    </a:cubicBezTo>
                    <a:cubicBezTo>
                      <a:pt x="713" y="30990"/>
                      <a:pt x="690" y="31380"/>
                      <a:pt x="744" y="31755"/>
                    </a:cubicBezTo>
                    <a:lnTo>
                      <a:pt x="864" y="31743"/>
                    </a:lnTo>
                    <a:cubicBezTo>
                      <a:pt x="847" y="31010"/>
                      <a:pt x="1160" y="30347"/>
                      <a:pt x="1550" y="29740"/>
                    </a:cubicBezTo>
                    <a:cubicBezTo>
                      <a:pt x="1943" y="29130"/>
                      <a:pt x="2408" y="28554"/>
                      <a:pt x="2797" y="27882"/>
                    </a:cubicBezTo>
                    <a:cubicBezTo>
                      <a:pt x="3153" y="27205"/>
                      <a:pt x="3376" y="26353"/>
                      <a:pt x="3228" y="25551"/>
                    </a:cubicBezTo>
                    <a:cubicBezTo>
                      <a:pt x="3101" y="24757"/>
                      <a:pt x="2778" y="24063"/>
                      <a:pt x="2537" y="23385"/>
                    </a:cubicBezTo>
                    <a:cubicBezTo>
                      <a:pt x="2298" y="22723"/>
                      <a:pt x="2150" y="22016"/>
                      <a:pt x="2277" y="21382"/>
                    </a:cubicBezTo>
                    <a:cubicBezTo>
                      <a:pt x="2391" y="20738"/>
                      <a:pt x="2877" y="20309"/>
                      <a:pt x="3525" y="20044"/>
                    </a:cubicBezTo>
                    <a:cubicBezTo>
                      <a:pt x="3527" y="20044"/>
                      <a:pt x="3529" y="20043"/>
                      <a:pt x="3531" y="20043"/>
                    </a:cubicBezTo>
                    <a:cubicBezTo>
                      <a:pt x="3540" y="20042"/>
                      <a:pt x="3548" y="20042"/>
                      <a:pt x="3557" y="20042"/>
                    </a:cubicBezTo>
                    <a:cubicBezTo>
                      <a:pt x="3565" y="20042"/>
                      <a:pt x="3574" y="20042"/>
                      <a:pt x="3582" y="20041"/>
                    </a:cubicBezTo>
                    <a:lnTo>
                      <a:pt x="3579" y="20024"/>
                    </a:lnTo>
                    <a:cubicBezTo>
                      <a:pt x="4206" y="19756"/>
                      <a:pt x="4936" y="19612"/>
                      <a:pt x="5618" y="19156"/>
                    </a:cubicBezTo>
                    <a:cubicBezTo>
                      <a:pt x="5968" y="18923"/>
                      <a:pt x="6267" y="18558"/>
                      <a:pt x="6407" y="18134"/>
                    </a:cubicBezTo>
                    <a:cubicBezTo>
                      <a:pt x="6543" y="17708"/>
                      <a:pt x="6517" y="17268"/>
                      <a:pt x="6429" y="16874"/>
                    </a:cubicBezTo>
                    <a:cubicBezTo>
                      <a:pt x="6247" y="16068"/>
                      <a:pt x="5809" y="15435"/>
                      <a:pt x="5591" y="14787"/>
                    </a:cubicBezTo>
                    <a:cubicBezTo>
                      <a:pt x="5368" y="14150"/>
                      <a:pt x="5369" y="13450"/>
                      <a:pt x="5522" y="12770"/>
                    </a:cubicBezTo>
                    <a:cubicBezTo>
                      <a:pt x="5570" y="12553"/>
                      <a:pt x="5633" y="12342"/>
                      <a:pt x="5706" y="12133"/>
                    </a:cubicBezTo>
                    <a:cubicBezTo>
                      <a:pt x="5727" y="12100"/>
                      <a:pt x="5753" y="12077"/>
                      <a:pt x="5773" y="12043"/>
                    </a:cubicBezTo>
                    <a:lnTo>
                      <a:pt x="5743" y="12028"/>
                    </a:lnTo>
                    <a:cubicBezTo>
                      <a:pt x="6135" y="10945"/>
                      <a:pt x="6810" y="9939"/>
                      <a:pt x="7371" y="8845"/>
                    </a:cubicBezTo>
                    <a:cubicBezTo>
                      <a:pt x="7762" y="8114"/>
                      <a:pt x="8029" y="7320"/>
                      <a:pt x="8199" y="6507"/>
                    </a:cubicBezTo>
                    <a:cubicBezTo>
                      <a:pt x="8302" y="6684"/>
                      <a:pt x="8388" y="6861"/>
                      <a:pt x="8433" y="7062"/>
                    </a:cubicBezTo>
                    <a:cubicBezTo>
                      <a:pt x="8546" y="7556"/>
                      <a:pt x="8457" y="8109"/>
                      <a:pt x="8163" y="8546"/>
                    </a:cubicBezTo>
                    <a:lnTo>
                      <a:pt x="8196" y="8571"/>
                    </a:lnTo>
                    <a:cubicBezTo>
                      <a:pt x="8534" y="8151"/>
                      <a:pt x="8684" y="7580"/>
                      <a:pt x="8608" y="7030"/>
                    </a:cubicBezTo>
                    <a:lnTo>
                      <a:pt x="8609" y="7030"/>
                    </a:lnTo>
                    <a:cubicBezTo>
                      <a:pt x="8574" y="6755"/>
                      <a:pt x="8462" y="6480"/>
                      <a:pt x="8337" y="6249"/>
                    </a:cubicBezTo>
                    <a:cubicBezTo>
                      <a:pt x="8315" y="6205"/>
                      <a:pt x="8295" y="6161"/>
                      <a:pt x="8275" y="6116"/>
                    </a:cubicBezTo>
                    <a:cubicBezTo>
                      <a:pt x="8368" y="5558"/>
                      <a:pt x="8417" y="4991"/>
                      <a:pt x="8425" y="4433"/>
                    </a:cubicBezTo>
                    <a:cubicBezTo>
                      <a:pt x="8377" y="2919"/>
                      <a:pt x="8118" y="1450"/>
                      <a:pt x="7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46"/>
            <p:cNvGrpSpPr/>
            <p:nvPr/>
          </p:nvGrpSpPr>
          <p:grpSpPr>
            <a:xfrm>
              <a:off x="1436137" y="1771990"/>
              <a:ext cx="400903" cy="944890"/>
              <a:chOff x="4810675" y="3362400"/>
              <a:chExt cx="896675" cy="2113375"/>
            </a:xfrm>
          </p:grpSpPr>
          <p:sp>
            <p:nvSpPr>
              <p:cNvPr id="784" name="Google Shape;784;p46"/>
              <p:cNvSpPr/>
              <p:nvPr/>
            </p:nvSpPr>
            <p:spPr>
              <a:xfrm>
                <a:off x="4810675" y="3362400"/>
                <a:ext cx="896675" cy="2113375"/>
              </a:xfrm>
              <a:custGeom>
                <a:avLst/>
                <a:gdLst/>
                <a:ahLst/>
                <a:cxnLst/>
                <a:rect l="l" t="t" r="r" b="b"/>
                <a:pathLst>
                  <a:path w="35867" h="84535" extrusionOk="0">
                    <a:moveTo>
                      <a:pt x="1" y="0"/>
                    </a:moveTo>
                    <a:cubicBezTo>
                      <a:pt x="1817" y="13396"/>
                      <a:pt x="7421" y="38095"/>
                      <a:pt x="7421" y="38095"/>
                    </a:cubicBezTo>
                    <a:cubicBezTo>
                      <a:pt x="7421" y="38095"/>
                      <a:pt x="8441" y="44416"/>
                      <a:pt x="7900" y="47676"/>
                    </a:cubicBezTo>
                    <a:cubicBezTo>
                      <a:pt x="7829" y="48077"/>
                      <a:pt x="7759" y="48443"/>
                      <a:pt x="7688" y="48781"/>
                    </a:cubicBezTo>
                    <a:cubicBezTo>
                      <a:pt x="7688" y="48788"/>
                      <a:pt x="7688" y="48803"/>
                      <a:pt x="7682" y="48823"/>
                    </a:cubicBezTo>
                    <a:cubicBezTo>
                      <a:pt x="7189" y="51202"/>
                      <a:pt x="6710" y="52153"/>
                      <a:pt x="7421" y="53927"/>
                    </a:cubicBezTo>
                    <a:cubicBezTo>
                      <a:pt x="7428" y="53941"/>
                      <a:pt x="7434" y="53962"/>
                      <a:pt x="7434" y="53969"/>
                    </a:cubicBezTo>
                    <a:cubicBezTo>
                      <a:pt x="8244" y="55989"/>
                      <a:pt x="8554" y="57468"/>
                      <a:pt x="8055" y="58348"/>
                    </a:cubicBezTo>
                    <a:cubicBezTo>
                      <a:pt x="7554" y="59235"/>
                      <a:pt x="6675" y="60860"/>
                      <a:pt x="6605" y="62698"/>
                    </a:cubicBezTo>
                    <a:cubicBezTo>
                      <a:pt x="6534" y="64535"/>
                      <a:pt x="6203" y="67809"/>
                      <a:pt x="6203" y="69153"/>
                    </a:cubicBezTo>
                    <a:cubicBezTo>
                      <a:pt x="6203" y="70498"/>
                      <a:pt x="6344" y="74580"/>
                      <a:pt x="7766" y="76580"/>
                    </a:cubicBezTo>
                    <a:cubicBezTo>
                      <a:pt x="7766" y="76580"/>
                      <a:pt x="8174" y="76882"/>
                      <a:pt x="8611" y="77199"/>
                    </a:cubicBezTo>
                    <a:cubicBezTo>
                      <a:pt x="8969" y="77473"/>
                      <a:pt x="9350" y="77763"/>
                      <a:pt x="9518" y="77896"/>
                    </a:cubicBezTo>
                    <a:cubicBezTo>
                      <a:pt x="9518" y="77896"/>
                      <a:pt x="9758" y="78670"/>
                      <a:pt x="10202" y="79473"/>
                    </a:cubicBezTo>
                    <a:lnTo>
                      <a:pt x="10202" y="79480"/>
                    </a:lnTo>
                    <a:cubicBezTo>
                      <a:pt x="10426" y="79881"/>
                      <a:pt x="10695" y="80289"/>
                      <a:pt x="11004" y="80614"/>
                    </a:cubicBezTo>
                    <a:cubicBezTo>
                      <a:pt x="11314" y="80930"/>
                      <a:pt x="11673" y="81163"/>
                      <a:pt x="12067" y="81204"/>
                    </a:cubicBezTo>
                    <a:cubicBezTo>
                      <a:pt x="12414" y="81245"/>
                      <a:pt x="12688" y="81264"/>
                      <a:pt x="12905" y="81264"/>
                    </a:cubicBezTo>
                    <a:cubicBezTo>
                      <a:pt x="13662" y="81264"/>
                      <a:pt x="13714" y="81029"/>
                      <a:pt x="13742" y="80663"/>
                    </a:cubicBezTo>
                    <a:lnTo>
                      <a:pt x="13742" y="80571"/>
                    </a:lnTo>
                    <a:cubicBezTo>
                      <a:pt x="13728" y="79924"/>
                      <a:pt x="13291" y="77241"/>
                      <a:pt x="13461" y="77156"/>
                    </a:cubicBezTo>
                    <a:cubicBezTo>
                      <a:pt x="13463" y="77156"/>
                      <a:pt x="13465" y="77155"/>
                      <a:pt x="13468" y="77155"/>
                    </a:cubicBezTo>
                    <a:cubicBezTo>
                      <a:pt x="13481" y="77155"/>
                      <a:pt x="13500" y="77169"/>
                      <a:pt x="13523" y="77199"/>
                    </a:cubicBezTo>
                    <a:cubicBezTo>
                      <a:pt x="13840" y="77657"/>
                      <a:pt x="14503" y="81331"/>
                      <a:pt x="14967" y="81923"/>
                    </a:cubicBezTo>
                    <a:lnTo>
                      <a:pt x="15017" y="81971"/>
                    </a:lnTo>
                    <a:cubicBezTo>
                      <a:pt x="15488" y="82373"/>
                      <a:pt x="16150" y="82669"/>
                      <a:pt x="16768" y="82669"/>
                    </a:cubicBezTo>
                    <a:cubicBezTo>
                      <a:pt x="17389" y="82669"/>
                      <a:pt x="18444" y="82331"/>
                      <a:pt x="18676" y="80908"/>
                    </a:cubicBezTo>
                    <a:cubicBezTo>
                      <a:pt x="18676" y="80908"/>
                      <a:pt x="18754" y="82999"/>
                      <a:pt x="19915" y="83309"/>
                    </a:cubicBezTo>
                    <a:cubicBezTo>
                      <a:pt x="20315" y="83415"/>
                      <a:pt x="20747" y="83476"/>
                      <a:pt x="21148" y="83476"/>
                    </a:cubicBezTo>
                    <a:cubicBezTo>
                      <a:pt x="21920" y="83476"/>
                      <a:pt x="22580" y="83251"/>
                      <a:pt x="22682" y="82690"/>
                    </a:cubicBezTo>
                    <a:cubicBezTo>
                      <a:pt x="22837" y="81838"/>
                      <a:pt x="22683" y="79826"/>
                      <a:pt x="22682" y="79825"/>
                    </a:cubicBezTo>
                    <a:lnTo>
                      <a:pt x="22682" y="79825"/>
                    </a:lnTo>
                    <a:cubicBezTo>
                      <a:pt x="22683" y="79826"/>
                      <a:pt x="23147" y="82895"/>
                      <a:pt x="23823" y="83479"/>
                    </a:cubicBezTo>
                    <a:cubicBezTo>
                      <a:pt x="24148" y="83762"/>
                      <a:pt x="24793" y="83957"/>
                      <a:pt x="25482" y="83957"/>
                    </a:cubicBezTo>
                    <a:cubicBezTo>
                      <a:pt x="26210" y="83957"/>
                      <a:pt x="26987" y="83740"/>
                      <a:pt x="27490" y="83183"/>
                    </a:cubicBezTo>
                    <a:lnTo>
                      <a:pt x="27617" y="82746"/>
                    </a:lnTo>
                    <a:cubicBezTo>
                      <a:pt x="27617" y="82746"/>
                      <a:pt x="28011" y="84534"/>
                      <a:pt x="31524" y="84534"/>
                    </a:cubicBezTo>
                    <a:cubicBezTo>
                      <a:pt x="35036" y="84534"/>
                      <a:pt x="35867" y="81633"/>
                      <a:pt x="35606" y="80522"/>
                    </a:cubicBezTo>
                    <a:cubicBezTo>
                      <a:pt x="35347" y="79409"/>
                      <a:pt x="34388" y="78994"/>
                      <a:pt x="33487" y="77473"/>
                    </a:cubicBezTo>
                    <a:cubicBezTo>
                      <a:pt x="32579" y="75946"/>
                      <a:pt x="32530" y="75579"/>
                      <a:pt x="32326" y="74524"/>
                    </a:cubicBezTo>
                    <a:cubicBezTo>
                      <a:pt x="32115" y="73461"/>
                      <a:pt x="31390" y="72560"/>
                      <a:pt x="30383" y="71166"/>
                    </a:cubicBezTo>
                    <a:cubicBezTo>
                      <a:pt x="30137" y="70821"/>
                      <a:pt x="29855" y="70455"/>
                      <a:pt x="29567" y="70082"/>
                    </a:cubicBezTo>
                    <a:cubicBezTo>
                      <a:pt x="29562" y="70082"/>
                      <a:pt x="29560" y="70080"/>
                      <a:pt x="29560" y="70075"/>
                    </a:cubicBezTo>
                    <a:cubicBezTo>
                      <a:pt x="28976" y="69336"/>
                      <a:pt x="28349" y="68569"/>
                      <a:pt x="27807" y="67836"/>
                    </a:cubicBezTo>
                    <a:cubicBezTo>
                      <a:pt x="27525" y="67457"/>
                      <a:pt x="27265" y="67090"/>
                      <a:pt x="27053" y="66746"/>
                    </a:cubicBezTo>
                    <a:cubicBezTo>
                      <a:pt x="26744" y="66253"/>
                      <a:pt x="26293" y="65584"/>
                      <a:pt x="25822" y="64788"/>
                    </a:cubicBezTo>
                    <a:cubicBezTo>
                      <a:pt x="24991" y="63367"/>
                      <a:pt x="24084" y="61515"/>
                      <a:pt x="23717" y="59382"/>
                    </a:cubicBezTo>
                    <a:cubicBezTo>
                      <a:pt x="23147" y="56032"/>
                      <a:pt x="23879" y="53173"/>
                      <a:pt x="23429" y="52195"/>
                    </a:cubicBezTo>
                    <a:cubicBezTo>
                      <a:pt x="23197" y="51681"/>
                      <a:pt x="22302" y="50118"/>
                      <a:pt x="21422" y="47993"/>
                    </a:cubicBezTo>
                    <a:cubicBezTo>
                      <a:pt x="21422" y="47993"/>
                      <a:pt x="21415" y="47985"/>
                      <a:pt x="21415" y="47978"/>
                    </a:cubicBezTo>
                    <a:cubicBezTo>
                      <a:pt x="20634" y="46070"/>
                      <a:pt x="19859" y="43712"/>
                      <a:pt x="19592" y="41249"/>
                    </a:cubicBezTo>
                    <a:cubicBezTo>
                      <a:pt x="19226" y="37877"/>
                      <a:pt x="18931" y="35188"/>
                      <a:pt x="19387" y="31069"/>
                    </a:cubicBezTo>
                    <a:cubicBezTo>
                      <a:pt x="19443" y="30563"/>
                      <a:pt x="19515" y="30027"/>
                      <a:pt x="19592" y="29465"/>
                    </a:cubicBezTo>
                    <a:cubicBezTo>
                      <a:pt x="19704" y="28690"/>
                      <a:pt x="19845" y="27860"/>
                      <a:pt x="20007" y="26973"/>
                    </a:cubicBezTo>
                    <a:cubicBezTo>
                      <a:pt x="20127" y="26339"/>
                      <a:pt x="19325" y="24832"/>
                      <a:pt x="19472" y="24136"/>
                    </a:cubicBezTo>
                    <a:cubicBezTo>
                      <a:pt x="19627" y="23403"/>
                      <a:pt x="19810" y="23297"/>
                      <a:pt x="20000" y="22481"/>
                    </a:cubicBezTo>
                    <a:cubicBezTo>
                      <a:pt x="20000" y="22474"/>
                      <a:pt x="20732" y="22172"/>
                      <a:pt x="20732" y="22164"/>
                    </a:cubicBezTo>
                    <a:cubicBezTo>
                      <a:pt x="20838" y="21721"/>
                      <a:pt x="21162" y="21665"/>
                      <a:pt x="21303" y="21095"/>
                    </a:cubicBezTo>
                    <a:cubicBezTo>
                      <a:pt x="21345" y="20919"/>
                      <a:pt x="21387" y="21053"/>
                      <a:pt x="21429" y="20862"/>
                    </a:cubicBezTo>
                    <a:cubicBezTo>
                      <a:pt x="21436" y="20856"/>
                      <a:pt x="21958" y="20715"/>
                      <a:pt x="21958" y="20707"/>
                    </a:cubicBezTo>
                    <a:cubicBezTo>
                      <a:pt x="22845" y="20630"/>
                      <a:pt x="23365" y="20531"/>
                      <a:pt x="23661" y="19313"/>
                    </a:cubicBezTo>
                    <a:cubicBezTo>
                      <a:pt x="23661" y="19257"/>
                      <a:pt x="22576" y="17005"/>
                      <a:pt x="22576" y="16934"/>
                    </a:cubicBezTo>
                    <a:cubicBezTo>
                      <a:pt x="22654" y="16625"/>
                      <a:pt x="22450" y="16393"/>
                      <a:pt x="22528" y="16068"/>
                    </a:cubicBezTo>
                    <a:cubicBezTo>
                      <a:pt x="22851" y="14738"/>
                      <a:pt x="23197" y="13352"/>
                      <a:pt x="23527" y="12014"/>
                    </a:cubicBezTo>
                    <a:cubicBezTo>
                      <a:pt x="23808" y="10880"/>
                      <a:pt x="24076" y="9782"/>
                      <a:pt x="24329" y="8769"/>
                    </a:cubicBezTo>
                    <a:cubicBezTo>
                      <a:pt x="24449" y="8269"/>
                      <a:pt x="24569" y="7790"/>
                      <a:pt x="24681" y="7333"/>
                    </a:cubicBezTo>
                    <a:cubicBezTo>
                      <a:pt x="24830" y="6742"/>
                      <a:pt x="24963" y="6193"/>
                      <a:pt x="25083" y="5706"/>
                    </a:cubicBezTo>
                    <a:cubicBezTo>
                      <a:pt x="25392" y="4446"/>
                      <a:pt x="25597" y="3609"/>
                      <a:pt x="25632" y="3433"/>
                    </a:cubicBezTo>
                    <a:cubicBezTo>
                      <a:pt x="25787" y="2658"/>
                      <a:pt x="25949" y="1877"/>
                      <a:pt x="26104" y="1110"/>
                    </a:cubicBezTo>
                    <a:cubicBezTo>
                      <a:pt x="26181" y="737"/>
                      <a:pt x="26258" y="366"/>
                      <a:pt x="26328" y="0"/>
                    </a:cubicBezTo>
                    <a:close/>
                  </a:path>
                </a:pathLst>
              </a:custGeom>
              <a:solidFill>
                <a:srgbClr val="FFB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6"/>
              <p:cNvSpPr/>
              <p:nvPr/>
            </p:nvSpPr>
            <p:spPr>
              <a:xfrm>
                <a:off x="5095600" y="5332625"/>
                <a:ext cx="45050" cy="37900"/>
              </a:xfrm>
              <a:custGeom>
                <a:avLst/>
                <a:gdLst/>
                <a:ahLst/>
                <a:cxnLst/>
                <a:rect l="l" t="t" r="r" b="b"/>
                <a:pathLst>
                  <a:path w="1802" h="1516" extrusionOk="0">
                    <a:moveTo>
                      <a:pt x="0" y="1"/>
                    </a:moveTo>
                    <a:cubicBezTo>
                      <a:pt x="0" y="1"/>
                      <a:pt x="218" y="1508"/>
                      <a:pt x="1052" y="1508"/>
                    </a:cubicBezTo>
                    <a:cubicBezTo>
                      <a:pt x="1057" y="1508"/>
                      <a:pt x="1062" y="1508"/>
                      <a:pt x="1067" y="1508"/>
                    </a:cubicBezTo>
                    <a:cubicBezTo>
                      <a:pt x="1067" y="1508"/>
                      <a:pt x="1132" y="1516"/>
                      <a:pt x="1222" y="1516"/>
                    </a:cubicBezTo>
                    <a:cubicBezTo>
                      <a:pt x="1425" y="1516"/>
                      <a:pt x="1755" y="1476"/>
                      <a:pt x="1774" y="1222"/>
                    </a:cubicBezTo>
                    <a:cubicBezTo>
                      <a:pt x="1802" y="855"/>
                      <a:pt x="1563" y="64"/>
                      <a:pt x="1563" y="6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6"/>
              <p:cNvSpPr/>
              <p:nvPr/>
            </p:nvSpPr>
            <p:spPr>
              <a:xfrm>
                <a:off x="5192850" y="5336525"/>
                <a:ext cx="68125" cy="46550"/>
              </a:xfrm>
              <a:custGeom>
                <a:avLst/>
                <a:gdLst/>
                <a:ahLst/>
                <a:cxnLst/>
                <a:rect l="l" t="t" r="r" b="b"/>
                <a:pathLst>
                  <a:path w="2725" h="1862" extrusionOk="0">
                    <a:moveTo>
                      <a:pt x="1380" y="0"/>
                    </a:moveTo>
                    <a:cubicBezTo>
                      <a:pt x="772" y="0"/>
                      <a:pt x="245" y="144"/>
                      <a:pt x="138" y="301"/>
                    </a:cubicBezTo>
                    <a:cubicBezTo>
                      <a:pt x="0" y="501"/>
                      <a:pt x="138" y="1610"/>
                      <a:pt x="138" y="1610"/>
                    </a:cubicBezTo>
                    <a:cubicBezTo>
                      <a:pt x="138" y="1610"/>
                      <a:pt x="804" y="1861"/>
                      <a:pt x="1661" y="1861"/>
                    </a:cubicBezTo>
                    <a:cubicBezTo>
                      <a:pt x="1996" y="1861"/>
                      <a:pt x="2360" y="1823"/>
                      <a:pt x="2724" y="1716"/>
                    </a:cubicBezTo>
                    <a:cubicBezTo>
                      <a:pt x="2724" y="1716"/>
                      <a:pt x="2704" y="153"/>
                      <a:pt x="1901" y="37"/>
                    </a:cubicBezTo>
                    <a:cubicBezTo>
                      <a:pt x="1725" y="11"/>
                      <a:pt x="1549" y="0"/>
                      <a:pt x="1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6"/>
              <p:cNvSpPr/>
              <p:nvPr/>
            </p:nvSpPr>
            <p:spPr>
              <a:xfrm>
                <a:off x="5293850" y="5357050"/>
                <a:ext cx="75200" cy="43850"/>
              </a:xfrm>
              <a:custGeom>
                <a:avLst/>
                <a:gdLst/>
                <a:ahLst/>
                <a:cxnLst/>
                <a:rect l="l" t="t" r="r" b="b"/>
                <a:pathLst>
                  <a:path w="3008" h="1754" extrusionOk="0">
                    <a:moveTo>
                      <a:pt x="1266" y="0"/>
                    </a:moveTo>
                    <a:cubicBezTo>
                      <a:pt x="715" y="0"/>
                      <a:pt x="225" y="65"/>
                      <a:pt x="138" y="193"/>
                    </a:cubicBezTo>
                    <a:cubicBezTo>
                      <a:pt x="0" y="394"/>
                      <a:pt x="138" y="1502"/>
                      <a:pt x="138" y="1502"/>
                    </a:cubicBezTo>
                    <a:cubicBezTo>
                      <a:pt x="138" y="1502"/>
                      <a:pt x="804" y="1753"/>
                      <a:pt x="1661" y="1753"/>
                    </a:cubicBezTo>
                    <a:cubicBezTo>
                      <a:pt x="1996" y="1753"/>
                      <a:pt x="2360" y="1715"/>
                      <a:pt x="2725" y="1608"/>
                    </a:cubicBezTo>
                    <a:cubicBezTo>
                      <a:pt x="2725" y="1608"/>
                      <a:pt x="3007" y="179"/>
                      <a:pt x="2205" y="63"/>
                    </a:cubicBezTo>
                    <a:cubicBezTo>
                      <a:pt x="1914" y="21"/>
                      <a:pt x="1580" y="0"/>
                      <a:pt x="1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6"/>
              <p:cNvSpPr/>
              <p:nvPr/>
            </p:nvSpPr>
            <p:spPr>
              <a:xfrm>
                <a:off x="5410575" y="5364575"/>
                <a:ext cx="67700" cy="40625"/>
              </a:xfrm>
              <a:custGeom>
                <a:avLst/>
                <a:gdLst/>
                <a:ahLst/>
                <a:cxnLst/>
                <a:rect l="l" t="t" r="r" b="b"/>
                <a:pathLst>
                  <a:path w="2708" h="1625" extrusionOk="0">
                    <a:moveTo>
                      <a:pt x="1094" y="1"/>
                    </a:moveTo>
                    <a:cubicBezTo>
                      <a:pt x="688" y="1"/>
                      <a:pt x="352" y="62"/>
                      <a:pt x="174" y="237"/>
                    </a:cubicBezTo>
                    <a:cubicBezTo>
                      <a:pt x="0" y="408"/>
                      <a:pt x="12" y="1519"/>
                      <a:pt x="12" y="1519"/>
                    </a:cubicBezTo>
                    <a:cubicBezTo>
                      <a:pt x="12" y="1519"/>
                      <a:pt x="405" y="1443"/>
                      <a:pt x="976" y="1443"/>
                    </a:cubicBezTo>
                    <a:cubicBezTo>
                      <a:pt x="1078" y="1443"/>
                      <a:pt x="1186" y="1446"/>
                      <a:pt x="1298" y="1451"/>
                    </a:cubicBezTo>
                    <a:cubicBezTo>
                      <a:pt x="1695" y="1473"/>
                      <a:pt x="2111" y="1519"/>
                      <a:pt x="2598" y="1625"/>
                    </a:cubicBezTo>
                    <a:cubicBezTo>
                      <a:pt x="2598" y="1625"/>
                      <a:pt x="2708" y="165"/>
                      <a:pt x="2078" y="80"/>
                    </a:cubicBezTo>
                    <a:cubicBezTo>
                      <a:pt x="1735" y="34"/>
                      <a:pt x="1396" y="1"/>
                      <a:pt x="1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6"/>
              <p:cNvSpPr/>
              <p:nvPr/>
            </p:nvSpPr>
            <p:spPr>
              <a:xfrm>
                <a:off x="5533750" y="5339925"/>
                <a:ext cx="139925" cy="58525"/>
              </a:xfrm>
              <a:custGeom>
                <a:avLst/>
                <a:gdLst/>
                <a:ahLst/>
                <a:cxnLst/>
                <a:rect l="l" t="t" r="r" b="b"/>
                <a:pathLst>
                  <a:path w="5597" h="2341" extrusionOk="0">
                    <a:moveTo>
                      <a:pt x="2789" y="1"/>
                    </a:moveTo>
                    <a:cubicBezTo>
                      <a:pt x="2766" y="1"/>
                      <a:pt x="2743" y="1"/>
                      <a:pt x="2720" y="1"/>
                    </a:cubicBezTo>
                    <a:cubicBezTo>
                      <a:pt x="1484" y="1"/>
                      <a:pt x="682" y="218"/>
                      <a:pt x="452" y="560"/>
                    </a:cubicBezTo>
                    <a:cubicBezTo>
                      <a:pt x="0" y="1232"/>
                      <a:pt x="59" y="2340"/>
                      <a:pt x="59" y="2340"/>
                    </a:cubicBezTo>
                    <a:cubicBezTo>
                      <a:pt x="59" y="2340"/>
                      <a:pt x="1169" y="1943"/>
                      <a:pt x="2826" y="1943"/>
                    </a:cubicBezTo>
                    <a:cubicBezTo>
                      <a:pt x="4483" y="1943"/>
                      <a:pt x="5596" y="2033"/>
                      <a:pt x="5596" y="2033"/>
                    </a:cubicBezTo>
                    <a:cubicBezTo>
                      <a:pt x="5596" y="2033"/>
                      <a:pt x="5554" y="717"/>
                      <a:pt x="4309" y="137"/>
                    </a:cubicBezTo>
                    <a:cubicBezTo>
                      <a:pt x="4022" y="3"/>
                      <a:pt x="3425" y="1"/>
                      <a:pt x="2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6"/>
              <p:cNvSpPr/>
              <p:nvPr/>
            </p:nvSpPr>
            <p:spPr>
              <a:xfrm>
                <a:off x="5459375" y="5269750"/>
                <a:ext cx="41775" cy="161325"/>
              </a:xfrm>
              <a:custGeom>
                <a:avLst/>
                <a:gdLst/>
                <a:ahLst/>
                <a:cxnLst/>
                <a:rect l="l" t="t" r="r" b="b"/>
                <a:pathLst>
                  <a:path w="1671" h="6453" extrusionOk="0">
                    <a:moveTo>
                      <a:pt x="645" y="0"/>
                    </a:moveTo>
                    <a:cubicBezTo>
                      <a:pt x="623" y="0"/>
                      <a:pt x="601" y="2"/>
                      <a:pt x="579" y="5"/>
                    </a:cubicBezTo>
                    <a:cubicBezTo>
                      <a:pt x="1" y="95"/>
                      <a:pt x="388" y="1197"/>
                      <a:pt x="653" y="1960"/>
                    </a:cubicBezTo>
                    <a:cubicBezTo>
                      <a:pt x="985" y="2915"/>
                      <a:pt x="993" y="4920"/>
                      <a:pt x="1670" y="6450"/>
                    </a:cubicBezTo>
                    <a:lnTo>
                      <a:pt x="1670" y="6450"/>
                    </a:lnTo>
                    <a:cubicBezTo>
                      <a:pt x="1662" y="6379"/>
                      <a:pt x="1389" y="4113"/>
                      <a:pt x="1356" y="2808"/>
                    </a:cubicBezTo>
                    <a:cubicBezTo>
                      <a:pt x="1312" y="1035"/>
                      <a:pt x="1168" y="0"/>
                      <a:pt x="645" y="0"/>
                    </a:cubicBezTo>
                    <a:close/>
                    <a:moveTo>
                      <a:pt x="1670" y="6450"/>
                    </a:moveTo>
                    <a:cubicBezTo>
                      <a:pt x="1670" y="6452"/>
                      <a:pt x="1670" y="6452"/>
                      <a:pt x="1670" y="6452"/>
                    </a:cubicBezTo>
                    <a:lnTo>
                      <a:pt x="1670" y="6451"/>
                    </a:lnTo>
                    <a:cubicBezTo>
                      <a:pt x="1670" y="6451"/>
                      <a:pt x="1670" y="6451"/>
                      <a:pt x="1670" y="645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6"/>
              <p:cNvSpPr/>
              <p:nvPr/>
            </p:nvSpPr>
            <p:spPr>
              <a:xfrm>
                <a:off x="5350000" y="5279175"/>
                <a:ext cx="41500" cy="140600"/>
              </a:xfrm>
              <a:custGeom>
                <a:avLst/>
                <a:gdLst/>
                <a:ahLst/>
                <a:cxnLst/>
                <a:rect l="l" t="t" r="r" b="b"/>
                <a:pathLst>
                  <a:path w="1660" h="5624" extrusionOk="0">
                    <a:moveTo>
                      <a:pt x="442" y="0"/>
                    </a:moveTo>
                    <a:cubicBezTo>
                      <a:pt x="406" y="0"/>
                      <a:pt x="371" y="14"/>
                      <a:pt x="336" y="45"/>
                    </a:cubicBezTo>
                    <a:cubicBezTo>
                      <a:pt x="0" y="340"/>
                      <a:pt x="1060" y="2257"/>
                      <a:pt x="1109" y="3154"/>
                    </a:cubicBezTo>
                    <a:cubicBezTo>
                      <a:pt x="1161" y="4051"/>
                      <a:pt x="1660" y="5623"/>
                      <a:pt x="1660" y="5623"/>
                    </a:cubicBezTo>
                    <a:cubicBezTo>
                      <a:pt x="1638" y="5555"/>
                      <a:pt x="1322" y="3003"/>
                      <a:pt x="1176" y="1975"/>
                    </a:cubicBezTo>
                    <a:cubicBezTo>
                      <a:pt x="1044" y="1055"/>
                      <a:pt x="744" y="0"/>
                      <a:pt x="442"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6"/>
              <p:cNvSpPr/>
              <p:nvPr/>
            </p:nvSpPr>
            <p:spPr>
              <a:xfrm>
                <a:off x="5246425" y="5291925"/>
                <a:ext cx="31200" cy="93250"/>
              </a:xfrm>
              <a:custGeom>
                <a:avLst/>
                <a:gdLst/>
                <a:ahLst/>
                <a:cxnLst/>
                <a:rect l="l" t="t" r="r" b="b"/>
                <a:pathLst>
                  <a:path w="1248" h="3730" extrusionOk="0">
                    <a:moveTo>
                      <a:pt x="611" y="1"/>
                    </a:moveTo>
                    <a:cubicBezTo>
                      <a:pt x="601" y="1"/>
                      <a:pt x="591" y="2"/>
                      <a:pt x="581" y="4"/>
                    </a:cubicBezTo>
                    <a:cubicBezTo>
                      <a:pt x="1" y="144"/>
                      <a:pt x="1247" y="3730"/>
                      <a:pt x="1247" y="3730"/>
                    </a:cubicBezTo>
                    <a:cubicBezTo>
                      <a:pt x="1247" y="3730"/>
                      <a:pt x="1166" y="1"/>
                      <a:pt x="611"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6"/>
              <p:cNvSpPr/>
              <p:nvPr/>
            </p:nvSpPr>
            <p:spPr>
              <a:xfrm>
                <a:off x="5025775" y="5292525"/>
                <a:ext cx="39900" cy="56875"/>
              </a:xfrm>
              <a:custGeom>
                <a:avLst/>
                <a:gdLst/>
                <a:ahLst/>
                <a:cxnLst/>
                <a:rect l="l" t="t" r="r" b="b"/>
                <a:pathLst>
                  <a:path w="1596" h="2275" extrusionOk="0">
                    <a:moveTo>
                      <a:pt x="1" y="0"/>
                    </a:moveTo>
                    <a:lnTo>
                      <a:pt x="1" y="0"/>
                    </a:lnTo>
                    <a:cubicBezTo>
                      <a:pt x="365" y="271"/>
                      <a:pt x="744" y="558"/>
                      <a:pt x="909" y="691"/>
                    </a:cubicBezTo>
                    <a:cubicBezTo>
                      <a:pt x="909" y="691"/>
                      <a:pt x="1155" y="1471"/>
                      <a:pt x="1595" y="2275"/>
                    </a:cubicBezTo>
                    <a:cubicBezTo>
                      <a:pt x="1580" y="2194"/>
                      <a:pt x="1332" y="907"/>
                      <a:pt x="1076" y="441"/>
                    </a:cubicBezTo>
                    <a:cubicBezTo>
                      <a:pt x="914" y="149"/>
                      <a:pt x="388" y="41"/>
                      <a:pt x="1"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6"/>
              <p:cNvSpPr/>
              <p:nvPr/>
            </p:nvSpPr>
            <p:spPr>
              <a:xfrm>
                <a:off x="5147150" y="5290425"/>
                <a:ext cx="38900" cy="121375"/>
              </a:xfrm>
              <a:custGeom>
                <a:avLst/>
                <a:gdLst/>
                <a:ahLst/>
                <a:cxnLst/>
                <a:rect l="l" t="t" r="r" b="b"/>
                <a:pathLst>
                  <a:path w="1556" h="4855" extrusionOk="0">
                    <a:moveTo>
                      <a:pt x="119" y="0"/>
                    </a:moveTo>
                    <a:cubicBezTo>
                      <a:pt x="80" y="0"/>
                      <a:pt x="40" y="13"/>
                      <a:pt x="1" y="40"/>
                    </a:cubicBezTo>
                    <a:cubicBezTo>
                      <a:pt x="3" y="39"/>
                      <a:pt x="7" y="38"/>
                      <a:pt x="10" y="38"/>
                    </a:cubicBezTo>
                    <a:cubicBezTo>
                      <a:pt x="23" y="38"/>
                      <a:pt x="41" y="53"/>
                      <a:pt x="62" y="83"/>
                    </a:cubicBezTo>
                    <a:cubicBezTo>
                      <a:pt x="380" y="541"/>
                      <a:pt x="1039" y="4214"/>
                      <a:pt x="1509" y="4807"/>
                    </a:cubicBezTo>
                    <a:cubicBezTo>
                      <a:pt x="1525" y="4825"/>
                      <a:pt x="1540" y="4840"/>
                      <a:pt x="1555" y="4854"/>
                    </a:cubicBezTo>
                    <a:cubicBezTo>
                      <a:pt x="1555" y="4854"/>
                      <a:pt x="880" y="0"/>
                      <a:pt x="119"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6"/>
              <p:cNvSpPr/>
              <p:nvPr/>
            </p:nvSpPr>
            <p:spPr>
              <a:xfrm>
                <a:off x="5236800" y="3362400"/>
                <a:ext cx="232150" cy="1199450"/>
              </a:xfrm>
              <a:custGeom>
                <a:avLst/>
                <a:gdLst/>
                <a:ahLst/>
                <a:cxnLst/>
                <a:rect l="l" t="t" r="r" b="b"/>
                <a:pathLst>
                  <a:path w="9286" h="47978" extrusionOk="0">
                    <a:moveTo>
                      <a:pt x="5878" y="0"/>
                    </a:moveTo>
                    <a:cubicBezTo>
                      <a:pt x="5878" y="0"/>
                      <a:pt x="6533" y="4910"/>
                      <a:pt x="6069" y="7529"/>
                    </a:cubicBezTo>
                    <a:cubicBezTo>
                      <a:pt x="5611" y="10148"/>
                      <a:pt x="4168" y="10049"/>
                      <a:pt x="3711" y="13633"/>
                    </a:cubicBezTo>
                    <a:cubicBezTo>
                      <a:pt x="3246" y="17216"/>
                      <a:pt x="5287" y="18061"/>
                      <a:pt x="4830" y="18997"/>
                    </a:cubicBezTo>
                    <a:cubicBezTo>
                      <a:pt x="4724" y="19215"/>
                      <a:pt x="1394" y="20502"/>
                      <a:pt x="1000" y="22207"/>
                    </a:cubicBezTo>
                    <a:cubicBezTo>
                      <a:pt x="0" y="26486"/>
                      <a:pt x="1937" y="25311"/>
                      <a:pt x="1647" y="28338"/>
                    </a:cubicBezTo>
                    <a:cubicBezTo>
                      <a:pt x="1486" y="30020"/>
                      <a:pt x="895" y="30513"/>
                      <a:pt x="698" y="31309"/>
                    </a:cubicBezTo>
                    <a:cubicBezTo>
                      <a:pt x="655" y="31485"/>
                      <a:pt x="627" y="31674"/>
                      <a:pt x="634" y="31893"/>
                    </a:cubicBezTo>
                    <a:cubicBezTo>
                      <a:pt x="634" y="31956"/>
                      <a:pt x="634" y="32020"/>
                      <a:pt x="642" y="32082"/>
                    </a:cubicBezTo>
                    <a:cubicBezTo>
                      <a:pt x="648" y="32181"/>
                      <a:pt x="655" y="32273"/>
                      <a:pt x="655" y="32372"/>
                    </a:cubicBezTo>
                    <a:lnTo>
                      <a:pt x="655" y="32378"/>
                    </a:lnTo>
                    <a:cubicBezTo>
                      <a:pt x="655" y="33371"/>
                      <a:pt x="289" y="34413"/>
                      <a:pt x="402" y="35708"/>
                    </a:cubicBezTo>
                    <a:cubicBezTo>
                      <a:pt x="571" y="36208"/>
                      <a:pt x="1063" y="37032"/>
                      <a:pt x="1092" y="37299"/>
                    </a:cubicBezTo>
                    <a:cubicBezTo>
                      <a:pt x="1486" y="41114"/>
                      <a:pt x="2211" y="44972"/>
                      <a:pt x="4372" y="47978"/>
                    </a:cubicBezTo>
                    <a:cubicBezTo>
                      <a:pt x="3591" y="46070"/>
                      <a:pt x="2816" y="43712"/>
                      <a:pt x="2549" y="41248"/>
                    </a:cubicBezTo>
                    <a:cubicBezTo>
                      <a:pt x="2183" y="37877"/>
                      <a:pt x="1887" y="35187"/>
                      <a:pt x="2345" y="31069"/>
                    </a:cubicBezTo>
                    <a:lnTo>
                      <a:pt x="2345" y="31062"/>
                    </a:lnTo>
                    <a:cubicBezTo>
                      <a:pt x="2401" y="30555"/>
                      <a:pt x="2472" y="30027"/>
                      <a:pt x="2549" y="29465"/>
                    </a:cubicBezTo>
                    <a:cubicBezTo>
                      <a:pt x="2577" y="29281"/>
                      <a:pt x="2606" y="29092"/>
                      <a:pt x="2633" y="28901"/>
                    </a:cubicBezTo>
                    <a:cubicBezTo>
                      <a:pt x="2704" y="28450"/>
                      <a:pt x="2782" y="27979"/>
                      <a:pt x="2873" y="27486"/>
                    </a:cubicBezTo>
                    <a:cubicBezTo>
                      <a:pt x="2901" y="27317"/>
                      <a:pt x="2929" y="27148"/>
                      <a:pt x="2964" y="26972"/>
                    </a:cubicBezTo>
                    <a:cubicBezTo>
                      <a:pt x="3083" y="26338"/>
                      <a:pt x="2281" y="24832"/>
                      <a:pt x="2430" y="24136"/>
                    </a:cubicBezTo>
                    <a:cubicBezTo>
                      <a:pt x="2584" y="23403"/>
                      <a:pt x="2767" y="23297"/>
                      <a:pt x="2957" y="22481"/>
                    </a:cubicBezTo>
                    <a:cubicBezTo>
                      <a:pt x="2957" y="22474"/>
                      <a:pt x="3690" y="22171"/>
                      <a:pt x="3690" y="22164"/>
                    </a:cubicBezTo>
                    <a:cubicBezTo>
                      <a:pt x="3795" y="21720"/>
                      <a:pt x="4119" y="21664"/>
                      <a:pt x="4260" y="21094"/>
                    </a:cubicBezTo>
                    <a:cubicBezTo>
                      <a:pt x="4266" y="21073"/>
                      <a:pt x="4274" y="21051"/>
                      <a:pt x="4274" y="21038"/>
                    </a:cubicBezTo>
                    <a:cubicBezTo>
                      <a:pt x="4316" y="20947"/>
                      <a:pt x="4351" y="21024"/>
                      <a:pt x="4386" y="20862"/>
                    </a:cubicBezTo>
                    <a:cubicBezTo>
                      <a:pt x="4394" y="20854"/>
                      <a:pt x="4914" y="20715"/>
                      <a:pt x="4914" y="20707"/>
                    </a:cubicBezTo>
                    <a:cubicBezTo>
                      <a:pt x="5161" y="20686"/>
                      <a:pt x="5379" y="20665"/>
                      <a:pt x="5569" y="20616"/>
                    </a:cubicBezTo>
                    <a:cubicBezTo>
                      <a:pt x="6075" y="20489"/>
                      <a:pt x="6406" y="20193"/>
                      <a:pt x="6618" y="19313"/>
                    </a:cubicBezTo>
                    <a:cubicBezTo>
                      <a:pt x="6618" y="19285"/>
                      <a:pt x="6392" y="18799"/>
                      <a:pt x="6147" y="18272"/>
                    </a:cubicBezTo>
                    <a:cubicBezTo>
                      <a:pt x="5851" y="17645"/>
                      <a:pt x="5534" y="16969"/>
                      <a:pt x="5534" y="16934"/>
                    </a:cubicBezTo>
                    <a:cubicBezTo>
                      <a:pt x="5561" y="16828"/>
                      <a:pt x="5555" y="16737"/>
                      <a:pt x="5540" y="16646"/>
                    </a:cubicBezTo>
                    <a:cubicBezTo>
                      <a:pt x="5540" y="16646"/>
                      <a:pt x="5540" y="16638"/>
                      <a:pt x="5534" y="16625"/>
                    </a:cubicBezTo>
                    <a:cubicBezTo>
                      <a:pt x="5498" y="16449"/>
                      <a:pt x="5435" y="16279"/>
                      <a:pt x="5484" y="16068"/>
                    </a:cubicBezTo>
                    <a:cubicBezTo>
                      <a:pt x="5808" y="14738"/>
                      <a:pt x="6153" y="13351"/>
                      <a:pt x="6483" y="12013"/>
                    </a:cubicBezTo>
                    <a:cubicBezTo>
                      <a:pt x="6533" y="11831"/>
                      <a:pt x="6576" y="11640"/>
                      <a:pt x="6624" y="11458"/>
                    </a:cubicBezTo>
                    <a:cubicBezTo>
                      <a:pt x="6850" y="10521"/>
                      <a:pt x="7075" y="9614"/>
                      <a:pt x="7287" y="8769"/>
                    </a:cubicBezTo>
                    <a:cubicBezTo>
                      <a:pt x="7293" y="8754"/>
                      <a:pt x="7293" y="8733"/>
                      <a:pt x="7301" y="8719"/>
                    </a:cubicBezTo>
                    <a:cubicBezTo>
                      <a:pt x="7413" y="8255"/>
                      <a:pt x="7525" y="7805"/>
                      <a:pt x="7624" y="7374"/>
                    </a:cubicBezTo>
                    <a:cubicBezTo>
                      <a:pt x="7631" y="7361"/>
                      <a:pt x="7639" y="7347"/>
                      <a:pt x="7639" y="7333"/>
                    </a:cubicBezTo>
                    <a:cubicBezTo>
                      <a:pt x="7737" y="6939"/>
                      <a:pt x="7828" y="6558"/>
                      <a:pt x="7919" y="6206"/>
                    </a:cubicBezTo>
                    <a:cubicBezTo>
                      <a:pt x="7962" y="6031"/>
                      <a:pt x="7997" y="5868"/>
                      <a:pt x="8039" y="5706"/>
                    </a:cubicBezTo>
                    <a:cubicBezTo>
                      <a:pt x="8349" y="4446"/>
                      <a:pt x="8553" y="3609"/>
                      <a:pt x="8588" y="3433"/>
                    </a:cubicBezTo>
                    <a:cubicBezTo>
                      <a:pt x="8743" y="2665"/>
                      <a:pt x="8905" y="1891"/>
                      <a:pt x="9054" y="1131"/>
                    </a:cubicBezTo>
                    <a:cubicBezTo>
                      <a:pt x="9060" y="1123"/>
                      <a:pt x="9060" y="1117"/>
                      <a:pt x="9060" y="1110"/>
                    </a:cubicBezTo>
                    <a:cubicBezTo>
                      <a:pt x="9137" y="737"/>
                      <a:pt x="9215" y="366"/>
                      <a:pt x="9286"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6"/>
              <p:cNvSpPr/>
              <p:nvPr/>
            </p:nvSpPr>
            <p:spPr>
              <a:xfrm>
                <a:off x="5244525" y="3362400"/>
                <a:ext cx="242550" cy="895725"/>
              </a:xfrm>
              <a:custGeom>
                <a:avLst/>
                <a:gdLst/>
                <a:ahLst/>
                <a:cxnLst/>
                <a:rect l="l" t="t" r="r" b="b"/>
                <a:pathLst>
                  <a:path w="9702" h="35829" extrusionOk="0">
                    <a:moveTo>
                      <a:pt x="6823" y="0"/>
                    </a:moveTo>
                    <a:cubicBezTo>
                      <a:pt x="6682" y="2148"/>
                      <a:pt x="6682" y="4144"/>
                      <a:pt x="7231" y="6291"/>
                    </a:cubicBezTo>
                    <a:cubicBezTo>
                      <a:pt x="7316" y="6657"/>
                      <a:pt x="7343" y="7009"/>
                      <a:pt x="7322" y="7333"/>
                    </a:cubicBezTo>
                    <a:cubicBezTo>
                      <a:pt x="7322" y="7347"/>
                      <a:pt x="7322" y="7361"/>
                      <a:pt x="7316" y="7376"/>
                    </a:cubicBezTo>
                    <a:cubicBezTo>
                      <a:pt x="7295" y="7853"/>
                      <a:pt x="7175" y="8298"/>
                      <a:pt x="6992" y="8719"/>
                    </a:cubicBezTo>
                    <a:cubicBezTo>
                      <a:pt x="6984" y="8734"/>
                      <a:pt x="6978" y="8755"/>
                      <a:pt x="6970" y="8769"/>
                    </a:cubicBezTo>
                    <a:cubicBezTo>
                      <a:pt x="5907" y="11170"/>
                      <a:pt x="2987" y="12865"/>
                      <a:pt x="4767" y="16696"/>
                    </a:cubicBezTo>
                    <a:cubicBezTo>
                      <a:pt x="4817" y="16801"/>
                      <a:pt x="4873" y="16907"/>
                      <a:pt x="4937" y="17019"/>
                    </a:cubicBezTo>
                    <a:cubicBezTo>
                      <a:pt x="5422" y="17935"/>
                      <a:pt x="6126" y="19012"/>
                      <a:pt x="5598" y="20075"/>
                    </a:cubicBezTo>
                    <a:cubicBezTo>
                      <a:pt x="5471" y="20123"/>
                      <a:pt x="5337" y="20166"/>
                      <a:pt x="5204" y="20208"/>
                    </a:cubicBezTo>
                    <a:cubicBezTo>
                      <a:pt x="5091" y="20250"/>
                      <a:pt x="4972" y="20285"/>
                      <a:pt x="4858" y="20320"/>
                    </a:cubicBezTo>
                    <a:cubicBezTo>
                      <a:pt x="4746" y="20357"/>
                      <a:pt x="4640" y="20384"/>
                      <a:pt x="4527" y="20413"/>
                    </a:cubicBezTo>
                    <a:cubicBezTo>
                      <a:pt x="4373" y="20455"/>
                      <a:pt x="4218" y="20504"/>
                      <a:pt x="4071" y="20546"/>
                    </a:cubicBezTo>
                    <a:cubicBezTo>
                      <a:pt x="2803" y="20933"/>
                      <a:pt x="1655" y="21447"/>
                      <a:pt x="1156" y="23418"/>
                    </a:cubicBezTo>
                    <a:cubicBezTo>
                      <a:pt x="917" y="24425"/>
                      <a:pt x="1071" y="25326"/>
                      <a:pt x="1628" y="26192"/>
                    </a:cubicBezTo>
                    <a:cubicBezTo>
                      <a:pt x="1846" y="26530"/>
                      <a:pt x="2169" y="26867"/>
                      <a:pt x="2324" y="27234"/>
                    </a:cubicBezTo>
                    <a:cubicBezTo>
                      <a:pt x="2458" y="27551"/>
                      <a:pt x="2430" y="27909"/>
                      <a:pt x="2324" y="28239"/>
                    </a:cubicBezTo>
                    <a:lnTo>
                      <a:pt x="2324" y="28247"/>
                    </a:lnTo>
                    <a:cubicBezTo>
                      <a:pt x="2324" y="28254"/>
                      <a:pt x="2324" y="28261"/>
                      <a:pt x="2318" y="28268"/>
                    </a:cubicBezTo>
                    <a:cubicBezTo>
                      <a:pt x="2282" y="28409"/>
                      <a:pt x="2225" y="28529"/>
                      <a:pt x="2162" y="28634"/>
                    </a:cubicBezTo>
                    <a:cubicBezTo>
                      <a:pt x="2134" y="28684"/>
                      <a:pt x="2106" y="28732"/>
                      <a:pt x="2078" y="28782"/>
                    </a:cubicBezTo>
                    <a:cubicBezTo>
                      <a:pt x="1810" y="29211"/>
                      <a:pt x="1458" y="29577"/>
                      <a:pt x="1162" y="29992"/>
                    </a:cubicBezTo>
                    <a:cubicBezTo>
                      <a:pt x="768" y="30563"/>
                      <a:pt x="501" y="31210"/>
                      <a:pt x="325" y="31894"/>
                    </a:cubicBezTo>
                    <a:cubicBezTo>
                      <a:pt x="275" y="32105"/>
                      <a:pt x="227" y="32316"/>
                      <a:pt x="192" y="32534"/>
                    </a:cubicBezTo>
                    <a:cubicBezTo>
                      <a:pt x="136" y="32872"/>
                      <a:pt x="99" y="33216"/>
                      <a:pt x="78" y="33555"/>
                    </a:cubicBezTo>
                    <a:cubicBezTo>
                      <a:pt x="30" y="34125"/>
                      <a:pt x="16" y="34702"/>
                      <a:pt x="8" y="35273"/>
                    </a:cubicBezTo>
                    <a:cubicBezTo>
                      <a:pt x="1" y="35399"/>
                      <a:pt x="1" y="35532"/>
                      <a:pt x="57" y="35652"/>
                    </a:cubicBezTo>
                    <a:cubicBezTo>
                      <a:pt x="64" y="35673"/>
                      <a:pt x="78" y="35694"/>
                      <a:pt x="93" y="35708"/>
                    </a:cubicBezTo>
                    <a:cubicBezTo>
                      <a:pt x="149" y="35793"/>
                      <a:pt x="254" y="35828"/>
                      <a:pt x="360" y="35828"/>
                    </a:cubicBezTo>
                    <a:cubicBezTo>
                      <a:pt x="366" y="35828"/>
                      <a:pt x="372" y="35828"/>
                      <a:pt x="377" y="35828"/>
                    </a:cubicBezTo>
                    <a:cubicBezTo>
                      <a:pt x="845" y="35828"/>
                      <a:pt x="840" y="35524"/>
                      <a:pt x="861" y="35356"/>
                    </a:cubicBezTo>
                    <a:cubicBezTo>
                      <a:pt x="987" y="34272"/>
                      <a:pt x="959" y="33132"/>
                      <a:pt x="1416" y="32140"/>
                    </a:cubicBezTo>
                    <a:cubicBezTo>
                      <a:pt x="1634" y="31676"/>
                      <a:pt x="1669" y="31372"/>
                      <a:pt x="2028" y="31069"/>
                    </a:cubicBezTo>
                    <a:lnTo>
                      <a:pt x="2036" y="31069"/>
                    </a:lnTo>
                    <a:lnTo>
                      <a:pt x="2036" y="31063"/>
                    </a:lnTo>
                    <a:cubicBezTo>
                      <a:pt x="2359" y="30795"/>
                      <a:pt x="2732" y="30578"/>
                      <a:pt x="3141" y="30380"/>
                    </a:cubicBezTo>
                    <a:cubicBezTo>
                      <a:pt x="3845" y="30042"/>
                      <a:pt x="4197" y="28979"/>
                      <a:pt x="4245" y="28261"/>
                    </a:cubicBezTo>
                    <a:cubicBezTo>
                      <a:pt x="4514" y="26959"/>
                      <a:pt x="3922" y="26269"/>
                      <a:pt x="3380" y="25586"/>
                    </a:cubicBezTo>
                    <a:cubicBezTo>
                      <a:pt x="3232" y="25403"/>
                      <a:pt x="3120" y="25199"/>
                      <a:pt x="3049" y="24980"/>
                    </a:cubicBezTo>
                    <a:cubicBezTo>
                      <a:pt x="2761" y="24163"/>
                      <a:pt x="2979" y="23193"/>
                      <a:pt x="3577" y="22630"/>
                    </a:cubicBezTo>
                    <a:cubicBezTo>
                      <a:pt x="3718" y="22496"/>
                      <a:pt x="3887" y="22390"/>
                      <a:pt x="4070" y="22313"/>
                    </a:cubicBezTo>
                    <a:cubicBezTo>
                      <a:pt x="4485" y="22137"/>
                      <a:pt x="4943" y="22031"/>
                      <a:pt x="5372" y="21925"/>
                    </a:cubicBezTo>
                    <a:cubicBezTo>
                      <a:pt x="5809" y="21826"/>
                      <a:pt x="6224" y="21588"/>
                      <a:pt x="6541" y="21215"/>
                    </a:cubicBezTo>
                    <a:cubicBezTo>
                      <a:pt x="8350" y="19095"/>
                      <a:pt x="5407" y="15372"/>
                      <a:pt x="6914" y="12817"/>
                    </a:cubicBezTo>
                    <a:cubicBezTo>
                      <a:pt x="7914" y="11311"/>
                      <a:pt x="9462" y="10092"/>
                      <a:pt x="9441" y="7959"/>
                    </a:cubicBezTo>
                    <a:cubicBezTo>
                      <a:pt x="9702" y="5256"/>
                      <a:pt x="9030" y="373"/>
                      <a:pt x="8974" y="0"/>
                    </a:cubicBezTo>
                    <a:close/>
                  </a:path>
                </a:pathLst>
              </a:custGeom>
              <a:solidFill>
                <a:srgbClr val="FFB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6"/>
              <p:cNvSpPr/>
              <p:nvPr/>
            </p:nvSpPr>
            <p:spPr>
              <a:xfrm>
                <a:off x="5220600" y="3362400"/>
                <a:ext cx="227050" cy="894825"/>
              </a:xfrm>
              <a:custGeom>
                <a:avLst/>
                <a:gdLst/>
                <a:ahLst/>
                <a:cxnLst/>
                <a:rect l="l" t="t" r="r" b="b"/>
                <a:pathLst>
                  <a:path w="9082" h="35793" extrusionOk="0">
                    <a:moveTo>
                      <a:pt x="7185" y="0"/>
                    </a:moveTo>
                    <a:cubicBezTo>
                      <a:pt x="7166" y="2032"/>
                      <a:pt x="7294" y="4270"/>
                      <a:pt x="7808" y="6276"/>
                    </a:cubicBezTo>
                    <a:cubicBezTo>
                      <a:pt x="8716" y="10310"/>
                      <a:pt x="3022" y="11690"/>
                      <a:pt x="5345" y="16681"/>
                    </a:cubicBezTo>
                    <a:cubicBezTo>
                      <a:pt x="5795" y="17645"/>
                      <a:pt x="7198" y="19532"/>
                      <a:pt x="6007" y="20017"/>
                    </a:cubicBezTo>
                    <a:lnTo>
                      <a:pt x="5798" y="20041"/>
                    </a:lnTo>
                    <a:cubicBezTo>
                      <a:pt x="2011" y="20154"/>
                      <a:pt x="1" y="23889"/>
                      <a:pt x="2950" y="27155"/>
                    </a:cubicBezTo>
                    <a:cubicBezTo>
                      <a:pt x="3155" y="27389"/>
                      <a:pt x="3089" y="28256"/>
                      <a:pt x="2919" y="28523"/>
                    </a:cubicBezTo>
                    <a:cubicBezTo>
                      <a:pt x="2208" y="29671"/>
                      <a:pt x="1768" y="30394"/>
                      <a:pt x="1346" y="31309"/>
                    </a:cubicBezTo>
                    <a:cubicBezTo>
                      <a:pt x="663" y="32774"/>
                      <a:pt x="492" y="34645"/>
                      <a:pt x="1081" y="35793"/>
                    </a:cubicBezTo>
                    <a:cubicBezTo>
                      <a:pt x="1095" y="34963"/>
                      <a:pt x="1053" y="34220"/>
                      <a:pt x="1159" y="33607"/>
                    </a:cubicBezTo>
                    <a:cubicBezTo>
                      <a:pt x="1229" y="33164"/>
                      <a:pt x="1429" y="32343"/>
                      <a:pt x="1429" y="32343"/>
                    </a:cubicBezTo>
                    <a:cubicBezTo>
                      <a:pt x="1992" y="30450"/>
                      <a:pt x="2824" y="29768"/>
                      <a:pt x="3281" y="28901"/>
                    </a:cubicBezTo>
                    <a:cubicBezTo>
                      <a:pt x="3499" y="28508"/>
                      <a:pt x="3605" y="28077"/>
                      <a:pt x="3521" y="27487"/>
                    </a:cubicBezTo>
                    <a:cubicBezTo>
                      <a:pt x="3499" y="27325"/>
                      <a:pt x="3457" y="27155"/>
                      <a:pt x="3408" y="26973"/>
                    </a:cubicBezTo>
                    <a:cubicBezTo>
                      <a:pt x="2993" y="25874"/>
                      <a:pt x="2169" y="24965"/>
                      <a:pt x="2436" y="23854"/>
                    </a:cubicBezTo>
                    <a:cubicBezTo>
                      <a:pt x="2761" y="21699"/>
                      <a:pt x="3768" y="21355"/>
                      <a:pt x="4922" y="21038"/>
                    </a:cubicBezTo>
                    <a:cubicBezTo>
                      <a:pt x="5401" y="20904"/>
                      <a:pt x="5858" y="20798"/>
                      <a:pt x="6217" y="20616"/>
                    </a:cubicBezTo>
                    <a:cubicBezTo>
                      <a:pt x="6851" y="20285"/>
                      <a:pt x="7181" y="19708"/>
                      <a:pt x="6795" y="18272"/>
                    </a:cubicBezTo>
                    <a:cubicBezTo>
                      <a:pt x="6675" y="17821"/>
                      <a:pt x="6478" y="17286"/>
                      <a:pt x="6188" y="16646"/>
                    </a:cubicBezTo>
                    <a:cubicBezTo>
                      <a:pt x="6188" y="16646"/>
                      <a:pt x="6188" y="16638"/>
                      <a:pt x="6182" y="16625"/>
                    </a:cubicBezTo>
                    <a:cubicBezTo>
                      <a:pt x="6105" y="16449"/>
                      <a:pt x="6020" y="16265"/>
                      <a:pt x="5929" y="16068"/>
                    </a:cubicBezTo>
                    <a:cubicBezTo>
                      <a:pt x="5316" y="14160"/>
                      <a:pt x="6302" y="12844"/>
                      <a:pt x="7272" y="11458"/>
                    </a:cubicBezTo>
                    <a:cubicBezTo>
                      <a:pt x="8181" y="10163"/>
                      <a:pt x="9082" y="8797"/>
                      <a:pt x="8667" y="6819"/>
                    </a:cubicBezTo>
                    <a:cubicBezTo>
                      <a:pt x="8631" y="6622"/>
                      <a:pt x="8596" y="6417"/>
                      <a:pt x="8569" y="6206"/>
                    </a:cubicBezTo>
                    <a:cubicBezTo>
                      <a:pt x="8258" y="4243"/>
                      <a:pt x="8033" y="1978"/>
                      <a:pt x="8033"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6"/>
              <p:cNvSpPr/>
              <p:nvPr/>
            </p:nvSpPr>
            <p:spPr>
              <a:xfrm>
                <a:off x="5451550" y="3480250"/>
                <a:ext cx="24650" cy="145475"/>
              </a:xfrm>
              <a:custGeom>
                <a:avLst/>
                <a:gdLst/>
                <a:ahLst/>
                <a:cxnLst/>
                <a:rect l="l" t="t" r="r" b="b"/>
                <a:pathLst>
                  <a:path w="986" h="5819" extrusionOk="0">
                    <a:moveTo>
                      <a:pt x="342" y="0"/>
                    </a:moveTo>
                    <a:cubicBezTo>
                      <a:pt x="209" y="0"/>
                      <a:pt x="368" y="747"/>
                      <a:pt x="381" y="874"/>
                    </a:cubicBezTo>
                    <a:lnTo>
                      <a:pt x="383" y="874"/>
                    </a:lnTo>
                    <a:cubicBezTo>
                      <a:pt x="411" y="1149"/>
                      <a:pt x="441" y="1424"/>
                      <a:pt x="471" y="1700"/>
                    </a:cubicBezTo>
                    <a:cubicBezTo>
                      <a:pt x="541" y="2357"/>
                      <a:pt x="612" y="3021"/>
                      <a:pt x="581" y="3686"/>
                    </a:cubicBezTo>
                    <a:cubicBezTo>
                      <a:pt x="548" y="4351"/>
                      <a:pt x="406" y="5026"/>
                      <a:pt x="86" y="5580"/>
                    </a:cubicBezTo>
                    <a:cubicBezTo>
                      <a:pt x="46" y="5648"/>
                      <a:pt x="1" y="5726"/>
                      <a:pt x="16" y="5806"/>
                    </a:cubicBezTo>
                    <a:cubicBezTo>
                      <a:pt x="30" y="5815"/>
                      <a:pt x="44" y="5818"/>
                      <a:pt x="59" y="5818"/>
                    </a:cubicBezTo>
                    <a:cubicBezTo>
                      <a:pt x="125" y="5818"/>
                      <a:pt x="192" y="5733"/>
                      <a:pt x="232" y="5658"/>
                    </a:cubicBezTo>
                    <a:cubicBezTo>
                      <a:pt x="520" y="5124"/>
                      <a:pt x="799" y="4567"/>
                      <a:pt x="898" y="3948"/>
                    </a:cubicBezTo>
                    <a:cubicBezTo>
                      <a:pt x="985" y="3395"/>
                      <a:pt x="920" y="2830"/>
                      <a:pt x="838" y="2281"/>
                    </a:cubicBezTo>
                    <a:cubicBezTo>
                      <a:pt x="822" y="2172"/>
                      <a:pt x="806" y="2065"/>
                      <a:pt x="789" y="1958"/>
                    </a:cubicBezTo>
                    <a:cubicBezTo>
                      <a:pt x="772" y="1851"/>
                      <a:pt x="756" y="1742"/>
                      <a:pt x="738" y="1633"/>
                    </a:cubicBezTo>
                    <a:cubicBezTo>
                      <a:pt x="694" y="1348"/>
                      <a:pt x="650" y="1059"/>
                      <a:pt x="605" y="773"/>
                    </a:cubicBezTo>
                    <a:cubicBezTo>
                      <a:pt x="575" y="583"/>
                      <a:pt x="575" y="252"/>
                      <a:pt x="462" y="104"/>
                    </a:cubicBezTo>
                    <a:cubicBezTo>
                      <a:pt x="408" y="31"/>
                      <a:pt x="369" y="0"/>
                      <a:pt x="342"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6"/>
              <p:cNvSpPr/>
              <p:nvPr/>
            </p:nvSpPr>
            <p:spPr>
              <a:xfrm>
                <a:off x="5379625" y="3823675"/>
                <a:ext cx="39700" cy="78325"/>
              </a:xfrm>
              <a:custGeom>
                <a:avLst/>
                <a:gdLst/>
                <a:ahLst/>
                <a:cxnLst/>
                <a:rect l="l" t="t" r="r" b="b"/>
                <a:pathLst>
                  <a:path w="1588" h="3133" extrusionOk="0">
                    <a:moveTo>
                      <a:pt x="1444" y="0"/>
                    </a:moveTo>
                    <a:cubicBezTo>
                      <a:pt x="1412" y="0"/>
                      <a:pt x="1379" y="25"/>
                      <a:pt x="1361" y="58"/>
                    </a:cubicBezTo>
                    <a:cubicBezTo>
                      <a:pt x="1337" y="104"/>
                      <a:pt x="1332" y="160"/>
                      <a:pt x="1329" y="212"/>
                    </a:cubicBezTo>
                    <a:cubicBezTo>
                      <a:pt x="1307" y="567"/>
                      <a:pt x="1279" y="920"/>
                      <a:pt x="1233" y="1269"/>
                    </a:cubicBezTo>
                    <a:cubicBezTo>
                      <a:pt x="1172" y="1718"/>
                      <a:pt x="1065" y="2192"/>
                      <a:pt x="777" y="2497"/>
                    </a:cubicBezTo>
                    <a:cubicBezTo>
                      <a:pt x="662" y="2618"/>
                      <a:pt x="525" y="2704"/>
                      <a:pt x="389" y="2784"/>
                    </a:cubicBezTo>
                    <a:cubicBezTo>
                      <a:pt x="317" y="2825"/>
                      <a:pt x="47" y="2926"/>
                      <a:pt x="23" y="3022"/>
                    </a:cubicBezTo>
                    <a:cubicBezTo>
                      <a:pt x="1" y="3116"/>
                      <a:pt x="129" y="3131"/>
                      <a:pt x="184" y="3132"/>
                    </a:cubicBezTo>
                    <a:cubicBezTo>
                      <a:pt x="186" y="3132"/>
                      <a:pt x="189" y="3132"/>
                      <a:pt x="191" y="3132"/>
                    </a:cubicBezTo>
                    <a:cubicBezTo>
                      <a:pt x="323" y="3132"/>
                      <a:pt x="444" y="3035"/>
                      <a:pt x="558" y="2966"/>
                    </a:cubicBezTo>
                    <a:lnTo>
                      <a:pt x="558" y="2967"/>
                    </a:lnTo>
                    <a:cubicBezTo>
                      <a:pt x="652" y="2911"/>
                      <a:pt x="744" y="2854"/>
                      <a:pt x="830" y="2785"/>
                    </a:cubicBezTo>
                    <a:cubicBezTo>
                      <a:pt x="1142" y="2533"/>
                      <a:pt x="1353" y="2130"/>
                      <a:pt x="1463" y="1703"/>
                    </a:cubicBezTo>
                    <a:cubicBezTo>
                      <a:pt x="1573" y="1278"/>
                      <a:pt x="1588" y="828"/>
                      <a:pt x="1571" y="385"/>
                    </a:cubicBezTo>
                    <a:cubicBezTo>
                      <a:pt x="1566" y="274"/>
                      <a:pt x="1560" y="160"/>
                      <a:pt x="1515" y="63"/>
                    </a:cubicBezTo>
                    <a:cubicBezTo>
                      <a:pt x="1507" y="41"/>
                      <a:pt x="1494" y="22"/>
                      <a:pt x="1478" y="10"/>
                    </a:cubicBezTo>
                    <a:cubicBezTo>
                      <a:pt x="1467" y="3"/>
                      <a:pt x="1456" y="0"/>
                      <a:pt x="1444"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6"/>
              <p:cNvSpPr/>
              <p:nvPr/>
            </p:nvSpPr>
            <p:spPr>
              <a:xfrm>
                <a:off x="5298575" y="4023500"/>
                <a:ext cx="47700" cy="103950"/>
              </a:xfrm>
              <a:custGeom>
                <a:avLst/>
                <a:gdLst/>
                <a:ahLst/>
                <a:cxnLst/>
                <a:rect l="l" t="t" r="r" b="b"/>
                <a:pathLst>
                  <a:path w="1908" h="4158" extrusionOk="0">
                    <a:moveTo>
                      <a:pt x="1489" y="0"/>
                    </a:moveTo>
                    <a:cubicBezTo>
                      <a:pt x="1477" y="0"/>
                      <a:pt x="1465" y="2"/>
                      <a:pt x="1453" y="4"/>
                    </a:cubicBezTo>
                    <a:cubicBezTo>
                      <a:pt x="1280" y="35"/>
                      <a:pt x="1362" y="195"/>
                      <a:pt x="1386" y="357"/>
                    </a:cubicBezTo>
                    <a:cubicBezTo>
                      <a:pt x="1412" y="530"/>
                      <a:pt x="1432" y="704"/>
                      <a:pt x="1446" y="880"/>
                    </a:cubicBezTo>
                    <a:cubicBezTo>
                      <a:pt x="1471" y="1222"/>
                      <a:pt x="1468" y="1568"/>
                      <a:pt x="1422" y="1910"/>
                    </a:cubicBezTo>
                    <a:cubicBezTo>
                      <a:pt x="1340" y="2510"/>
                      <a:pt x="1112" y="3099"/>
                      <a:pt x="724" y="3502"/>
                    </a:cubicBezTo>
                    <a:cubicBezTo>
                      <a:pt x="545" y="3687"/>
                      <a:pt x="1" y="4158"/>
                      <a:pt x="169" y="4158"/>
                    </a:cubicBezTo>
                    <a:cubicBezTo>
                      <a:pt x="181" y="4158"/>
                      <a:pt x="195" y="4156"/>
                      <a:pt x="213" y="4151"/>
                    </a:cubicBezTo>
                    <a:cubicBezTo>
                      <a:pt x="869" y="3885"/>
                      <a:pt x="1427" y="3274"/>
                      <a:pt x="1702" y="2517"/>
                    </a:cubicBezTo>
                    <a:lnTo>
                      <a:pt x="1703" y="2517"/>
                    </a:lnTo>
                    <a:cubicBezTo>
                      <a:pt x="1825" y="2180"/>
                      <a:pt x="1891" y="1817"/>
                      <a:pt x="1900" y="1452"/>
                    </a:cubicBezTo>
                    <a:cubicBezTo>
                      <a:pt x="1907" y="1169"/>
                      <a:pt x="1866" y="0"/>
                      <a:pt x="1489"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6"/>
              <p:cNvSpPr/>
              <p:nvPr/>
            </p:nvSpPr>
            <p:spPr>
              <a:xfrm>
                <a:off x="5296325" y="3914925"/>
                <a:ext cx="34875" cy="76200"/>
              </a:xfrm>
              <a:custGeom>
                <a:avLst/>
                <a:gdLst/>
                <a:ahLst/>
                <a:cxnLst/>
                <a:rect l="l" t="t" r="r" b="b"/>
                <a:pathLst>
                  <a:path w="1395" h="3048" extrusionOk="0">
                    <a:moveTo>
                      <a:pt x="1185" y="1"/>
                    </a:moveTo>
                    <a:cubicBezTo>
                      <a:pt x="986" y="1"/>
                      <a:pt x="669" y="290"/>
                      <a:pt x="578" y="383"/>
                    </a:cubicBezTo>
                    <a:cubicBezTo>
                      <a:pt x="287" y="676"/>
                      <a:pt x="106" y="1109"/>
                      <a:pt x="52" y="1554"/>
                    </a:cubicBezTo>
                    <a:cubicBezTo>
                      <a:pt x="0" y="1999"/>
                      <a:pt x="69" y="2455"/>
                      <a:pt x="216" y="2864"/>
                    </a:cubicBezTo>
                    <a:cubicBezTo>
                      <a:pt x="247" y="2950"/>
                      <a:pt x="311" y="3047"/>
                      <a:pt x="381" y="3047"/>
                    </a:cubicBezTo>
                    <a:cubicBezTo>
                      <a:pt x="395" y="3047"/>
                      <a:pt x="410" y="3043"/>
                      <a:pt x="424" y="3034"/>
                    </a:cubicBezTo>
                    <a:cubicBezTo>
                      <a:pt x="475" y="3003"/>
                      <a:pt x="490" y="2919"/>
                      <a:pt x="475" y="2855"/>
                    </a:cubicBezTo>
                    <a:cubicBezTo>
                      <a:pt x="460" y="2788"/>
                      <a:pt x="423" y="2733"/>
                      <a:pt x="393" y="2676"/>
                    </a:cubicBezTo>
                    <a:cubicBezTo>
                      <a:pt x="218" y="2339"/>
                      <a:pt x="274" y="1903"/>
                      <a:pt x="337" y="1508"/>
                    </a:cubicBezTo>
                    <a:cubicBezTo>
                      <a:pt x="363" y="1345"/>
                      <a:pt x="391" y="1176"/>
                      <a:pt x="463" y="1032"/>
                    </a:cubicBezTo>
                    <a:cubicBezTo>
                      <a:pt x="523" y="913"/>
                      <a:pt x="610" y="817"/>
                      <a:pt x="699" y="726"/>
                    </a:cubicBezTo>
                    <a:cubicBezTo>
                      <a:pt x="837" y="585"/>
                      <a:pt x="981" y="453"/>
                      <a:pt x="1129" y="328"/>
                    </a:cubicBezTo>
                    <a:cubicBezTo>
                      <a:pt x="1214" y="257"/>
                      <a:pt x="1395" y="191"/>
                      <a:pt x="1308" y="63"/>
                    </a:cubicBezTo>
                    <a:cubicBezTo>
                      <a:pt x="1278" y="19"/>
                      <a:pt x="1235" y="1"/>
                      <a:pt x="1185"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6"/>
              <p:cNvSpPr/>
              <p:nvPr/>
            </p:nvSpPr>
            <p:spPr>
              <a:xfrm>
                <a:off x="5387375" y="3664750"/>
                <a:ext cx="28625" cy="123725"/>
              </a:xfrm>
              <a:custGeom>
                <a:avLst/>
                <a:gdLst/>
                <a:ahLst/>
                <a:cxnLst/>
                <a:rect l="l" t="t" r="r" b="b"/>
                <a:pathLst>
                  <a:path w="1145" h="4949" extrusionOk="0">
                    <a:moveTo>
                      <a:pt x="1088" y="1"/>
                    </a:moveTo>
                    <a:cubicBezTo>
                      <a:pt x="929" y="1"/>
                      <a:pt x="709" y="343"/>
                      <a:pt x="639" y="476"/>
                    </a:cubicBezTo>
                    <a:cubicBezTo>
                      <a:pt x="477" y="783"/>
                      <a:pt x="347" y="1128"/>
                      <a:pt x="233" y="1463"/>
                    </a:cubicBezTo>
                    <a:cubicBezTo>
                      <a:pt x="158" y="1678"/>
                      <a:pt x="92" y="1902"/>
                      <a:pt x="62" y="2131"/>
                    </a:cubicBezTo>
                    <a:cubicBezTo>
                      <a:pt x="0" y="2619"/>
                      <a:pt x="105" y="3108"/>
                      <a:pt x="180" y="3591"/>
                    </a:cubicBezTo>
                    <a:cubicBezTo>
                      <a:pt x="250" y="4039"/>
                      <a:pt x="294" y="4492"/>
                      <a:pt x="314" y="4949"/>
                    </a:cubicBezTo>
                    <a:cubicBezTo>
                      <a:pt x="469" y="4911"/>
                      <a:pt x="534" y="4690"/>
                      <a:pt x="545" y="4504"/>
                    </a:cubicBezTo>
                    <a:cubicBezTo>
                      <a:pt x="595" y="3713"/>
                      <a:pt x="221" y="2954"/>
                      <a:pt x="294" y="2165"/>
                    </a:cubicBezTo>
                    <a:cubicBezTo>
                      <a:pt x="347" y="1590"/>
                      <a:pt x="629" y="1081"/>
                      <a:pt x="903" y="598"/>
                    </a:cubicBezTo>
                    <a:cubicBezTo>
                      <a:pt x="1001" y="426"/>
                      <a:pt x="1123" y="229"/>
                      <a:pt x="1144" y="18"/>
                    </a:cubicBezTo>
                    <a:cubicBezTo>
                      <a:pt x="1127" y="6"/>
                      <a:pt x="1108" y="1"/>
                      <a:pt x="1088"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6"/>
              <p:cNvSpPr/>
              <p:nvPr/>
            </p:nvSpPr>
            <p:spPr>
              <a:xfrm>
                <a:off x="5252900" y="4172675"/>
                <a:ext cx="14525" cy="79075"/>
              </a:xfrm>
              <a:custGeom>
                <a:avLst/>
                <a:gdLst/>
                <a:ahLst/>
                <a:cxnLst/>
                <a:rect l="l" t="t" r="r" b="b"/>
                <a:pathLst>
                  <a:path w="581" h="3163" extrusionOk="0">
                    <a:moveTo>
                      <a:pt x="580" y="1"/>
                    </a:moveTo>
                    <a:lnTo>
                      <a:pt x="580" y="1"/>
                    </a:lnTo>
                    <a:cubicBezTo>
                      <a:pt x="365" y="315"/>
                      <a:pt x="352" y="721"/>
                      <a:pt x="326" y="1101"/>
                    </a:cubicBezTo>
                    <a:cubicBezTo>
                      <a:pt x="281" y="1789"/>
                      <a:pt x="181" y="2484"/>
                      <a:pt x="0" y="3150"/>
                    </a:cubicBezTo>
                    <a:cubicBezTo>
                      <a:pt x="14" y="3158"/>
                      <a:pt x="27" y="3162"/>
                      <a:pt x="40" y="3162"/>
                    </a:cubicBezTo>
                    <a:cubicBezTo>
                      <a:pt x="254" y="3162"/>
                      <a:pt x="385" y="2074"/>
                      <a:pt x="398" y="1943"/>
                    </a:cubicBezTo>
                    <a:cubicBezTo>
                      <a:pt x="459" y="1296"/>
                      <a:pt x="519" y="648"/>
                      <a:pt x="580"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6"/>
              <p:cNvSpPr/>
              <p:nvPr/>
            </p:nvSpPr>
            <p:spPr>
              <a:xfrm>
                <a:off x="5344900" y="4675875"/>
                <a:ext cx="46700" cy="125075"/>
              </a:xfrm>
              <a:custGeom>
                <a:avLst/>
                <a:gdLst/>
                <a:ahLst/>
                <a:cxnLst/>
                <a:rect l="l" t="t" r="r" b="b"/>
                <a:pathLst>
                  <a:path w="1868" h="5003" extrusionOk="0">
                    <a:moveTo>
                      <a:pt x="1720" y="0"/>
                    </a:moveTo>
                    <a:cubicBezTo>
                      <a:pt x="1529" y="0"/>
                      <a:pt x="1155" y="317"/>
                      <a:pt x="650" y="1110"/>
                    </a:cubicBezTo>
                    <a:cubicBezTo>
                      <a:pt x="1" y="2129"/>
                      <a:pt x="1129" y="5002"/>
                      <a:pt x="1543" y="5002"/>
                    </a:cubicBezTo>
                    <a:cubicBezTo>
                      <a:pt x="1614" y="5002"/>
                      <a:pt x="1664" y="4919"/>
                      <a:pt x="1680" y="4728"/>
                    </a:cubicBezTo>
                    <a:cubicBezTo>
                      <a:pt x="1796" y="3419"/>
                      <a:pt x="1864" y="224"/>
                      <a:pt x="1864" y="224"/>
                    </a:cubicBezTo>
                    <a:cubicBezTo>
                      <a:pt x="1867" y="82"/>
                      <a:pt x="1817" y="0"/>
                      <a:pt x="1720"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6"/>
              <p:cNvSpPr/>
              <p:nvPr/>
            </p:nvSpPr>
            <p:spPr>
              <a:xfrm>
                <a:off x="5183175" y="5266775"/>
                <a:ext cx="51000" cy="56550"/>
              </a:xfrm>
              <a:custGeom>
                <a:avLst/>
                <a:gdLst/>
                <a:ahLst/>
                <a:cxnLst/>
                <a:rect l="l" t="t" r="r" b="b"/>
                <a:pathLst>
                  <a:path w="2040" h="2262" extrusionOk="0">
                    <a:moveTo>
                      <a:pt x="1152" y="1"/>
                    </a:moveTo>
                    <a:cubicBezTo>
                      <a:pt x="746" y="1"/>
                      <a:pt x="134" y="57"/>
                      <a:pt x="43" y="544"/>
                    </a:cubicBezTo>
                    <a:cubicBezTo>
                      <a:pt x="1" y="771"/>
                      <a:pt x="84" y="1031"/>
                      <a:pt x="125" y="1252"/>
                    </a:cubicBezTo>
                    <a:cubicBezTo>
                      <a:pt x="177" y="1517"/>
                      <a:pt x="197" y="1850"/>
                      <a:pt x="391" y="2056"/>
                    </a:cubicBezTo>
                    <a:cubicBezTo>
                      <a:pt x="553" y="2225"/>
                      <a:pt x="795" y="2262"/>
                      <a:pt x="1035" y="2262"/>
                    </a:cubicBezTo>
                    <a:cubicBezTo>
                      <a:pt x="1101" y="2262"/>
                      <a:pt x="1167" y="2259"/>
                      <a:pt x="1231" y="2255"/>
                    </a:cubicBezTo>
                    <a:cubicBezTo>
                      <a:pt x="1507" y="2242"/>
                      <a:pt x="1831" y="2198"/>
                      <a:pt x="1960" y="1955"/>
                    </a:cubicBezTo>
                    <a:cubicBezTo>
                      <a:pt x="2039" y="1805"/>
                      <a:pt x="2017" y="1624"/>
                      <a:pt x="1992" y="1457"/>
                    </a:cubicBezTo>
                    <a:cubicBezTo>
                      <a:pt x="1945" y="1140"/>
                      <a:pt x="1897" y="823"/>
                      <a:pt x="1851" y="506"/>
                    </a:cubicBezTo>
                    <a:cubicBezTo>
                      <a:pt x="1833" y="391"/>
                      <a:pt x="1814" y="270"/>
                      <a:pt x="1742" y="178"/>
                    </a:cubicBezTo>
                    <a:cubicBezTo>
                      <a:pt x="1616" y="17"/>
                      <a:pt x="1383" y="2"/>
                      <a:pt x="1180" y="1"/>
                    </a:cubicBezTo>
                    <a:cubicBezTo>
                      <a:pt x="1170" y="1"/>
                      <a:pt x="1161" y="1"/>
                      <a:pt x="1152" y="1"/>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6"/>
              <p:cNvSpPr/>
              <p:nvPr/>
            </p:nvSpPr>
            <p:spPr>
              <a:xfrm>
                <a:off x="5299600" y="5290800"/>
                <a:ext cx="43750" cy="51375"/>
              </a:xfrm>
              <a:custGeom>
                <a:avLst/>
                <a:gdLst/>
                <a:ahLst/>
                <a:cxnLst/>
                <a:rect l="l" t="t" r="r" b="b"/>
                <a:pathLst>
                  <a:path w="1750" h="2055" extrusionOk="0">
                    <a:moveTo>
                      <a:pt x="417" y="1"/>
                    </a:moveTo>
                    <a:cubicBezTo>
                      <a:pt x="331" y="1"/>
                      <a:pt x="247" y="24"/>
                      <a:pt x="185" y="82"/>
                    </a:cubicBezTo>
                    <a:cubicBezTo>
                      <a:pt x="97" y="163"/>
                      <a:pt x="75" y="290"/>
                      <a:pt x="60" y="409"/>
                    </a:cubicBezTo>
                    <a:cubicBezTo>
                      <a:pt x="0" y="913"/>
                      <a:pt x="17" y="1427"/>
                      <a:pt x="111" y="1926"/>
                    </a:cubicBezTo>
                    <a:lnTo>
                      <a:pt x="210" y="2054"/>
                    </a:lnTo>
                    <a:cubicBezTo>
                      <a:pt x="600" y="2040"/>
                      <a:pt x="992" y="2027"/>
                      <a:pt x="1384" y="2013"/>
                    </a:cubicBezTo>
                    <a:cubicBezTo>
                      <a:pt x="1484" y="2011"/>
                      <a:pt x="1595" y="2001"/>
                      <a:pt x="1659" y="1926"/>
                    </a:cubicBezTo>
                    <a:cubicBezTo>
                      <a:pt x="1749" y="1822"/>
                      <a:pt x="1698" y="1664"/>
                      <a:pt x="1642" y="1539"/>
                    </a:cubicBezTo>
                    <a:cubicBezTo>
                      <a:pt x="1533" y="1297"/>
                      <a:pt x="1420" y="1057"/>
                      <a:pt x="1301" y="820"/>
                    </a:cubicBezTo>
                    <a:cubicBezTo>
                      <a:pt x="1217" y="651"/>
                      <a:pt x="1129" y="481"/>
                      <a:pt x="1009" y="335"/>
                    </a:cubicBezTo>
                    <a:cubicBezTo>
                      <a:pt x="888" y="188"/>
                      <a:pt x="731" y="65"/>
                      <a:pt x="549" y="18"/>
                    </a:cubicBezTo>
                    <a:cubicBezTo>
                      <a:pt x="506" y="7"/>
                      <a:pt x="462" y="1"/>
                      <a:pt x="417" y="1"/>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6"/>
              <p:cNvSpPr/>
              <p:nvPr/>
            </p:nvSpPr>
            <p:spPr>
              <a:xfrm>
                <a:off x="5395000" y="5286825"/>
                <a:ext cx="62475" cy="63500"/>
              </a:xfrm>
              <a:custGeom>
                <a:avLst/>
                <a:gdLst/>
                <a:ahLst/>
                <a:cxnLst/>
                <a:rect l="l" t="t" r="r" b="b"/>
                <a:pathLst>
                  <a:path w="2499" h="2540" extrusionOk="0">
                    <a:moveTo>
                      <a:pt x="1267" y="0"/>
                    </a:moveTo>
                    <a:cubicBezTo>
                      <a:pt x="1209" y="0"/>
                      <a:pt x="1150" y="8"/>
                      <a:pt x="1094" y="16"/>
                    </a:cubicBezTo>
                    <a:cubicBezTo>
                      <a:pt x="889" y="45"/>
                      <a:pt x="684" y="75"/>
                      <a:pt x="481" y="103"/>
                    </a:cubicBezTo>
                    <a:cubicBezTo>
                      <a:pt x="314" y="127"/>
                      <a:pt x="39" y="178"/>
                      <a:pt x="16" y="392"/>
                    </a:cubicBezTo>
                    <a:cubicBezTo>
                      <a:pt x="1" y="525"/>
                      <a:pt x="138" y="614"/>
                      <a:pt x="198" y="720"/>
                    </a:cubicBezTo>
                    <a:cubicBezTo>
                      <a:pt x="310" y="919"/>
                      <a:pt x="334" y="1191"/>
                      <a:pt x="387" y="1412"/>
                    </a:cubicBezTo>
                    <a:cubicBezTo>
                      <a:pt x="451" y="1675"/>
                      <a:pt x="515" y="1940"/>
                      <a:pt x="580" y="2204"/>
                    </a:cubicBezTo>
                    <a:cubicBezTo>
                      <a:pt x="603" y="2302"/>
                      <a:pt x="631" y="2407"/>
                      <a:pt x="708" y="2471"/>
                    </a:cubicBezTo>
                    <a:cubicBezTo>
                      <a:pt x="777" y="2528"/>
                      <a:pt x="869" y="2540"/>
                      <a:pt x="960" y="2540"/>
                    </a:cubicBezTo>
                    <a:cubicBezTo>
                      <a:pt x="987" y="2540"/>
                      <a:pt x="1014" y="2539"/>
                      <a:pt x="1040" y="2538"/>
                    </a:cubicBezTo>
                    <a:cubicBezTo>
                      <a:pt x="1315" y="2525"/>
                      <a:pt x="1588" y="2513"/>
                      <a:pt x="1862" y="2500"/>
                    </a:cubicBezTo>
                    <a:cubicBezTo>
                      <a:pt x="2072" y="2490"/>
                      <a:pt x="2314" y="2464"/>
                      <a:pt x="2427" y="2287"/>
                    </a:cubicBezTo>
                    <a:cubicBezTo>
                      <a:pt x="2490" y="2191"/>
                      <a:pt x="2499" y="2068"/>
                      <a:pt x="2475" y="1956"/>
                    </a:cubicBezTo>
                    <a:cubicBezTo>
                      <a:pt x="2452" y="1844"/>
                      <a:pt x="2401" y="1740"/>
                      <a:pt x="2350" y="1638"/>
                    </a:cubicBezTo>
                    <a:lnTo>
                      <a:pt x="1726" y="383"/>
                    </a:lnTo>
                    <a:cubicBezTo>
                      <a:pt x="1655" y="239"/>
                      <a:pt x="1570" y="83"/>
                      <a:pt x="1421" y="26"/>
                    </a:cubicBezTo>
                    <a:cubicBezTo>
                      <a:pt x="1372" y="7"/>
                      <a:pt x="1320" y="0"/>
                      <a:pt x="1267"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6"/>
              <p:cNvSpPr/>
              <p:nvPr/>
            </p:nvSpPr>
            <p:spPr>
              <a:xfrm>
                <a:off x="5348900" y="3374400"/>
                <a:ext cx="85525" cy="356525"/>
              </a:xfrm>
              <a:custGeom>
                <a:avLst/>
                <a:gdLst/>
                <a:ahLst/>
                <a:cxnLst/>
                <a:rect l="l" t="t" r="r" b="b"/>
                <a:pathLst>
                  <a:path w="3421" h="14261" extrusionOk="0">
                    <a:moveTo>
                      <a:pt x="2365" y="1"/>
                    </a:moveTo>
                    <a:cubicBezTo>
                      <a:pt x="2365" y="4"/>
                      <a:pt x="2366" y="8"/>
                      <a:pt x="2366" y="11"/>
                    </a:cubicBezTo>
                    <a:lnTo>
                      <a:pt x="2366" y="11"/>
                    </a:lnTo>
                    <a:cubicBezTo>
                      <a:pt x="2366" y="8"/>
                      <a:pt x="2366" y="4"/>
                      <a:pt x="2366" y="1"/>
                    </a:cubicBezTo>
                    <a:close/>
                    <a:moveTo>
                      <a:pt x="2366" y="11"/>
                    </a:moveTo>
                    <a:cubicBezTo>
                      <a:pt x="2375" y="1277"/>
                      <a:pt x="2449" y="2540"/>
                      <a:pt x="2575" y="3800"/>
                    </a:cubicBezTo>
                    <a:cubicBezTo>
                      <a:pt x="2634" y="4434"/>
                      <a:pt x="2727" y="5061"/>
                      <a:pt x="2864" y="5694"/>
                    </a:cubicBezTo>
                    <a:cubicBezTo>
                      <a:pt x="3021" y="6297"/>
                      <a:pt x="3074" y="6912"/>
                      <a:pt x="3004" y="7519"/>
                    </a:cubicBezTo>
                    <a:cubicBezTo>
                      <a:pt x="2950" y="8124"/>
                      <a:pt x="2759" y="8718"/>
                      <a:pt x="2421" y="9217"/>
                    </a:cubicBezTo>
                    <a:cubicBezTo>
                      <a:pt x="2068" y="9708"/>
                      <a:pt x="1618" y="10184"/>
                      <a:pt x="1252" y="10702"/>
                    </a:cubicBezTo>
                    <a:cubicBezTo>
                      <a:pt x="874" y="11216"/>
                      <a:pt x="520" y="11763"/>
                      <a:pt x="294" y="12369"/>
                    </a:cubicBezTo>
                    <a:cubicBezTo>
                      <a:pt x="74" y="12977"/>
                      <a:pt x="1" y="13632"/>
                      <a:pt x="80" y="14261"/>
                    </a:cubicBezTo>
                    <a:cubicBezTo>
                      <a:pt x="36" y="12969"/>
                      <a:pt x="658" y="11816"/>
                      <a:pt x="1463" y="10867"/>
                    </a:cubicBezTo>
                    <a:cubicBezTo>
                      <a:pt x="1861" y="10374"/>
                      <a:pt x="2283" y="9927"/>
                      <a:pt x="2683" y="9398"/>
                    </a:cubicBezTo>
                    <a:cubicBezTo>
                      <a:pt x="3065" y="8857"/>
                      <a:pt x="3285" y="8207"/>
                      <a:pt x="3353" y="7556"/>
                    </a:cubicBezTo>
                    <a:cubicBezTo>
                      <a:pt x="3421" y="6904"/>
                      <a:pt x="3348" y="6238"/>
                      <a:pt x="3175" y="5618"/>
                    </a:cubicBezTo>
                    <a:cubicBezTo>
                      <a:pt x="3028" y="5016"/>
                      <a:pt x="2944" y="4388"/>
                      <a:pt x="2843" y="3766"/>
                    </a:cubicBezTo>
                    <a:cubicBezTo>
                      <a:pt x="2662" y="2521"/>
                      <a:pt x="2522" y="1267"/>
                      <a:pt x="2366" y="1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6"/>
              <p:cNvSpPr/>
              <p:nvPr/>
            </p:nvSpPr>
            <p:spPr>
              <a:xfrm>
                <a:off x="5262075" y="3885250"/>
                <a:ext cx="51325" cy="148500"/>
              </a:xfrm>
              <a:custGeom>
                <a:avLst/>
                <a:gdLst/>
                <a:ahLst/>
                <a:cxnLst/>
                <a:rect l="l" t="t" r="r" b="b"/>
                <a:pathLst>
                  <a:path w="2053" h="5940" extrusionOk="0">
                    <a:moveTo>
                      <a:pt x="2052" y="0"/>
                    </a:moveTo>
                    <a:cubicBezTo>
                      <a:pt x="1526" y="254"/>
                      <a:pt x="1058" y="628"/>
                      <a:pt x="674" y="1086"/>
                    </a:cubicBezTo>
                    <a:cubicBezTo>
                      <a:pt x="290" y="1544"/>
                      <a:pt x="21" y="2131"/>
                      <a:pt x="5" y="2760"/>
                    </a:cubicBezTo>
                    <a:cubicBezTo>
                      <a:pt x="0" y="3370"/>
                      <a:pt x="147" y="3967"/>
                      <a:pt x="403" y="4502"/>
                    </a:cubicBezTo>
                    <a:cubicBezTo>
                      <a:pt x="654" y="5037"/>
                      <a:pt x="984" y="5533"/>
                      <a:pt x="1405" y="5939"/>
                    </a:cubicBezTo>
                    <a:cubicBezTo>
                      <a:pt x="1102" y="5444"/>
                      <a:pt x="842" y="4931"/>
                      <a:pt x="653" y="4398"/>
                    </a:cubicBezTo>
                    <a:cubicBezTo>
                      <a:pt x="468" y="3867"/>
                      <a:pt x="344" y="3314"/>
                      <a:pt x="357" y="2768"/>
                    </a:cubicBezTo>
                    <a:cubicBezTo>
                      <a:pt x="363" y="2230"/>
                      <a:pt x="581" y="1712"/>
                      <a:pt x="890" y="1248"/>
                    </a:cubicBezTo>
                    <a:cubicBezTo>
                      <a:pt x="1207" y="786"/>
                      <a:pt x="1608" y="373"/>
                      <a:pt x="2052"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6"/>
              <p:cNvSpPr/>
              <p:nvPr/>
            </p:nvSpPr>
            <p:spPr>
              <a:xfrm>
                <a:off x="5363150" y="3783550"/>
                <a:ext cx="27600" cy="84250"/>
              </a:xfrm>
              <a:custGeom>
                <a:avLst/>
                <a:gdLst/>
                <a:ahLst/>
                <a:cxnLst/>
                <a:rect l="l" t="t" r="r" b="b"/>
                <a:pathLst>
                  <a:path w="1104" h="3370" extrusionOk="0">
                    <a:moveTo>
                      <a:pt x="16" y="1"/>
                    </a:moveTo>
                    <a:lnTo>
                      <a:pt x="1" y="8"/>
                    </a:lnTo>
                    <a:cubicBezTo>
                      <a:pt x="262" y="618"/>
                      <a:pt x="593" y="1205"/>
                      <a:pt x="762" y="1835"/>
                    </a:cubicBezTo>
                    <a:cubicBezTo>
                      <a:pt x="803" y="1993"/>
                      <a:pt x="831" y="2154"/>
                      <a:pt x="853" y="2315"/>
                    </a:cubicBezTo>
                    <a:cubicBezTo>
                      <a:pt x="883" y="2479"/>
                      <a:pt x="894" y="2630"/>
                      <a:pt x="863" y="2776"/>
                    </a:cubicBezTo>
                    <a:cubicBezTo>
                      <a:pt x="827" y="3076"/>
                      <a:pt x="537" y="3280"/>
                      <a:pt x="215" y="3347"/>
                    </a:cubicBezTo>
                    <a:lnTo>
                      <a:pt x="217" y="3365"/>
                    </a:lnTo>
                    <a:cubicBezTo>
                      <a:pt x="243" y="3368"/>
                      <a:pt x="271" y="3369"/>
                      <a:pt x="298" y="3369"/>
                    </a:cubicBezTo>
                    <a:cubicBezTo>
                      <a:pt x="610" y="3369"/>
                      <a:pt x="958" y="3165"/>
                      <a:pt x="1034" y="2814"/>
                    </a:cubicBezTo>
                    <a:cubicBezTo>
                      <a:pt x="1104" y="2442"/>
                      <a:pt x="989" y="2118"/>
                      <a:pt x="897" y="1796"/>
                    </a:cubicBezTo>
                    <a:cubicBezTo>
                      <a:pt x="690" y="1149"/>
                      <a:pt x="323" y="588"/>
                      <a:pt x="16"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6"/>
              <p:cNvSpPr/>
              <p:nvPr/>
            </p:nvSpPr>
            <p:spPr>
              <a:xfrm>
                <a:off x="5240325" y="4130600"/>
                <a:ext cx="24800" cy="108350"/>
              </a:xfrm>
              <a:custGeom>
                <a:avLst/>
                <a:gdLst/>
                <a:ahLst/>
                <a:cxnLst/>
                <a:rect l="l" t="t" r="r" b="b"/>
                <a:pathLst>
                  <a:path w="992" h="4334" extrusionOk="0">
                    <a:moveTo>
                      <a:pt x="991" y="1"/>
                    </a:moveTo>
                    <a:lnTo>
                      <a:pt x="991" y="1"/>
                    </a:lnTo>
                    <a:cubicBezTo>
                      <a:pt x="758" y="295"/>
                      <a:pt x="568" y="628"/>
                      <a:pt x="428" y="981"/>
                    </a:cubicBezTo>
                    <a:cubicBezTo>
                      <a:pt x="292" y="1337"/>
                      <a:pt x="201" y="1706"/>
                      <a:pt x="131" y="2079"/>
                    </a:cubicBezTo>
                    <a:cubicBezTo>
                      <a:pt x="24" y="2828"/>
                      <a:pt x="0" y="3593"/>
                      <a:pt x="136" y="4334"/>
                    </a:cubicBezTo>
                    <a:cubicBezTo>
                      <a:pt x="135" y="3958"/>
                      <a:pt x="154" y="3585"/>
                      <a:pt x="178" y="3213"/>
                    </a:cubicBezTo>
                    <a:cubicBezTo>
                      <a:pt x="206" y="2843"/>
                      <a:pt x="240" y="2472"/>
                      <a:pt x="305" y="2108"/>
                    </a:cubicBezTo>
                    <a:cubicBezTo>
                      <a:pt x="418" y="1374"/>
                      <a:pt x="634" y="663"/>
                      <a:pt x="991"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6"/>
              <p:cNvSpPr/>
              <p:nvPr/>
            </p:nvSpPr>
            <p:spPr>
              <a:xfrm>
                <a:off x="5243825" y="3414900"/>
                <a:ext cx="217125" cy="793900"/>
              </a:xfrm>
              <a:custGeom>
                <a:avLst/>
                <a:gdLst/>
                <a:ahLst/>
                <a:cxnLst/>
                <a:rect l="l" t="t" r="r" b="b"/>
                <a:pathLst>
                  <a:path w="8685" h="31756" extrusionOk="0">
                    <a:moveTo>
                      <a:pt x="7818" y="0"/>
                    </a:moveTo>
                    <a:lnTo>
                      <a:pt x="7631" y="26"/>
                    </a:lnTo>
                    <a:cubicBezTo>
                      <a:pt x="7687" y="731"/>
                      <a:pt x="7747" y="1436"/>
                      <a:pt x="7784" y="2138"/>
                    </a:cubicBezTo>
                    <a:cubicBezTo>
                      <a:pt x="7691" y="2456"/>
                      <a:pt x="7504" y="2753"/>
                      <a:pt x="7278" y="3025"/>
                    </a:cubicBezTo>
                    <a:cubicBezTo>
                      <a:pt x="7139" y="3193"/>
                      <a:pt x="6988" y="3355"/>
                      <a:pt x="6837" y="3520"/>
                    </a:cubicBezTo>
                    <a:cubicBezTo>
                      <a:pt x="6699" y="3667"/>
                      <a:pt x="6527" y="3791"/>
                      <a:pt x="6338" y="3899"/>
                    </a:cubicBezTo>
                    <a:cubicBezTo>
                      <a:pt x="5965" y="4119"/>
                      <a:pt x="5534" y="4284"/>
                      <a:pt x="5168" y="4597"/>
                    </a:cubicBezTo>
                    <a:cubicBezTo>
                      <a:pt x="4831" y="4912"/>
                      <a:pt x="4528" y="5242"/>
                      <a:pt x="4242" y="5596"/>
                    </a:cubicBezTo>
                    <a:cubicBezTo>
                      <a:pt x="3106" y="7015"/>
                      <a:pt x="2449" y="8773"/>
                      <a:pt x="2247" y="10558"/>
                    </a:cubicBezTo>
                    <a:lnTo>
                      <a:pt x="2391" y="10577"/>
                    </a:lnTo>
                    <a:cubicBezTo>
                      <a:pt x="2620" y="8816"/>
                      <a:pt x="3293" y="7106"/>
                      <a:pt x="4422" y="5742"/>
                    </a:cubicBezTo>
                    <a:cubicBezTo>
                      <a:pt x="4704" y="5404"/>
                      <a:pt x="5013" y="5080"/>
                      <a:pt x="5334" y="4789"/>
                    </a:cubicBezTo>
                    <a:cubicBezTo>
                      <a:pt x="5526" y="4628"/>
                      <a:pt x="5754" y="4506"/>
                      <a:pt x="5993" y="4386"/>
                    </a:cubicBezTo>
                    <a:cubicBezTo>
                      <a:pt x="6063" y="5178"/>
                      <a:pt x="6347" y="5906"/>
                      <a:pt x="6236" y="6639"/>
                    </a:cubicBezTo>
                    <a:cubicBezTo>
                      <a:pt x="6104" y="7453"/>
                      <a:pt x="5758" y="8234"/>
                      <a:pt x="5497" y="9037"/>
                    </a:cubicBezTo>
                    <a:lnTo>
                      <a:pt x="5611" y="9077"/>
                    </a:lnTo>
                    <a:cubicBezTo>
                      <a:pt x="5899" y="8290"/>
                      <a:pt x="6277" y="7526"/>
                      <a:pt x="6452" y="6675"/>
                    </a:cubicBezTo>
                    <a:cubicBezTo>
                      <a:pt x="6608" y="5820"/>
                      <a:pt x="6298" y="5007"/>
                      <a:pt x="6293" y="4231"/>
                    </a:cubicBezTo>
                    <a:cubicBezTo>
                      <a:pt x="6355" y="4200"/>
                      <a:pt x="6415" y="4170"/>
                      <a:pt x="6474" y="4136"/>
                    </a:cubicBezTo>
                    <a:cubicBezTo>
                      <a:pt x="6675" y="4025"/>
                      <a:pt x="6875" y="3891"/>
                      <a:pt x="7046" y="3713"/>
                    </a:cubicBezTo>
                    <a:cubicBezTo>
                      <a:pt x="7199" y="3551"/>
                      <a:pt x="7355" y="3389"/>
                      <a:pt x="7504" y="3214"/>
                    </a:cubicBezTo>
                    <a:cubicBezTo>
                      <a:pt x="7612" y="3087"/>
                      <a:pt x="7713" y="2949"/>
                      <a:pt x="7808" y="2803"/>
                    </a:cubicBezTo>
                    <a:lnTo>
                      <a:pt x="7808" y="2803"/>
                    </a:lnTo>
                    <a:cubicBezTo>
                      <a:pt x="7824" y="3345"/>
                      <a:pt x="7827" y="3886"/>
                      <a:pt x="7792" y="4422"/>
                    </a:cubicBezTo>
                    <a:cubicBezTo>
                      <a:pt x="7771" y="5868"/>
                      <a:pt x="7485" y="7287"/>
                      <a:pt x="6809" y="8558"/>
                    </a:cubicBezTo>
                    <a:cubicBezTo>
                      <a:pt x="6262" y="9635"/>
                      <a:pt x="5531" y="10697"/>
                      <a:pt x="5111" y="11926"/>
                    </a:cubicBezTo>
                    <a:cubicBezTo>
                      <a:pt x="4948" y="12159"/>
                      <a:pt x="4671" y="12356"/>
                      <a:pt x="4363" y="12541"/>
                    </a:cubicBezTo>
                    <a:cubicBezTo>
                      <a:pt x="3989" y="12772"/>
                      <a:pt x="3546" y="13014"/>
                      <a:pt x="3259" y="13435"/>
                    </a:cubicBezTo>
                    <a:cubicBezTo>
                      <a:pt x="2980" y="13850"/>
                      <a:pt x="2887" y="14310"/>
                      <a:pt x="2764" y="14736"/>
                    </a:cubicBezTo>
                    <a:cubicBezTo>
                      <a:pt x="2644" y="15158"/>
                      <a:pt x="2494" y="15594"/>
                      <a:pt x="2130" y="15860"/>
                    </a:cubicBezTo>
                    <a:lnTo>
                      <a:pt x="2157" y="15903"/>
                    </a:lnTo>
                    <a:cubicBezTo>
                      <a:pt x="2569" y="15669"/>
                      <a:pt x="2785" y="15213"/>
                      <a:pt x="2950" y="14799"/>
                    </a:cubicBezTo>
                    <a:cubicBezTo>
                      <a:pt x="3118" y="14381"/>
                      <a:pt x="3265" y="13951"/>
                      <a:pt x="3531" y="13641"/>
                    </a:cubicBezTo>
                    <a:cubicBezTo>
                      <a:pt x="3575" y="13590"/>
                      <a:pt x="3627" y="13546"/>
                      <a:pt x="3678" y="13502"/>
                    </a:cubicBezTo>
                    <a:cubicBezTo>
                      <a:pt x="3843" y="14031"/>
                      <a:pt x="3990" y="14557"/>
                      <a:pt x="4045" y="15097"/>
                    </a:cubicBezTo>
                    <a:cubicBezTo>
                      <a:pt x="4109" y="15746"/>
                      <a:pt x="4033" y="16432"/>
                      <a:pt x="3695" y="17013"/>
                    </a:cubicBezTo>
                    <a:lnTo>
                      <a:pt x="3752" y="17050"/>
                    </a:lnTo>
                    <a:cubicBezTo>
                      <a:pt x="4160" y="16491"/>
                      <a:pt x="4316" y="15776"/>
                      <a:pt x="4316" y="15085"/>
                    </a:cubicBezTo>
                    <a:cubicBezTo>
                      <a:pt x="4316" y="14452"/>
                      <a:pt x="4195" y="13832"/>
                      <a:pt x="4069" y="13230"/>
                    </a:cubicBezTo>
                    <a:cubicBezTo>
                      <a:pt x="4235" y="13138"/>
                      <a:pt x="4412" y="13055"/>
                      <a:pt x="4594" y="12970"/>
                    </a:cubicBezTo>
                    <a:cubicBezTo>
                      <a:pt x="4683" y="12926"/>
                      <a:pt x="4778" y="12880"/>
                      <a:pt x="4874" y="12832"/>
                    </a:cubicBezTo>
                    <a:lnTo>
                      <a:pt x="4874" y="12832"/>
                    </a:lnTo>
                    <a:cubicBezTo>
                      <a:pt x="4741" y="13535"/>
                      <a:pt x="4749" y="14293"/>
                      <a:pt x="4995" y="14993"/>
                    </a:cubicBezTo>
                    <a:cubicBezTo>
                      <a:pt x="5258" y="15742"/>
                      <a:pt x="5676" y="16361"/>
                      <a:pt x="5814" y="17011"/>
                    </a:cubicBezTo>
                    <a:cubicBezTo>
                      <a:pt x="5885" y="17334"/>
                      <a:pt x="5897" y="17661"/>
                      <a:pt x="5806" y="17942"/>
                    </a:cubicBezTo>
                    <a:cubicBezTo>
                      <a:pt x="5710" y="18219"/>
                      <a:pt x="5522" y="18459"/>
                      <a:pt x="5259" y="18638"/>
                    </a:cubicBezTo>
                    <a:cubicBezTo>
                      <a:pt x="4736" y="18995"/>
                      <a:pt x="4023" y="19154"/>
                      <a:pt x="3325" y="19446"/>
                    </a:cubicBezTo>
                    <a:cubicBezTo>
                      <a:pt x="3296" y="19449"/>
                      <a:pt x="3266" y="19452"/>
                      <a:pt x="3234" y="19452"/>
                    </a:cubicBezTo>
                    <a:cubicBezTo>
                      <a:pt x="3162" y="19452"/>
                      <a:pt x="3081" y="19440"/>
                      <a:pt x="2991" y="19411"/>
                    </a:cubicBezTo>
                    <a:cubicBezTo>
                      <a:pt x="2811" y="19354"/>
                      <a:pt x="2610" y="19260"/>
                      <a:pt x="2413" y="19177"/>
                    </a:cubicBezTo>
                    <a:lnTo>
                      <a:pt x="1822" y="18925"/>
                    </a:lnTo>
                    <a:cubicBezTo>
                      <a:pt x="1650" y="18853"/>
                      <a:pt x="1458" y="18768"/>
                      <a:pt x="1257" y="18768"/>
                    </a:cubicBezTo>
                    <a:cubicBezTo>
                      <a:pt x="1229" y="18768"/>
                      <a:pt x="1200" y="18769"/>
                      <a:pt x="1172" y="18773"/>
                    </a:cubicBezTo>
                    <a:lnTo>
                      <a:pt x="1173" y="18847"/>
                    </a:lnTo>
                    <a:cubicBezTo>
                      <a:pt x="1378" y="18865"/>
                      <a:pt x="1545" y="18988"/>
                      <a:pt x="1717" y="19111"/>
                    </a:cubicBezTo>
                    <a:lnTo>
                      <a:pt x="2240" y="19485"/>
                    </a:lnTo>
                    <a:cubicBezTo>
                      <a:pt x="2381" y="19584"/>
                      <a:pt x="2519" y="19685"/>
                      <a:pt x="2674" y="19785"/>
                    </a:cubicBezTo>
                    <a:cubicBezTo>
                      <a:pt x="2524" y="19884"/>
                      <a:pt x="2379" y="19995"/>
                      <a:pt x="2247" y="20129"/>
                    </a:cubicBezTo>
                    <a:cubicBezTo>
                      <a:pt x="1938" y="20432"/>
                      <a:pt x="1742" y="20844"/>
                      <a:pt x="1658" y="21253"/>
                    </a:cubicBezTo>
                    <a:cubicBezTo>
                      <a:pt x="1540" y="21867"/>
                      <a:pt x="1613" y="22462"/>
                      <a:pt x="1763" y="23021"/>
                    </a:cubicBezTo>
                    <a:lnTo>
                      <a:pt x="1761" y="23023"/>
                    </a:lnTo>
                    <a:cubicBezTo>
                      <a:pt x="1763" y="23028"/>
                      <a:pt x="1764" y="23034"/>
                      <a:pt x="1767" y="23040"/>
                    </a:cubicBezTo>
                    <a:cubicBezTo>
                      <a:pt x="1807" y="23186"/>
                      <a:pt x="1854" y="23328"/>
                      <a:pt x="1903" y="23469"/>
                    </a:cubicBezTo>
                    <a:cubicBezTo>
                      <a:pt x="1947" y="23703"/>
                      <a:pt x="1954" y="23947"/>
                      <a:pt x="1909" y="24186"/>
                    </a:cubicBezTo>
                    <a:cubicBezTo>
                      <a:pt x="1840" y="24591"/>
                      <a:pt x="1625" y="24945"/>
                      <a:pt x="1318" y="25267"/>
                    </a:cubicBezTo>
                    <a:cubicBezTo>
                      <a:pt x="1018" y="25594"/>
                      <a:pt x="650" y="25896"/>
                      <a:pt x="393" y="26309"/>
                    </a:cubicBezTo>
                    <a:cubicBezTo>
                      <a:pt x="146" y="26705"/>
                      <a:pt x="0" y="27237"/>
                      <a:pt x="226" y="27677"/>
                    </a:cubicBezTo>
                    <a:lnTo>
                      <a:pt x="295" y="27645"/>
                    </a:lnTo>
                    <a:cubicBezTo>
                      <a:pt x="131" y="27225"/>
                      <a:pt x="311" y="26768"/>
                      <a:pt x="570" y="26430"/>
                    </a:cubicBezTo>
                    <a:cubicBezTo>
                      <a:pt x="835" y="26086"/>
                      <a:pt x="1212" y="25831"/>
                      <a:pt x="1564" y="25522"/>
                    </a:cubicBezTo>
                    <a:cubicBezTo>
                      <a:pt x="1860" y="25271"/>
                      <a:pt x="2132" y="24934"/>
                      <a:pt x="2296" y="24545"/>
                    </a:cubicBezTo>
                    <a:cubicBezTo>
                      <a:pt x="2431" y="24915"/>
                      <a:pt x="2547" y="25281"/>
                      <a:pt x="2604" y="25648"/>
                    </a:cubicBezTo>
                    <a:cubicBezTo>
                      <a:pt x="2729" y="26318"/>
                      <a:pt x="2544" y="26967"/>
                      <a:pt x="2232" y="27598"/>
                    </a:cubicBezTo>
                    <a:cubicBezTo>
                      <a:pt x="1950" y="28246"/>
                      <a:pt x="1550" y="28874"/>
                      <a:pt x="1212" y="29551"/>
                    </a:cubicBezTo>
                    <a:cubicBezTo>
                      <a:pt x="1047" y="29891"/>
                      <a:pt x="895" y="30242"/>
                      <a:pt x="800" y="30615"/>
                    </a:cubicBezTo>
                    <a:cubicBezTo>
                      <a:pt x="713" y="30990"/>
                      <a:pt x="690" y="31380"/>
                      <a:pt x="744" y="31755"/>
                    </a:cubicBezTo>
                    <a:lnTo>
                      <a:pt x="864" y="31743"/>
                    </a:lnTo>
                    <a:cubicBezTo>
                      <a:pt x="847" y="31010"/>
                      <a:pt x="1160" y="30347"/>
                      <a:pt x="1550" y="29740"/>
                    </a:cubicBezTo>
                    <a:cubicBezTo>
                      <a:pt x="1943" y="29130"/>
                      <a:pt x="2408" y="28554"/>
                      <a:pt x="2797" y="27882"/>
                    </a:cubicBezTo>
                    <a:cubicBezTo>
                      <a:pt x="3153" y="27205"/>
                      <a:pt x="3376" y="26353"/>
                      <a:pt x="3228" y="25551"/>
                    </a:cubicBezTo>
                    <a:cubicBezTo>
                      <a:pt x="3101" y="24757"/>
                      <a:pt x="2778" y="24063"/>
                      <a:pt x="2537" y="23385"/>
                    </a:cubicBezTo>
                    <a:cubicBezTo>
                      <a:pt x="2298" y="22723"/>
                      <a:pt x="2150" y="22016"/>
                      <a:pt x="2277" y="21382"/>
                    </a:cubicBezTo>
                    <a:cubicBezTo>
                      <a:pt x="2391" y="20738"/>
                      <a:pt x="2877" y="20309"/>
                      <a:pt x="3525" y="20044"/>
                    </a:cubicBezTo>
                    <a:cubicBezTo>
                      <a:pt x="3527" y="20044"/>
                      <a:pt x="3529" y="20043"/>
                      <a:pt x="3531" y="20043"/>
                    </a:cubicBezTo>
                    <a:cubicBezTo>
                      <a:pt x="3540" y="20042"/>
                      <a:pt x="3548" y="20042"/>
                      <a:pt x="3557" y="20042"/>
                    </a:cubicBezTo>
                    <a:cubicBezTo>
                      <a:pt x="3565" y="20042"/>
                      <a:pt x="3574" y="20042"/>
                      <a:pt x="3582" y="20041"/>
                    </a:cubicBezTo>
                    <a:lnTo>
                      <a:pt x="3579" y="20024"/>
                    </a:lnTo>
                    <a:cubicBezTo>
                      <a:pt x="4206" y="19756"/>
                      <a:pt x="4936" y="19612"/>
                      <a:pt x="5618" y="19156"/>
                    </a:cubicBezTo>
                    <a:cubicBezTo>
                      <a:pt x="5968" y="18923"/>
                      <a:pt x="6267" y="18558"/>
                      <a:pt x="6407" y="18134"/>
                    </a:cubicBezTo>
                    <a:cubicBezTo>
                      <a:pt x="6543" y="17708"/>
                      <a:pt x="6517" y="17268"/>
                      <a:pt x="6429" y="16874"/>
                    </a:cubicBezTo>
                    <a:cubicBezTo>
                      <a:pt x="6247" y="16068"/>
                      <a:pt x="5809" y="15435"/>
                      <a:pt x="5591" y="14787"/>
                    </a:cubicBezTo>
                    <a:cubicBezTo>
                      <a:pt x="5368" y="14150"/>
                      <a:pt x="5369" y="13450"/>
                      <a:pt x="5522" y="12770"/>
                    </a:cubicBezTo>
                    <a:cubicBezTo>
                      <a:pt x="5570" y="12553"/>
                      <a:pt x="5633" y="12342"/>
                      <a:pt x="5706" y="12133"/>
                    </a:cubicBezTo>
                    <a:cubicBezTo>
                      <a:pt x="5727" y="12100"/>
                      <a:pt x="5753" y="12077"/>
                      <a:pt x="5773" y="12043"/>
                    </a:cubicBezTo>
                    <a:lnTo>
                      <a:pt x="5743" y="12028"/>
                    </a:lnTo>
                    <a:cubicBezTo>
                      <a:pt x="6135" y="10945"/>
                      <a:pt x="6810" y="9939"/>
                      <a:pt x="7371" y="8845"/>
                    </a:cubicBezTo>
                    <a:cubicBezTo>
                      <a:pt x="7762" y="8114"/>
                      <a:pt x="8029" y="7320"/>
                      <a:pt x="8199" y="6507"/>
                    </a:cubicBezTo>
                    <a:cubicBezTo>
                      <a:pt x="8302" y="6684"/>
                      <a:pt x="8388" y="6861"/>
                      <a:pt x="8433" y="7062"/>
                    </a:cubicBezTo>
                    <a:cubicBezTo>
                      <a:pt x="8546" y="7556"/>
                      <a:pt x="8457" y="8109"/>
                      <a:pt x="8163" y="8546"/>
                    </a:cubicBezTo>
                    <a:lnTo>
                      <a:pt x="8196" y="8571"/>
                    </a:lnTo>
                    <a:cubicBezTo>
                      <a:pt x="8534" y="8151"/>
                      <a:pt x="8684" y="7580"/>
                      <a:pt x="8608" y="7030"/>
                    </a:cubicBezTo>
                    <a:lnTo>
                      <a:pt x="8609" y="7030"/>
                    </a:lnTo>
                    <a:cubicBezTo>
                      <a:pt x="8574" y="6755"/>
                      <a:pt x="8462" y="6480"/>
                      <a:pt x="8337" y="6249"/>
                    </a:cubicBezTo>
                    <a:cubicBezTo>
                      <a:pt x="8315" y="6205"/>
                      <a:pt x="8295" y="6161"/>
                      <a:pt x="8275" y="6116"/>
                    </a:cubicBezTo>
                    <a:cubicBezTo>
                      <a:pt x="8368" y="5558"/>
                      <a:pt x="8417" y="4991"/>
                      <a:pt x="8425" y="4433"/>
                    </a:cubicBezTo>
                    <a:cubicBezTo>
                      <a:pt x="8377" y="2919"/>
                      <a:pt x="8118" y="1450"/>
                      <a:pt x="7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46"/>
            <p:cNvGrpSpPr/>
            <p:nvPr/>
          </p:nvGrpSpPr>
          <p:grpSpPr>
            <a:xfrm rot="10800000" flipH="1">
              <a:off x="1700841" y="1968491"/>
              <a:ext cx="333049" cy="412619"/>
              <a:chOff x="6303125" y="1896950"/>
              <a:chExt cx="1341319" cy="1661774"/>
            </a:xfrm>
          </p:grpSpPr>
          <p:sp>
            <p:nvSpPr>
              <p:cNvPr id="814" name="Google Shape;814;p46"/>
              <p:cNvSpPr/>
              <p:nvPr/>
            </p:nvSpPr>
            <p:spPr>
              <a:xfrm>
                <a:off x="7014941" y="1986313"/>
                <a:ext cx="523106" cy="631324"/>
              </a:xfrm>
              <a:custGeom>
                <a:avLst/>
                <a:gdLst/>
                <a:ahLst/>
                <a:cxnLst/>
                <a:rect l="l" t="t" r="r" b="b"/>
                <a:pathLst>
                  <a:path w="6603" h="7969" extrusionOk="0">
                    <a:moveTo>
                      <a:pt x="5664" y="0"/>
                    </a:moveTo>
                    <a:lnTo>
                      <a:pt x="1" y="7233"/>
                    </a:lnTo>
                    <a:lnTo>
                      <a:pt x="940" y="7968"/>
                    </a:lnTo>
                    <a:lnTo>
                      <a:pt x="6602" y="735"/>
                    </a:lnTo>
                    <a:lnTo>
                      <a:pt x="56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6"/>
              <p:cNvSpPr/>
              <p:nvPr/>
            </p:nvSpPr>
            <p:spPr>
              <a:xfrm>
                <a:off x="6576602" y="2276110"/>
                <a:ext cx="754990" cy="875488"/>
              </a:xfrm>
              <a:custGeom>
                <a:avLst/>
                <a:gdLst/>
                <a:ahLst/>
                <a:cxnLst/>
                <a:rect l="l" t="t" r="r" b="b"/>
                <a:pathLst>
                  <a:path w="9530" h="11051" extrusionOk="0">
                    <a:moveTo>
                      <a:pt x="7259" y="1"/>
                    </a:moveTo>
                    <a:lnTo>
                      <a:pt x="7260" y="1"/>
                    </a:lnTo>
                    <a:lnTo>
                      <a:pt x="7260" y="1"/>
                    </a:lnTo>
                    <a:close/>
                    <a:moveTo>
                      <a:pt x="7143" y="577"/>
                    </a:moveTo>
                    <a:lnTo>
                      <a:pt x="8998" y="2031"/>
                    </a:lnTo>
                    <a:lnTo>
                      <a:pt x="2312" y="10570"/>
                    </a:lnTo>
                    <a:cubicBezTo>
                      <a:pt x="2248" y="10555"/>
                      <a:pt x="2185" y="10540"/>
                      <a:pt x="2124" y="10521"/>
                    </a:cubicBezTo>
                    <a:cubicBezTo>
                      <a:pt x="2035" y="10496"/>
                      <a:pt x="1950" y="10468"/>
                      <a:pt x="1867" y="10436"/>
                    </a:cubicBezTo>
                    <a:cubicBezTo>
                      <a:pt x="1627" y="10342"/>
                      <a:pt x="1409" y="10218"/>
                      <a:pt x="1212" y="10065"/>
                    </a:cubicBezTo>
                    <a:cubicBezTo>
                      <a:pt x="1087" y="9966"/>
                      <a:pt x="973" y="9857"/>
                      <a:pt x="867" y="9738"/>
                    </a:cubicBezTo>
                    <a:cubicBezTo>
                      <a:pt x="729" y="9579"/>
                      <a:pt x="608" y="9403"/>
                      <a:pt x="504" y="9209"/>
                    </a:cubicBezTo>
                    <a:cubicBezTo>
                      <a:pt x="487" y="9179"/>
                      <a:pt x="472" y="9148"/>
                      <a:pt x="457" y="9116"/>
                    </a:cubicBezTo>
                    <a:lnTo>
                      <a:pt x="7143" y="577"/>
                    </a:lnTo>
                    <a:close/>
                    <a:moveTo>
                      <a:pt x="7260" y="1"/>
                    </a:moveTo>
                    <a:lnTo>
                      <a:pt x="0" y="9274"/>
                    </a:lnTo>
                    <a:cubicBezTo>
                      <a:pt x="52" y="9398"/>
                      <a:pt x="110" y="9518"/>
                      <a:pt x="172" y="9632"/>
                    </a:cubicBezTo>
                    <a:cubicBezTo>
                      <a:pt x="279" y="9823"/>
                      <a:pt x="403" y="9997"/>
                      <a:pt x="542" y="10153"/>
                    </a:cubicBezTo>
                    <a:cubicBezTo>
                      <a:pt x="648" y="10272"/>
                      <a:pt x="764" y="10382"/>
                      <a:pt x="887" y="10479"/>
                    </a:cubicBezTo>
                    <a:cubicBezTo>
                      <a:pt x="1083" y="10632"/>
                      <a:pt x="1301" y="10757"/>
                      <a:pt x="1540" y="10854"/>
                    </a:cubicBezTo>
                    <a:cubicBezTo>
                      <a:pt x="1622" y="10888"/>
                      <a:pt x="1706" y="10917"/>
                      <a:pt x="1793" y="10944"/>
                    </a:cubicBezTo>
                    <a:cubicBezTo>
                      <a:pt x="1944" y="10990"/>
                      <a:pt x="2104" y="11027"/>
                      <a:pt x="2270" y="11050"/>
                    </a:cubicBezTo>
                    <a:lnTo>
                      <a:pt x="9530" y="1779"/>
                    </a:lnTo>
                    <a:lnTo>
                      <a:pt x="7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6"/>
              <p:cNvSpPr/>
              <p:nvPr/>
            </p:nvSpPr>
            <p:spPr>
              <a:xfrm>
                <a:off x="6612727" y="2559648"/>
                <a:ext cx="490546" cy="553844"/>
              </a:xfrm>
              <a:custGeom>
                <a:avLst/>
                <a:gdLst/>
                <a:ahLst/>
                <a:cxnLst/>
                <a:rect l="l" t="t" r="r" b="b"/>
                <a:pathLst>
                  <a:path w="6192" h="6991" extrusionOk="0">
                    <a:moveTo>
                      <a:pt x="4335" y="0"/>
                    </a:moveTo>
                    <a:lnTo>
                      <a:pt x="1" y="5539"/>
                    </a:lnTo>
                    <a:cubicBezTo>
                      <a:pt x="16" y="5569"/>
                      <a:pt x="31" y="5600"/>
                      <a:pt x="48" y="5630"/>
                    </a:cubicBezTo>
                    <a:cubicBezTo>
                      <a:pt x="152" y="5824"/>
                      <a:pt x="273" y="6000"/>
                      <a:pt x="411" y="6159"/>
                    </a:cubicBezTo>
                    <a:cubicBezTo>
                      <a:pt x="517" y="6278"/>
                      <a:pt x="631" y="6387"/>
                      <a:pt x="756" y="6486"/>
                    </a:cubicBezTo>
                    <a:cubicBezTo>
                      <a:pt x="1069" y="6730"/>
                      <a:pt x="1438" y="6900"/>
                      <a:pt x="1856" y="6991"/>
                    </a:cubicBezTo>
                    <a:lnTo>
                      <a:pt x="6192" y="1454"/>
                    </a:lnTo>
                    <a:cubicBezTo>
                      <a:pt x="5772" y="1363"/>
                      <a:pt x="5403" y="1193"/>
                      <a:pt x="5090" y="948"/>
                    </a:cubicBezTo>
                    <a:cubicBezTo>
                      <a:pt x="4965" y="850"/>
                      <a:pt x="4852" y="742"/>
                      <a:pt x="4746" y="621"/>
                    </a:cubicBezTo>
                    <a:cubicBezTo>
                      <a:pt x="4728" y="601"/>
                      <a:pt x="4711" y="582"/>
                      <a:pt x="4696" y="562"/>
                    </a:cubicBezTo>
                    <a:cubicBezTo>
                      <a:pt x="4680" y="544"/>
                      <a:pt x="4665" y="525"/>
                      <a:pt x="4651" y="505"/>
                    </a:cubicBezTo>
                    <a:cubicBezTo>
                      <a:pt x="4567" y="401"/>
                      <a:pt x="4491" y="287"/>
                      <a:pt x="4422" y="165"/>
                    </a:cubicBezTo>
                    <a:cubicBezTo>
                      <a:pt x="4410" y="141"/>
                      <a:pt x="4396" y="117"/>
                      <a:pt x="4384" y="92"/>
                    </a:cubicBezTo>
                    <a:lnTo>
                      <a:pt x="4383" y="92"/>
                    </a:lnTo>
                    <a:cubicBezTo>
                      <a:pt x="4366" y="62"/>
                      <a:pt x="4351" y="31"/>
                      <a:pt x="4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6"/>
              <p:cNvSpPr/>
              <p:nvPr/>
            </p:nvSpPr>
            <p:spPr>
              <a:xfrm>
                <a:off x="6956237" y="2321821"/>
                <a:ext cx="333289" cy="353015"/>
              </a:xfrm>
              <a:custGeom>
                <a:avLst/>
                <a:gdLst/>
                <a:ahLst/>
                <a:cxnLst/>
                <a:rect l="l" t="t" r="r" b="b"/>
                <a:pathLst>
                  <a:path w="4207" h="4456" extrusionOk="0">
                    <a:moveTo>
                      <a:pt x="2351" y="0"/>
                    </a:moveTo>
                    <a:lnTo>
                      <a:pt x="0" y="3002"/>
                    </a:lnTo>
                    <a:cubicBezTo>
                      <a:pt x="189" y="3388"/>
                      <a:pt x="442" y="3705"/>
                      <a:pt x="755" y="3950"/>
                    </a:cubicBezTo>
                    <a:cubicBezTo>
                      <a:pt x="1068" y="4195"/>
                      <a:pt x="1436" y="4365"/>
                      <a:pt x="1856" y="4456"/>
                    </a:cubicBezTo>
                    <a:lnTo>
                      <a:pt x="4206" y="1452"/>
                    </a:lnTo>
                    <a:lnTo>
                      <a:pt x="23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6"/>
              <p:cNvSpPr/>
              <p:nvPr/>
            </p:nvSpPr>
            <p:spPr>
              <a:xfrm>
                <a:off x="6558539" y="3078556"/>
                <a:ext cx="118913" cy="129450"/>
              </a:xfrm>
              <a:custGeom>
                <a:avLst/>
                <a:gdLst/>
                <a:ahLst/>
                <a:cxnLst/>
                <a:rect l="l" t="t" r="r" b="b"/>
                <a:pathLst>
                  <a:path w="1501" h="1634" extrusionOk="0">
                    <a:moveTo>
                      <a:pt x="929" y="0"/>
                    </a:moveTo>
                    <a:lnTo>
                      <a:pt x="1" y="1186"/>
                    </a:lnTo>
                    <a:lnTo>
                      <a:pt x="574" y="1634"/>
                    </a:lnTo>
                    <a:lnTo>
                      <a:pt x="1501" y="450"/>
                    </a:lnTo>
                    <a:lnTo>
                      <a:pt x="929" y="0"/>
                    </a:lnTo>
                    <a:close/>
                  </a:path>
                </a:pathLst>
              </a:custGeom>
              <a:solidFill>
                <a:srgbClr val="00A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6"/>
              <p:cNvSpPr/>
              <p:nvPr/>
            </p:nvSpPr>
            <p:spPr>
              <a:xfrm>
                <a:off x="6956158" y="2530731"/>
                <a:ext cx="169774" cy="144106"/>
              </a:xfrm>
              <a:custGeom>
                <a:avLst/>
                <a:gdLst/>
                <a:ahLst/>
                <a:cxnLst/>
                <a:rect l="l" t="t" r="r" b="b"/>
                <a:pathLst>
                  <a:path w="2143" h="1819" extrusionOk="0">
                    <a:moveTo>
                      <a:pt x="287" y="1"/>
                    </a:moveTo>
                    <a:lnTo>
                      <a:pt x="0" y="365"/>
                    </a:lnTo>
                    <a:cubicBezTo>
                      <a:pt x="16" y="396"/>
                      <a:pt x="31" y="427"/>
                      <a:pt x="48" y="457"/>
                    </a:cubicBezTo>
                    <a:cubicBezTo>
                      <a:pt x="151" y="653"/>
                      <a:pt x="272" y="829"/>
                      <a:pt x="411" y="986"/>
                    </a:cubicBezTo>
                    <a:cubicBezTo>
                      <a:pt x="517" y="1107"/>
                      <a:pt x="630" y="1215"/>
                      <a:pt x="756" y="1313"/>
                    </a:cubicBezTo>
                    <a:cubicBezTo>
                      <a:pt x="1068" y="1558"/>
                      <a:pt x="1437" y="1728"/>
                      <a:pt x="1857" y="1819"/>
                    </a:cubicBezTo>
                    <a:lnTo>
                      <a:pt x="2142" y="1453"/>
                    </a:lnTo>
                    <a:lnTo>
                      <a:pt x="2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6"/>
              <p:cNvSpPr/>
              <p:nvPr/>
            </p:nvSpPr>
            <p:spPr>
              <a:xfrm>
                <a:off x="7095431" y="2254403"/>
                <a:ext cx="266821" cy="217149"/>
              </a:xfrm>
              <a:custGeom>
                <a:avLst/>
                <a:gdLst/>
                <a:ahLst/>
                <a:cxnLst/>
                <a:rect l="l" t="t" r="r" b="b"/>
                <a:pathLst>
                  <a:path w="3368" h="2741" extrusionOk="0">
                    <a:moveTo>
                      <a:pt x="270" y="0"/>
                    </a:moveTo>
                    <a:cubicBezTo>
                      <a:pt x="192" y="0"/>
                      <a:pt x="115" y="35"/>
                      <a:pt x="63" y="101"/>
                    </a:cubicBezTo>
                    <a:cubicBezTo>
                      <a:pt x="18" y="159"/>
                      <a:pt x="0" y="229"/>
                      <a:pt x="9" y="295"/>
                    </a:cubicBezTo>
                    <a:cubicBezTo>
                      <a:pt x="18" y="362"/>
                      <a:pt x="51" y="426"/>
                      <a:pt x="107" y="471"/>
                    </a:cubicBezTo>
                    <a:lnTo>
                      <a:pt x="2936" y="2684"/>
                    </a:lnTo>
                    <a:cubicBezTo>
                      <a:pt x="2984" y="2722"/>
                      <a:pt x="3041" y="2740"/>
                      <a:pt x="3098" y="2740"/>
                    </a:cubicBezTo>
                    <a:cubicBezTo>
                      <a:pt x="3176" y="2740"/>
                      <a:pt x="3253" y="2706"/>
                      <a:pt x="3305" y="2639"/>
                    </a:cubicBezTo>
                    <a:cubicBezTo>
                      <a:pt x="3349" y="2583"/>
                      <a:pt x="3368" y="2512"/>
                      <a:pt x="3359" y="2446"/>
                    </a:cubicBezTo>
                    <a:cubicBezTo>
                      <a:pt x="3350" y="2378"/>
                      <a:pt x="3317" y="2315"/>
                      <a:pt x="3259" y="2271"/>
                    </a:cubicBezTo>
                    <a:lnTo>
                      <a:pt x="432" y="56"/>
                    </a:lnTo>
                    <a:cubicBezTo>
                      <a:pt x="383" y="19"/>
                      <a:pt x="326" y="0"/>
                      <a:pt x="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6"/>
              <p:cNvSpPr/>
              <p:nvPr/>
            </p:nvSpPr>
            <p:spPr>
              <a:xfrm>
                <a:off x="7369225" y="1896950"/>
                <a:ext cx="275219" cy="221902"/>
              </a:xfrm>
              <a:custGeom>
                <a:avLst/>
                <a:gdLst/>
                <a:ahLst/>
                <a:cxnLst/>
                <a:rect l="l" t="t" r="r" b="b"/>
                <a:pathLst>
                  <a:path w="3474" h="2801" extrusionOk="0">
                    <a:moveTo>
                      <a:pt x="386" y="1"/>
                    </a:moveTo>
                    <a:cubicBezTo>
                      <a:pt x="284" y="1"/>
                      <a:pt x="184" y="45"/>
                      <a:pt x="116" y="132"/>
                    </a:cubicBezTo>
                    <a:cubicBezTo>
                      <a:pt x="0" y="280"/>
                      <a:pt x="25" y="495"/>
                      <a:pt x="175" y="612"/>
                    </a:cubicBezTo>
                    <a:lnTo>
                      <a:pt x="2877" y="2728"/>
                    </a:lnTo>
                    <a:cubicBezTo>
                      <a:pt x="2940" y="2777"/>
                      <a:pt x="3015" y="2800"/>
                      <a:pt x="3088" y="2800"/>
                    </a:cubicBezTo>
                    <a:cubicBezTo>
                      <a:pt x="3190" y="2800"/>
                      <a:pt x="3291" y="2755"/>
                      <a:pt x="3358" y="2669"/>
                    </a:cubicBezTo>
                    <a:cubicBezTo>
                      <a:pt x="3474" y="2521"/>
                      <a:pt x="3449" y="2306"/>
                      <a:pt x="3299" y="2190"/>
                    </a:cubicBezTo>
                    <a:lnTo>
                      <a:pt x="597" y="73"/>
                    </a:lnTo>
                    <a:cubicBezTo>
                      <a:pt x="534" y="24"/>
                      <a:pt x="459" y="1"/>
                      <a:pt x="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6"/>
              <p:cNvSpPr/>
              <p:nvPr/>
            </p:nvSpPr>
            <p:spPr>
              <a:xfrm>
                <a:off x="6303125" y="3190340"/>
                <a:ext cx="280527" cy="368385"/>
              </a:xfrm>
              <a:custGeom>
                <a:avLst/>
                <a:gdLst/>
                <a:ahLst/>
                <a:cxnLst/>
                <a:rect l="l" t="t" r="r" b="b"/>
                <a:pathLst>
                  <a:path w="3541" h="4650" extrusionOk="0">
                    <a:moveTo>
                      <a:pt x="3375" y="1"/>
                    </a:moveTo>
                    <a:lnTo>
                      <a:pt x="396" y="3805"/>
                    </a:lnTo>
                    <a:cubicBezTo>
                      <a:pt x="248" y="3993"/>
                      <a:pt x="137" y="4207"/>
                      <a:pt x="67" y="4436"/>
                    </a:cubicBezTo>
                    <a:lnTo>
                      <a:pt x="1" y="4650"/>
                    </a:lnTo>
                    <a:lnTo>
                      <a:pt x="3541" y="130"/>
                    </a:lnTo>
                    <a:lnTo>
                      <a:pt x="33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6"/>
              <p:cNvSpPr/>
              <p:nvPr/>
            </p:nvSpPr>
            <p:spPr>
              <a:xfrm>
                <a:off x="6546339" y="3093292"/>
                <a:ext cx="120656" cy="129291"/>
              </a:xfrm>
              <a:custGeom>
                <a:avLst/>
                <a:gdLst/>
                <a:ahLst/>
                <a:cxnLst/>
                <a:rect l="l" t="t" r="r" b="b"/>
                <a:pathLst>
                  <a:path w="1523" h="1632" extrusionOk="0">
                    <a:moveTo>
                      <a:pt x="874" y="0"/>
                    </a:moveTo>
                    <a:lnTo>
                      <a:pt x="34" y="1073"/>
                    </a:lnTo>
                    <a:cubicBezTo>
                      <a:pt x="9" y="1106"/>
                      <a:pt x="0" y="1148"/>
                      <a:pt x="10" y="1187"/>
                    </a:cubicBezTo>
                    <a:lnTo>
                      <a:pt x="93" y="1496"/>
                    </a:lnTo>
                    <a:lnTo>
                      <a:pt x="258" y="1626"/>
                    </a:lnTo>
                    <a:lnTo>
                      <a:pt x="578" y="1631"/>
                    </a:lnTo>
                    <a:cubicBezTo>
                      <a:pt x="618" y="1631"/>
                      <a:pt x="658" y="1614"/>
                      <a:pt x="683" y="1581"/>
                    </a:cubicBezTo>
                    <a:lnTo>
                      <a:pt x="1522" y="508"/>
                    </a:lnTo>
                    <a:lnTo>
                      <a:pt x="8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6"/>
              <p:cNvSpPr/>
              <p:nvPr/>
            </p:nvSpPr>
            <p:spPr>
              <a:xfrm>
                <a:off x="6984995" y="2326812"/>
                <a:ext cx="201780" cy="238935"/>
              </a:xfrm>
              <a:custGeom>
                <a:avLst/>
                <a:gdLst/>
                <a:ahLst/>
                <a:cxnLst/>
                <a:rect l="l" t="t" r="r" b="b"/>
                <a:pathLst>
                  <a:path w="2547" h="3016" extrusionOk="0">
                    <a:moveTo>
                      <a:pt x="2065" y="1"/>
                    </a:moveTo>
                    <a:lnTo>
                      <a:pt x="0" y="2638"/>
                    </a:lnTo>
                    <a:lnTo>
                      <a:pt x="482" y="3015"/>
                    </a:lnTo>
                    <a:lnTo>
                      <a:pt x="2547" y="378"/>
                    </a:lnTo>
                    <a:lnTo>
                      <a:pt x="20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6"/>
              <p:cNvSpPr/>
              <p:nvPr/>
            </p:nvSpPr>
            <p:spPr>
              <a:xfrm>
                <a:off x="7123476" y="2274208"/>
                <a:ext cx="63933" cy="62823"/>
              </a:xfrm>
              <a:custGeom>
                <a:avLst/>
                <a:gdLst/>
                <a:ahLst/>
                <a:cxnLst/>
                <a:rect l="l" t="t" r="r" b="b"/>
                <a:pathLst>
                  <a:path w="807" h="793" extrusionOk="0">
                    <a:moveTo>
                      <a:pt x="325" y="1"/>
                    </a:moveTo>
                    <a:lnTo>
                      <a:pt x="0" y="414"/>
                    </a:lnTo>
                    <a:lnTo>
                      <a:pt x="482" y="792"/>
                    </a:lnTo>
                    <a:lnTo>
                      <a:pt x="806" y="378"/>
                    </a:lnTo>
                    <a:lnTo>
                      <a:pt x="3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6"/>
              <p:cNvSpPr/>
              <p:nvPr/>
            </p:nvSpPr>
            <p:spPr>
              <a:xfrm>
                <a:off x="6590228" y="3005592"/>
                <a:ext cx="55139" cy="74944"/>
              </a:xfrm>
              <a:custGeom>
                <a:avLst/>
                <a:gdLst/>
                <a:ahLst/>
                <a:cxnLst/>
                <a:rect l="l" t="t" r="r" b="b"/>
                <a:pathLst>
                  <a:path w="696" h="946" extrusionOk="0">
                    <a:moveTo>
                      <a:pt x="332" y="1"/>
                    </a:moveTo>
                    <a:lnTo>
                      <a:pt x="0" y="424"/>
                    </a:lnTo>
                    <a:cubicBezTo>
                      <a:pt x="107" y="615"/>
                      <a:pt x="231" y="789"/>
                      <a:pt x="370" y="945"/>
                    </a:cubicBezTo>
                    <a:lnTo>
                      <a:pt x="695" y="528"/>
                    </a:lnTo>
                    <a:cubicBezTo>
                      <a:pt x="557" y="371"/>
                      <a:pt x="436" y="195"/>
                      <a:pt x="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6"/>
              <p:cNvSpPr/>
              <p:nvPr/>
            </p:nvSpPr>
            <p:spPr>
              <a:xfrm>
                <a:off x="6959881" y="2535326"/>
                <a:ext cx="63061" cy="73518"/>
              </a:xfrm>
              <a:custGeom>
                <a:avLst/>
                <a:gdLst/>
                <a:ahLst/>
                <a:cxnLst/>
                <a:rect l="l" t="t" r="r" b="b"/>
                <a:pathLst>
                  <a:path w="796" h="928" extrusionOk="0">
                    <a:moveTo>
                      <a:pt x="314" y="0"/>
                    </a:moveTo>
                    <a:lnTo>
                      <a:pt x="1" y="399"/>
                    </a:lnTo>
                    <a:cubicBezTo>
                      <a:pt x="104" y="594"/>
                      <a:pt x="225" y="771"/>
                      <a:pt x="364" y="927"/>
                    </a:cubicBezTo>
                    <a:lnTo>
                      <a:pt x="795" y="377"/>
                    </a:lnTo>
                    <a:lnTo>
                      <a:pt x="314" y="0"/>
                    </a:lnTo>
                    <a:close/>
                  </a:path>
                </a:pathLst>
              </a:custGeom>
              <a:solidFill>
                <a:srgbClr val="8A28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6"/>
              <p:cNvSpPr/>
              <p:nvPr/>
            </p:nvSpPr>
            <p:spPr>
              <a:xfrm>
                <a:off x="6698525" y="2415700"/>
                <a:ext cx="579909" cy="727500"/>
              </a:xfrm>
              <a:custGeom>
                <a:avLst/>
                <a:gdLst/>
                <a:ahLst/>
                <a:cxnLst/>
                <a:rect l="l" t="t" r="r" b="b"/>
                <a:pathLst>
                  <a:path w="7320" h="9183" extrusionOk="0">
                    <a:moveTo>
                      <a:pt x="7119" y="0"/>
                    </a:moveTo>
                    <a:lnTo>
                      <a:pt x="1" y="9092"/>
                    </a:lnTo>
                    <a:cubicBezTo>
                      <a:pt x="83" y="9126"/>
                      <a:pt x="167" y="9155"/>
                      <a:pt x="254" y="9182"/>
                    </a:cubicBezTo>
                    <a:lnTo>
                      <a:pt x="7320" y="158"/>
                    </a:lnTo>
                    <a:lnTo>
                      <a:pt x="71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6"/>
              <p:cNvSpPr/>
              <p:nvPr/>
            </p:nvSpPr>
            <p:spPr>
              <a:xfrm>
                <a:off x="7280971" y="2397004"/>
                <a:ext cx="41592" cy="45394"/>
              </a:xfrm>
              <a:custGeom>
                <a:avLst/>
                <a:gdLst/>
                <a:ahLst/>
                <a:cxnLst/>
                <a:rect l="l" t="t" r="r" b="b"/>
                <a:pathLst>
                  <a:path w="525" h="573" extrusionOk="0">
                    <a:moveTo>
                      <a:pt x="324" y="1"/>
                    </a:moveTo>
                    <a:lnTo>
                      <a:pt x="0" y="415"/>
                    </a:lnTo>
                    <a:lnTo>
                      <a:pt x="201" y="572"/>
                    </a:lnTo>
                    <a:lnTo>
                      <a:pt x="524" y="158"/>
                    </a:lnTo>
                    <a:lnTo>
                      <a:pt x="3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 name="Google Shape;834;p46"/>
            <p:cNvSpPr/>
            <p:nvPr/>
          </p:nvSpPr>
          <p:spPr>
            <a:xfrm rot="-5807134">
              <a:off x="1135582" y="1796384"/>
              <a:ext cx="119336" cy="272497"/>
            </a:xfrm>
            <a:prstGeom prst="triangle">
              <a:avLst>
                <a:gd name="adj" fmla="val 50000"/>
              </a:avLst>
            </a:prstGeom>
            <a:gradFill>
              <a:gsLst>
                <a:gs pos="0">
                  <a:schemeClr val="accent2">
                    <a:alpha val="20130"/>
                  </a:schemeClr>
                </a:gs>
                <a:gs pos="55000">
                  <a:srgbClr val="EC0B11">
                    <a:alpha val="22745"/>
                    <a:alpha val="20130"/>
                  </a:srgbClr>
                </a:gs>
                <a:gs pos="84000">
                  <a:srgbClr val="D3F2FF">
                    <a:alpha val="0"/>
                    <a:alpha val="20130"/>
                  </a:srgbClr>
                </a:gs>
                <a:gs pos="100000">
                  <a:srgbClr val="D3F2FF">
                    <a:alpha val="0"/>
                    <a:alpha val="2013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6" name="Google Shape;836;p46"/>
            <p:cNvGrpSpPr/>
            <p:nvPr/>
          </p:nvGrpSpPr>
          <p:grpSpPr>
            <a:xfrm>
              <a:off x="2038815" y="1789128"/>
              <a:ext cx="333035" cy="927752"/>
              <a:chOff x="3482675" y="239725"/>
              <a:chExt cx="803850" cy="2239325"/>
            </a:xfrm>
          </p:grpSpPr>
          <p:sp>
            <p:nvSpPr>
              <p:cNvPr id="837" name="Google Shape;837;p46"/>
              <p:cNvSpPr/>
              <p:nvPr/>
            </p:nvSpPr>
            <p:spPr>
              <a:xfrm>
                <a:off x="3510900" y="454525"/>
                <a:ext cx="609375" cy="92225"/>
              </a:xfrm>
              <a:custGeom>
                <a:avLst/>
                <a:gdLst/>
                <a:ahLst/>
                <a:cxnLst/>
                <a:rect l="l" t="t" r="r" b="b"/>
                <a:pathLst>
                  <a:path w="24375" h="3689" extrusionOk="0">
                    <a:moveTo>
                      <a:pt x="12066" y="0"/>
                    </a:moveTo>
                    <a:cubicBezTo>
                      <a:pt x="7137" y="0"/>
                      <a:pt x="2163" y="830"/>
                      <a:pt x="1" y="2432"/>
                    </a:cubicBezTo>
                    <a:lnTo>
                      <a:pt x="661" y="3601"/>
                    </a:lnTo>
                    <a:cubicBezTo>
                      <a:pt x="1910" y="2582"/>
                      <a:pt x="5591" y="1336"/>
                      <a:pt x="12066" y="1336"/>
                    </a:cubicBezTo>
                    <a:cubicBezTo>
                      <a:pt x="18540" y="1336"/>
                      <a:pt x="22445" y="2656"/>
                      <a:pt x="23574" y="3689"/>
                    </a:cubicBezTo>
                    <a:cubicBezTo>
                      <a:pt x="23795" y="3393"/>
                      <a:pt x="24080" y="3015"/>
                      <a:pt x="24374" y="2624"/>
                    </a:cubicBezTo>
                    <a:lnTo>
                      <a:pt x="24373" y="2624"/>
                    </a:lnTo>
                    <a:cubicBezTo>
                      <a:pt x="22360" y="896"/>
                      <a:pt x="16995" y="0"/>
                      <a:pt x="12066" y="0"/>
                    </a:cubicBezTo>
                    <a:close/>
                  </a:path>
                </a:pathLst>
              </a:custGeom>
              <a:solidFill>
                <a:srgbClr val="00B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6"/>
              <p:cNvSpPr/>
              <p:nvPr/>
            </p:nvSpPr>
            <p:spPr>
              <a:xfrm>
                <a:off x="3510725" y="717725"/>
                <a:ext cx="624225" cy="89825"/>
              </a:xfrm>
              <a:custGeom>
                <a:avLst/>
                <a:gdLst/>
                <a:ahLst/>
                <a:cxnLst/>
                <a:rect l="l" t="t" r="r" b="b"/>
                <a:pathLst>
                  <a:path w="24969" h="3593" extrusionOk="0">
                    <a:moveTo>
                      <a:pt x="12391" y="1"/>
                    </a:moveTo>
                    <a:cubicBezTo>
                      <a:pt x="7472" y="1"/>
                      <a:pt x="2508" y="789"/>
                      <a:pt x="205" y="2314"/>
                    </a:cubicBezTo>
                    <a:cubicBezTo>
                      <a:pt x="134" y="2360"/>
                      <a:pt x="66" y="2407"/>
                      <a:pt x="0" y="2457"/>
                    </a:cubicBezTo>
                    <a:lnTo>
                      <a:pt x="796" y="3534"/>
                    </a:lnTo>
                    <a:cubicBezTo>
                      <a:pt x="810" y="3523"/>
                      <a:pt x="827" y="3513"/>
                      <a:pt x="842" y="3502"/>
                    </a:cubicBezTo>
                    <a:cubicBezTo>
                      <a:pt x="1329" y="3153"/>
                      <a:pt x="2157" y="2755"/>
                      <a:pt x="3496" y="2380"/>
                    </a:cubicBezTo>
                    <a:cubicBezTo>
                      <a:pt x="5864" y="1717"/>
                      <a:pt x="9022" y="1352"/>
                      <a:pt x="12391" y="1352"/>
                    </a:cubicBezTo>
                    <a:cubicBezTo>
                      <a:pt x="15761" y="1352"/>
                      <a:pt x="18920" y="1717"/>
                      <a:pt x="21287" y="2380"/>
                    </a:cubicBezTo>
                    <a:cubicBezTo>
                      <a:pt x="22627" y="2755"/>
                      <a:pt x="23457" y="3155"/>
                      <a:pt x="23944" y="3503"/>
                    </a:cubicBezTo>
                    <a:cubicBezTo>
                      <a:pt x="23987" y="3533"/>
                      <a:pt x="24027" y="3563"/>
                      <a:pt x="24063" y="3593"/>
                    </a:cubicBezTo>
                    <a:lnTo>
                      <a:pt x="24969" y="2602"/>
                    </a:lnTo>
                    <a:cubicBezTo>
                      <a:pt x="24895" y="2540"/>
                      <a:pt x="24817" y="2481"/>
                      <a:pt x="24735" y="2422"/>
                    </a:cubicBezTo>
                    <a:cubicBezTo>
                      <a:pt x="22508" y="828"/>
                      <a:pt x="17309" y="1"/>
                      <a:pt x="12391" y="1"/>
                    </a:cubicBezTo>
                    <a:close/>
                  </a:path>
                </a:pathLst>
              </a:custGeom>
              <a:solidFill>
                <a:srgbClr val="00B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6"/>
              <p:cNvSpPr/>
              <p:nvPr/>
            </p:nvSpPr>
            <p:spPr>
              <a:xfrm>
                <a:off x="3567050" y="983175"/>
                <a:ext cx="501675" cy="89575"/>
              </a:xfrm>
              <a:custGeom>
                <a:avLst/>
                <a:gdLst/>
                <a:ahLst/>
                <a:cxnLst/>
                <a:rect l="l" t="t" r="r" b="b"/>
                <a:pathLst>
                  <a:path w="20067" h="3583" extrusionOk="0">
                    <a:moveTo>
                      <a:pt x="9866" y="0"/>
                    </a:moveTo>
                    <a:cubicBezTo>
                      <a:pt x="5863" y="0"/>
                      <a:pt x="1666" y="889"/>
                      <a:pt x="0" y="2566"/>
                    </a:cubicBezTo>
                    <a:lnTo>
                      <a:pt x="916" y="3347"/>
                    </a:lnTo>
                    <a:cubicBezTo>
                      <a:pt x="1350" y="2940"/>
                      <a:pt x="2064" y="2542"/>
                      <a:pt x="2985" y="2210"/>
                    </a:cubicBezTo>
                    <a:cubicBezTo>
                      <a:pt x="4813" y="1555"/>
                      <a:pt x="7257" y="1192"/>
                      <a:pt x="9866" y="1192"/>
                    </a:cubicBezTo>
                    <a:cubicBezTo>
                      <a:pt x="14487" y="1192"/>
                      <a:pt x="18109" y="2356"/>
                      <a:pt x="19046" y="3583"/>
                    </a:cubicBezTo>
                    <a:lnTo>
                      <a:pt x="20067" y="2966"/>
                    </a:lnTo>
                    <a:cubicBezTo>
                      <a:pt x="18709" y="1031"/>
                      <a:pt x="14174" y="0"/>
                      <a:pt x="9866" y="0"/>
                    </a:cubicBezTo>
                    <a:close/>
                  </a:path>
                </a:pathLst>
              </a:custGeom>
              <a:solidFill>
                <a:srgbClr val="00B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6"/>
              <p:cNvSpPr/>
              <p:nvPr/>
            </p:nvSpPr>
            <p:spPr>
              <a:xfrm>
                <a:off x="3622200" y="1248125"/>
                <a:ext cx="377500" cy="73300"/>
              </a:xfrm>
              <a:custGeom>
                <a:avLst/>
                <a:gdLst/>
                <a:ahLst/>
                <a:cxnLst/>
                <a:rect l="l" t="t" r="r" b="b"/>
                <a:pathLst>
                  <a:path w="15100" h="2932" extrusionOk="0">
                    <a:moveTo>
                      <a:pt x="7765" y="0"/>
                    </a:moveTo>
                    <a:cubicBezTo>
                      <a:pt x="4272" y="0"/>
                      <a:pt x="1332" y="969"/>
                      <a:pt x="0" y="2392"/>
                    </a:cubicBezTo>
                    <a:lnTo>
                      <a:pt x="954" y="2931"/>
                    </a:lnTo>
                    <a:cubicBezTo>
                      <a:pt x="1293" y="2623"/>
                      <a:pt x="1757" y="2331"/>
                      <a:pt x="2330" y="2074"/>
                    </a:cubicBezTo>
                    <a:cubicBezTo>
                      <a:pt x="3772" y="1425"/>
                      <a:pt x="5701" y="1067"/>
                      <a:pt x="7765" y="1067"/>
                    </a:cubicBezTo>
                    <a:cubicBezTo>
                      <a:pt x="9827" y="1067"/>
                      <a:pt x="11757" y="1424"/>
                      <a:pt x="13201" y="2074"/>
                    </a:cubicBezTo>
                    <a:cubicBezTo>
                      <a:pt x="13633" y="2269"/>
                      <a:pt x="14004" y="2483"/>
                      <a:pt x="14305" y="2709"/>
                    </a:cubicBezTo>
                    <a:lnTo>
                      <a:pt x="15100" y="1994"/>
                    </a:lnTo>
                    <a:cubicBezTo>
                      <a:pt x="15060" y="1960"/>
                      <a:pt x="15017" y="1927"/>
                      <a:pt x="14974" y="1893"/>
                    </a:cubicBezTo>
                    <a:cubicBezTo>
                      <a:pt x="13475" y="748"/>
                      <a:pt x="10833" y="0"/>
                      <a:pt x="7765" y="0"/>
                    </a:cubicBezTo>
                    <a:close/>
                  </a:path>
                </a:pathLst>
              </a:custGeom>
              <a:solidFill>
                <a:srgbClr val="00B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6"/>
              <p:cNvSpPr/>
              <p:nvPr/>
            </p:nvSpPr>
            <p:spPr>
              <a:xfrm>
                <a:off x="3693400" y="1512575"/>
                <a:ext cx="310000" cy="58950"/>
              </a:xfrm>
              <a:custGeom>
                <a:avLst/>
                <a:gdLst/>
                <a:ahLst/>
                <a:cxnLst/>
                <a:rect l="l" t="t" r="r" b="b"/>
                <a:pathLst>
                  <a:path w="12400" h="2358" extrusionOk="0">
                    <a:moveTo>
                      <a:pt x="6085" y="0"/>
                    </a:moveTo>
                    <a:cubicBezTo>
                      <a:pt x="3521" y="0"/>
                      <a:pt x="1303" y="701"/>
                      <a:pt x="1" y="1788"/>
                    </a:cubicBezTo>
                    <a:lnTo>
                      <a:pt x="878" y="2357"/>
                    </a:lnTo>
                    <a:cubicBezTo>
                      <a:pt x="1972" y="1566"/>
                      <a:pt x="3804" y="985"/>
                      <a:pt x="6085" y="985"/>
                    </a:cubicBezTo>
                    <a:cubicBezTo>
                      <a:pt x="8243" y="985"/>
                      <a:pt x="9999" y="1505"/>
                      <a:pt x="11110" y="2230"/>
                    </a:cubicBezTo>
                    <a:lnTo>
                      <a:pt x="12399" y="1990"/>
                    </a:lnTo>
                    <a:cubicBezTo>
                      <a:pt x="11136" y="790"/>
                      <a:pt x="8807" y="0"/>
                      <a:pt x="6085" y="0"/>
                    </a:cubicBezTo>
                    <a:close/>
                  </a:path>
                </a:pathLst>
              </a:custGeom>
              <a:solidFill>
                <a:srgbClr val="00B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6"/>
              <p:cNvSpPr/>
              <p:nvPr/>
            </p:nvSpPr>
            <p:spPr>
              <a:xfrm>
                <a:off x="3542525" y="239775"/>
                <a:ext cx="744000" cy="2239275"/>
              </a:xfrm>
              <a:custGeom>
                <a:avLst/>
                <a:gdLst/>
                <a:ahLst/>
                <a:cxnLst/>
                <a:rect l="l" t="t" r="r" b="b"/>
                <a:pathLst>
                  <a:path w="29760" h="89571" extrusionOk="0">
                    <a:moveTo>
                      <a:pt x="3201" y="0"/>
                    </a:moveTo>
                    <a:cubicBezTo>
                      <a:pt x="3201" y="0"/>
                      <a:pt x="1" y="8700"/>
                      <a:pt x="1" y="16611"/>
                    </a:cubicBezTo>
                    <a:cubicBezTo>
                      <a:pt x="1" y="24520"/>
                      <a:pt x="6784" y="52063"/>
                      <a:pt x="6784" y="52063"/>
                    </a:cubicBezTo>
                    <a:cubicBezTo>
                      <a:pt x="6784" y="52063"/>
                      <a:pt x="7609" y="57168"/>
                      <a:pt x="7170" y="59802"/>
                    </a:cubicBezTo>
                    <a:cubicBezTo>
                      <a:pt x="7115" y="60126"/>
                      <a:pt x="7059" y="60423"/>
                      <a:pt x="7003" y="60695"/>
                    </a:cubicBezTo>
                    <a:cubicBezTo>
                      <a:pt x="7001" y="60703"/>
                      <a:pt x="6999" y="60713"/>
                      <a:pt x="6996" y="60727"/>
                    </a:cubicBezTo>
                    <a:cubicBezTo>
                      <a:pt x="6597" y="62648"/>
                      <a:pt x="6210" y="63415"/>
                      <a:pt x="6786" y="64853"/>
                    </a:cubicBezTo>
                    <a:cubicBezTo>
                      <a:pt x="6789" y="64864"/>
                      <a:pt x="6794" y="64876"/>
                      <a:pt x="6798" y="64888"/>
                    </a:cubicBezTo>
                    <a:cubicBezTo>
                      <a:pt x="7448" y="66515"/>
                      <a:pt x="7699" y="67712"/>
                      <a:pt x="7297" y="68421"/>
                    </a:cubicBezTo>
                    <a:cubicBezTo>
                      <a:pt x="6894" y="69135"/>
                      <a:pt x="6181" y="70452"/>
                      <a:pt x="6127" y="71935"/>
                    </a:cubicBezTo>
                    <a:cubicBezTo>
                      <a:pt x="6071" y="73416"/>
                      <a:pt x="5800" y="76058"/>
                      <a:pt x="5800" y="77147"/>
                    </a:cubicBezTo>
                    <a:cubicBezTo>
                      <a:pt x="5800" y="78235"/>
                      <a:pt x="5918" y="81531"/>
                      <a:pt x="7066" y="83148"/>
                    </a:cubicBezTo>
                    <a:cubicBezTo>
                      <a:pt x="7066" y="83148"/>
                      <a:pt x="7395" y="83391"/>
                      <a:pt x="7744" y="83649"/>
                    </a:cubicBezTo>
                    <a:cubicBezTo>
                      <a:pt x="8037" y="83868"/>
                      <a:pt x="8343" y="84100"/>
                      <a:pt x="8477" y="84207"/>
                    </a:cubicBezTo>
                    <a:cubicBezTo>
                      <a:pt x="8477" y="84207"/>
                      <a:pt x="8675" y="84837"/>
                      <a:pt x="9030" y="85487"/>
                    </a:cubicBezTo>
                    <a:lnTo>
                      <a:pt x="9030" y="85488"/>
                    </a:lnTo>
                    <a:lnTo>
                      <a:pt x="9031" y="85490"/>
                    </a:lnTo>
                    <a:cubicBezTo>
                      <a:pt x="9388" y="86141"/>
                      <a:pt x="9904" y="86811"/>
                      <a:pt x="10536" y="86884"/>
                    </a:cubicBezTo>
                    <a:cubicBezTo>
                      <a:pt x="10815" y="86917"/>
                      <a:pt x="11036" y="86932"/>
                      <a:pt x="11210" y="86932"/>
                    </a:cubicBezTo>
                    <a:cubicBezTo>
                      <a:pt x="11826" y="86932"/>
                      <a:pt x="11867" y="86741"/>
                      <a:pt x="11890" y="86443"/>
                    </a:cubicBezTo>
                    <a:cubicBezTo>
                      <a:pt x="11891" y="86424"/>
                      <a:pt x="11891" y="86400"/>
                      <a:pt x="11890" y="86372"/>
                    </a:cubicBezTo>
                    <a:cubicBezTo>
                      <a:pt x="11876" y="85848"/>
                      <a:pt x="11526" y="83683"/>
                      <a:pt x="11664" y="83614"/>
                    </a:cubicBezTo>
                    <a:cubicBezTo>
                      <a:pt x="11666" y="83613"/>
                      <a:pt x="11669" y="83612"/>
                      <a:pt x="11672" y="83612"/>
                    </a:cubicBezTo>
                    <a:cubicBezTo>
                      <a:pt x="11683" y="83612"/>
                      <a:pt x="11697" y="83624"/>
                      <a:pt x="11713" y="83648"/>
                    </a:cubicBezTo>
                    <a:cubicBezTo>
                      <a:pt x="11971" y="84019"/>
                      <a:pt x="12503" y="86986"/>
                      <a:pt x="12883" y="87463"/>
                    </a:cubicBezTo>
                    <a:cubicBezTo>
                      <a:pt x="12896" y="87478"/>
                      <a:pt x="12907" y="87491"/>
                      <a:pt x="12919" y="87502"/>
                    </a:cubicBezTo>
                    <a:cubicBezTo>
                      <a:pt x="13301" y="87825"/>
                      <a:pt x="13833" y="88062"/>
                      <a:pt x="14334" y="88062"/>
                    </a:cubicBezTo>
                    <a:cubicBezTo>
                      <a:pt x="14834" y="88062"/>
                      <a:pt x="15690" y="87790"/>
                      <a:pt x="15879" y="86642"/>
                    </a:cubicBezTo>
                    <a:cubicBezTo>
                      <a:pt x="15879" y="86642"/>
                      <a:pt x="15941" y="88333"/>
                      <a:pt x="16879" y="88583"/>
                    </a:cubicBezTo>
                    <a:cubicBezTo>
                      <a:pt x="17201" y="88669"/>
                      <a:pt x="17549" y="88718"/>
                      <a:pt x="17873" y="88718"/>
                    </a:cubicBezTo>
                    <a:cubicBezTo>
                      <a:pt x="18497" y="88718"/>
                      <a:pt x="19032" y="88535"/>
                      <a:pt x="19113" y="88082"/>
                    </a:cubicBezTo>
                    <a:cubicBezTo>
                      <a:pt x="19239" y="87394"/>
                      <a:pt x="19113" y="85767"/>
                      <a:pt x="19113" y="85767"/>
                    </a:cubicBezTo>
                    <a:lnTo>
                      <a:pt x="19113" y="85767"/>
                    </a:lnTo>
                    <a:cubicBezTo>
                      <a:pt x="19113" y="85767"/>
                      <a:pt x="19490" y="88248"/>
                      <a:pt x="20032" y="88719"/>
                    </a:cubicBezTo>
                    <a:cubicBezTo>
                      <a:pt x="20296" y="88947"/>
                      <a:pt x="20818" y="89104"/>
                      <a:pt x="21376" y="89104"/>
                    </a:cubicBezTo>
                    <a:cubicBezTo>
                      <a:pt x="21486" y="89104"/>
                      <a:pt x="21597" y="89098"/>
                      <a:pt x="21708" y="89085"/>
                    </a:cubicBezTo>
                    <a:lnTo>
                      <a:pt x="21709" y="89085"/>
                    </a:lnTo>
                    <a:cubicBezTo>
                      <a:pt x="22191" y="89029"/>
                      <a:pt x="22665" y="88845"/>
                      <a:pt x="22997" y="88480"/>
                    </a:cubicBezTo>
                    <a:lnTo>
                      <a:pt x="23100" y="88125"/>
                    </a:lnTo>
                    <a:cubicBezTo>
                      <a:pt x="23100" y="88125"/>
                      <a:pt x="23414" y="89571"/>
                      <a:pt x="26253" y="89571"/>
                    </a:cubicBezTo>
                    <a:cubicBezTo>
                      <a:pt x="29092" y="89571"/>
                      <a:pt x="29759" y="87226"/>
                      <a:pt x="29550" y="86329"/>
                    </a:cubicBezTo>
                    <a:cubicBezTo>
                      <a:pt x="29341" y="85432"/>
                      <a:pt x="28569" y="85098"/>
                      <a:pt x="27839" y="83866"/>
                    </a:cubicBezTo>
                    <a:cubicBezTo>
                      <a:pt x="27108" y="82635"/>
                      <a:pt x="27067" y="82343"/>
                      <a:pt x="26900" y="81487"/>
                    </a:cubicBezTo>
                    <a:cubicBezTo>
                      <a:pt x="26732" y="80631"/>
                      <a:pt x="26147" y="79900"/>
                      <a:pt x="25334" y="78774"/>
                    </a:cubicBezTo>
                    <a:cubicBezTo>
                      <a:pt x="25130" y="78494"/>
                      <a:pt x="24906" y="78202"/>
                      <a:pt x="24670" y="77901"/>
                    </a:cubicBezTo>
                    <a:cubicBezTo>
                      <a:pt x="24668" y="77899"/>
                      <a:pt x="24666" y="77897"/>
                      <a:pt x="24665" y="77896"/>
                    </a:cubicBezTo>
                    <a:cubicBezTo>
                      <a:pt x="24196" y="77298"/>
                      <a:pt x="23688" y="76677"/>
                      <a:pt x="23249" y="76083"/>
                    </a:cubicBezTo>
                    <a:cubicBezTo>
                      <a:pt x="23024" y="75780"/>
                      <a:pt x="22815" y="75486"/>
                      <a:pt x="22640" y="75204"/>
                    </a:cubicBezTo>
                    <a:cubicBezTo>
                      <a:pt x="22393" y="74804"/>
                      <a:pt x="22031" y="74269"/>
                      <a:pt x="21649" y="73621"/>
                    </a:cubicBezTo>
                    <a:cubicBezTo>
                      <a:pt x="20977" y="72477"/>
                      <a:pt x="20242" y="70983"/>
                      <a:pt x="19948" y="69256"/>
                    </a:cubicBezTo>
                    <a:cubicBezTo>
                      <a:pt x="19487" y="66552"/>
                      <a:pt x="20080" y="64243"/>
                      <a:pt x="19717" y="63452"/>
                    </a:cubicBezTo>
                    <a:cubicBezTo>
                      <a:pt x="19355" y="62659"/>
                      <a:pt x="17079" y="58835"/>
                      <a:pt x="16616" y="54613"/>
                    </a:cubicBezTo>
                    <a:cubicBezTo>
                      <a:pt x="16156" y="50389"/>
                      <a:pt x="15838" y="47495"/>
                      <a:pt x="17694" y="39594"/>
                    </a:cubicBezTo>
                    <a:cubicBezTo>
                      <a:pt x="19548" y="31694"/>
                      <a:pt x="22482" y="22581"/>
                      <a:pt x="22366" y="16452"/>
                    </a:cubicBezTo>
                    <a:cubicBezTo>
                      <a:pt x="22249" y="10324"/>
                      <a:pt x="19286" y="0"/>
                      <a:pt x="19286" y="0"/>
                    </a:cubicBezTo>
                    <a:close/>
                  </a:path>
                </a:pathLst>
              </a:custGeom>
              <a:solidFill>
                <a:srgbClr val="FFB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6"/>
              <p:cNvSpPr/>
              <p:nvPr/>
            </p:nvSpPr>
            <p:spPr>
              <a:xfrm>
                <a:off x="3792475" y="2363400"/>
                <a:ext cx="36400" cy="30625"/>
              </a:xfrm>
              <a:custGeom>
                <a:avLst/>
                <a:gdLst/>
                <a:ahLst/>
                <a:cxnLst/>
                <a:rect l="l" t="t" r="r" b="b"/>
                <a:pathLst>
                  <a:path w="1456" h="1225" extrusionOk="0">
                    <a:moveTo>
                      <a:pt x="0" y="1"/>
                    </a:moveTo>
                    <a:lnTo>
                      <a:pt x="0" y="1"/>
                    </a:lnTo>
                    <a:cubicBezTo>
                      <a:pt x="0" y="1"/>
                      <a:pt x="177" y="1218"/>
                      <a:pt x="849" y="1218"/>
                    </a:cubicBezTo>
                    <a:cubicBezTo>
                      <a:pt x="853" y="1218"/>
                      <a:pt x="857" y="1218"/>
                      <a:pt x="861" y="1218"/>
                    </a:cubicBezTo>
                    <a:cubicBezTo>
                      <a:pt x="861" y="1218"/>
                      <a:pt x="914" y="1225"/>
                      <a:pt x="987" y="1225"/>
                    </a:cubicBezTo>
                    <a:cubicBezTo>
                      <a:pt x="1150" y="1225"/>
                      <a:pt x="1418" y="1193"/>
                      <a:pt x="1434" y="987"/>
                    </a:cubicBezTo>
                    <a:cubicBezTo>
                      <a:pt x="1455" y="691"/>
                      <a:pt x="1263" y="52"/>
                      <a:pt x="1263" y="52"/>
                    </a:cubicBezTo>
                    <a:lnTo>
                      <a:pt x="0" y="1"/>
                    </a:lnTo>
                    <a:close/>
                  </a:path>
                </a:pathLst>
              </a:custGeom>
              <a:solidFill>
                <a:srgbClr val="F6E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6"/>
              <p:cNvSpPr/>
              <p:nvPr/>
            </p:nvSpPr>
            <p:spPr>
              <a:xfrm>
                <a:off x="3871050" y="2366550"/>
                <a:ext cx="55025" cy="37575"/>
              </a:xfrm>
              <a:custGeom>
                <a:avLst/>
                <a:gdLst/>
                <a:ahLst/>
                <a:cxnLst/>
                <a:rect l="l" t="t" r="r" b="b"/>
                <a:pathLst>
                  <a:path w="2201" h="1503" extrusionOk="0">
                    <a:moveTo>
                      <a:pt x="1112" y="0"/>
                    </a:moveTo>
                    <a:cubicBezTo>
                      <a:pt x="621" y="0"/>
                      <a:pt x="197" y="117"/>
                      <a:pt x="110" y="243"/>
                    </a:cubicBezTo>
                    <a:cubicBezTo>
                      <a:pt x="0" y="405"/>
                      <a:pt x="110" y="1301"/>
                      <a:pt x="110" y="1301"/>
                    </a:cubicBezTo>
                    <a:cubicBezTo>
                      <a:pt x="110" y="1301"/>
                      <a:pt x="647" y="1503"/>
                      <a:pt x="1339" y="1503"/>
                    </a:cubicBezTo>
                    <a:cubicBezTo>
                      <a:pt x="1610" y="1503"/>
                      <a:pt x="1905" y="1472"/>
                      <a:pt x="2200" y="1386"/>
                    </a:cubicBezTo>
                    <a:cubicBezTo>
                      <a:pt x="2200" y="1386"/>
                      <a:pt x="2183" y="124"/>
                      <a:pt x="1535" y="31"/>
                    </a:cubicBezTo>
                    <a:cubicBezTo>
                      <a:pt x="1393" y="10"/>
                      <a:pt x="1249" y="0"/>
                      <a:pt x="1112" y="0"/>
                    </a:cubicBezTo>
                    <a:close/>
                  </a:path>
                </a:pathLst>
              </a:custGeom>
              <a:solidFill>
                <a:srgbClr val="F6E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6"/>
              <p:cNvSpPr/>
              <p:nvPr/>
            </p:nvSpPr>
            <p:spPr>
              <a:xfrm>
                <a:off x="3952625" y="2383125"/>
                <a:ext cx="60725" cy="35425"/>
              </a:xfrm>
              <a:custGeom>
                <a:avLst/>
                <a:gdLst/>
                <a:ahLst/>
                <a:cxnLst/>
                <a:rect l="l" t="t" r="r" b="b"/>
                <a:pathLst>
                  <a:path w="2429" h="1417" extrusionOk="0">
                    <a:moveTo>
                      <a:pt x="1022" y="0"/>
                    </a:moveTo>
                    <a:cubicBezTo>
                      <a:pt x="577" y="0"/>
                      <a:pt x="182" y="53"/>
                      <a:pt x="111" y="156"/>
                    </a:cubicBezTo>
                    <a:cubicBezTo>
                      <a:pt x="0" y="318"/>
                      <a:pt x="111" y="1213"/>
                      <a:pt x="111" y="1213"/>
                    </a:cubicBezTo>
                    <a:cubicBezTo>
                      <a:pt x="111" y="1213"/>
                      <a:pt x="649" y="1416"/>
                      <a:pt x="1341" y="1416"/>
                    </a:cubicBezTo>
                    <a:cubicBezTo>
                      <a:pt x="1612" y="1416"/>
                      <a:pt x="1905" y="1385"/>
                      <a:pt x="2200" y="1299"/>
                    </a:cubicBezTo>
                    <a:cubicBezTo>
                      <a:pt x="2200" y="1299"/>
                      <a:pt x="2428" y="145"/>
                      <a:pt x="1779" y="51"/>
                    </a:cubicBezTo>
                    <a:cubicBezTo>
                      <a:pt x="1545" y="17"/>
                      <a:pt x="1275" y="0"/>
                      <a:pt x="1022" y="0"/>
                    </a:cubicBezTo>
                    <a:close/>
                  </a:path>
                </a:pathLst>
              </a:custGeom>
              <a:solidFill>
                <a:srgbClr val="F6E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6"/>
              <p:cNvSpPr/>
              <p:nvPr/>
            </p:nvSpPr>
            <p:spPr>
              <a:xfrm>
                <a:off x="4046875" y="2389200"/>
                <a:ext cx="54700" cy="32825"/>
              </a:xfrm>
              <a:custGeom>
                <a:avLst/>
                <a:gdLst/>
                <a:ahLst/>
                <a:cxnLst/>
                <a:rect l="l" t="t" r="r" b="b"/>
                <a:pathLst>
                  <a:path w="2188" h="1313" extrusionOk="0">
                    <a:moveTo>
                      <a:pt x="885" y="1"/>
                    </a:moveTo>
                    <a:cubicBezTo>
                      <a:pt x="557" y="1"/>
                      <a:pt x="284" y="51"/>
                      <a:pt x="140" y="193"/>
                    </a:cubicBezTo>
                    <a:cubicBezTo>
                      <a:pt x="1" y="330"/>
                      <a:pt x="9" y="1227"/>
                      <a:pt x="9" y="1227"/>
                    </a:cubicBezTo>
                    <a:cubicBezTo>
                      <a:pt x="9" y="1227"/>
                      <a:pt x="324" y="1166"/>
                      <a:pt x="783" y="1166"/>
                    </a:cubicBezTo>
                    <a:cubicBezTo>
                      <a:pt x="867" y="1166"/>
                      <a:pt x="956" y="1168"/>
                      <a:pt x="1049" y="1173"/>
                    </a:cubicBezTo>
                    <a:cubicBezTo>
                      <a:pt x="1369" y="1189"/>
                      <a:pt x="1706" y="1227"/>
                      <a:pt x="2099" y="1313"/>
                    </a:cubicBezTo>
                    <a:cubicBezTo>
                      <a:pt x="2099" y="1313"/>
                      <a:pt x="2188" y="134"/>
                      <a:pt x="1679" y="65"/>
                    </a:cubicBezTo>
                    <a:cubicBezTo>
                      <a:pt x="1403" y="28"/>
                      <a:pt x="1129" y="1"/>
                      <a:pt x="885" y="1"/>
                    </a:cubicBezTo>
                    <a:close/>
                  </a:path>
                </a:pathLst>
              </a:custGeom>
              <a:solidFill>
                <a:srgbClr val="F6E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6"/>
              <p:cNvSpPr/>
              <p:nvPr/>
            </p:nvSpPr>
            <p:spPr>
              <a:xfrm>
                <a:off x="4146350" y="2369300"/>
                <a:ext cx="113025" cy="47275"/>
              </a:xfrm>
              <a:custGeom>
                <a:avLst/>
                <a:gdLst/>
                <a:ahLst/>
                <a:cxnLst/>
                <a:rect l="l" t="t" r="r" b="b"/>
                <a:pathLst>
                  <a:path w="4521" h="1891" extrusionOk="0">
                    <a:moveTo>
                      <a:pt x="2267" y="0"/>
                    </a:moveTo>
                    <a:cubicBezTo>
                      <a:pt x="2244" y="0"/>
                      <a:pt x="2222" y="0"/>
                      <a:pt x="2199" y="0"/>
                    </a:cubicBezTo>
                    <a:cubicBezTo>
                      <a:pt x="1199" y="0"/>
                      <a:pt x="551" y="176"/>
                      <a:pt x="366" y="452"/>
                    </a:cubicBezTo>
                    <a:cubicBezTo>
                      <a:pt x="0" y="995"/>
                      <a:pt x="48" y="1891"/>
                      <a:pt x="48" y="1891"/>
                    </a:cubicBezTo>
                    <a:lnTo>
                      <a:pt x="49" y="1891"/>
                    </a:lnTo>
                    <a:cubicBezTo>
                      <a:pt x="49" y="1891"/>
                      <a:pt x="945" y="1569"/>
                      <a:pt x="2284" y="1569"/>
                    </a:cubicBezTo>
                    <a:cubicBezTo>
                      <a:pt x="3623" y="1569"/>
                      <a:pt x="4521" y="1641"/>
                      <a:pt x="4521" y="1641"/>
                    </a:cubicBezTo>
                    <a:cubicBezTo>
                      <a:pt x="4521" y="1641"/>
                      <a:pt x="4487" y="578"/>
                      <a:pt x="3480" y="110"/>
                    </a:cubicBezTo>
                    <a:cubicBezTo>
                      <a:pt x="3251" y="3"/>
                      <a:pt x="2776" y="0"/>
                      <a:pt x="2267" y="0"/>
                    </a:cubicBezTo>
                    <a:close/>
                  </a:path>
                </a:pathLst>
              </a:custGeom>
              <a:solidFill>
                <a:srgbClr val="F6E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6"/>
              <p:cNvSpPr/>
              <p:nvPr/>
            </p:nvSpPr>
            <p:spPr>
              <a:xfrm>
                <a:off x="4086300" y="2312600"/>
                <a:ext cx="33750" cy="130300"/>
              </a:xfrm>
              <a:custGeom>
                <a:avLst/>
                <a:gdLst/>
                <a:ahLst/>
                <a:cxnLst/>
                <a:rect l="l" t="t" r="r" b="b"/>
                <a:pathLst>
                  <a:path w="1350" h="5212" extrusionOk="0">
                    <a:moveTo>
                      <a:pt x="520" y="1"/>
                    </a:moveTo>
                    <a:cubicBezTo>
                      <a:pt x="503" y="1"/>
                      <a:pt x="486" y="2"/>
                      <a:pt x="467" y="5"/>
                    </a:cubicBezTo>
                    <a:cubicBezTo>
                      <a:pt x="1" y="77"/>
                      <a:pt x="314" y="968"/>
                      <a:pt x="528" y="1583"/>
                    </a:cubicBezTo>
                    <a:cubicBezTo>
                      <a:pt x="797" y="2354"/>
                      <a:pt x="802" y="3975"/>
                      <a:pt x="1349" y="5212"/>
                    </a:cubicBezTo>
                    <a:cubicBezTo>
                      <a:pt x="1349" y="5212"/>
                      <a:pt x="1122" y="3339"/>
                      <a:pt x="1096" y="2268"/>
                    </a:cubicBezTo>
                    <a:cubicBezTo>
                      <a:pt x="1060" y="837"/>
                      <a:pt x="944" y="1"/>
                      <a:pt x="520"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6"/>
              <p:cNvSpPr/>
              <p:nvPr/>
            </p:nvSpPr>
            <p:spPr>
              <a:xfrm>
                <a:off x="3997975" y="2320225"/>
                <a:ext cx="33525" cy="113575"/>
              </a:xfrm>
              <a:custGeom>
                <a:avLst/>
                <a:gdLst/>
                <a:ahLst/>
                <a:cxnLst/>
                <a:rect l="l" t="t" r="r" b="b"/>
                <a:pathLst>
                  <a:path w="1341" h="4543" extrusionOk="0">
                    <a:moveTo>
                      <a:pt x="356" y="0"/>
                    </a:moveTo>
                    <a:cubicBezTo>
                      <a:pt x="328" y="0"/>
                      <a:pt x="299" y="12"/>
                      <a:pt x="271" y="37"/>
                    </a:cubicBezTo>
                    <a:cubicBezTo>
                      <a:pt x="0" y="274"/>
                      <a:pt x="855" y="1824"/>
                      <a:pt x="896" y="2549"/>
                    </a:cubicBezTo>
                    <a:cubicBezTo>
                      <a:pt x="936" y="3273"/>
                      <a:pt x="1340" y="4542"/>
                      <a:pt x="1340" y="4542"/>
                    </a:cubicBezTo>
                    <a:cubicBezTo>
                      <a:pt x="1323" y="4486"/>
                      <a:pt x="1067" y="2425"/>
                      <a:pt x="948" y="1595"/>
                    </a:cubicBezTo>
                    <a:cubicBezTo>
                      <a:pt x="842" y="852"/>
                      <a:pt x="600" y="0"/>
                      <a:pt x="356"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6"/>
              <p:cNvSpPr/>
              <p:nvPr/>
            </p:nvSpPr>
            <p:spPr>
              <a:xfrm>
                <a:off x="3914300" y="2330550"/>
                <a:ext cx="25200" cy="75300"/>
              </a:xfrm>
              <a:custGeom>
                <a:avLst/>
                <a:gdLst/>
                <a:ahLst/>
                <a:cxnLst/>
                <a:rect l="l" t="t" r="r" b="b"/>
                <a:pathLst>
                  <a:path w="1008" h="3012" extrusionOk="0">
                    <a:moveTo>
                      <a:pt x="495" y="0"/>
                    </a:moveTo>
                    <a:cubicBezTo>
                      <a:pt x="486" y="0"/>
                      <a:pt x="478" y="1"/>
                      <a:pt x="470" y="3"/>
                    </a:cubicBezTo>
                    <a:cubicBezTo>
                      <a:pt x="1" y="114"/>
                      <a:pt x="1008" y="3011"/>
                      <a:pt x="1008" y="3011"/>
                    </a:cubicBezTo>
                    <a:cubicBezTo>
                      <a:pt x="1008" y="3011"/>
                      <a:pt x="942" y="0"/>
                      <a:pt x="495"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6"/>
              <p:cNvSpPr/>
              <p:nvPr/>
            </p:nvSpPr>
            <p:spPr>
              <a:xfrm>
                <a:off x="3736100" y="2331025"/>
                <a:ext cx="32225" cy="45950"/>
              </a:xfrm>
              <a:custGeom>
                <a:avLst/>
                <a:gdLst/>
                <a:ahLst/>
                <a:cxnLst/>
                <a:rect l="l" t="t" r="r" b="b"/>
                <a:pathLst>
                  <a:path w="1289" h="1838" extrusionOk="0">
                    <a:moveTo>
                      <a:pt x="1" y="0"/>
                    </a:moveTo>
                    <a:cubicBezTo>
                      <a:pt x="294" y="218"/>
                      <a:pt x="601" y="450"/>
                      <a:pt x="734" y="558"/>
                    </a:cubicBezTo>
                    <a:cubicBezTo>
                      <a:pt x="734" y="558"/>
                      <a:pt x="933" y="1188"/>
                      <a:pt x="1288" y="1837"/>
                    </a:cubicBezTo>
                    <a:cubicBezTo>
                      <a:pt x="1276" y="1771"/>
                      <a:pt x="1075" y="732"/>
                      <a:pt x="869" y="356"/>
                    </a:cubicBezTo>
                    <a:cubicBezTo>
                      <a:pt x="738" y="120"/>
                      <a:pt x="313" y="33"/>
                      <a:pt x="1"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6"/>
              <p:cNvSpPr/>
              <p:nvPr/>
            </p:nvSpPr>
            <p:spPr>
              <a:xfrm>
                <a:off x="3834125" y="2329300"/>
                <a:ext cx="31425" cy="98050"/>
              </a:xfrm>
              <a:custGeom>
                <a:avLst/>
                <a:gdLst/>
                <a:ahLst/>
                <a:cxnLst/>
                <a:rect l="l" t="t" r="r" b="b"/>
                <a:pathLst>
                  <a:path w="1257" h="3922" extrusionOk="0">
                    <a:moveTo>
                      <a:pt x="96" y="1"/>
                    </a:moveTo>
                    <a:cubicBezTo>
                      <a:pt x="64" y="1"/>
                      <a:pt x="32" y="11"/>
                      <a:pt x="0" y="33"/>
                    </a:cubicBezTo>
                    <a:cubicBezTo>
                      <a:pt x="2" y="32"/>
                      <a:pt x="5" y="32"/>
                      <a:pt x="7" y="32"/>
                    </a:cubicBezTo>
                    <a:cubicBezTo>
                      <a:pt x="18" y="32"/>
                      <a:pt x="32" y="44"/>
                      <a:pt x="49" y="68"/>
                    </a:cubicBezTo>
                    <a:cubicBezTo>
                      <a:pt x="307" y="438"/>
                      <a:pt x="839" y="3405"/>
                      <a:pt x="1219" y="3882"/>
                    </a:cubicBezTo>
                    <a:cubicBezTo>
                      <a:pt x="1232" y="3897"/>
                      <a:pt x="1244" y="3910"/>
                      <a:pt x="1257" y="3921"/>
                    </a:cubicBezTo>
                    <a:cubicBezTo>
                      <a:pt x="1257" y="3921"/>
                      <a:pt x="711" y="1"/>
                      <a:pt x="96"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6"/>
              <p:cNvSpPr/>
              <p:nvPr/>
            </p:nvSpPr>
            <p:spPr>
              <a:xfrm>
                <a:off x="3844950" y="2385325"/>
                <a:ext cx="1050" cy="6400"/>
              </a:xfrm>
              <a:custGeom>
                <a:avLst/>
                <a:gdLst/>
                <a:ahLst/>
                <a:cxnLst/>
                <a:rect l="l" t="t" r="r" b="b"/>
                <a:pathLst>
                  <a:path w="42" h="256" extrusionOk="0">
                    <a:moveTo>
                      <a:pt x="0" y="1"/>
                    </a:moveTo>
                    <a:lnTo>
                      <a:pt x="4" y="255"/>
                    </a:lnTo>
                    <a:cubicBezTo>
                      <a:pt x="41" y="112"/>
                      <a:pt x="0" y="1"/>
                      <a:pt x="0"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6"/>
              <p:cNvSpPr/>
              <p:nvPr/>
            </p:nvSpPr>
            <p:spPr>
              <a:xfrm>
                <a:off x="3816175" y="330400"/>
                <a:ext cx="257000" cy="1510525"/>
              </a:xfrm>
              <a:custGeom>
                <a:avLst/>
                <a:gdLst/>
                <a:ahLst/>
                <a:cxnLst/>
                <a:rect l="l" t="t" r="r" b="b"/>
                <a:pathLst>
                  <a:path w="10280" h="60421" extrusionOk="0">
                    <a:moveTo>
                      <a:pt x="5137" y="1"/>
                    </a:moveTo>
                    <a:cubicBezTo>
                      <a:pt x="4184" y="1"/>
                      <a:pt x="3014" y="398"/>
                      <a:pt x="1975" y="1060"/>
                    </a:cubicBezTo>
                    <a:cubicBezTo>
                      <a:pt x="1" y="2318"/>
                      <a:pt x="2436" y="17945"/>
                      <a:pt x="1975" y="34425"/>
                    </a:cubicBezTo>
                    <a:cubicBezTo>
                      <a:pt x="1602" y="47696"/>
                      <a:pt x="4290" y="60420"/>
                      <a:pt x="4914" y="60420"/>
                    </a:cubicBezTo>
                    <a:cubicBezTo>
                      <a:pt x="5065" y="60420"/>
                      <a:pt x="5096" y="59677"/>
                      <a:pt x="4933" y="58017"/>
                    </a:cubicBezTo>
                    <a:cubicBezTo>
                      <a:pt x="4096" y="49494"/>
                      <a:pt x="2676" y="43119"/>
                      <a:pt x="8051" y="19580"/>
                    </a:cubicBezTo>
                    <a:cubicBezTo>
                      <a:pt x="10279" y="9825"/>
                      <a:pt x="6922" y="1060"/>
                      <a:pt x="6922" y="1060"/>
                    </a:cubicBezTo>
                    <a:cubicBezTo>
                      <a:pt x="6672" y="322"/>
                      <a:pt x="5993" y="1"/>
                      <a:pt x="5137" y="1"/>
                    </a:cubicBez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6"/>
              <p:cNvSpPr/>
              <p:nvPr/>
            </p:nvSpPr>
            <p:spPr>
              <a:xfrm>
                <a:off x="3542550" y="239725"/>
                <a:ext cx="562025" cy="1601175"/>
              </a:xfrm>
              <a:custGeom>
                <a:avLst/>
                <a:gdLst/>
                <a:ahLst/>
                <a:cxnLst/>
                <a:rect l="l" t="t" r="r" b="b"/>
                <a:pathLst>
                  <a:path w="22481" h="64047" extrusionOk="0">
                    <a:moveTo>
                      <a:pt x="3200" y="1"/>
                    </a:moveTo>
                    <a:cubicBezTo>
                      <a:pt x="3200" y="1"/>
                      <a:pt x="1" y="8702"/>
                      <a:pt x="1" y="16611"/>
                    </a:cubicBezTo>
                    <a:cubicBezTo>
                      <a:pt x="1" y="24522"/>
                      <a:pt x="6785" y="52065"/>
                      <a:pt x="6785" y="52065"/>
                    </a:cubicBezTo>
                    <a:cubicBezTo>
                      <a:pt x="6785" y="52065"/>
                      <a:pt x="7386" y="55791"/>
                      <a:pt x="7287" y="58520"/>
                    </a:cubicBezTo>
                    <a:cubicBezTo>
                      <a:pt x="7270" y="58984"/>
                      <a:pt x="7234" y="59421"/>
                      <a:pt x="7169" y="59804"/>
                    </a:cubicBezTo>
                    <a:cubicBezTo>
                      <a:pt x="7115" y="60128"/>
                      <a:pt x="7059" y="60424"/>
                      <a:pt x="7003" y="60697"/>
                    </a:cubicBezTo>
                    <a:cubicBezTo>
                      <a:pt x="7003" y="60697"/>
                      <a:pt x="7139" y="60857"/>
                      <a:pt x="7403" y="61105"/>
                    </a:cubicBezTo>
                    <a:cubicBezTo>
                      <a:pt x="7709" y="61392"/>
                      <a:pt x="8185" y="61800"/>
                      <a:pt x="8818" y="62221"/>
                    </a:cubicBezTo>
                    <a:cubicBezTo>
                      <a:pt x="9209" y="62482"/>
                      <a:pt x="9661" y="62744"/>
                      <a:pt x="10167" y="62988"/>
                    </a:cubicBezTo>
                    <a:cubicBezTo>
                      <a:pt x="11394" y="63576"/>
                      <a:pt x="12949" y="64046"/>
                      <a:pt x="14792" y="64046"/>
                    </a:cubicBezTo>
                    <a:cubicBezTo>
                      <a:pt x="19620" y="64046"/>
                      <a:pt x="18926" y="61920"/>
                      <a:pt x="18897" y="61838"/>
                    </a:cubicBezTo>
                    <a:cubicBezTo>
                      <a:pt x="18896" y="61837"/>
                      <a:pt x="18896" y="61834"/>
                      <a:pt x="18896" y="61834"/>
                    </a:cubicBezTo>
                    <a:cubicBezTo>
                      <a:pt x="18720" y="61475"/>
                      <a:pt x="18529" y="61068"/>
                      <a:pt x="18334" y="60624"/>
                    </a:cubicBezTo>
                    <a:cubicBezTo>
                      <a:pt x="17623" y="58998"/>
                      <a:pt x="16862" y="56863"/>
                      <a:pt x="16615" y="54615"/>
                    </a:cubicBezTo>
                    <a:cubicBezTo>
                      <a:pt x="16155" y="50391"/>
                      <a:pt x="15837" y="47497"/>
                      <a:pt x="17693" y="39596"/>
                    </a:cubicBezTo>
                    <a:cubicBezTo>
                      <a:pt x="19547" y="31696"/>
                      <a:pt x="22481" y="22583"/>
                      <a:pt x="22365" y="16454"/>
                    </a:cubicBezTo>
                    <a:cubicBezTo>
                      <a:pt x="22248" y="10324"/>
                      <a:pt x="19285" y="1"/>
                      <a:pt x="19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6"/>
              <p:cNvSpPr/>
              <p:nvPr/>
            </p:nvSpPr>
            <p:spPr>
              <a:xfrm>
                <a:off x="4083900" y="2282950"/>
                <a:ext cx="14725" cy="4250"/>
              </a:xfrm>
              <a:custGeom>
                <a:avLst/>
                <a:gdLst/>
                <a:ahLst/>
                <a:cxnLst/>
                <a:rect l="l" t="t" r="r" b="b"/>
                <a:pathLst>
                  <a:path w="589" h="170" extrusionOk="0">
                    <a:moveTo>
                      <a:pt x="1" y="1"/>
                    </a:moveTo>
                    <a:lnTo>
                      <a:pt x="1" y="1"/>
                    </a:lnTo>
                    <a:cubicBezTo>
                      <a:pt x="246" y="53"/>
                      <a:pt x="446" y="111"/>
                      <a:pt x="588" y="169"/>
                    </a:cubicBezTo>
                    <a:cubicBezTo>
                      <a:pt x="354" y="61"/>
                      <a:pt x="162" y="9"/>
                      <a:pt x="1" y="1"/>
                    </a:cubicBezTo>
                    <a:close/>
                  </a:path>
                </a:pathLst>
              </a:custGeom>
              <a:solidFill>
                <a:srgbClr val="FAA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6"/>
              <p:cNvSpPr/>
              <p:nvPr/>
            </p:nvSpPr>
            <p:spPr>
              <a:xfrm>
                <a:off x="3727125" y="1940600"/>
                <a:ext cx="1525" cy="5125"/>
              </a:xfrm>
              <a:custGeom>
                <a:avLst/>
                <a:gdLst/>
                <a:ahLst/>
                <a:cxnLst/>
                <a:rect l="l" t="t" r="r" b="b"/>
                <a:pathLst>
                  <a:path w="61" h="205" extrusionOk="0">
                    <a:moveTo>
                      <a:pt x="60" y="0"/>
                    </a:moveTo>
                    <a:lnTo>
                      <a:pt x="60" y="0"/>
                    </a:lnTo>
                    <a:cubicBezTo>
                      <a:pt x="44" y="71"/>
                      <a:pt x="24" y="139"/>
                      <a:pt x="1" y="205"/>
                    </a:cubicBezTo>
                    <a:cubicBezTo>
                      <a:pt x="24" y="139"/>
                      <a:pt x="45" y="71"/>
                      <a:pt x="60" y="0"/>
                    </a:cubicBezTo>
                    <a:close/>
                  </a:path>
                </a:pathLst>
              </a:custGeom>
              <a:solidFill>
                <a:srgbClr val="E8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6"/>
              <p:cNvSpPr/>
              <p:nvPr/>
            </p:nvSpPr>
            <p:spPr>
              <a:xfrm>
                <a:off x="3728625" y="1935000"/>
                <a:ext cx="900" cy="5625"/>
              </a:xfrm>
              <a:custGeom>
                <a:avLst/>
                <a:gdLst/>
                <a:ahLst/>
                <a:cxnLst/>
                <a:rect l="l" t="t" r="r" b="b"/>
                <a:pathLst>
                  <a:path w="36" h="225" extrusionOk="0">
                    <a:moveTo>
                      <a:pt x="35" y="1"/>
                    </a:moveTo>
                    <a:lnTo>
                      <a:pt x="35" y="1"/>
                    </a:lnTo>
                    <a:cubicBezTo>
                      <a:pt x="28" y="78"/>
                      <a:pt x="15" y="153"/>
                      <a:pt x="0" y="224"/>
                    </a:cubicBezTo>
                    <a:cubicBezTo>
                      <a:pt x="17" y="153"/>
                      <a:pt x="29" y="78"/>
                      <a:pt x="35" y="1"/>
                    </a:cubicBezTo>
                    <a:close/>
                  </a:path>
                </a:pathLst>
              </a:custGeom>
              <a:solidFill>
                <a:srgbClr val="E8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6"/>
              <p:cNvSpPr/>
              <p:nvPr/>
            </p:nvSpPr>
            <p:spPr>
              <a:xfrm>
                <a:off x="3729500" y="1929950"/>
                <a:ext cx="300" cy="5075"/>
              </a:xfrm>
              <a:custGeom>
                <a:avLst/>
                <a:gdLst/>
                <a:ahLst/>
                <a:cxnLst/>
                <a:rect l="l" t="t" r="r" b="b"/>
                <a:pathLst>
                  <a:path w="12" h="203" extrusionOk="0">
                    <a:moveTo>
                      <a:pt x="12" y="1"/>
                    </a:moveTo>
                    <a:cubicBezTo>
                      <a:pt x="10" y="70"/>
                      <a:pt x="7" y="138"/>
                      <a:pt x="0" y="203"/>
                    </a:cubicBezTo>
                    <a:cubicBezTo>
                      <a:pt x="8" y="138"/>
                      <a:pt x="12" y="70"/>
                      <a:pt x="12" y="1"/>
                    </a:cubicBezTo>
                    <a:close/>
                  </a:path>
                </a:pathLst>
              </a:custGeom>
              <a:solidFill>
                <a:srgbClr val="E8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6"/>
              <p:cNvSpPr/>
              <p:nvPr/>
            </p:nvSpPr>
            <p:spPr>
              <a:xfrm>
                <a:off x="3721200" y="1885775"/>
                <a:ext cx="8600" cy="44200"/>
              </a:xfrm>
              <a:custGeom>
                <a:avLst/>
                <a:gdLst/>
                <a:ahLst/>
                <a:cxnLst/>
                <a:rect l="l" t="t" r="r" b="b"/>
                <a:pathLst>
                  <a:path w="344" h="1768" extrusionOk="0">
                    <a:moveTo>
                      <a:pt x="0" y="1"/>
                    </a:moveTo>
                    <a:lnTo>
                      <a:pt x="0" y="1"/>
                    </a:lnTo>
                    <a:cubicBezTo>
                      <a:pt x="221" y="674"/>
                      <a:pt x="344" y="1251"/>
                      <a:pt x="344" y="1726"/>
                    </a:cubicBezTo>
                    <a:lnTo>
                      <a:pt x="344" y="1726"/>
                    </a:lnTo>
                    <a:cubicBezTo>
                      <a:pt x="344" y="1250"/>
                      <a:pt x="221" y="674"/>
                      <a:pt x="0" y="1"/>
                    </a:cubicBezTo>
                    <a:close/>
                    <a:moveTo>
                      <a:pt x="344" y="1726"/>
                    </a:moveTo>
                    <a:cubicBezTo>
                      <a:pt x="344" y="1740"/>
                      <a:pt x="344" y="1754"/>
                      <a:pt x="344" y="1768"/>
                    </a:cubicBezTo>
                    <a:cubicBezTo>
                      <a:pt x="344" y="1754"/>
                      <a:pt x="344" y="1740"/>
                      <a:pt x="344" y="1726"/>
                    </a:cubicBezTo>
                    <a:close/>
                  </a:path>
                </a:pathLst>
              </a:custGeom>
              <a:solidFill>
                <a:srgbClr val="E8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6"/>
              <p:cNvSpPr/>
              <p:nvPr/>
            </p:nvSpPr>
            <p:spPr>
              <a:xfrm>
                <a:off x="3795675" y="1747725"/>
                <a:ext cx="237375" cy="93175"/>
              </a:xfrm>
              <a:custGeom>
                <a:avLst/>
                <a:gdLst/>
                <a:ahLst/>
                <a:cxnLst/>
                <a:rect l="l" t="t" r="r" b="b"/>
                <a:pathLst>
                  <a:path w="9495" h="3727" extrusionOk="0">
                    <a:moveTo>
                      <a:pt x="8080" y="1"/>
                    </a:moveTo>
                    <a:cubicBezTo>
                      <a:pt x="7572" y="668"/>
                      <a:pt x="6539" y="1201"/>
                      <a:pt x="5072" y="1356"/>
                    </a:cubicBezTo>
                    <a:cubicBezTo>
                      <a:pt x="4864" y="1377"/>
                      <a:pt x="4657" y="1388"/>
                      <a:pt x="4449" y="1388"/>
                    </a:cubicBezTo>
                    <a:cubicBezTo>
                      <a:pt x="2894" y="1388"/>
                      <a:pt x="1344" y="810"/>
                      <a:pt x="75" y="148"/>
                    </a:cubicBezTo>
                    <a:cubicBezTo>
                      <a:pt x="1" y="1182"/>
                      <a:pt x="3" y="1982"/>
                      <a:pt x="42" y="2668"/>
                    </a:cubicBezTo>
                    <a:cubicBezTo>
                      <a:pt x="1269" y="3256"/>
                      <a:pt x="2824" y="3726"/>
                      <a:pt x="4667" y="3726"/>
                    </a:cubicBezTo>
                    <a:lnTo>
                      <a:pt x="4669" y="3726"/>
                    </a:lnTo>
                    <a:cubicBezTo>
                      <a:pt x="9495" y="3726"/>
                      <a:pt x="8801" y="1600"/>
                      <a:pt x="8772" y="1518"/>
                    </a:cubicBezTo>
                    <a:cubicBezTo>
                      <a:pt x="8771" y="1517"/>
                      <a:pt x="8771" y="1514"/>
                      <a:pt x="8771" y="1514"/>
                    </a:cubicBezTo>
                    <a:cubicBezTo>
                      <a:pt x="8595" y="1155"/>
                      <a:pt x="8273" y="446"/>
                      <a:pt x="8080" y="1"/>
                    </a:cubicBezTo>
                    <a:close/>
                  </a:path>
                </a:pathLst>
              </a:custGeom>
              <a:solidFill>
                <a:srgbClr val="FFF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6"/>
              <p:cNvSpPr/>
              <p:nvPr/>
            </p:nvSpPr>
            <p:spPr>
              <a:xfrm>
                <a:off x="3603075" y="1297975"/>
                <a:ext cx="426525" cy="156725"/>
              </a:xfrm>
              <a:custGeom>
                <a:avLst/>
                <a:gdLst/>
                <a:ahLst/>
                <a:cxnLst/>
                <a:rect l="l" t="t" r="r" b="b"/>
                <a:pathLst>
                  <a:path w="17061" h="6269" extrusionOk="0">
                    <a:moveTo>
                      <a:pt x="15865" y="0"/>
                    </a:moveTo>
                    <a:lnTo>
                      <a:pt x="15070" y="715"/>
                    </a:lnTo>
                    <a:cubicBezTo>
                      <a:pt x="15146" y="771"/>
                      <a:pt x="15219" y="830"/>
                      <a:pt x="15286" y="888"/>
                    </a:cubicBezTo>
                    <a:cubicBezTo>
                      <a:pt x="15745" y="1286"/>
                      <a:pt x="15993" y="1716"/>
                      <a:pt x="15993" y="2137"/>
                    </a:cubicBezTo>
                    <a:cubicBezTo>
                      <a:pt x="15993" y="2865"/>
                      <a:pt x="15255" y="3615"/>
                      <a:pt x="13966" y="4196"/>
                    </a:cubicBezTo>
                    <a:cubicBezTo>
                      <a:pt x="12521" y="4845"/>
                      <a:pt x="10592" y="5202"/>
                      <a:pt x="8530" y="5202"/>
                    </a:cubicBezTo>
                    <a:cubicBezTo>
                      <a:pt x="6466" y="5202"/>
                      <a:pt x="4537" y="4845"/>
                      <a:pt x="3093" y="4196"/>
                    </a:cubicBezTo>
                    <a:cubicBezTo>
                      <a:pt x="1806" y="3615"/>
                      <a:pt x="1066" y="2865"/>
                      <a:pt x="1066" y="2137"/>
                    </a:cubicBezTo>
                    <a:cubicBezTo>
                      <a:pt x="1066" y="1883"/>
                      <a:pt x="1157" y="1626"/>
                      <a:pt x="1329" y="1375"/>
                    </a:cubicBezTo>
                    <a:cubicBezTo>
                      <a:pt x="1430" y="1227"/>
                      <a:pt x="1561" y="1081"/>
                      <a:pt x="1719" y="937"/>
                    </a:cubicBezTo>
                    <a:lnTo>
                      <a:pt x="765" y="398"/>
                    </a:lnTo>
                    <a:cubicBezTo>
                      <a:pt x="718" y="449"/>
                      <a:pt x="673" y="500"/>
                      <a:pt x="629" y="553"/>
                    </a:cubicBezTo>
                    <a:cubicBezTo>
                      <a:pt x="223" y="1038"/>
                      <a:pt x="0" y="1572"/>
                      <a:pt x="0" y="2137"/>
                    </a:cubicBezTo>
                    <a:cubicBezTo>
                      <a:pt x="0" y="4453"/>
                      <a:pt x="3747" y="6269"/>
                      <a:pt x="8530" y="6269"/>
                    </a:cubicBezTo>
                    <a:cubicBezTo>
                      <a:pt x="13311" y="6269"/>
                      <a:pt x="17060" y="4453"/>
                      <a:pt x="17060" y="2137"/>
                    </a:cubicBezTo>
                    <a:cubicBezTo>
                      <a:pt x="17060" y="1349"/>
                      <a:pt x="16626" y="620"/>
                      <a:pt x="15865" y="0"/>
                    </a:cubicBezTo>
                    <a:close/>
                  </a:path>
                </a:pathLst>
              </a:custGeom>
              <a:solidFill>
                <a:srgbClr val="00B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6"/>
              <p:cNvSpPr/>
              <p:nvPr/>
            </p:nvSpPr>
            <p:spPr>
              <a:xfrm>
                <a:off x="3548400" y="1047300"/>
                <a:ext cx="530575" cy="145575"/>
              </a:xfrm>
              <a:custGeom>
                <a:avLst/>
                <a:gdLst/>
                <a:ahLst/>
                <a:cxnLst/>
                <a:rect l="l" t="t" r="r" b="b"/>
                <a:pathLst>
                  <a:path w="21223" h="5823" extrusionOk="0">
                    <a:moveTo>
                      <a:pt x="746" y="1"/>
                    </a:moveTo>
                    <a:cubicBezTo>
                      <a:pt x="270" y="480"/>
                      <a:pt x="0" y="1023"/>
                      <a:pt x="0" y="1628"/>
                    </a:cubicBezTo>
                    <a:cubicBezTo>
                      <a:pt x="0" y="4353"/>
                      <a:pt x="5466" y="5822"/>
                      <a:pt x="10612" y="5822"/>
                    </a:cubicBezTo>
                    <a:cubicBezTo>
                      <a:pt x="15756" y="5822"/>
                      <a:pt x="21222" y="4353"/>
                      <a:pt x="21222" y="1628"/>
                    </a:cubicBezTo>
                    <a:cubicBezTo>
                      <a:pt x="21222" y="1186"/>
                      <a:pt x="21079" y="775"/>
                      <a:pt x="20814" y="401"/>
                    </a:cubicBezTo>
                    <a:lnTo>
                      <a:pt x="20813" y="401"/>
                    </a:lnTo>
                    <a:lnTo>
                      <a:pt x="19792" y="1018"/>
                    </a:lnTo>
                    <a:cubicBezTo>
                      <a:pt x="19948" y="1220"/>
                      <a:pt x="20031" y="1426"/>
                      <a:pt x="20031" y="1628"/>
                    </a:cubicBezTo>
                    <a:cubicBezTo>
                      <a:pt x="20031" y="2288"/>
                      <a:pt x="19057" y="3049"/>
                      <a:pt x="17492" y="3610"/>
                    </a:cubicBezTo>
                    <a:cubicBezTo>
                      <a:pt x="15664" y="4268"/>
                      <a:pt x="13220" y="4630"/>
                      <a:pt x="10611" y="4630"/>
                    </a:cubicBezTo>
                    <a:cubicBezTo>
                      <a:pt x="5221" y="4630"/>
                      <a:pt x="1193" y="3045"/>
                      <a:pt x="1193" y="1628"/>
                    </a:cubicBezTo>
                    <a:cubicBezTo>
                      <a:pt x="1193" y="1356"/>
                      <a:pt x="1358" y="1067"/>
                      <a:pt x="1662" y="782"/>
                    </a:cubicBezTo>
                    <a:lnTo>
                      <a:pt x="746" y="1"/>
                    </a:lnTo>
                    <a:close/>
                  </a:path>
                </a:pathLst>
              </a:custGeom>
              <a:solidFill>
                <a:srgbClr val="00B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6"/>
              <p:cNvSpPr/>
              <p:nvPr/>
            </p:nvSpPr>
            <p:spPr>
              <a:xfrm>
                <a:off x="3482850" y="515325"/>
                <a:ext cx="659350" cy="152450"/>
              </a:xfrm>
              <a:custGeom>
                <a:avLst/>
                <a:gdLst/>
                <a:ahLst/>
                <a:cxnLst/>
                <a:rect l="l" t="t" r="r" b="b"/>
                <a:pathLst>
                  <a:path w="26374" h="6098" extrusionOk="0">
                    <a:moveTo>
                      <a:pt x="1123" y="0"/>
                    </a:moveTo>
                    <a:cubicBezTo>
                      <a:pt x="409" y="528"/>
                      <a:pt x="1" y="1141"/>
                      <a:pt x="1" y="1834"/>
                    </a:cubicBezTo>
                    <a:cubicBezTo>
                      <a:pt x="1" y="4634"/>
                      <a:pt x="6635" y="6098"/>
                      <a:pt x="13188" y="6098"/>
                    </a:cubicBezTo>
                    <a:cubicBezTo>
                      <a:pt x="19742" y="6098"/>
                      <a:pt x="26373" y="4634"/>
                      <a:pt x="26373" y="1834"/>
                    </a:cubicBezTo>
                    <a:cubicBezTo>
                      <a:pt x="26373" y="1223"/>
                      <a:pt x="26058" y="675"/>
                      <a:pt x="25496" y="192"/>
                    </a:cubicBezTo>
                    <a:cubicBezTo>
                      <a:pt x="25202" y="583"/>
                      <a:pt x="24917" y="961"/>
                      <a:pt x="24696" y="1257"/>
                    </a:cubicBezTo>
                    <a:cubicBezTo>
                      <a:pt x="24926" y="1466"/>
                      <a:pt x="25041" y="1662"/>
                      <a:pt x="25041" y="1834"/>
                    </a:cubicBezTo>
                    <a:cubicBezTo>
                      <a:pt x="25041" y="2857"/>
                      <a:pt x="20970" y="4765"/>
                      <a:pt x="13188" y="4765"/>
                    </a:cubicBezTo>
                    <a:cubicBezTo>
                      <a:pt x="5406" y="4765"/>
                      <a:pt x="1336" y="2857"/>
                      <a:pt x="1336" y="1834"/>
                    </a:cubicBezTo>
                    <a:cubicBezTo>
                      <a:pt x="1336" y="1638"/>
                      <a:pt x="1484" y="1410"/>
                      <a:pt x="1783" y="1169"/>
                    </a:cubicBezTo>
                    <a:lnTo>
                      <a:pt x="1123" y="0"/>
                    </a:lnTo>
                    <a:close/>
                  </a:path>
                </a:pathLst>
              </a:custGeom>
              <a:solidFill>
                <a:srgbClr val="00B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6"/>
              <p:cNvSpPr/>
              <p:nvPr/>
            </p:nvSpPr>
            <p:spPr>
              <a:xfrm>
                <a:off x="3482675" y="779150"/>
                <a:ext cx="675650" cy="152275"/>
              </a:xfrm>
              <a:custGeom>
                <a:avLst/>
                <a:gdLst/>
                <a:ahLst/>
                <a:cxnLst/>
                <a:rect l="l" t="t" r="r" b="b"/>
                <a:pathLst>
                  <a:path w="27026" h="6091" extrusionOk="0">
                    <a:moveTo>
                      <a:pt x="1122" y="0"/>
                    </a:moveTo>
                    <a:cubicBezTo>
                      <a:pt x="407" y="523"/>
                      <a:pt x="0" y="1131"/>
                      <a:pt x="0" y="1817"/>
                    </a:cubicBezTo>
                    <a:cubicBezTo>
                      <a:pt x="0" y="4622"/>
                      <a:pt x="6799" y="6090"/>
                      <a:pt x="13513" y="6090"/>
                    </a:cubicBezTo>
                    <a:cubicBezTo>
                      <a:pt x="20227" y="6090"/>
                      <a:pt x="27025" y="4622"/>
                      <a:pt x="27025" y="1817"/>
                    </a:cubicBezTo>
                    <a:cubicBezTo>
                      <a:pt x="27025" y="1193"/>
                      <a:pt x="26688" y="634"/>
                      <a:pt x="26091" y="144"/>
                    </a:cubicBezTo>
                    <a:lnTo>
                      <a:pt x="26091" y="145"/>
                    </a:lnTo>
                    <a:lnTo>
                      <a:pt x="25185" y="1136"/>
                    </a:lnTo>
                    <a:cubicBezTo>
                      <a:pt x="25547" y="1416"/>
                      <a:pt x="25675" y="1660"/>
                      <a:pt x="25675" y="1817"/>
                    </a:cubicBezTo>
                    <a:cubicBezTo>
                      <a:pt x="25675" y="2180"/>
                      <a:pt x="24988" y="2988"/>
                      <a:pt x="22409" y="3711"/>
                    </a:cubicBezTo>
                    <a:cubicBezTo>
                      <a:pt x="20042" y="4375"/>
                      <a:pt x="16883" y="4739"/>
                      <a:pt x="13513" y="4739"/>
                    </a:cubicBezTo>
                    <a:cubicBezTo>
                      <a:pt x="10144" y="4739"/>
                      <a:pt x="6986" y="4375"/>
                      <a:pt x="4618" y="3711"/>
                    </a:cubicBezTo>
                    <a:cubicBezTo>
                      <a:pt x="2039" y="2988"/>
                      <a:pt x="1352" y="2180"/>
                      <a:pt x="1352" y="1817"/>
                    </a:cubicBezTo>
                    <a:cubicBezTo>
                      <a:pt x="1352" y="1648"/>
                      <a:pt x="1500" y="1384"/>
                      <a:pt x="1918" y="1077"/>
                    </a:cubicBezTo>
                    <a:lnTo>
                      <a:pt x="1122" y="0"/>
                    </a:lnTo>
                    <a:close/>
                  </a:path>
                </a:pathLst>
              </a:custGeom>
              <a:solidFill>
                <a:srgbClr val="00B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6"/>
              <p:cNvSpPr/>
              <p:nvPr/>
            </p:nvSpPr>
            <p:spPr>
              <a:xfrm>
                <a:off x="3662525" y="1557225"/>
                <a:ext cx="366025" cy="159875"/>
              </a:xfrm>
              <a:custGeom>
                <a:avLst/>
                <a:gdLst/>
                <a:ahLst/>
                <a:cxnLst/>
                <a:rect l="l" t="t" r="r" b="b"/>
                <a:pathLst>
                  <a:path w="14641" h="6395" extrusionOk="0">
                    <a:moveTo>
                      <a:pt x="1236" y="1"/>
                    </a:moveTo>
                    <a:cubicBezTo>
                      <a:pt x="453" y="653"/>
                      <a:pt x="1" y="1445"/>
                      <a:pt x="1" y="2304"/>
                    </a:cubicBezTo>
                    <a:cubicBezTo>
                      <a:pt x="1" y="4599"/>
                      <a:pt x="3216" y="6394"/>
                      <a:pt x="7320" y="6394"/>
                    </a:cubicBezTo>
                    <a:cubicBezTo>
                      <a:pt x="11424" y="6394"/>
                      <a:pt x="14641" y="4599"/>
                      <a:pt x="14641" y="2304"/>
                    </a:cubicBezTo>
                    <a:cubicBezTo>
                      <a:pt x="14641" y="1532"/>
                      <a:pt x="14275" y="816"/>
                      <a:pt x="13634" y="204"/>
                    </a:cubicBezTo>
                    <a:lnTo>
                      <a:pt x="12345" y="444"/>
                    </a:lnTo>
                    <a:cubicBezTo>
                      <a:pt x="13185" y="993"/>
                      <a:pt x="13657" y="1658"/>
                      <a:pt x="13657" y="2304"/>
                    </a:cubicBezTo>
                    <a:cubicBezTo>
                      <a:pt x="13657" y="3803"/>
                      <a:pt x="11111" y="5410"/>
                      <a:pt x="7320" y="5410"/>
                    </a:cubicBezTo>
                    <a:cubicBezTo>
                      <a:pt x="3529" y="5410"/>
                      <a:pt x="985" y="3803"/>
                      <a:pt x="985" y="2304"/>
                    </a:cubicBezTo>
                    <a:cubicBezTo>
                      <a:pt x="985" y="1708"/>
                      <a:pt x="1388" y="1094"/>
                      <a:pt x="2113" y="571"/>
                    </a:cubicBezTo>
                    <a:lnTo>
                      <a:pt x="1236" y="1"/>
                    </a:lnTo>
                    <a:close/>
                  </a:path>
                </a:pathLst>
              </a:custGeom>
              <a:solidFill>
                <a:srgbClr val="00B8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6"/>
              <p:cNvSpPr/>
              <p:nvPr/>
            </p:nvSpPr>
            <p:spPr>
              <a:xfrm>
                <a:off x="3542550" y="239725"/>
                <a:ext cx="217450" cy="1527650"/>
              </a:xfrm>
              <a:custGeom>
                <a:avLst/>
                <a:gdLst/>
                <a:ahLst/>
                <a:cxnLst/>
                <a:rect l="l" t="t" r="r" b="b"/>
                <a:pathLst>
                  <a:path w="8698" h="61106" extrusionOk="0">
                    <a:moveTo>
                      <a:pt x="3200" y="1"/>
                    </a:moveTo>
                    <a:cubicBezTo>
                      <a:pt x="3200" y="1"/>
                      <a:pt x="1" y="8702"/>
                      <a:pt x="1" y="16611"/>
                    </a:cubicBezTo>
                    <a:cubicBezTo>
                      <a:pt x="1" y="24522"/>
                      <a:pt x="6785" y="52065"/>
                      <a:pt x="6785" y="52065"/>
                    </a:cubicBezTo>
                    <a:cubicBezTo>
                      <a:pt x="6785" y="52065"/>
                      <a:pt x="7386" y="55791"/>
                      <a:pt x="7287" y="58520"/>
                    </a:cubicBezTo>
                    <a:cubicBezTo>
                      <a:pt x="7287" y="58534"/>
                      <a:pt x="7286" y="58548"/>
                      <a:pt x="7286" y="58560"/>
                    </a:cubicBezTo>
                    <a:cubicBezTo>
                      <a:pt x="7284" y="58605"/>
                      <a:pt x="7282" y="58649"/>
                      <a:pt x="7279" y="58692"/>
                    </a:cubicBezTo>
                    <a:cubicBezTo>
                      <a:pt x="7279" y="58716"/>
                      <a:pt x="7277" y="58740"/>
                      <a:pt x="7276" y="58762"/>
                    </a:cubicBezTo>
                    <a:cubicBezTo>
                      <a:pt x="7274" y="58808"/>
                      <a:pt x="7271" y="58853"/>
                      <a:pt x="7269" y="58898"/>
                    </a:cubicBezTo>
                    <a:cubicBezTo>
                      <a:pt x="7264" y="58949"/>
                      <a:pt x="7261" y="58999"/>
                      <a:pt x="7258" y="59050"/>
                    </a:cubicBezTo>
                    <a:lnTo>
                      <a:pt x="7245" y="59194"/>
                    </a:lnTo>
                    <a:cubicBezTo>
                      <a:pt x="7226" y="59407"/>
                      <a:pt x="7201" y="59613"/>
                      <a:pt x="7169" y="59804"/>
                    </a:cubicBezTo>
                    <a:cubicBezTo>
                      <a:pt x="7114" y="60128"/>
                      <a:pt x="7058" y="60424"/>
                      <a:pt x="7003" y="60697"/>
                    </a:cubicBezTo>
                    <a:cubicBezTo>
                      <a:pt x="7003" y="60697"/>
                      <a:pt x="7139" y="60857"/>
                      <a:pt x="7403" y="61105"/>
                    </a:cubicBezTo>
                    <a:cubicBezTo>
                      <a:pt x="7554" y="60432"/>
                      <a:pt x="7725" y="59709"/>
                      <a:pt x="7881" y="58996"/>
                    </a:cubicBezTo>
                    <a:cubicBezTo>
                      <a:pt x="8035" y="58294"/>
                      <a:pt x="8177" y="57606"/>
                      <a:pt x="8274" y="56978"/>
                    </a:cubicBezTo>
                    <a:cubicBezTo>
                      <a:pt x="8697" y="54307"/>
                      <a:pt x="4379" y="34149"/>
                      <a:pt x="2958" y="22358"/>
                    </a:cubicBezTo>
                    <a:cubicBezTo>
                      <a:pt x="1723" y="12112"/>
                      <a:pt x="4782" y="2375"/>
                      <a:pt x="5602" y="1"/>
                    </a:cubicBezTo>
                    <a:close/>
                  </a:path>
                </a:pathLst>
              </a:custGeom>
              <a:solidFill>
                <a:srgbClr val="F6B9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6"/>
              <p:cNvSpPr/>
              <p:nvPr/>
            </p:nvSpPr>
            <p:spPr>
              <a:xfrm>
                <a:off x="3717600" y="1702725"/>
                <a:ext cx="22000" cy="64650"/>
              </a:xfrm>
              <a:custGeom>
                <a:avLst/>
                <a:gdLst/>
                <a:ahLst/>
                <a:cxnLst/>
                <a:rect l="l" t="t" r="r" b="b"/>
                <a:pathLst>
                  <a:path w="880" h="2586" extrusionOk="0">
                    <a:moveTo>
                      <a:pt x="285" y="0"/>
                    </a:moveTo>
                    <a:cubicBezTo>
                      <a:pt x="285" y="14"/>
                      <a:pt x="284" y="28"/>
                      <a:pt x="284" y="40"/>
                    </a:cubicBezTo>
                    <a:cubicBezTo>
                      <a:pt x="282" y="85"/>
                      <a:pt x="280" y="129"/>
                      <a:pt x="278" y="172"/>
                    </a:cubicBezTo>
                    <a:cubicBezTo>
                      <a:pt x="278" y="196"/>
                      <a:pt x="275" y="220"/>
                      <a:pt x="274" y="242"/>
                    </a:cubicBezTo>
                    <a:cubicBezTo>
                      <a:pt x="272" y="288"/>
                      <a:pt x="269" y="333"/>
                      <a:pt x="267" y="378"/>
                    </a:cubicBezTo>
                    <a:cubicBezTo>
                      <a:pt x="263" y="429"/>
                      <a:pt x="259" y="479"/>
                      <a:pt x="256" y="530"/>
                    </a:cubicBezTo>
                    <a:lnTo>
                      <a:pt x="243" y="674"/>
                    </a:lnTo>
                    <a:cubicBezTo>
                      <a:pt x="224" y="887"/>
                      <a:pt x="199" y="1093"/>
                      <a:pt x="167" y="1284"/>
                    </a:cubicBezTo>
                    <a:cubicBezTo>
                      <a:pt x="112" y="1608"/>
                      <a:pt x="56" y="1904"/>
                      <a:pt x="1" y="2177"/>
                    </a:cubicBezTo>
                    <a:cubicBezTo>
                      <a:pt x="1" y="2177"/>
                      <a:pt x="137" y="2337"/>
                      <a:pt x="401" y="2585"/>
                    </a:cubicBezTo>
                    <a:cubicBezTo>
                      <a:pt x="554" y="1912"/>
                      <a:pt x="723" y="1189"/>
                      <a:pt x="879" y="476"/>
                    </a:cubicBezTo>
                    <a:cubicBezTo>
                      <a:pt x="518" y="201"/>
                      <a:pt x="305" y="18"/>
                      <a:pt x="285" y="0"/>
                    </a:cubicBezTo>
                    <a:close/>
                  </a:path>
                </a:pathLst>
              </a:custGeom>
              <a:solidFill>
                <a:srgbClr val="FFD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6"/>
              <p:cNvSpPr/>
              <p:nvPr/>
            </p:nvSpPr>
            <p:spPr>
              <a:xfrm>
                <a:off x="3727625" y="1714600"/>
                <a:ext cx="40725" cy="80650"/>
              </a:xfrm>
              <a:custGeom>
                <a:avLst/>
                <a:gdLst/>
                <a:ahLst/>
                <a:cxnLst/>
                <a:rect l="l" t="t" r="r" b="b"/>
                <a:pathLst>
                  <a:path w="1629" h="3226" extrusionOk="0">
                    <a:moveTo>
                      <a:pt x="478" y="1"/>
                    </a:moveTo>
                    <a:cubicBezTo>
                      <a:pt x="322" y="714"/>
                      <a:pt x="153" y="1437"/>
                      <a:pt x="0" y="2110"/>
                    </a:cubicBezTo>
                    <a:cubicBezTo>
                      <a:pt x="306" y="2399"/>
                      <a:pt x="782" y="2805"/>
                      <a:pt x="1415" y="3226"/>
                    </a:cubicBezTo>
                    <a:cubicBezTo>
                      <a:pt x="1427" y="2332"/>
                      <a:pt x="1513" y="1563"/>
                      <a:pt x="1629" y="799"/>
                    </a:cubicBezTo>
                    <a:cubicBezTo>
                      <a:pt x="1165" y="502"/>
                      <a:pt x="772" y="223"/>
                      <a:pt x="478" y="1"/>
                    </a:cubicBezTo>
                    <a:close/>
                  </a:path>
                </a:pathLst>
              </a:custGeom>
              <a:solidFill>
                <a:srgbClr val="FFE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6"/>
              <p:cNvSpPr/>
              <p:nvPr/>
            </p:nvSpPr>
            <p:spPr>
              <a:xfrm>
                <a:off x="3763000" y="1734525"/>
                <a:ext cx="34550" cy="79925"/>
              </a:xfrm>
              <a:custGeom>
                <a:avLst/>
                <a:gdLst/>
                <a:ahLst/>
                <a:cxnLst/>
                <a:rect l="l" t="t" r="r" b="b"/>
                <a:pathLst>
                  <a:path w="1382" h="3197" extrusionOk="0">
                    <a:moveTo>
                      <a:pt x="214" y="1"/>
                    </a:moveTo>
                    <a:cubicBezTo>
                      <a:pt x="98" y="766"/>
                      <a:pt x="12" y="1535"/>
                      <a:pt x="0" y="2429"/>
                    </a:cubicBezTo>
                    <a:cubicBezTo>
                      <a:pt x="391" y="2690"/>
                      <a:pt x="843" y="2952"/>
                      <a:pt x="1349" y="3196"/>
                    </a:cubicBezTo>
                    <a:cubicBezTo>
                      <a:pt x="1310" y="2510"/>
                      <a:pt x="1308" y="1710"/>
                      <a:pt x="1382" y="676"/>
                    </a:cubicBezTo>
                    <a:cubicBezTo>
                      <a:pt x="957" y="455"/>
                      <a:pt x="564" y="224"/>
                      <a:pt x="214" y="1"/>
                    </a:cubicBezTo>
                    <a:close/>
                  </a:path>
                </a:pathLst>
              </a:custGeom>
              <a:solidFill>
                <a:srgbClr val="FFEA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1" name="Google Shape;871;p46"/>
            <p:cNvGrpSpPr/>
            <p:nvPr/>
          </p:nvGrpSpPr>
          <p:grpSpPr>
            <a:xfrm>
              <a:off x="2573625" y="1789118"/>
              <a:ext cx="370993" cy="927762"/>
              <a:chOff x="2978925" y="1772002"/>
              <a:chExt cx="370993" cy="927762"/>
            </a:xfrm>
          </p:grpSpPr>
          <p:sp>
            <p:nvSpPr>
              <p:cNvPr id="872" name="Google Shape;872;p46"/>
              <p:cNvSpPr/>
              <p:nvPr/>
            </p:nvSpPr>
            <p:spPr>
              <a:xfrm>
                <a:off x="3030177" y="1772002"/>
                <a:ext cx="302659" cy="910947"/>
              </a:xfrm>
              <a:custGeom>
                <a:avLst/>
                <a:gdLst/>
                <a:ahLst/>
                <a:cxnLst/>
                <a:rect l="l" t="t" r="r" b="b"/>
                <a:pathLst>
                  <a:path w="29760" h="89572" extrusionOk="0">
                    <a:moveTo>
                      <a:pt x="3199" y="1"/>
                    </a:moveTo>
                    <a:cubicBezTo>
                      <a:pt x="3199" y="1"/>
                      <a:pt x="0" y="8701"/>
                      <a:pt x="0" y="16611"/>
                    </a:cubicBezTo>
                    <a:cubicBezTo>
                      <a:pt x="0" y="24522"/>
                      <a:pt x="6784" y="52064"/>
                      <a:pt x="6784" y="52064"/>
                    </a:cubicBezTo>
                    <a:cubicBezTo>
                      <a:pt x="6784" y="52064"/>
                      <a:pt x="7608" y="57170"/>
                      <a:pt x="7168" y="59804"/>
                    </a:cubicBezTo>
                    <a:cubicBezTo>
                      <a:pt x="7115" y="60128"/>
                      <a:pt x="7059" y="60424"/>
                      <a:pt x="7002" y="60697"/>
                    </a:cubicBezTo>
                    <a:cubicBezTo>
                      <a:pt x="7001" y="60703"/>
                      <a:pt x="6999" y="60715"/>
                      <a:pt x="6995" y="60728"/>
                    </a:cubicBezTo>
                    <a:cubicBezTo>
                      <a:pt x="6596" y="62650"/>
                      <a:pt x="6210" y="63417"/>
                      <a:pt x="6784" y="64855"/>
                    </a:cubicBezTo>
                    <a:cubicBezTo>
                      <a:pt x="6788" y="64866"/>
                      <a:pt x="6794" y="64877"/>
                      <a:pt x="6798" y="64888"/>
                    </a:cubicBezTo>
                    <a:cubicBezTo>
                      <a:pt x="7447" y="66516"/>
                      <a:pt x="7697" y="67714"/>
                      <a:pt x="7297" y="68423"/>
                    </a:cubicBezTo>
                    <a:cubicBezTo>
                      <a:pt x="6893" y="69137"/>
                      <a:pt x="6180" y="70453"/>
                      <a:pt x="6125" y="71935"/>
                    </a:cubicBezTo>
                    <a:cubicBezTo>
                      <a:pt x="6069" y="73417"/>
                      <a:pt x="5800" y="76060"/>
                      <a:pt x="5800" y="77148"/>
                    </a:cubicBezTo>
                    <a:cubicBezTo>
                      <a:pt x="5800" y="78236"/>
                      <a:pt x="5917" y="81532"/>
                      <a:pt x="7065" y="83149"/>
                    </a:cubicBezTo>
                    <a:cubicBezTo>
                      <a:pt x="7065" y="83149"/>
                      <a:pt x="7393" y="83392"/>
                      <a:pt x="7742" y="83651"/>
                    </a:cubicBezTo>
                    <a:cubicBezTo>
                      <a:pt x="8036" y="83869"/>
                      <a:pt x="8342" y="84101"/>
                      <a:pt x="8476" y="84209"/>
                    </a:cubicBezTo>
                    <a:cubicBezTo>
                      <a:pt x="8476" y="84209"/>
                      <a:pt x="8674" y="84839"/>
                      <a:pt x="9030" y="85488"/>
                    </a:cubicBezTo>
                    <a:lnTo>
                      <a:pt x="9030" y="85489"/>
                    </a:lnTo>
                    <a:lnTo>
                      <a:pt x="9031" y="85490"/>
                    </a:lnTo>
                    <a:cubicBezTo>
                      <a:pt x="9387" y="86143"/>
                      <a:pt x="9902" y="86811"/>
                      <a:pt x="10536" y="86885"/>
                    </a:cubicBezTo>
                    <a:cubicBezTo>
                      <a:pt x="10815" y="86918"/>
                      <a:pt x="11035" y="86933"/>
                      <a:pt x="11210" y="86933"/>
                    </a:cubicBezTo>
                    <a:cubicBezTo>
                      <a:pt x="11826" y="86933"/>
                      <a:pt x="11866" y="86742"/>
                      <a:pt x="11890" y="86443"/>
                    </a:cubicBezTo>
                    <a:cubicBezTo>
                      <a:pt x="11891" y="86426"/>
                      <a:pt x="11891" y="86401"/>
                      <a:pt x="11890" y="86372"/>
                    </a:cubicBezTo>
                    <a:cubicBezTo>
                      <a:pt x="11876" y="85849"/>
                      <a:pt x="11525" y="83683"/>
                      <a:pt x="11663" y="83616"/>
                    </a:cubicBezTo>
                    <a:cubicBezTo>
                      <a:pt x="11665" y="83615"/>
                      <a:pt x="11668" y="83614"/>
                      <a:pt x="11670" y="83614"/>
                    </a:cubicBezTo>
                    <a:cubicBezTo>
                      <a:pt x="11682" y="83614"/>
                      <a:pt x="11695" y="83626"/>
                      <a:pt x="11712" y="83650"/>
                    </a:cubicBezTo>
                    <a:cubicBezTo>
                      <a:pt x="11969" y="84019"/>
                      <a:pt x="12501" y="86986"/>
                      <a:pt x="12882" y="87465"/>
                    </a:cubicBezTo>
                    <a:cubicBezTo>
                      <a:pt x="12894" y="87480"/>
                      <a:pt x="12906" y="87493"/>
                      <a:pt x="12919" y="87503"/>
                    </a:cubicBezTo>
                    <a:cubicBezTo>
                      <a:pt x="13301" y="87826"/>
                      <a:pt x="13832" y="88064"/>
                      <a:pt x="14333" y="88064"/>
                    </a:cubicBezTo>
                    <a:cubicBezTo>
                      <a:pt x="14833" y="88064"/>
                      <a:pt x="15690" y="87792"/>
                      <a:pt x="15877" y="86644"/>
                    </a:cubicBezTo>
                    <a:cubicBezTo>
                      <a:pt x="15877" y="86644"/>
                      <a:pt x="15941" y="88335"/>
                      <a:pt x="16879" y="88584"/>
                    </a:cubicBezTo>
                    <a:cubicBezTo>
                      <a:pt x="17200" y="88670"/>
                      <a:pt x="17548" y="88719"/>
                      <a:pt x="17872" y="88719"/>
                    </a:cubicBezTo>
                    <a:cubicBezTo>
                      <a:pt x="18496" y="88719"/>
                      <a:pt x="19030" y="88537"/>
                      <a:pt x="19113" y="88084"/>
                    </a:cubicBezTo>
                    <a:cubicBezTo>
                      <a:pt x="19237" y="87396"/>
                      <a:pt x="19113" y="85768"/>
                      <a:pt x="19113" y="85767"/>
                    </a:cubicBezTo>
                    <a:lnTo>
                      <a:pt x="19113" y="85767"/>
                    </a:lnTo>
                    <a:cubicBezTo>
                      <a:pt x="19113" y="85768"/>
                      <a:pt x="19488" y="88249"/>
                      <a:pt x="20031" y="88719"/>
                    </a:cubicBezTo>
                    <a:cubicBezTo>
                      <a:pt x="20295" y="88948"/>
                      <a:pt x="20815" y="89106"/>
                      <a:pt x="21371" y="89106"/>
                    </a:cubicBezTo>
                    <a:cubicBezTo>
                      <a:pt x="21482" y="89106"/>
                      <a:pt x="21594" y="89099"/>
                      <a:pt x="21706" y="89086"/>
                    </a:cubicBezTo>
                    <a:lnTo>
                      <a:pt x="21709" y="89086"/>
                    </a:lnTo>
                    <a:cubicBezTo>
                      <a:pt x="22189" y="89031"/>
                      <a:pt x="22665" y="88846"/>
                      <a:pt x="22995" y="88481"/>
                    </a:cubicBezTo>
                    <a:lnTo>
                      <a:pt x="23099" y="88127"/>
                    </a:lnTo>
                    <a:cubicBezTo>
                      <a:pt x="23099" y="88127"/>
                      <a:pt x="23413" y="89571"/>
                      <a:pt x="26252" y="89571"/>
                    </a:cubicBezTo>
                    <a:cubicBezTo>
                      <a:pt x="29090" y="89571"/>
                      <a:pt x="29759" y="87227"/>
                      <a:pt x="29548" y="86330"/>
                    </a:cubicBezTo>
                    <a:cubicBezTo>
                      <a:pt x="29340" y="85433"/>
                      <a:pt x="28569" y="85098"/>
                      <a:pt x="27838" y="83868"/>
                    </a:cubicBezTo>
                    <a:cubicBezTo>
                      <a:pt x="27106" y="82637"/>
                      <a:pt x="27065" y="82343"/>
                      <a:pt x="26898" y="81489"/>
                    </a:cubicBezTo>
                    <a:cubicBezTo>
                      <a:pt x="26732" y="80632"/>
                      <a:pt x="26147" y="79902"/>
                      <a:pt x="25332" y="78775"/>
                    </a:cubicBezTo>
                    <a:cubicBezTo>
                      <a:pt x="25129" y="78496"/>
                      <a:pt x="24904" y="78202"/>
                      <a:pt x="24668" y="77902"/>
                    </a:cubicBezTo>
                    <a:cubicBezTo>
                      <a:pt x="24667" y="77899"/>
                      <a:pt x="24666" y="77898"/>
                      <a:pt x="24665" y="77897"/>
                    </a:cubicBezTo>
                    <a:cubicBezTo>
                      <a:pt x="24196" y="77299"/>
                      <a:pt x="23687" y="76678"/>
                      <a:pt x="23247" y="76085"/>
                    </a:cubicBezTo>
                    <a:cubicBezTo>
                      <a:pt x="23023" y="75781"/>
                      <a:pt x="22814" y="75486"/>
                      <a:pt x="22640" y="75205"/>
                    </a:cubicBezTo>
                    <a:cubicBezTo>
                      <a:pt x="22391" y="74805"/>
                      <a:pt x="22030" y="74270"/>
                      <a:pt x="21648" y="73622"/>
                    </a:cubicBezTo>
                    <a:cubicBezTo>
                      <a:pt x="20977" y="72478"/>
                      <a:pt x="20242" y="70983"/>
                      <a:pt x="19947" y="69258"/>
                    </a:cubicBezTo>
                    <a:cubicBezTo>
                      <a:pt x="19486" y="66554"/>
                      <a:pt x="20079" y="64243"/>
                      <a:pt x="19716" y="63452"/>
                    </a:cubicBezTo>
                    <a:cubicBezTo>
                      <a:pt x="19353" y="62660"/>
                      <a:pt x="17078" y="58836"/>
                      <a:pt x="16616" y="54613"/>
                    </a:cubicBezTo>
                    <a:cubicBezTo>
                      <a:pt x="16154" y="50391"/>
                      <a:pt x="15837" y="47497"/>
                      <a:pt x="17693" y="39595"/>
                    </a:cubicBezTo>
                    <a:cubicBezTo>
                      <a:pt x="19547" y="31695"/>
                      <a:pt x="22480" y="22583"/>
                      <a:pt x="22364" y="16453"/>
                    </a:cubicBezTo>
                    <a:cubicBezTo>
                      <a:pt x="22248" y="10324"/>
                      <a:pt x="19285" y="1"/>
                      <a:pt x="19285"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6"/>
              <p:cNvSpPr/>
              <p:nvPr/>
            </p:nvSpPr>
            <p:spPr>
              <a:xfrm>
                <a:off x="3030177" y="1772002"/>
                <a:ext cx="235059" cy="906208"/>
              </a:xfrm>
              <a:custGeom>
                <a:avLst/>
                <a:gdLst/>
                <a:ahLst/>
                <a:cxnLst/>
                <a:rect l="l" t="t" r="r" b="b"/>
                <a:pathLst>
                  <a:path w="23113" h="89106" extrusionOk="0">
                    <a:moveTo>
                      <a:pt x="3199" y="1"/>
                    </a:moveTo>
                    <a:cubicBezTo>
                      <a:pt x="3199" y="1"/>
                      <a:pt x="0" y="8701"/>
                      <a:pt x="0" y="16611"/>
                    </a:cubicBezTo>
                    <a:cubicBezTo>
                      <a:pt x="0" y="24522"/>
                      <a:pt x="6784" y="52064"/>
                      <a:pt x="6784" y="52064"/>
                    </a:cubicBezTo>
                    <a:cubicBezTo>
                      <a:pt x="6784" y="52064"/>
                      <a:pt x="7608" y="57170"/>
                      <a:pt x="7168" y="59804"/>
                    </a:cubicBezTo>
                    <a:cubicBezTo>
                      <a:pt x="7115" y="60128"/>
                      <a:pt x="7059" y="60424"/>
                      <a:pt x="7002" y="60697"/>
                    </a:cubicBezTo>
                    <a:cubicBezTo>
                      <a:pt x="7001" y="60703"/>
                      <a:pt x="6999" y="60715"/>
                      <a:pt x="6995" y="60728"/>
                    </a:cubicBezTo>
                    <a:cubicBezTo>
                      <a:pt x="6596" y="62650"/>
                      <a:pt x="6210" y="63417"/>
                      <a:pt x="6784" y="64855"/>
                    </a:cubicBezTo>
                    <a:cubicBezTo>
                      <a:pt x="6788" y="64866"/>
                      <a:pt x="6794" y="64878"/>
                      <a:pt x="6798" y="64888"/>
                    </a:cubicBezTo>
                    <a:cubicBezTo>
                      <a:pt x="7447" y="66516"/>
                      <a:pt x="7697" y="67714"/>
                      <a:pt x="7297" y="68423"/>
                    </a:cubicBezTo>
                    <a:cubicBezTo>
                      <a:pt x="6893" y="69137"/>
                      <a:pt x="6180" y="70453"/>
                      <a:pt x="6125" y="71935"/>
                    </a:cubicBezTo>
                    <a:cubicBezTo>
                      <a:pt x="6069" y="73417"/>
                      <a:pt x="5800" y="76060"/>
                      <a:pt x="5800" y="77148"/>
                    </a:cubicBezTo>
                    <a:cubicBezTo>
                      <a:pt x="5800" y="78236"/>
                      <a:pt x="5917" y="81532"/>
                      <a:pt x="7065" y="83149"/>
                    </a:cubicBezTo>
                    <a:cubicBezTo>
                      <a:pt x="7065" y="83149"/>
                      <a:pt x="7393" y="83393"/>
                      <a:pt x="7742" y="83651"/>
                    </a:cubicBezTo>
                    <a:cubicBezTo>
                      <a:pt x="8036" y="83869"/>
                      <a:pt x="8342" y="84101"/>
                      <a:pt x="8476" y="84209"/>
                    </a:cubicBezTo>
                    <a:cubicBezTo>
                      <a:pt x="8476" y="84209"/>
                      <a:pt x="8674" y="84839"/>
                      <a:pt x="9030" y="85488"/>
                    </a:cubicBezTo>
                    <a:lnTo>
                      <a:pt x="9030" y="85489"/>
                    </a:lnTo>
                    <a:lnTo>
                      <a:pt x="9031" y="85491"/>
                    </a:lnTo>
                    <a:cubicBezTo>
                      <a:pt x="9387" y="86143"/>
                      <a:pt x="9902" y="86811"/>
                      <a:pt x="10536" y="86886"/>
                    </a:cubicBezTo>
                    <a:cubicBezTo>
                      <a:pt x="10815" y="86919"/>
                      <a:pt x="11035" y="86934"/>
                      <a:pt x="11209" y="86934"/>
                    </a:cubicBezTo>
                    <a:cubicBezTo>
                      <a:pt x="11826" y="86934"/>
                      <a:pt x="11866" y="86743"/>
                      <a:pt x="11890" y="86443"/>
                    </a:cubicBezTo>
                    <a:cubicBezTo>
                      <a:pt x="11891" y="86426"/>
                      <a:pt x="11891" y="86401"/>
                      <a:pt x="11890" y="86374"/>
                    </a:cubicBezTo>
                    <a:cubicBezTo>
                      <a:pt x="11876" y="85849"/>
                      <a:pt x="11525" y="83683"/>
                      <a:pt x="11663" y="83616"/>
                    </a:cubicBezTo>
                    <a:cubicBezTo>
                      <a:pt x="11665" y="83615"/>
                      <a:pt x="11668" y="83614"/>
                      <a:pt x="11670" y="83614"/>
                    </a:cubicBezTo>
                    <a:cubicBezTo>
                      <a:pt x="11682" y="83614"/>
                      <a:pt x="11695" y="83626"/>
                      <a:pt x="11712" y="83650"/>
                    </a:cubicBezTo>
                    <a:cubicBezTo>
                      <a:pt x="11969" y="84019"/>
                      <a:pt x="12501" y="86986"/>
                      <a:pt x="12882" y="87465"/>
                    </a:cubicBezTo>
                    <a:cubicBezTo>
                      <a:pt x="12894" y="87480"/>
                      <a:pt x="12906" y="87493"/>
                      <a:pt x="12919" y="87504"/>
                    </a:cubicBezTo>
                    <a:cubicBezTo>
                      <a:pt x="13301" y="87827"/>
                      <a:pt x="13832" y="88064"/>
                      <a:pt x="14333" y="88064"/>
                    </a:cubicBezTo>
                    <a:cubicBezTo>
                      <a:pt x="14833" y="88064"/>
                      <a:pt x="15690" y="87792"/>
                      <a:pt x="15877" y="86644"/>
                    </a:cubicBezTo>
                    <a:cubicBezTo>
                      <a:pt x="15877" y="86644"/>
                      <a:pt x="15941" y="88335"/>
                      <a:pt x="16879" y="88584"/>
                    </a:cubicBezTo>
                    <a:cubicBezTo>
                      <a:pt x="17200" y="88670"/>
                      <a:pt x="17548" y="88719"/>
                      <a:pt x="17872" y="88719"/>
                    </a:cubicBezTo>
                    <a:cubicBezTo>
                      <a:pt x="18496" y="88719"/>
                      <a:pt x="19030" y="88537"/>
                      <a:pt x="19113" y="88084"/>
                    </a:cubicBezTo>
                    <a:cubicBezTo>
                      <a:pt x="19237" y="87396"/>
                      <a:pt x="19113" y="85768"/>
                      <a:pt x="19113" y="85767"/>
                    </a:cubicBezTo>
                    <a:lnTo>
                      <a:pt x="19113" y="85767"/>
                    </a:lnTo>
                    <a:cubicBezTo>
                      <a:pt x="19113" y="85768"/>
                      <a:pt x="19488" y="88249"/>
                      <a:pt x="20031" y="88719"/>
                    </a:cubicBezTo>
                    <a:cubicBezTo>
                      <a:pt x="20295" y="88948"/>
                      <a:pt x="20815" y="89106"/>
                      <a:pt x="21371" y="89106"/>
                    </a:cubicBezTo>
                    <a:cubicBezTo>
                      <a:pt x="21482" y="89106"/>
                      <a:pt x="21594" y="89099"/>
                      <a:pt x="21706" y="89086"/>
                    </a:cubicBezTo>
                    <a:lnTo>
                      <a:pt x="21708" y="89086"/>
                    </a:lnTo>
                    <a:cubicBezTo>
                      <a:pt x="22451" y="85948"/>
                      <a:pt x="23113" y="82296"/>
                      <a:pt x="22278" y="81914"/>
                    </a:cubicBezTo>
                    <a:cubicBezTo>
                      <a:pt x="20789" y="81232"/>
                      <a:pt x="11812" y="80993"/>
                      <a:pt x="10716" y="80307"/>
                    </a:cubicBezTo>
                    <a:cubicBezTo>
                      <a:pt x="9618" y="79621"/>
                      <a:pt x="9410" y="77104"/>
                      <a:pt x="9030" y="74130"/>
                    </a:cubicBezTo>
                    <a:cubicBezTo>
                      <a:pt x="8649" y="71155"/>
                      <a:pt x="10669" y="68410"/>
                      <a:pt x="10497" y="66131"/>
                    </a:cubicBezTo>
                    <a:cubicBezTo>
                      <a:pt x="10325" y="63850"/>
                      <a:pt x="9754" y="62690"/>
                      <a:pt x="10555" y="57428"/>
                    </a:cubicBezTo>
                    <a:cubicBezTo>
                      <a:pt x="11354" y="52164"/>
                      <a:pt x="10095" y="29655"/>
                      <a:pt x="9680" y="23882"/>
                    </a:cubicBezTo>
                    <a:cubicBezTo>
                      <a:pt x="9324" y="18941"/>
                      <a:pt x="11399" y="3881"/>
                      <a:pt x="12002"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6"/>
              <p:cNvSpPr/>
              <p:nvPr/>
            </p:nvSpPr>
            <p:spPr>
              <a:xfrm>
                <a:off x="3030177" y="1772002"/>
                <a:ext cx="302659" cy="910957"/>
              </a:xfrm>
              <a:custGeom>
                <a:avLst/>
                <a:gdLst/>
                <a:ahLst/>
                <a:cxnLst/>
                <a:rect l="l" t="t" r="r" b="b"/>
                <a:pathLst>
                  <a:path w="29760" h="89573" extrusionOk="0">
                    <a:moveTo>
                      <a:pt x="3199" y="1"/>
                    </a:moveTo>
                    <a:cubicBezTo>
                      <a:pt x="3199" y="1"/>
                      <a:pt x="0" y="8703"/>
                      <a:pt x="0" y="16611"/>
                    </a:cubicBezTo>
                    <a:cubicBezTo>
                      <a:pt x="0" y="24520"/>
                      <a:pt x="6784" y="52064"/>
                      <a:pt x="6784" y="52064"/>
                    </a:cubicBezTo>
                    <a:cubicBezTo>
                      <a:pt x="6784" y="52064"/>
                      <a:pt x="7608" y="57170"/>
                      <a:pt x="7170" y="59804"/>
                    </a:cubicBezTo>
                    <a:cubicBezTo>
                      <a:pt x="7115" y="60128"/>
                      <a:pt x="7059" y="60424"/>
                      <a:pt x="7002" y="60697"/>
                    </a:cubicBezTo>
                    <a:cubicBezTo>
                      <a:pt x="7001" y="60705"/>
                      <a:pt x="6999" y="60715"/>
                      <a:pt x="6996" y="60728"/>
                    </a:cubicBezTo>
                    <a:cubicBezTo>
                      <a:pt x="6596" y="62650"/>
                      <a:pt x="6210" y="63417"/>
                      <a:pt x="6784" y="64855"/>
                    </a:cubicBezTo>
                    <a:cubicBezTo>
                      <a:pt x="6789" y="64866"/>
                      <a:pt x="6794" y="64878"/>
                      <a:pt x="6798" y="64888"/>
                    </a:cubicBezTo>
                    <a:cubicBezTo>
                      <a:pt x="7447" y="66516"/>
                      <a:pt x="7697" y="67714"/>
                      <a:pt x="7297" y="68423"/>
                    </a:cubicBezTo>
                    <a:cubicBezTo>
                      <a:pt x="6894" y="69137"/>
                      <a:pt x="6180" y="70453"/>
                      <a:pt x="6125" y="71935"/>
                    </a:cubicBezTo>
                    <a:cubicBezTo>
                      <a:pt x="6070" y="73417"/>
                      <a:pt x="5800" y="76060"/>
                      <a:pt x="5800" y="77148"/>
                    </a:cubicBezTo>
                    <a:cubicBezTo>
                      <a:pt x="5800" y="78236"/>
                      <a:pt x="5917" y="81532"/>
                      <a:pt x="7065" y="83149"/>
                    </a:cubicBezTo>
                    <a:cubicBezTo>
                      <a:pt x="7065" y="83149"/>
                      <a:pt x="7394" y="83393"/>
                      <a:pt x="7744" y="83651"/>
                    </a:cubicBezTo>
                    <a:cubicBezTo>
                      <a:pt x="8037" y="83869"/>
                      <a:pt x="8342" y="84101"/>
                      <a:pt x="8476" y="84209"/>
                    </a:cubicBezTo>
                    <a:cubicBezTo>
                      <a:pt x="8476" y="84209"/>
                      <a:pt x="8674" y="84839"/>
                      <a:pt x="9030" y="85488"/>
                    </a:cubicBezTo>
                    <a:lnTo>
                      <a:pt x="9030" y="85490"/>
                    </a:lnTo>
                    <a:lnTo>
                      <a:pt x="9031" y="85491"/>
                    </a:lnTo>
                    <a:cubicBezTo>
                      <a:pt x="9388" y="86143"/>
                      <a:pt x="9903" y="86813"/>
                      <a:pt x="10536" y="86886"/>
                    </a:cubicBezTo>
                    <a:cubicBezTo>
                      <a:pt x="10815" y="86919"/>
                      <a:pt x="11035" y="86934"/>
                      <a:pt x="11210" y="86934"/>
                    </a:cubicBezTo>
                    <a:cubicBezTo>
                      <a:pt x="11826" y="86934"/>
                      <a:pt x="11866" y="86743"/>
                      <a:pt x="11890" y="86445"/>
                    </a:cubicBezTo>
                    <a:cubicBezTo>
                      <a:pt x="11891" y="86426"/>
                      <a:pt x="11891" y="86402"/>
                      <a:pt x="11890" y="86374"/>
                    </a:cubicBezTo>
                    <a:cubicBezTo>
                      <a:pt x="11876" y="85849"/>
                      <a:pt x="11525" y="83685"/>
                      <a:pt x="11664" y="83616"/>
                    </a:cubicBezTo>
                    <a:cubicBezTo>
                      <a:pt x="11666" y="83615"/>
                      <a:pt x="11669" y="83614"/>
                      <a:pt x="11671" y="83614"/>
                    </a:cubicBezTo>
                    <a:cubicBezTo>
                      <a:pt x="11682" y="83614"/>
                      <a:pt x="11696" y="83626"/>
                      <a:pt x="11712" y="83650"/>
                    </a:cubicBezTo>
                    <a:cubicBezTo>
                      <a:pt x="11971" y="84019"/>
                      <a:pt x="12502" y="86986"/>
                      <a:pt x="12883" y="87465"/>
                    </a:cubicBezTo>
                    <a:cubicBezTo>
                      <a:pt x="12895" y="87480"/>
                      <a:pt x="12906" y="87493"/>
                      <a:pt x="12919" y="87504"/>
                    </a:cubicBezTo>
                    <a:cubicBezTo>
                      <a:pt x="13301" y="87827"/>
                      <a:pt x="13832" y="88064"/>
                      <a:pt x="14333" y="88064"/>
                    </a:cubicBezTo>
                    <a:cubicBezTo>
                      <a:pt x="14833" y="88064"/>
                      <a:pt x="15690" y="87792"/>
                      <a:pt x="15878" y="86644"/>
                    </a:cubicBezTo>
                    <a:cubicBezTo>
                      <a:pt x="15878" y="86644"/>
                      <a:pt x="15941" y="88335"/>
                      <a:pt x="16879" y="88584"/>
                    </a:cubicBezTo>
                    <a:cubicBezTo>
                      <a:pt x="17200" y="88670"/>
                      <a:pt x="17549" y="88719"/>
                      <a:pt x="17873" y="88719"/>
                    </a:cubicBezTo>
                    <a:cubicBezTo>
                      <a:pt x="18497" y="88719"/>
                      <a:pt x="19031" y="88537"/>
                      <a:pt x="19113" y="88084"/>
                    </a:cubicBezTo>
                    <a:cubicBezTo>
                      <a:pt x="19238" y="87396"/>
                      <a:pt x="19113" y="85768"/>
                      <a:pt x="19113" y="85767"/>
                    </a:cubicBezTo>
                    <a:lnTo>
                      <a:pt x="19113" y="85767"/>
                    </a:lnTo>
                    <a:cubicBezTo>
                      <a:pt x="19113" y="85768"/>
                      <a:pt x="19489" y="88249"/>
                      <a:pt x="20032" y="88720"/>
                    </a:cubicBezTo>
                    <a:cubicBezTo>
                      <a:pt x="20296" y="88949"/>
                      <a:pt x="20817" y="89106"/>
                      <a:pt x="21374" y="89106"/>
                    </a:cubicBezTo>
                    <a:cubicBezTo>
                      <a:pt x="21961" y="89106"/>
                      <a:pt x="22589" y="88931"/>
                      <a:pt x="22997" y="88481"/>
                    </a:cubicBezTo>
                    <a:lnTo>
                      <a:pt x="23100" y="88127"/>
                    </a:lnTo>
                    <a:cubicBezTo>
                      <a:pt x="23100" y="88127"/>
                      <a:pt x="23413" y="89573"/>
                      <a:pt x="26252" y="89573"/>
                    </a:cubicBezTo>
                    <a:cubicBezTo>
                      <a:pt x="29090" y="89573"/>
                      <a:pt x="29759" y="87228"/>
                      <a:pt x="29549" y="86331"/>
                    </a:cubicBezTo>
                    <a:cubicBezTo>
                      <a:pt x="29340" y="85434"/>
                      <a:pt x="28569" y="85100"/>
                      <a:pt x="27838" y="83868"/>
                    </a:cubicBezTo>
                    <a:cubicBezTo>
                      <a:pt x="27106" y="82637"/>
                      <a:pt x="27067" y="82343"/>
                      <a:pt x="26898" y="81489"/>
                    </a:cubicBezTo>
                    <a:cubicBezTo>
                      <a:pt x="26732" y="80633"/>
                      <a:pt x="26147" y="79902"/>
                      <a:pt x="25333" y="78775"/>
                    </a:cubicBezTo>
                    <a:cubicBezTo>
                      <a:pt x="25130" y="78496"/>
                      <a:pt x="24904" y="78202"/>
                      <a:pt x="24668" y="77903"/>
                    </a:cubicBezTo>
                    <a:cubicBezTo>
                      <a:pt x="24667" y="77900"/>
                      <a:pt x="24666" y="77899"/>
                      <a:pt x="24665" y="77897"/>
                    </a:cubicBezTo>
                    <a:cubicBezTo>
                      <a:pt x="24196" y="77300"/>
                      <a:pt x="23687" y="76678"/>
                      <a:pt x="23249" y="76085"/>
                    </a:cubicBezTo>
                    <a:cubicBezTo>
                      <a:pt x="23023" y="75781"/>
                      <a:pt x="22814" y="75486"/>
                      <a:pt x="22640" y="75205"/>
                    </a:cubicBezTo>
                    <a:cubicBezTo>
                      <a:pt x="22391" y="74806"/>
                      <a:pt x="22031" y="74270"/>
                      <a:pt x="21649" y="73622"/>
                    </a:cubicBezTo>
                    <a:lnTo>
                      <a:pt x="21649" y="73622"/>
                    </a:lnTo>
                    <a:cubicBezTo>
                      <a:pt x="22569" y="77052"/>
                      <a:pt x="24725" y="79076"/>
                      <a:pt x="25381" y="80098"/>
                    </a:cubicBezTo>
                    <a:cubicBezTo>
                      <a:pt x="26203" y="81379"/>
                      <a:pt x="26233" y="83027"/>
                      <a:pt x="26693" y="83737"/>
                    </a:cubicBezTo>
                    <a:cubicBezTo>
                      <a:pt x="27120" y="84395"/>
                      <a:pt x="26166" y="84573"/>
                      <a:pt x="25018" y="84573"/>
                    </a:cubicBezTo>
                    <a:cubicBezTo>
                      <a:pt x="24926" y="84573"/>
                      <a:pt x="24833" y="84571"/>
                      <a:pt x="24738" y="84569"/>
                    </a:cubicBezTo>
                    <a:cubicBezTo>
                      <a:pt x="23474" y="84542"/>
                      <a:pt x="23972" y="82720"/>
                      <a:pt x="22279" y="81914"/>
                    </a:cubicBezTo>
                    <a:cubicBezTo>
                      <a:pt x="21996" y="81780"/>
                      <a:pt x="21772" y="81726"/>
                      <a:pt x="21589" y="81726"/>
                    </a:cubicBezTo>
                    <a:cubicBezTo>
                      <a:pt x="20830" y="81726"/>
                      <a:pt x="20772" y="82657"/>
                      <a:pt x="20070" y="82657"/>
                    </a:cubicBezTo>
                    <a:cubicBezTo>
                      <a:pt x="19929" y="82657"/>
                      <a:pt x="19761" y="82619"/>
                      <a:pt x="19557" y="82528"/>
                    </a:cubicBezTo>
                    <a:cubicBezTo>
                      <a:pt x="19220" y="82378"/>
                      <a:pt x="18913" y="82325"/>
                      <a:pt x="18624" y="82325"/>
                    </a:cubicBezTo>
                    <a:cubicBezTo>
                      <a:pt x="17945" y="82325"/>
                      <a:pt x="17364" y="82615"/>
                      <a:pt x="16729" y="82615"/>
                    </a:cubicBezTo>
                    <a:cubicBezTo>
                      <a:pt x="16459" y="82615"/>
                      <a:pt x="16179" y="82563"/>
                      <a:pt x="15878" y="82413"/>
                    </a:cubicBezTo>
                    <a:cubicBezTo>
                      <a:pt x="15679" y="82315"/>
                      <a:pt x="15502" y="82260"/>
                      <a:pt x="15341" y="82236"/>
                    </a:cubicBezTo>
                    <a:cubicBezTo>
                      <a:pt x="15325" y="82235"/>
                      <a:pt x="15308" y="82232"/>
                      <a:pt x="15293" y="82231"/>
                    </a:cubicBezTo>
                    <a:cubicBezTo>
                      <a:pt x="14918" y="82185"/>
                      <a:pt x="12301" y="81847"/>
                      <a:pt x="10314" y="81156"/>
                    </a:cubicBezTo>
                    <a:cubicBezTo>
                      <a:pt x="8716" y="80599"/>
                      <a:pt x="8280" y="76558"/>
                      <a:pt x="8162" y="74532"/>
                    </a:cubicBezTo>
                    <a:cubicBezTo>
                      <a:pt x="8108" y="73607"/>
                      <a:pt x="8158" y="72679"/>
                      <a:pt x="8336" y="71771"/>
                    </a:cubicBezTo>
                    <a:cubicBezTo>
                      <a:pt x="8352" y="71688"/>
                      <a:pt x="8369" y="71608"/>
                      <a:pt x="8386" y="71530"/>
                    </a:cubicBezTo>
                    <a:cubicBezTo>
                      <a:pt x="9127" y="68193"/>
                      <a:pt x="9217" y="66470"/>
                      <a:pt x="9217" y="66470"/>
                    </a:cubicBezTo>
                    <a:cubicBezTo>
                      <a:pt x="7570" y="57158"/>
                      <a:pt x="11735" y="59901"/>
                      <a:pt x="8386" y="40287"/>
                    </a:cubicBezTo>
                    <a:cubicBezTo>
                      <a:pt x="5498" y="23363"/>
                      <a:pt x="8073" y="4781"/>
                      <a:pt x="8834"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6"/>
              <p:cNvSpPr/>
              <p:nvPr/>
            </p:nvSpPr>
            <p:spPr>
              <a:xfrm>
                <a:off x="3030177" y="1772002"/>
                <a:ext cx="120931" cy="884129"/>
              </a:xfrm>
              <a:custGeom>
                <a:avLst/>
                <a:gdLst/>
                <a:ahLst/>
                <a:cxnLst/>
                <a:rect l="l" t="t" r="r" b="b"/>
                <a:pathLst>
                  <a:path w="11891" h="86935" extrusionOk="0">
                    <a:moveTo>
                      <a:pt x="3199" y="1"/>
                    </a:moveTo>
                    <a:cubicBezTo>
                      <a:pt x="3199" y="1"/>
                      <a:pt x="0" y="8703"/>
                      <a:pt x="0" y="16611"/>
                    </a:cubicBezTo>
                    <a:cubicBezTo>
                      <a:pt x="0" y="24520"/>
                      <a:pt x="6784" y="52064"/>
                      <a:pt x="6784" y="52064"/>
                    </a:cubicBezTo>
                    <a:cubicBezTo>
                      <a:pt x="6784" y="52064"/>
                      <a:pt x="7608" y="57170"/>
                      <a:pt x="7168" y="59804"/>
                    </a:cubicBezTo>
                    <a:cubicBezTo>
                      <a:pt x="7115" y="60128"/>
                      <a:pt x="7059" y="60424"/>
                      <a:pt x="7002" y="60697"/>
                    </a:cubicBezTo>
                    <a:cubicBezTo>
                      <a:pt x="7001" y="60703"/>
                      <a:pt x="6999" y="60715"/>
                      <a:pt x="6996" y="60728"/>
                    </a:cubicBezTo>
                    <a:cubicBezTo>
                      <a:pt x="6596" y="62650"/>
                      <a:pt x="6210" y="63417"/>
                      <a:pt x="6784" y="64855"/>
                    </a:cubicBezTo>
                    <a:cubicBezTo>
                      <a:pt x="7443" y="66500"/>
                      <a:pt x="7701" y="67708"/>
                      <a:pt x="7297" y="68423"/>
                    </a:cubicBezTo>
                    <a:cubicBezTo>
                      <a:pt x="6894" y="69137"/>
                      <a:pt x="6180" y="70453"/>
                      <a:pt x="6125" y="71935"/>
                    </a:cubicBezTo>
                    <a:cubicBezTo>
                      <a:pt x="6070" y="73417"/>
                      <a:pt x="5800" y="76060"/>
                      <a:pt x="5800" y="77148"/>
                    </a:cubicBezTo>
                    <a:cubicBezTo>
                      <a:pt x="5800" y="78236"/>
                      <a:pt x="5917" y="81532"/>
                      <a:pt x="7065" y="83149"/>
                    </a:cubicBezTo>
                    <a:cubicBezTo>
                      <a:pt x="7065" y="83149"/>
                      <a:pt x="7394" y="83393"/>
                      <a:pt x="7742" y="83651"/>
                    </a:cubicBezTo>
                    <a:cubicBezTo>
                      <a:pt x="8036" y="83869"/>
                      <a:pt x="8342" y="84101"/>
                      <a:pt x="8476" y="84209"/>
                    </a:cubicBezTo>
                    <a:cubicBezTo>
                      <a:pt x="8476" y="84209"/>
                      <a:pt x="8674" y="84839"/>
                      <a:pt x="9030" y="85488"/>
                    </a:cubicBezTo>
                    <a:lnTo>
                      <a:pt x="9030" y="85490"/>
                    </a:lnTo>
                    <a:lnTo>
                      <a:pt x="9031" y="85491"/>
                    </a:lnTo>
                    <a:cubicBezTo>
                      <a:pt x="9387" y="86143"/>
                      <a:pt x="9902" y="86813"/>
                      <a:pt x="10536" y="86886"/>
                    </a:cubicBezTo>
                    <a:cubicBezTo>
                      <a:pt x="10815" y="86919"/>
                      <a:pt x="11035" y="86934"/>
                      <a:pt x="11210" y="86934"/>
                    </a:cubicBezTo>
                    <a:cubicBezTo>
                      <a:pt x="11826" y="86934"/>
                      <a:pt x="11866" y="86743"/>
                      <a:pt x="11890" y="86445"/>
                    </a:cubicBezTo>
                    <a:cubicBezTo>
                      <a:pt x="11891" y="86426"/>
                      <a:pt x="11891" y="86402"/>
                      <a:pt x="11890" y="86374"/>
                    </a:cubicBezTo>
                    <a:cubicBezTo>
                      <a:pt x="11739" y="86491"/>
                      <a:pt x="11488" y="86594"/>
                      <a:pt x="11080" y="86644"/>
                    </a:cubicBezTo>
                    <a:cubicBezTo>
                      <a:pt x="11039" y="86649"/>
                      <a:pt x="10999" y="86652"/>
                      <a:pt x="10959" y="86652"/>
                    </a:cubicBezTo>
                    <a:cubicBezTo>
                      <a:pt x="9796" y="86652"/>
                      <a:pt x="9439" y="84457"/>
                      <a:pt x="9030" y="83651"/>
                    </a:cubicBezTo>
                    <a:cubicBezTo>
                      <a:pt x="8608" y="82819"/>
                      <a:pt x="7905" y="82558"/>
                      <a:pt x="7147" y="81310"/>
                    </a:cubicBezTo>
                    <a:cubicBezTo>
                      <a:pt x="6392" y="80063"/>
                      <a:pt x="6505" y="76094"/>
                      <a:pt x="6778" y="72693"/>
                    </a:cubicBezTo>
                    <a:cubicBezTo>
                      <a:pt x="7051" y="69290"/>
                      <a:pt x="7905" y="69139"/>
                      <a:pt x="8205" y="68006"/>
                    </a:cubicBezTo>
                    <a:cubicBezTo>
                      <a:pt x="8508" y="66871"/>
                      <a:pt x="7488" y="65209"/>
                      <a:pt x="7002" y="64188"/>
                    </a:cubicBezTo>
                    <a:cubicBezTo>
                      <a:pt x="6666" y="63496"/>
                      <a:pt x="7853" y="59648"/>
                      <a:pt x="8275" y="56977"/>
                    </a:cubicBezTo>
                    <a:cubicBezTo>
                      <a:pt x="8698" y="54307"/>
                      <a:pt x="4379" y="34149"/>
                      <a:pt x="2959" y="22358"/>
                    </a:cubicBezTo>
                    <a:cubicBezTo>
                      <a:pt x="1723" y="12112"/>
                      <a:pt x="4782" y="2375"/>
                      <a:pt x="5603"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6"/>
              <p:cNvSpPr/>
              <p:nvPr/>
            </p:nvSpPr>
            <p:spPr>
              <a:xfrm>
                <a:off x="3148768" y="2564167"/>
                <a:ext cx="184057" cy="118704"/>
              </a:xfrm>
              <a:custGeom>
                <a:avLst/>
                <a:gdLst/>
                <a:ahLst/>
                <a:cxnLst/>
                <a:rect l="l" t="t" r="r" b="b"/>
                <a:pathLst>
                  <a:path w="18098" h="11672" extrusionOk="0">
                    <a:moveTo>
                      <a:pt x="13006" y="1"/>
                    </a:moveTo>
                    <a:cubicBezTo>
                      <a:pt x="13785" y="1106"/>
                      <a:pt x="14610" y="2507"/>
                      <a:pt x="14697" y="3580"/>
                    </a:cubicBezTo>
                    <a:cubicBezTo>
                      <a:pt x="14868" y="5661"/>
                      <a:pt x="17825" y="7075"/>
                      <a:pt x="17512" y="9326"/>
                    </a:cubicBezTo>
                    <a:cubicBezTo>
                      <a:pt x="17348" y="10493"/>
                      <a:pt x="15946" y="10890"/>
                      <a:pt x="14577" y="10890"/>
                    </a:cubicBezTo>
                    <a:cubicBezTo>
                      <a:pt x="13307" y="10890"/>
                      <a:pt x="12066" y="10548"/>
                      <a:pt x="11871" y="10164"/>
                    </a:cubicBezTo>
                    <a:cubicBezTo>
                      <a:pt x="11464" y="9365"/>
                      <a:pt x="11948" y="7232"/>
                      <a:pt x="11791" y="6146"/>
                    </a:cubicBezTo>
                    <a:cubicBezTo>
                      <a:pt x="11635" y="5059"/>
                      <a:pt x="11176" y="4811"/>
                      <a:pt x="10522" y="4719"/>
                    </a:cubicBezTo>
                    <a:cubicBezTo>
                      <a:pt x="10497" y="4716"/>
                      <a:pt x="10473" y="4714"/>
                      <a:pt x="10450" y="4714"/>
                    </a:cubicBezTo>
                    <a:cubicBezTo>
                      <a:pt x="9877" y="4714"/>
                      <a:pt x="9997" y="5775"/>
                      <a:pt x="10313" y="6341"/>
                    </a:cubicBezTo>
                    <a:cubicBezTo>
                      <a:pt x="10640" y="6930"/>
                      <a:pt x="10954" y="9378"/>
                      <a:pt x="11046" y="9602"/>
                    </a:cubicBezTo>
                    <a:cubicBezTo>
                      <a:pt x="11137" y="9826"/>
                      <a:pt x="11129" y="10768"/>
                      <a:pt x="9698" y="10818"/>
                    </a:cubicBezTo>
                    <a:cubicBezTo>
                      <a:pt x="9674" y="10819"/>
                      <a:pt x="9651" y="10819"/>
                      <a:pt x="9627" y="10819"/>
                    </a:cubicBezTo>
                    <a:cubicBezTo>
                      <a:pt x="8260" y="10819"/>
                      <a:pt x="8099" y="9413"/>
                      <a:pt x="8009" y="8345"/>
                    </a:cubicBezTo>
                    <a:cubicBezTo>
                      <a:pt x="7919" y="7262"/>
                      <a:pt x="7592" y="5137"/>
                      <a:pt x="6782" y="5137"/>
                    </a:cubicBezTo>
                    <a:cubicBezTo>
                      <a:pt x="6779" y="5137"/>
                      <a:pt x="6777" y="5137"/>
                      <a:pt x="6774" y="5137"/>
                    </a:cubicBezTo>
                    <a:cubicBezTo>
                      <a:pt x="5956" y="5151"/>
                      <a:pt x="7223" y="7821"/>
                      <a:pt x="7263" y="8051"/>
                    </a:cubicBezTo>
                    <a:cubicBezTo>
                      <a:pt x="7303" y="8278"/>
                      <a:pt x="7643" y="10151"/>
                      <a:pt x="6361" y="10307"/>
                    </a:cubicBezTo>
                    <a:cubicBezTo>
                      <a:pt x="6247" y="10321"/>
                      <a:pt x="6138" y="10328"/>
                      <a:pt x="6035" y="10328"/>
                    </a:cubicBezTo>
                    <a:cubicBezTo>
                      <a:pt x="4987" y="10328"/>
                      <a:pt x="4543" y="9618"/>
                      <a:pt x="4424" y="8733"/>
                    </a:cubicBezTo>
                    <a:cubicBezTo>
                      <a:pt x="4293" y="7766"/>
                      <a:pt x="4241" y="5319"/>
                      <a:pt x="3518" y="5319"/>
                    </a:cubicBezTo>
                    <a:cubicBezTo>
                      <a:pt x="3514" y="5319"/>
                      <a:pt x="3510" y="5319"/>
                      <a:pt x="3507" y="5320"/>
                    </a:cubicBezTo>
                    <a:cubicBezTo>
                      <a:pt x="2774" y="5342"/>
                      <a:pt x="3953" y="8436"/>
                      <a:pt x="4031" y="8733"/>
                    </a:cubicBezTo>
                    <a:cubicBezTo>
                      <a:pt x="4109" y="9030"/>
                      <a:pt x="3756" y="9418"/>
                      <a:pt x="3131" y="9718"/>
                    </a:cubicBezTo>
                    <a:cubicBezTo>
                      <a:pt x="2952" y="9804"/>
                      <a:pt x="2774" y="9841"/>
                      <a:pt x="2603" y="9841"/>
                    </a:cubicBezTo>
                    <a:cubicBezTo>
                      <a:pt x="2173" y="9841"/>
                      <a:pt x="1786" y="9610"/>
                      <a:pt x="1539" y="9340"/>
                    </a:cubicBezTo>
                    <a:cubicBezTo>
                      <a:pt x="1195" y="8960"/>
                      <a:pt x="758" y="5779"/>
                      <a:pt x="435" y="5374"/>
                    </a:cubicBezTo>
                    <a:cubicBezTo>
                      <a:pt x="366" y="5287"/>
                      <a:pt x="306" y="5253"/>
                      <a:pt x="255" y="5253"/>
                    </a:cubicBezTo>
                    <a:cubicBezTo>
                      <a:pt x="69" y="5253"/>
                      <a:pt x="1" y="5715"/>
                      <a:pt x="1" y="5715"/>
                    </a:cubicBezTo>
                    <a:cubicBezTo>
                      <a:pt x="3" y="5714"/>
                      <a:pt x="6" y="5713"/>
                      <a:pt x="8" y="5713"/>
                    </a:cubicBezTo>
                    <a:cubicBezTo>
                      <a:pt x="20" y="5713"/>
                      <a:pt x="33" y="5725"/>
                      <a:pt x="50" y="5749"/>
                    </a:cubicBezTo>
                    <a:cubicBezTo>
                      <a:pt x="307" y="6118"/>
                      <a:pt x="840" y="9085"/>
                      <a:pt x="1221" y="9564"/>
                    </a:cubicBezTo>
                    <a:cubicBezTo>
                      <a:pt x="1232" y="9579"/>
                      <a:pt x="1244" y="9592"/>
                      <a:pt x="1257" y="9603"/>
                    </a:cubicBezTo>
                    <a:cubicBezTo>
                      <a:pt x="1639" y="9926"/>
                      <a:pt x="2170" y="10163"/>
                      <a:pt x="2671" y="10163"/>
                    </a:cubicBezTo>
                    <a:cubicBezTo>
                      <a:pt x="3171" y="10163"/>
                      <a:pt x="4028" y="9891"/>
                      <a:pt x="4216" y="8743"/>
                    </a:cubicBezTo>
                    <a:cubicBezTo>
                      <a:pt x="4216" y="8743"/>
                      <a:pt x="4279" y="10434"/>
                      <a:pt x="5217" y="10683"/>
                    </a:cubicBezTo>
                    <a:cubicBezTo>
                      <a:pt x="5538" y="10769"/>
                      <a:pt x="5886" y="10818"/>
                      <a:pt x="6210" y="10818"/>
                    </a:cubicBezTo>
                    <a:cubicBezTo>
                      <a:pt x="6834" y="10818"/>
                      <a:pt x="7368" y="10636"/>
                      <a:pt x="7451" y="10183"/>
                    </a:cubicBezTo>
                    <a:cubicBezTo>
                      <a:pt x="7575" y="9495"/>
                      <a:pt x="7451" y="7867"/>
                      <a:pt x="7451" y="7866"/>
                    </a:cubicBezTo>
                    <a:lnTo>
                      <a:pt x="7451" y="7866"/>
                    </a:lnTo>
                    <a:cubicBezTo>
                      <a:pt x="7451" y="7867"/>
                      <a:pt x="7827" y="10348"/>
                      <a:pt x="8370" y="10818"/>
                    </a:cubicBezTo>
                    <a:cubicBezTo>
                      <a:pt x="8634" y="11047"/>
                      <a:pt x="9155" y="11205"/>
                      <a:pt x="9712" y="11205"/>
                    </a:cubicBezTo>
                    <a:cubicBezTo>
                      <a:pt x="10299" y="11205"/>
                      <a:pt x="10926" y="11030"/>
                      <a:pt x="11333" y="10580"/>
                    </a:cubicBezTo>
                    <a:lnTo>
                      <a:pt x="11438" y="10226"/>
                    </a:lnTo>
                    <a:cubicBezTo>
                      <a:pt x="11438" y="10226"/>
                      <a:pt x="11751" y="11672"/>
                      <a:pt x="14590" y="11672"/>
                    </a:cubicBezTo>
                    <a:lnTo>
                      <a:pt x="14590" y="11670"/>
                    </a:lnTo>
                    <a:cubicBezTo>
                      <a:pt x="17428" y="11670"/>
                      <a:pt x="18097" y="9327"/>
                      <a:pt x="17887" y="8429"/>
                    </a:cubicBezTo>
                    <a:cubicBezTo>
                      <a:pt x="17679" y="7532"/>
                      <a:pt x="16907" y="7199"/>
                      <a:pt x="16176" y="5967"/>
                    </a:cubicBezTo>
                    <a:cubicBezTo>
                      <a:pt x="15444" y="4736"/>
                      <a:pt x="15405" y="4442"/>
                      <a:pt x="15236" y="3588"/>
                    </a:cubicBezTo>
                    <a:cubicBezTo>
                      <a:pt x="15070" y="2732"/>
                      <a:pt x="14485" y="2001"/>
                      <a:pt x="13670" y="874"/>
                    </a:cubicBezTo>
                    <a:cubicBezTo>
                      <a:pt x="13468" y="595"/>
                      <a:pt x="13242" y="301"/>
                      <a:pt x="13006" y="1"/>
                    </a:cubicBezTo>
                    <a:close/>
                  </a:path>
                </a:pathLst>
              </a:custGeom>
              <a:solidFill>
                <a:srgbClr val="E8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6"/>
              <p:cNvSpPr/>
              <p:nvPr/>
            </p:nvSpPr>
            <p:spPr>
              <a:xfrm>
                <a:off x="3131847" y="2635806"/>
                <a:ext cx="14797" cy="12458"/>
              </a:xfrm>
              <a:custGeom>
                <a:avLst/>
                <a:gdLst/>
                <a:ahLst/>
                <a:cxnLst/>
                <a:rect l="l" t="t" r="r" b="b"/>
                <a:pathLst>
                  <a:path w="1455" h="1225" extrusionOk="0">
                    <a:moveTo>
                      <a:pt x="0" y="0"/>
                    </a:moveTo>
                    <a:cubicBezTo>
                      <a:pt x="0" y="0"/>
                      <a:pt x="175" y="1218"/>
                      <a:pt x="849" y="1218"/>
                    </a:cubicBezTo>
                    <a:cubicBezTo>
                      <a:pt x="853" y="1218"/>
                      <a:pt x="857" y="1218"/>
                      <a:pt x="861" y="1218"/>
                    </a:cubicBezTo>
                    <a:cubicBezTo>
                      <a:pt x="861" y="1218"/>
                      <a:pt x="915" y="1224"/>
                      <a:pt x="989" y="1224"/>
                    </a:cubicBezTo>
                    <a:cubicBezTo>
                      <a:pt x="1152" y="1224"/>
                      <a:pt x="1417" y="1193"/>
                      <a:pt x="1432" y="988"/>
                    </a:cubicBezTo>
                    <a:cubicBezTo>
                      <a:pt x="1455" y="691"/>
                      <a:pt x="1262" y="53"/>
                      <a:pt x="1262" y="53"/>
                    </a:cubicBezTo>
                    <a:lnTo>
                      <a:pt x="0" y="0"/>
                    </a:lnTo>
                    <a:close/>
                  </a:path>
                </a:pathLst>
              </a:custGeom>
              <a:solidFill>
                <a:srgbClr val="F6E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6"/>
              <p:cNvSpPr/>
              <p:nvPr/>
            </p:nvSpPr>
            <p:spPr>
              <a:xfrm>
                <a:off x="3163788" y="2637088"/>
                <a:ext cx="22394" cy="15296"/>
              </a:xfrm>
              <a:custGeom>
                <a:avLst/>
                <a:gdLst/>
                <a:ahLst/>
                <a:cxnLst/>
                <a:rect l="l" t="t" r="r" b="b"/>
                <a:pathLst>
                  <a:path w="2202" h="1504" extrusionOk="0">
                    <a:moveTo>
                      <a:pt x="1115" y="1"/>
                    </a:moveTo>
                    <a:cubicBezTo>
                      <a:pt x="624" y="1"/>
                      <a:pt x="199" y="117"/>
                      <a:pt x="112" y="243"/>
                    </a:cubicBezTo>
                    <a:cubicBezTo>
                      <a:pt x="1" y="406"/>
                      <a:pt x="112" y="1302"/>
                      <a:pt x="112" y="1302"/>
                    </a:cubicBezTo>
                    <a:cubicBezTo>
                      <a:pt x="112" y="1302"/>
                      <a:pt x="649" y="1504"/>
                      <a:pt x="1341" y="1504"/>
                    </a:cubicBezTo>
                    <a:cubicBezTo>
                      <a:pt x="1612" y="1504"/>
                      <a:pt x="1906" y="1473"/>
                      <a:pt x="2202" y="1386"/>
                    </a:cubicBezTo>
                    <a:cubicBezTo>
                      <a:pt x="2202" y="1386"/>
                      <a:pt x="2184" y="124"/>
                      <a:pt x="1535" y="30"/>
                    </a:cubicBezTo>
                    <a:cubicBezTo>
                      <a:pt x="1394" y="10"/>
                      <a:pt x="1252" y="1"/>
                      <a:pt x="1115" y="1"/>
                    </a:cubicBezTo>
                    <a:close/>
                  </a:path>
                </a:pathLst>
              </a:custGeom>
              <a:solidFill>
                <a:srgbClr val="F6E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6"/>
              <p:cNvSpPr/>
              <p:nvPr/>
            </p:nvSpPr>
            <p:spPr>
              <a:xfrm>
                <a:off x="3196969" y="2643840"/>
                <a:ext cx="24713" cy="14391"/>
              </a:xfrm>
              <a:custGeom>
                <a:avLst/>
                <a:gdLst/>
                <a:ahLst/>
                <a:cxnLst/>
                <a:rect l="l" t="t" r="r" b="b"/>
                <a:pathLst>
                  <a:path w="2430" h="1415" extrusionOk="0">
                    <a:moveTo>
                      <a:pt x="1023" y="0"/>
                    </a:moveTo>
                    <a:cubicBezTo>
                      <a:pt x="578" y="0"/>
                      <a:pt x="182" y="52"/>
                      <a:pt x="112" y="156"/>
                    </a:cubicBezTo>
                    <a:cubicBezTo>
                      <a:pt x="1" y="317"/>
                      <a:pt x="112" y="1213"/>
                      <a:pt x="112" y="1213"/>
                    </a:cubicBezTo>
                    <a:cubicBezTo>
                      <a:pt x="112" y="1213"/>
                      <a:pt x="649" y="1415"/>
                      <a:pt x="1341" y="1415"/>
                    </a:cubicBezTo>
                    <a:cubicBezTo>
                      <a:pt x="1611" y="1415"/>
                      <a:pt x="1906" y="1384"/>
                      <a:pt x="2201" y="1298"/>
                    </a:cubicBezTo>
                    <a:cubicBezTo>
                      <a:pt x="2201" y="1298"/>
                      <a:pt x="2430" y="145"/>
                      <a:pt x="1781" y="51"/>
                    </a:cubicBezTo>
                    <a:cubicBezTo>
                      <a:pt x="1546" y="17"/>
                      <a:pt x="1276" y="0"/>
                      <a:pt x="1023" y="0"/>
                    </a:cubicBezTo>
                    <a:close/>
                  </a:path>
                </a:pathLst>
              </a:custGeom>
              <a:solidFill>
                <a:srgbClr val="F6E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6"/>
              <p:cNvSpPr/>
              <p:nvPr/>
            </p:nvSpPr>
            <p:spPr>
              <a:xfrm>
                <a:off x="3235316" y="2646311"/>
                <a:ext cx="22262" cy="13343"/>
              </a:xfrm>
              <a:custGeom>
                <a:avLst/>
                <a:gdLst/>
                <a:ahLst/>
                <a:cxnLst/>
                <a:rect l="l" t="t" r="r" b="b"/>
                <a:pathLst>
                  <a:path w="2189" h="1312" extrusionOk="0">
                    <a:moveTo>
                      <a:pt x="884" y="0"/>
                    </a:moveTo>
                    <a:cubicBezTo>
                      <a:pt x="556" y="0"/>
                      <a:pt x="285" y="49"/>
                      <a:pt x="141" y="191"/>
                    </a:cubicBezTo>
                    <a:cubicBezTo>
                      <a:pt x="0" y="330"/>
                      <a:pt x="10" y="1227"/>
                      <a:pt x="10" y="1227"/>
                    </a:cubicBezTo>
                    <a:cubicBezTo>
                      <a:pt x="10" y="1227"/>
                      <a:pt x="327" y="1165"/>
                      <a:pt x="786" y="1165"/>
                    </a:cubicBezTo>
                    <a:cubicBezTo>
                      <a:pt x="870" y="1165"/>
                      <a:pt x="958" y="1167"/>
                      <a:pt x="1049" y="1172"/>
                    </a:cubicBezTo>
                    <a:cubicBezTo>
                      <a:pt x="1369" y="1189"/>
                      <a:pt x="1707" y="1227"/>
                      <a:pt x="2099" y="1312"/>
                    </a:cubicBezTo>
                    <a:cubicBezTo>
                      <a:pt x="2099" y="1312"/>
                      <a:pt x="2188" y="132"/>
                      <a:pt x="1679" y="64"/>
                    </a:cubicBezTo>
                    <a:cubicBezTo>
                      <a:pt x="1402" y="27"/>
                      <a:pt x="1128" y="0"/>
                      <a:pt x="884" y="0"/>
                    </a:cubicBezTo>
                    <a:close/>
                  </a:path>
                </a:pathLst>
              </a:custGeom>
              <a:solidFill>
                <a:srgbClr val="F6E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6"/>
              <p:cNvSpPr/>
              <p:nvPr/>
            </p:nvSpPr>
            <p:spPr>
              <a:xfrm>
                <a:off x="3275789" y="2638216"/>
                <a:ext cx="45979" cy="19221"/>
              </a:xfrm>
              <a:custGeom>
                <a:avLst/>
                <a:gdLst/>
                <a:ahLst/>
                <a:cxnLst/>
                <a:rect l="l" t="t" r="r" b="b"/>
                <a:pathLst>
                  <a:path w="4521" h="1890" extrusionOk="0">
                    <a:moveTo>
                      <a:pt x="2266" y="0"/>
                    </a:moveTo>
                    <a:cubicBezTo>
                      <a:pt x="2243" y="0"/>
                      <a:pt x="2220" y="0"/>
                      <a:pt x="2197" y="0"/>
                    </a:cubicBezTo>
                    <a:cubicBezTo>
                      <a:pt x="1199" y="0"/>
                      <a:pt x="550" y="176"/>
                      <a:pt x="366" y="451"/>
                    </a:cubicBezTo>
                    <a:cubicBezTo>
                      <a:pt x="0" y="995"/>
                      <a:pt x="48" y="1889"/>
                      <a:pt x="48" y="1889"/>
                    </a:cubicBezTo>
                    <a:cubicBezTo>
                      <a:pt x="48" y="1889"/>
                      <a:pt x="945" y="1569"/>
                      <a:pt x="2283" y="1569"/>
                    </a:cubicBezTo>
                    <a:cubicBezTo>
                      <a:pt x="3622" y="1569"/>
                      <a:pt x="4521" y="1641"/>
                      <a:pt x="4521" y="1641"/>
                    </a:cubicBezTo>
                    <a:cubicBezTo>
                      <a:pt x="4521" y="1641"/>
                      <a:pt x="4486" y="578"/>
                      <a:pt x="3480" y="109"/>
                    </a:cubicBezTo>
                    <a:cubicBezTo>
                      <a:pt x="3251" y="2"/>
                      <a:pt x="2775" y="0"/>
                      <a:pt x="2266" y="0"/>
                    </a:cubicBezTo>
                    <a:close/>
                  </a:path>
                </a:pathLst>
              </a:custGeom>
              <a:solidFill>
                <a:srgbClr val="F6EF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6"/>
              <p:cNvSpPr/>
              <p:nvPr/>
            </p:nvSpPr>
            <p:spPr>
              <a:xfrm>
                <a:off x="3251353" y="2615153"/>
                <a:ext cx="13740" cy="53006"/>
              </a:xfrm>
              <a:custGeom>
                <a:avLst/>
                <a:gdLst/>
                <a:ahLst/>
                <a:cxnLst/>
                <a:rect l="l" t="t" r="r" b="b"/>
                <a:pathLst>
                  <a:path w="1351" h="5212" extrusionOk="0">
                    <a:moveTo>
                      <a:pt x="520" y="1"/>
                    </a:moveTo>
                    <a:cubicBezTo>
                      <a:pt x="503" y="1"/>
                      <a:pt x="485" y="2"/>
                      <a:pt x="467" y="5"/>
                    </a:cubicBezTo>
                    <a:cubicBezTo>
                      <a:pt x="0" y="76"/>
                      <a:pt x="313" y="967"/>
                      <a:pt x="528" y="1583"/>
                    </a:cubicBezTo>
                    <a:cubicBezTo>
                      <a:pt x="796" y="2354"/>
                      <a:pt x="801" y="3974"/>
                      <a:pt x="1350" y="5212"/>
                    </a:cubicBezTo>
                    <a:cubicBezTo>
                      <a:pt x="1350" y="5212"/>
                      <a:pt x="1123" y="3339"/>
                      <a:pt x="1096" y="2268"/>
                    </a:cubicBezTo>
                    <a:cubicBezTo>
                      <a:pt x="1060" y="836"/>
                      <a:pt x="944" y="1"/>
                      <a:pt x="520"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6"/>
              <p:cNvSpPr/>
              <p:nvPr/>
            </p:nvSpPr>
            <p:spPr>
              <a:xfrm>
                <a:off x="3215426" y="2618255"/>
                <a:ext cx="13638" cy="46182"/>
              </a:xfrm>
              <a:custGeom>
                <a:avLst/>
                <a:gdLst/>
                <a:ahLst/>
                <a:cxnLst/>
                <a:rect l="l" t="t" r="r" b="b"/>
                <a:pathLst>
                  <a:path w="1341" h="4541" extrusionOk="0">
                    <a:moveTo>
                      <a:pt x="357" y="0"/>
                    </a:moveTo>
                    <a:cubicBezTo>
                      <a:pt x="329" y="0"/>
                      <a:pt x="300" y="12"/>
                      <a:pt x="272" y="37"/>
                    </a:cubicBezTo>
                    <a:cubicBezTo>
                      <a:pt x="1" y="274"/>
                      <a:pt x="856" y="1822"/>
                      <a:pt x="896" y="2547"/>
                    </a:cubicBezTo>
                    <a:cubicBezTo>
                      <a:pt x="937" y="3272"/>
                      <a:pt x="1341" y="4541"/>
                      <a:pt x="1341" y="4541"/>
                    </a:cubicBezTo>
                    <a:cubicBezTo>
                      <a:pt x="1323" y="4486"/>
                      <a:pt x="1068" y="2425"/>
                      <a:pt x="949" y="1595"/>
                    </a:cubicBezTo>
                    <a:cubicBezTo>
                      <a:pt x="843" y="851"/>
                      <a:pt x="601" y="0"/>
                      <a:pt x="357"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6"/>
              <p:cNvSpPr/>
              <p:nvPr/>
            </p:nvSpPr>
            <p:spPr>
              <a:xfrm>
                <a:off x="3181400" y="2622434"/>
                <a:ext cx="10241" cy="30652"/>
              </a:xfrm>
              <a:custGeom>
                <a:avLst/>
                <a:gdLst/>
                <a:ahLst/>
                <a:cxnLst/>
                <a:rect l="l" t="t" r="r" b="b"/>
                <a:pathLst>
                  <a:path w="1007" h="3014" extrusionOk="0">
                    <a:moveTo>
                      <a:pt x="494" y="1"/>
                    </a:moveTo>
                    <a:cubicBezTo>
                      <a:pt x="486" y="1"/>
                      <a:pt x="478" y="2"/>
                      <a:pt x="470" y="4"/>
                    </a:cubicBezTo>
                    <a:cubicBezTo>
                      <a:pt x="1" y="116"/>
                      <a:pt x="1006" y="3013"/>
                      <a:pt x="1006" y="3013"/>
                    </a:cubicBezTo>
                    <a:cubicBezTo>
                      <a:pt x="1006" y="3013"/>
                      <a:pt x="940" y="1"/>
                      <a:pt x="494"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6"/>
              <p:cNvSpPr/>
              <p:nvPr/>
            </p:nvSpPr>
            <p:spPr>
              <a:xfrm>
                <a:off x="3108916" y="2622638"/>
                <a:ext cx="13089" cy="18682"/>
              </a:xfrm>
              <a:custGeom>
                <a:avLst/>
                <a:gdLst/>
                <a:ahLst/>
                <a:cxnLst/>
                <a:rect l="l" t="t" r="r" b="b"/>
                <a:pathLst>
                  <a:path w="1287" h="1837" extrusionOk="0">
                    <a:moveTo>
                      <a:pt x="1" y="0"/>
                    </a:moveTo>
                    <a:lnTo>
                      <a:pt x="1" y="0"/>
                    </a:lnTo>
                    <a:cubicBezTo>
                      <a:pt x="293" y="218"/>
                      <a:pt x="599" y="450"/>
                      <a:pt x="733" y="558"/>
                    </a:cubicBezTo>
                    <a:cubicBezTo>
                      <a:pt x="733" y="558"/>
                      <a:pt x="931" y="1188"/>
                      <a:pt x="1287" y="1837"/>
                    </a:cubicBezTo>
                    <a:cubicBezTo>
                      <a:pt x="1274" y="1772"/>
                      <a:pt x="1075" y="732"/>
                      <a:pt x="869" y="356"/>
                    </a:cubicBezTo>
                    <a:cubicBezTo>
                      <a:pt x="738" y="120"/>
                      <a:pt x="312" y="32"/>
                      <a:pt x="1"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6"/>
              <p:cNvSpPr/>
              <p:nvPr/>
            </p:nvSpPr>
            <p:spPr>
              <a:xfrm>
                <a:off x="3148768" y="2621946"/>
                <a:ext cx="12784" cy="39877"/>
              </a:xfrm>
              <a:custGeom>
                <a:avLst/>
                <a:gdLst/>
                <a:ahLst/>
                <a:cxnLst/>
                <a:rect l="l" t="t" r="r" b="b"/>
                <a:pathLst>
                  <a:path w="1257" h="3921" extrusionOk="0">
                    <a:moveTo>
                      <a:pt x="96" y="1"/>
                    </a:moveTo>
                    <a:cubicBezTo>
                      <a:pt x="65" y="1"/>
                      <a:pt x="33" y="11"/>
                      <a:pt x="1" y="33"/>
                    </a:cubicBezTo>
                    <a:cubicBezTo>
                      <a:pt x="3" y="32"/>
                      <a:pt x="6" y="31"/>
                      <a:pt x="8" y="31"/>
                    </a:cubicBezTo>
                    <a:cubicBezTo>
                      <a:pt x="20" y="31"/>
                      <a:pt x="33" y="43"/>
                      <a:pt x="50" y="67"/>
                    </a:cubicBezTo>
                    <a:cubicBezTo>
                      <a:pt x="307" y="436"/>
                      <a:pt x="840" y="3403"/>
                      <a:pt x="1220" y="3882"/>
                    </a:cubicBezTo>
                    <a:cubicBezTo>
                      <a:pt x="1232" y="3897"/>
                      <a:pt x="1244" y="3910"/>
                      <a:pt x="1257" y="3921"/>
                    </a:cubicBezTo>
                    <a:cubicBezTo>
                      <a:pt x="1257" y="3921"/>
                      <a:pt x="712" y="1"/>
                      <a:pt x="96"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6"/>
              <p:cNvSpPr/>
              <p:nvPr/>
            </p:nvSpPr>
            <p:spPr>
              <a:xfrm>
                <a:off x="3153181" y="2644724"/>
                <a:ext cx="427" cy="2614"/>
              </a:xfrm>
              <a:custGeom>
                <a:avLst/>
                <a:gdLst/>
                <a:ahLst/>
                <a:cxnLst/>
                <a:rect l="l" t="t" r="r" b="b"/>
                <a:pathLst>
                  <a:path w="42" h="257" extrusionOk="0">
                    <a:moveTo>
                      <a:pt x="1" y="0"/>
                    </a:moveTo>
                    <a:lnTo>
                      <a:pt x="3" y="256"/>
                    </a:lnTo>
                    <a:cubicBezTo>
                      <a:pt x="42" y="113"/>
                      <a:pt x="1" y="0"/>
                      <a:pt x="1"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6"/>
              <p:cNvSpPr/>
              <p:nvPr/>
            </p:nvSpPr>
            <p:spPr>
              <a:xfrm>
                <a:off x="3146266" y="2462631"/>
                <a:ext cx="148991" cy="153130"/>
              </a:xfrm>
              <a:custGeom>
                <a:avLst/>
                <a:gdLst/>
                <a:ahLst/>
                <a:cxnLst/>
                <a:rect l="l" t="t" r="r" b="b"/>
                <a:pathLst>
                  <a:path w="14650" h="15057" extrusionOk="0">
                    <a:moveTo>
                      <a:pt x="4788" y="1"/>
                    </a:moveTo>
                    <a:cubicBezTo>
                      <a:pt x="4485" y="1"/>
                      <a:pt x="4088" y="140"/>
                      <a:pt x="3650" y="358"/>
                    </a:cubicBezTo>
                    <a:cubicBezTo>
                      <a:pt x="1391" y="1489"/>
                      <a:pt x="1" y="3840"/>
                      <a:pt x="12" y="6366"/>
                    </a:cubicBezTo>
                    <a:cubicBezTo>
                      <a:pt x="14" y="6901"/>
                      <a:pt x="16" y="7515"/>
                      <a:pt x="16" y="8218"/>
                    </a:cubicBezTo>
                    <a:cubicBezTo>
                      <a:pt x="18" y="12437"/>
                      <a:pt x="2779" y="11856"/>
                      <a:pt x="5254" y="12244"/>
                    </a:cubicBezTo>
                    <a:cubicBezTo>
                      <a:pt x="5638" y="12304"/>
                      <a:pt x="6018" y="12326"/>
                      <a:pt x="6391" y="12326"/>
                    </a:cubicBezTo>
                    <a:cubicBezTo>
                      <a:pt x="7340" y="12326"/>
                      <a:pt x="8245" y="12186"/>
                      <a:pt x="9063" y="12186"/>
                    </a:cubicBezTo>
                    <a:cubicBezTo>
                      <a:pt x="9994" y="12186"/>
                      <a:pt x="10811" y="12367"/>
                      <a:pt x="11451" y="13144"/>
                    </a:cubicBezTo>
                    <a:cubicBezTo>
                      <a:pt x="12358" y="14244"/>
                      <a:pt x="13378" y="15056"/>
                      <a:pt x="13945" y="15056"/>
                    </a:cubicBezTo>
                    <a:cubicBezTo>
                      <a:pt x="14030" y="15056"/>
                      <a:pt x="14104" y="15038"/>
                      <a:pt x="14167" y="15000"/>
                    </a:cubicBezTo>
                    <a:cubicBezTo>
                      <a:pt x="14650" y="14707"/>
                      <a:pt x="13789" y="12918"/>
                      <a:pt x="13341" y="12298"/>
                    </a:cubicBezTo>
                    <a:cubicBezTo>
                      <a:pt x="13225" y="12137"/>
                      <a:pt x="11317" y="10255"/>
                      <a:pt x="9862" y="7586"/>
                    </a:cubicBezTo>
                    <a:cubicBezTo>
                      <a:pt x="8408" y="4919"/>
                      <a:pt x="6224" y="311"/>
                      <a:pt x="4963" y="19"/>
                    </a:cubicBezTo>
                    <a:cubicBezTo>
                      <a:pt x="4909" y="7"/>
                      <a:pt x="4850" y="1"/>
                      <a:pt x="4788" y="1"/>
                    </a:cubicBezTo>
                    <a:close/>
                  </a:path>
                </a:pathLst>
              </a:custGeom>
              <a:solidFill>
                <a:srgbClr val="FFD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6"/>
              <p:cNvSpPr/>
              <p:nvPr/>
            </p:nvSpPr>
            <p:spPr>
              <a:xfrm>
                <a:off x="3141477" y="1808874"/>
                <a:ext cx="104537" cy="614471"/>
              </a:xfrm>
              <a:custGeom>
                <a:avLst/>
                <a:gdLst/>
                <a:ahLst/>
                <a:cxnLst/>
                <a:rect l="l" t="t" r="r" b="b"/>
                <a:pathLst>
                  <a:path w="10279" h="60420" extrusionOk="0">
                    <a:moveTo>
                      <a:pt x="5136" y="1"/>
                    </a:moveTo>
                    <a:cubicBezTo>
                      <a:pt x="4183" y="1"/>
                      <a:pt x="3013" y="398"/>
                      <a:pt x="1974" y="1060"/>
                    </a:cubicBezTo>
                    <a:cubicBezTo>
                      <a:pt x="0" y="2319"/>
                      <a:pt x="2436" y="17945"/>
                      <a:pt x="1974" y="34424"/>
                    </a:cubicBezTo>
                    <a:cubicBezTo>
                      <a:pt x="1602" y="47696"/>
                      <a:pt x="4291" y="60420"/>
                      <a:pt x="4914" y="60420"/>
                    </a:cubicBezTo>
                    <a:cubicBezTo>
                      <a:pt x="5065" y="60420"/>
                      <a:pt x="5095" y="59676"/>
                      <a:pt x="4932" y="58017"/>
                    </a:cubicBezTo>
                    <a:cubicBezTo>
                      <a:pt x="4096" y="49494"/>
                      <a:pt x="2676" y="43120"/>
                      <a:pt x="8051" y="19581"/>
                    </a:cubicBezTo>
                    <a:cubicBezTo>
                      <a:pt x="10279" y="9826"/>
                      <a:pt x="6922" y="1061"/>
                      <a:pt x="6922" y="1061"/>
                    </a:cubicBezTo>
                    <a:lnTo>
                      <a:pt x="6922" y="1060"/>
                    </a:lnTo>
                    <a:cubicBezTo>
                      <a:pt x="6672" y="322"/>
                      <a:pt x="5992" y="1"/>
                      <a:pt x="5136"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6"/>
              <p:cNvSpPr/>
              <p:nvPr/>
            </p:nvSpPr>
            <p:spPr>
              <a:xfrm>
                <a:off x="3250377" y="2603083"/>
                <a:ext cx="5980" cy="1739"/>
              </a:xfrm>
              <a:custGeom>
                <a:avLst/>
                <a:gdLst/>
                <a:ahLst/>
                <a:cxnLst/>
                <a:rect l="l" t="t" r="r" b="b"/>
                <a:pathLst>
                  <a:path w="588" h="171" extrusionOk="0">
                    <a:moveTo>
                      <a:pt x="0" y="0"/>
                    </a:moveTo>
                    <a:lnTo>
                      <a:pt x="0" y="0"/>
                    </a:lnTo>
                    <a:cubicBezTo>
                      <a:pt x="247" y="54"/>
                      <a:pt x="447" y="111"/>
                      <a:pt x="588" y="170"/>
                    </a:cubicBezTo>
                    <a:cubicBezTo>
                      <a:pt x="353" y="60"/>
                      <a:pt x="161" y="10"/>
                      <a:pt x="0" y="0"/>
                    </a:cubicBezTo>
                    <a:close/>
                  </a:path>
                </a:pathLst>
              </a:custGeom>
              <a:solidFill>
                <a:srgbClr val="FAA3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6"/>
              <p:cNvSpPr/>
              <p:nvPr/>
            </p:nvSpPr>
            <p:spPr>
              <a:xfrm>
                <a:off x="3105245" y="2463820"/>
                <a:ext cx="620" cy="2095"/>
              </a:xfrm>
              <a:custGeom>
                <a:avLst/>
                <a:gdLst/>
                <a:ahLst/>
                <a:cxnLst/>
                <a:rect l="l" t="t" r="r" b="b"/>
                <a:pathLst>
                  <a:path w="61" h="206" extrusionOk="0">
                    <a:moveTo>
                      <a:pt x="61" y="1"/>
                    </a:moveTo>
                    <a:cubicBezTo>
                      <a:pt x="45" y="72"/>
                      <a:pt x="26" y="140"/>
                      <a:pt x="1" y="205"/>
                    </a:cubicBezTo>
                    <a:cubicBezTo>
                      <a:pt x="26" y="140"/>
                      <a:pt x="46" y="72"/>
                      <a:pt x="61" y="1"/>
                    </a:cubicBezTo>
                    <a:close/>
                  </a:path>
                </a:pathLst>
              </a:custGeom>
              <a:solidFill>
                <a:srgbClr val="E8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6"/>
              <p:cNvSpPr/>
              <p:nvPr/>
            </p:nvSpPr>
            <p:spPr>
              <a:xfrm>
                <a:off x="3105855" y="2461553"/>
                <a:ext cx="386" cy="2278"/>
              </a:xfrm>
              <a:custGeom>
                <a:avLst/>
                <a:gdLst/>
                <a:ahLst/>
                <a:cxnLst/>
                <a:rect l="l" t="t" r="r" b="b"/>
                <a:pathLst>
                  <a:path w="38" h="224" extrusionOk="0">
                    <a:moveTo>
                      <a:pt x="37" y="0"/>
                    </a:moveTo>
                    <a:cubicBezTo>
                      <a:pt x="28" y="79"/>
                      <a:pt x="16" y="154"/>
                      <a:pt x="1" y="224"/>
                    </a:cubicBezTo>
                    <a:cubicBezTo>
                      <a:pt x="17" y="154"/>
                      <a:pt x="30" y="78"/>
                      <a:pt x="37" y="0"/>
                    </a:cubicBezTo>
                    <a:close/>
                  </a:path>
                </a:pathLst>
              </a:custGeom>
              <a:solidFill>
                <a:srgbClr val="E8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6"/>
              <p:cNvSpPr/>
              <p:nvPr/>
            </p:nvSpPr>
            <p:spPr>
              <a:xfrm>
                <a:off x="3106231" y="2459509"/>
                <a:ext cx="122" cy="2054"/>
              </a:xfrm>
              <a:custGeom>
                <a:avLst/>
                <a:gdLst/>
                <a:ahLst/>
                <a:cxnLst/>
                <a:rect l="l" t="t" r="r" b="b"/>
                <a:pathLst>
                  <a:path w="12" h="202" extrusionOk="0">
                    <a:moveTo>
                      <a:pt x="0" y="201"/>
                    </a:moveTo>
                    <a:cubicBezTo>
                      <a:pt x="6" y="136"/>
                      <a:pt x="10" y="69"/>
                      <a:pt x="11" y="0"/>
                    </a:cubicBezTo>
                    <a:cubicBezTo>
                      <a:pt x="10" y="69"/>
                      <a:pt x="6" y="136"/>
                      <a:pt x="0" y="201"/>
                    </a:cubicBezTo>
                    <a:close/>
                  </a:path>
                </a:pathLst>
              </a:custGeom>
              <a:solidFill>
                <a:srgbClr val="E8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6"/>
              <p:cNvSpPr/>
              <p:nvPr/>
            </p:nvSpPr>
            <p:spPr>
              <a:xfrm>
                <a:off x="3102825" y="2441469"/>
                <a:ext cx="3590" cy="18052"/>
              </a:xfrm>
              <a:custGeom>
                <a:avLst/>
                <a:gdLst/>
                <a:ahLst/>
                <a:cxnLst/>
                <a:rect l="l" t="t" r="r" b="b"/>
                <a:pathLst>
                  <a:path w="353" h="1775" extrusionOk="0">
                    <a:moveTo>
                      <a:pt x="346" y="1774"/>
                    </a:moveTo>
                    <a:cubicBezTo>
                      <a:pt x="353" y="1289"/>
                      <a:pt x="229" y="695"/>
                      <a:pt x="1" y="0"/>
                    </a:cubicBezTo>
                    <a:cubicBezTo>
                      <a:pt x="229" y="695"/>
                      <a:pt x="353" y="1289"/>
                      <a:pt x="346" y="1774"/>
                    </a:cubicBezTo>
                    <a:close/>
                  </a:path>
                </a:pathLst>
              </a:custGeom>
              <a:solidFill>
                <a:srgbClr val="E88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6"/>
              <p:cNvSpPr/>
              <p:nvPr/>
            </p:nvSpPr>
            <p:spPr>
              <a:xfrm>
                <a:off x="2978925" y="1772002"/>
                <a:ext cx="303066" cy="676010"/>
              </a:xfrm>
              <a:custGeom>
                <a:avLst/>
                <a:gdLst/>
                <a:ahLst/>
                <a:cxnLst/>
                <a:rect l="l" t="t" r="r" b="b"/>
                <a:pathLst>
                  <a:path w="29800" h="66471" extrusionOk="0">
                    <a:moveTo>
                      <a:pt x="5506" y="1"/>
                    </a:moveTo>
                    <a:cubicBezTo>
                      <a:pt x="1" y="22953"/>
                      <a:pt x="8963" y="46371"/>
                      <a:pt x="10115" y="52363"/>
                    </a:cubicBezTo>
                    <a:cubicBezTo>
                      <a:pt x="11001" y="56967"/>
                      <a:pt x="10190" y="61395"/>
                      <a:pt x="9769" y="63198"/>
                    </a:cubicBezTo>
                    <a:cubicBezTo>
                      <a:pt x="9642" y="63740"/>
                      <a:pt x="9550" y="64046"/>
                      <a:pt x="9550" y="64046"/>
                    </a:cubicBezTo>
                    <a:lnTo>
                      <a:pt x="10145" y="64353"/>
                    </a:lnTo>
                    <a:lnTo>
                      <a:pt x="13752" y="66210"/>
                    </a:lnTo>
                    <a:lnTo>
                      <a:pt x="14257" y="66470"/>
                    </a:lnTo>
                    <a:lnTo>
                      <a:pt x="24799" y="60320"/>
                    </a:lnTo>
                    <a:cubicBezTo>
                      <a:pt x="24799" y="60320"/>
                      <a:pt x="23813" y="52964"/>
                      <a:pt x="23682" y="47845"/>
                    </a:cubicBezTo>
                    <a:cubicBezTo>
                      <a:pt x="23551" y="42727"/>
                      <a:pt x="28679" y="23263"/>
                      <a:pt x="29239" y="17016"/>
                    </a:cubicBezTo>
                    <a:cubicBezTo>
                      <a:pt x="29800" y="10767"/>
                      <a:pt x="26694" y="1"/>
                      <a:pt x="26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6"/>
              <p:cNvSpPr/>
              <p:nvPr/>
            </p:nvSpPr>
            <p:spPr>
              <a:xfrm>
                <a:off x="3065372" y="2360820"/>
                <a:ext cx="284546" cy="338102"/>
              </a:xfrm>
              <a:custGeom>
                <a:avLst/>
                <a:gdLst/>
                <a:ahLst/>
                <a:cxnLst/>
                <a:rect l="l" t="t" r="r" b="b"/>
                <a:pathLst>
                  <a:path w="27979" h="33245" extrusionOk="0">
                    <a:moveTo>
                      <a:pt x="9862" y="1"/>
                    </a:moveTo>
                    <a:cubicBezTo>
                      <a:pt x="9229" y="1"/>
                      <a:pt x="8570" y="74"/>
                      <a:pt x="7896" y="245"/>
                    </a:cubicBezTo>
                    <a:cubicBezTo>
                      <a:pt x="6931" y="490"/>
                      <a:pt x="5936" y="937"/>
                      <a:pt x="4939" y="1659"/>
                    </a:cubicBezTo>
                    <a:cubicBezTo>
                      <a:pt x="4934" y="1664"/>
                      <a:pt x="4930" y="1668"/>
                      <a:pt x="4926" y="1670"/>
                    </a:cubicBezTo>
                    <a:cubicBezTo>
                      <a:pt x="4138" y="2243"/>
                      <a:pt x="3349" y="2988"/>
                      <a:pt x="2576" y="3942"/>
                    </a:cubicBezTo>
                    <a:cubicBezTo>
                      <a:pt x="2058" y="4579"/>
                      <a:pt x="1549" y="5309"/>
                      <a:pt x="1049" y="6142"/>
                    </a:cubicBezTo>
                    <a:cubicBezTo>
                      <a:pt x="996" y="6227"/>
                      <a:pt x="53" y="11537"/>
                      <a:pt x="4" y="17086"/>
                    </a:cubicBezTo>
                    <a:cubicBezTo>
                      <a:pt x="0" y="17369"/>
                      <a:pt x="0" y="17655"/>
                      <a:pt x="2" y="17938"/>
                    </a:cubicBezTo>
                    <a:cubicBezTo>
                      <a:pt x="38" y="22079"/>
                      <a:pt x="619" y="26209"/>
                      <a:pt x="2485" y="28267"/>
                    </a:cubicBezTo>
                    <a:cubicBezTo>
                      <a:pt x="5317" y="31391"/>
                      <a:pt x="14062" y="33244"/>
                      <a:pt x="20491" y="33244"/>
                    </a:cubicBezTo>
                    <a:cubicBezTo>
                      <a:pt x="23086" y="33244"/>
                      <a:pt x="25304" y="32942"/>
                      <a:pt x="26602" y="32300"/>
                    </a:cubicBezTo>
                    <a:cubicBezTo>
                      <a:pt x="27198" y="32007"/>
                      <a:pt x="27599" y="31641"/>
                      <a:pt x="27758" y="31201"/>
                    </a:cubicBezTo>
                    <a:cubicBezTo>
                      <a:pt x="27803" y="31075"/>
                      <a:pt x="27838" y="30939"/>
                      <a:pt x="27861" y="30794"/>
                    </a:cubicBezTo>
                    <a:cubicBezTo>
                      <a:pt x="27866" y="30764"/>
                      <a:pt x="27871" y="30733"/>
                      <a:pt x="27875" y="30700"/>
                    </a:cubicBezTo>
                    <a:cubicBezTo>
                      <a:pt x="27979" y="29929"/>
                      <a:pt x="27808" y="28921"/>
                      <a:pt x="27446" y="27761"/>
                    </a:cubicBezTo>
                    <a:cubicBezTo>
                      <a:pt x="25808" y="22501"/>
                      <a:pt x="20242" y="14097"/>
                      <a:pt x="18486" y="10334"/>
                    </a:cubicBezTo>
                    <a:cubicBezTo>
                      <a:pt x="16257" y="5548"/>
                      <a:pt x="16298" y="2416"/>
                      <a:pt x="16298" y="2416"/>
                    </a:cubicBezTo>
                    <a:cubicBezTo>
                      <a:pt x="16298" y="2416"/>
                      <a:pt x="13503" y="1"/>
                      <a:pt x="98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6"/>
              <p:cNvSpPr/>
              <p:nvPr/>
            </p:nvSpPr>
            <p:spPr>
              <a:xfrm>
                <a:off x="3065372" y="2377456"/>
                <a:ext cx="283499" cy="322308"/>
              </a:xfrm>
              <a:custGeom>
                <a:avLst/>
                <a:gdLst/>
                <a:ahLst/>
                <a:cxnLst/>
                <a:rect l="l" t="t" r="r" b="b"/>
                <a:pathLst>
                  <a:path w="27876" h="31692" extrusionOk="0">
                    <a:moveTo>
                      <a:pt x="4971" y="1"/>
                    </a:moveTo>
                    <a:cubicBezTo>
                      <a:pt x="4173" y="581"/>
                      <a:pt x="3271" y="1223"/>
                      <a:pt x="2485" y="2198"/>
                    </a:cubicBezTo>
                    <a:cubicBezTo>
                      <a:pt x="1981" y="2824"/>
                      <a:pt x="1538" y="3774"/>
                      <a:pt x="1049" y="4590"/>
                    </a:cubicBezTo>
                    <a:cubicBezTo>
                      <a:pt x="996" y="4673"/>
                      <a:pt x="63" y="9931"/>
                      <a:pt x="4" y="15450"/>
                    </a:cubicBezTo>
                    <a:cubicBezTo>
                      <a:pt x="0" y="15734"/>
                      <a:pt x="0" y="16019"/>
                      <a:pt x="2" y="16302"/>
                    </a:cubicBezTo>
                    <a:cubicBezTo>
                      <a:pt x="29" y="20470"/>
                      <a:pt x="607" y="24643"/>
                      <a:pt x="2485" y="26714"/>
                    </a:cubicBezTo>
                    <a:cubicBezTo>
                      <a:pt x="5317" y="29839"/>
                      <a:pt x="14062" y="31692"/>
                      <a:pt x="20491" y="31692"/>
                    </a:cubicBezTo>
                    <a:cubicBezTo>
                      <a:pt x="23264" y="31692"/>
                      <a:pt x="25607" y="31347"/>
                      <a:pt x="26857" y="30610"/>
                    </a:cubicBezTo>
                    <a:cubicBezTo>
                      <a:pt x="27314" y="30342"/>
                      <a:pt x="27624" y="30023"/>
                      <a:pt x="27758" y="29648"/>
                    </a:cubicBezTo>
                    <a:cubicBezTo>
                      <a:pt x="27813" y="29496"/>
                      <a:pt x="27851" y="29328"/>
                      <a:pt x="27875" y="29148"/>
                    </a:cubicBezTo>
                    <a:lnTo>
                      <a:pt x="27875" y="29148"/>
                    </a:lnTo>
                    <a:cubicBezTo>
                      <a:pt x="27870" y="29150"/>
                      <a:pt x="27866" y="29154"/>
                      <a:pt x="27861" y="29158"/>
                    </a:cubicBezTo>
                    <a:cubicBezTo>
                      <a:pt x="26742" y="29908"/>
                      <a:pt x="24617" y="30209"/>
                      <a:pt x="22210" y="30209"/>
                    </a:cubicBezTo>
                    <a:cubicBezTo>
                      <a:pt x="19257" y="30209"/>
                      <a:pt x="15881" y="29756"/>
                      <a:pt x="13418" y="29128"/>
                    </a:cubicBezTo>
                    <a:cubicBezTo>
                      <a:pt x="8921" y="27983"/>
                      <a:pt x="5570" y="26031"/>
                      <a:pt x="3349" y="20626"/>
                    </a:cubicBezTo>
                    <a:cubicBezTo>
                      <a:pt x="1131" y="15220"/>
                      <a:pt x="4711" y="195"/>
                      <a:pt x="4971" y="1"/>
                    </a:cubicBezTo>
                    <a:close/>
                  </a:path>
                </a:pathLst>
              </a:custGeom>
              <a:solidFill>
                <a:srgbClr val="EC0B11">
                  <a:alpha val="22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6"/>
              <p:cNvSpPr/>
              <p:nvPr/>
            </p:nvSpPr>
            <p:spPr>
              <a:xfrm>
                <a:off x="3055762" y="2400906"/>
                <a:ext cx="282767" cy="298856"/>
              </a:xfrm>
              <a:custGeom>
                <a:avLst/>
                <a:gdLst/>
                <a:ahLst/>
                <a:cxnLst/>
                <a:rect l="l" t="t" r="r" b="b"/>
                <a:pathLst>
                  <a:path w="27804" h="29386" extrusionOk="0">
                    <a:moveTo>
                      <a:pt x="3521" y="0"/>
                    </a:moveTo>
                    <a:lnTo>
                      <a:pt x="3521" y="0"/>
                    </a:lnTo>
                    <a:cubicBezTo>
                      <a:pt x="3004" y="637"/>
                      <a:pt x="2494" y="1367"/>
                      <a:pt x="1994" y="2200"/>
                    </a:cubicBezTo>
                    <a:cubicBezTo>
                      <a:pt x="1941" y="2285"/>
                      <a:pt x="998" y="7595"/>
                      <a:pt x="949" y="13144"/>
                    </a:cubicBezTo>
                    <a:cubicBezTo>
                      <a:pt x="947" y="13427"/>
                      <a:pt x="947" y="13713"/>
                      <a:pt x="948" y="13996"/>
                    </a:cubicBezTo>
                    <a:cubicBezTo>
                      <a:pt x="974" y="18164"/>
                      <a:pt x="1552" y="22337"/>
                      <a:pt x="3430" y="24408"/>
                    </a:cubicBezTo>
                    <a:cubicBezTo>
                      <a:pt x="6262" y="27533"/>
                      <a:pt x="15007" y="29386"/>
                      <a:pt x="21436" y="29386"/>
                    </a:cubicBezTo>
                    <a:cubicBezTo>
                      <a:pt x="24210" y="29386"/>
                      <a:pt x="26552" y="29041"/>
                      <a:pt x="27803" y="28304"/>
                    </a:cubicBezTo>
                    <a:lnTo>
                      <a:pt x="27803" y="28303"/>
                    </a:lnTo>
                    <a:cubicBezTo>
                      <a:pt x="27802" y="28306"/>
                      <a:pt x="27801" y="28306"/>
                      <a:pt x="27798" y="28306"/>
                    </a:cubicBezTo>
                    <a:cubicBezTo>
                      <a:pt x="27716" y="28323"/>
                      <a:pt x="27632" y="28342"/>
                      <a:pt x="27547" y="28358"/>
                    </a:cubicBezTo>
                    <a:cubicBezTo>
                      <a:pt x="25973" y="28683"/>
                      <a:pt x="24183" y="28840"/>
                      <a:pt x="22301" y="28840"/>
                    </a:cubicBezTo>
                    <a:cubicBezTo>
                      <a:pt x="14922" y="28840"/>
                      <a:pt x="6133" y="26439"/>
                      <a:pt x="3430" y="22413"/>
                    </a:cubicBezTo>
                    <a:cubicBezTo>
                      <a:pt x="1" y="17307"/>
                      <a:pt x="3430" y="337"/>
                      <a:pt x="3430" y="337"/>
                    </a:cubicBezTo>
                    <a:lnTo>
                      <a:pt x="3487" y="126"/>
                    </a:lnTo>
                    <a:lnTo>
                      <a:pt x="3521" y="0"/>
                    </a:lnTo>
                    <a:close/>
                  </a:path>
                </a:pathLst>
              </a:custGeom>
              <a:solidFill>
                <a:srgbClr val="EC0B11">
                  <a:alpha val="22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6"/>
              <p:cNvSpPr/>
              <p:nvPr/>
            </p:nvSpPr>
            <p:spPr>
              <a:xfrm>
                <a:off x="3094720" y="2258501"/>
                <a:ext cx="39256" cy="56555"/>
              </a:xfrm>
              <a:custGeom>
                <a:avLst/>
                <a:gdLst/>
                <a:ahLst/>
                <a:cxnLst/>
                <a:rect l="l" t="t" r="r" b="b"/>
                <a:pathLst>
                  <a:path w="3860" h="5561" extrusionOk="0">
                    <a:moveTo>
                      <a:pt x="1420" y="0"/>
                    </a:moveTo>
                    <a:cubicBezTo>
                      <a:pt x="1341" y="0"/>
                      <a:pt x="1263" y="11"/>
                      <a:pt x="1186" y="31"/>
                    </a:cubicBezTo>
                    <a:cubicBezTo>
                      <a:pt x="347" y="259"/>
                      <a:pt x="0" y="1673"/>
                      <a:pt x="411" y="3192"/>
                    </a:cubicBezTo>
                    <a:cubicBezTo>
                      <a:pt x="785" y="4571"/>
                      <a:pt x="1654" y="5561"/>
                      <a:pt x="2439" y="5561"/>
                    </a:cubicBezTo>
                    <a:cubicBezTo>
                      <a:pt x="2519" y="5561"/>
                      <a:pt x="2597" y="5551"/>
                      <a:pt x="2674" y="5530"/>
                    </a:cubicBezTo>
                    <a:cubicBezTo>
                      <a:pt x="3513" y="5304"/>
                      <a:pt x="3859" y="3888"/>
                      <a:pt x="3449" y="2370"/>
                    </a:cubicBezTo>
                    <a:cubicBezTo>
                      <a:pt x="3075" y="991"/>
                      <a:pt x="2205" y="0"/>
                      <a:pt x="14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6"/>
              <p:cNvSpPr/>
              <p:nvPr/>
            </p:nvSpPr>
            <p:spPr>
              <a:xfrm>
                <a:off x="3100618" y="2264043"/>
                <a:ext cx="23727" cy="45470"/>
              </a:xfrm>
              <a:custGeom>
                <a:avLst/>
                <a:gdLst/>
                <a:ahLst/>
                <a:cxnLst/>
                <a:rect l="l" t="t" r="r" b="b"/>
                <a:pathLst>
                  <a:path w="2333" h="4471" extrusionOk="0">
                    <a:moveTo>
                      <a:pt x="667" y="0"/>
                    </a:moveTo>
                    <a:cubicBezTo>
                      <a:pt x="633" y="0"/>
                      <a:pt x="603" y="5"/>
                      <a:pt x="573" y="13"/>
                    </a:cubicBezTo>
                    <a:cubicBezTo>
                      <a:pt x="274" y="94"/>
                      <a:pt x="1" y="682"/>
                      <a:pt x="32" y="1535"/>
                    </a:cubicBezTo>
                    <a:cubicBezTo>
                      <a:pt x="43" y="1830"/>
                      <a:pt x="89" y="2155"/>
                      <a:pt x="184" y="2505"/>
                    </a:cubicBezTo>
                    <a:cubicBezTo>
                      <a:pt x="271" y="2830"/>
                      <a:pt x="390" y="3126"/>
                      <a:pt x="525" y="3384"/>
                    </a:cubicBezTo>
                    <a:cubicBezTo>
                      <a:pt x="879" y="4058"/>
                      <a:pt x="1347" y="4471"/>
                      <a:pt x="1685" y="4471"/>
                    </a:cubicBezTo>
                    <a:cubicBezTo>
                      <a:pt x="1717" y="4471"/>
                      <a:pt x="1747" y="4466"/>
                      <a:pt x="1777" y="4458"/>
                    </a:cubicBezTo>
                    <a:cubicBezTo>
                      <a:pt x="1977" y="4405"/>
                      <a:pt x="2152" y="4144"/>
                      <a:pt x="2246" y="3760"/>
                    </a:cubicBezTo>
                    <a:cubicBezTo>
                      <a:pt x="2309" y="3504"/>
                      <a:pt x="2333" y="3210"/>
                      <a:pt x="2316" y="2898"/>
                    </a:cubicBezTo>
                    <a:cubicBezTo>
                      <a:pt x="2303" y="2597"/>
                      <a:pt x="2253" y="2281"/>
                      <a:pt x="2168" y="1967"/>
                    </a:cubicBezTo>
                    <a:cubicBezTo>
                      <a:pt x="2075" y="1626"/>
                      <a:pt x="1949" y="1317"/>
                      <a:pt x="1806" y="1051"/>
                    </a:cubicBezTo>
                    <a:cubicBezTo>
                      <a:pt x="1455" y="400"/>
                      <a:pt x="997" y="0"/>
                      <a:pt x="667" y="0"/>
                    </a:cubicBezTo>
                    <a:close/>
                  </a:path>
                </a:pathLst>
              </a:custGeom>
              <a:solidFill>
                <a:srgbClr val="191919">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6"/>
              <p:cNvSpPr/>
              <p:nvPr/>
            </p:nvSpPr>
            <p:spPr>
              <a:xfrm>
                <a:off x="3077056" y="2422362"/>
                <a:ext cx="39256" cy="56555"/>
              </a:xfrm>
              <a:custGeom>
                <a:avLst/>
                <a:gdLst/>
                <a:ahLst/>
                <a:cxnLst/>
                <a:rect l="l" t="t" r="r" b="b"/>
                <a:pathLst>
                  <a:path w="3860" h="5561" extrusionOk="0">
                    <a:moveTo>
                      <a:pt x="2439" y="0"/>
                    </a:moveTo>
                    <a:cubicBezTo>
                      <a:pt x="1654" y="0"/>
                      <a:pt x="785" y="990"/>
                      <a:pt x="411" y="2370"/>
                    </a:cubicBezTo>
                    <a:cubicBezTo>
                      <a:pt x="1" y="3888"/>
                      <a:pt x="347" y="5304"/>
                      <a:pt x="1186" y="5530"/>
                    </a:cubicBezTo>
                    <a:cubicBezTo>
                      <a:pt x="1263" y="5551"/>
                      <a:pt x="1341" y="5561"/>
                      <a:pt x="1421" y="5561"/>
                    </a:cubicBezTo>
                    <a:cubicBezTo>
                      <a:pt x="2205" y="5561"/>
                      <a:pt x="3075" y="4571"/>
                      <a:pt x="3449" y="3192"/>
                    </a:cubicBezTo>
                    <a:cubicBezTo>
                      <a:pt x="3860" y="1673"/>
                      <a:pt x="3513" y="258"/>
                      <a:pt x="2674" y="31"/>
                    </a:cubicBezTo>
                    <a:cubicBezTo>
                      <a:pt x="2597" y="11"/>
                      <a:pt x="2519" y="0"/>
                      <a:pt x="2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6"/>
              <p:cNvSpPr/>
              <p:nvPr/>
            </p:nvSpPr>
            <p:spPr>
              <a:xfrm>
                <a:off x="3083219" y="2427914"/>
                <a:ext cx="23564" cy="45460"/>
              </a:xfrm>
              <a:custGeom>
                <a:avLst/>
                <a:gdLst/>
                <a:ahLst/>
                <a:cxnLst/>
                <a:rect l="l" t="t" r="r" b="b"/>
                <a:pathLst>
                  <a:path w="2317" h="4470" extrusionOk="0">
                    <a:moveTo>
                      <a:pt x="1659" y="1"/>
                    </a:moveTo>
                    <a:cubicBezTo>
                      <a:pt x="1309" y="1"/>
                      <a:pt x="817" y="445"/>
                      <a:pt x="459" y="1164"/>
                    </a:cubicBezTo>
                    <a:cubicBezTo>
                      <a:pt x="342" y="1404"/>
                      <a:pt x="237" y="1673"/>
                      <a:pt x="157" y="1967"/>
                    </a:cubicBezTo>
                    <a:cubicBezTo>
                      <a:pt x="62" y="2323"/>
                      <a:pt x="10" y="2681"/>
                      <a:pt x="6" y="3018"/>
                    </a:cubicBezTo>
                    <a:cubicBezTo>
                      <a:pt x="1" y="3286"/>
                      <a:pt x="25" y="3537"/>
                      <a:pt x="80" y="3759"/>
                    </a:cubicBezTo>
                    <a:cubicBezTo>
                      <a:pt x="174" y="4143"/>
                      <a:pt x="350" y="4404"/>
                      <a:pt x="549" y="4459"/>
                    </a:cubicBezTo>
                    <a:cubicBezTo>
                      <a:pt x="579" y="4466"/>
                      <a:pt x="609" y="4470"/>
                      <a:pt x="640" y="4470"/>
                    </a:cubicBezTo>
                    <a:cubicBezTo>
                      <a:pt x="983" y="4470"/>
                      <a:pt x="1456" y="4049"/>
                      <a:pt x="1810" y="3364"/>
                    </a:cubicBezTo>
                    <a:cubicBezTo>
                      <a:pt x="1941" y="3111"/>
                      <a:pt x="2056" y="2822"/>
                      <a:pt x="2142" y="2504"/>
                    </a:cubicBezTo>
                    <a:cubicBezTo>
                      <a:pt x="2241" y="2140"/>
                      <a:pt x="2288" y="1800"/>
                      <a:pt x="2294" y="1495"/>
                    </a:cubicBezTo>
                    <a:cubicBezTo>
                      <a:pt x="2317" y="663"/>
                      <a:pt x="2047" y="92"/>
                      <a:pt x="1751" y="12"/>
                    </a:cubicBezTo>
                    <a:cubicBezTo>
                      <a:pt x="1722" y="4"/>
                      <a:pt x="1692" y="1"/>
                      <a:pt x="1659" y="1"/>
                    </a:cubicBezTo>
                    <a:close/>
                  </a:path>
                </a:pathLst>
              </a:custGeom>
              <a:solidFill>
                <a:srgbClr val="191919">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6"/>
              <p:cNvSpPr/>
              <p:nvPr/>
            </p:nvSpPr>
            <p:spPr>
              <a:xfrm>
                <a:off x="3062454" y="2119706"/>
                <a:ext cx="35768" cy="57623"/>
              </a:xfrm>
              <a:custGeom>
                <a:avLst/>
                <a:gdLst/>
                <a:ahLst/>
                <a:cxnLst/>
                <a:rect l="l" t="t" r="r" b="b"/>
                <a:pathLst>
                  <a:path w="3517" h="5666" extrusionOk="0">
                    <a:moveTo>
                      <a:pt x="1514" y="0"/>
                    </a:moveTo>
                    <a:cubicBezTo>
                      <a:pt x="1477" y="0"/>
                      <a:pt x="1440" y="2"/>
                      <a:pt x="1403" y="7"/>
                    </a:cubicBezTo>
                    <a:cubicBezTo>
                      <a:pt x="541" y="116"/>
                      <a:pt x="1" y="1469"/>
                      <a:pt x="198" y="3029"/>
                    </a:cubicBezTo>
                    <a:cubicBezTo>
                      <a:pt x="386" y="4523"/>
                      <a:pt x="1181" y="5666"/>
                      <a:pt x="2005" y="5666"/>
                    </a:cubicBezTo>
                    <a:cubicBezTo>
                      <a:pt x="2042" y="5666"/>
                      <a:pt x="2078" y="5664"/>
                      <a:pt x="2115" y="5659"/>
                    </a:cubicBezTo>
                    <a:cubicBezTo>
                      <a:pt x="2978" y="5550"/>
                      <a:pt x="3517" y="4197"/>
                      <a:pt x="3319" y="2636"/>
                    </a:cubicBezTo>
                    <a:cubicBezTo>
                      <a:pt x="3131" y="1142"/>
                      <a:pt x="2336" y="0"/>
                      <a:pt x="15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6"/>
              <p:cNvSpPr/>
              <p:nvPr/>
            </p:nvSpPr>
            <p:spPr>
              <a:xfrm>
                <a:off x="3067721" y="2125248"/>
                <a:ext cx="21682" cy="46538"/>
              </a:xfrm>
              <a:custGeom>
                <a:avLst/>
                <a:gdLst/>
                <a:ahLst/>
                <a:cxnLst/>
                <a:rect l="l" t="t" r="r" b="b"/>
                <a:pathLst>
                  <a:path w="2132" h="4576" extrusionOk="0">
                    <a:moveTo>
                      <a:pt x="821" y="1"/>
                    </a:moveTo>
                    <a:cubicBezTo>
                      <a:pt x="808" y="1"/>
                      <a:pt x="793" y="1"/>
                      <a:pt x="779" y="3"/>
                    </a:cubicBezTo>
                    <a:cubicBezTo>
                      <a:pt x="573" y="30"/>
                      <a:pt x="365" y="264"/>
                      <a:pt x="217" y="631"/>
                    </a:cubicBezTo>
                    <a:cubicBezTo>
                      <a:pt x="135" y="838"/>
                      <a:pt x="76" y="1076"/>
                      <a:pt x="44" y="1334"/>
                    </a:cubicBezTo>
                    <a:cubicBezTo>
                      <a:pt x="0" y="1672"/>
                      <a:pt x="0" y="2045"/>
                      <a:pt x="46" y="2417"/>
                    </a:cubicBezTo>
                    <a:cubicBezTo>
                      <a:pt x="85" y="2721"/>
                      <a:pt x="148" y="2994"/>
                      <a:pt x="227" y="3236"/>
                    </a:cubicBezTo>
                    <a:cubicBezTo>
                      <a:pt x="508" y="4105"/>
                      <a:pt x="995" y="4575"/>
                      <a:pt x="1312" y="4575"/>
                    </a:cubicBezTo>
                    <a:cubicBezTo>
                      <a:pt x="1325" y="4575"/>
                      <a:pt x="1340" y="4574"/>
                      <a:pt x="1354" y="4573"/>
                    </a:cubicBezTo>
                    <a:cubicBezTo>
                      <a:pt x="1560" y="4546"/>
                      <a:pt x="1768" y="4312"/>
                      <a:pt x="1917" y="3945"/>
                    </a:cubicBezTo>
                    <a:cubicBezTo>
                      <a:pt x="2023" y="3675"/>
                      <a:pt x="2089" y="3351"/>
                      <a:pt x="2113" y="3002"/>
                    </a:cubicBezTo>
                    <a:cubicBezTo>
                      <a:pt x="2131" y="2732"/>
                      <a:pt x="2124" y="2445"/>
                      <a:pt x="2086" y="2159"/>
                    </a:cubicBezTo>
                    <a:cubicBezTo>
                      <a:pt x="2037" y="1758"/>
                      <a:pt x="1943" y="1407"/>
                      <a:pt x="1826" y="1114"/>
                    </a:cubicBezTo>
                    <a:cubicBezTo>
                      <a:pt x="1540" y="389"/>
                      <a:pt x="1110" y="1"/>
                      <a:pt x="821" y="1"/>
                    </a:cubicBezTo>
                    <a:close/>
                  </a:path>
                </a:pathLst>
              </a:custGeom>
              <a:solidFill>
                <a:srgbClr val="191919">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6"/>
              <p:cNvSpPr/>
              <p:nvPr/>
            </p:nvSpPr>
            <p:spPr>
              <a:xfrm>
                <a:off x="3050566" y="1981277"/>
                <a:ext cx="32015" cy="57928"/>
              </a:xfrm>
              <a:custGeom>
                <a:avLst/>
                <a:gdLst/>
                <a:ahLst/>
                <a:cxnLst/>
                <a:rect l="l" t="t" r="r" b="b"/>
                <a:pathLst>
                  <a:path w="3148" h="5696" extrusionOk="0">
                    <a:moveTo>
                      <a:pt x="1574" y="0"/>
                    </a:moveTo>
                    <a:cubicBezTo>
                      <a:pt x="705" y="0"/>
                      <a:pt x="0" y="1275"/>
                      <a:pt x="0" y="2849"/>
                    </a:cubicBezTo>
                    <a:cubicBezTo>
                      <a:pt x="0" y="4421"/>
                      <a:pt x="705" y="5696"/>
                      <a:pt x="1574" y="5696"/>
                    </a:cubicBezTo>
                    <a:cubicBezTo>
                      <a:pt x="2443" y="5696"/>
                      <a:pt x="3147" y="4421"/>
                      <a:pt x="3147" y="2849"/>
                    </a:cubicBezTo>
                    <a:cubicBezTo>
                      <a:pt x="3147" y="1275"/>
                      <a:pt x="2443" y="0"/>
                      <a:pt x="15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6"/>
              <p:cNvSpPr/>
              <p:nvPr/>
            </p:nvSpPr>
            <p:spPr>
              <a:xfrm>
                <a:off x="3054349" y="1986809"/>
                <a:ext cx="20910" cy="46853"/>
              </a:xfrm>
              <a:custGeom>
                <a:avLst/>
                <a:gdLst/>
                <a:ahLst/>
                <a:cxnLst/>
                <a:rect l="l" t="t" r="r" b="b"/>
                <a:pathLst>
                  <a:path w="2056" h="4607" extrusionOk="0">
                    <a:moveTo>
                      <a:pt x="1028" y="0"/>
                    </a:moveTo>
                    <a:cubicBezTo>
                      <a:pt x="695" y="0"/>
                      <a:pt x="244" y="567"/>
                      <a:pt x="71" y="1505"/>
                    </a:cubicBezTo>
                    <a:cubicBezTo>
                      <a:pt x="26" y="1747"/>
                      <a:pt x="0" y="2015"/>
                      <a:pt x="0" y="2303"/>
                    </a:cubicBezTo>
                    <a:cubicBezTo>
                      <a:pt x="0" y="2726"/>
                      <a:pt x="55" y="3103"/>
                      <a:pt x="144" y="3424"/>
                    </a:cubicBezTo>
                    <a:cubicBezTo>
                      <a:pt x="350" y="4167"/>
                      <a:pt x="726" y="4607"/>
                      <a:pt x="1028" y="4607"/>
                    </a:cubicBezTo>
                    <a:cubicBezTo>
                      <a:pt x="1332" y="4607"/>
                      <a:pt x="1735" y="4138"/>
                      <a:pt x="1933" y="3345"/>
                    </a:cubicBezTo>
                    <a:cubicBezTo>
                      <a:pt x="2009" y="3043"/>
                      <a:pt x="2055" y="2693"/>
                      <a:pt x="2055" y="2303"/>
                    </a:cubicBezTo>
                    <a:cubicBezTo>
                      <a:pt x="2055" y="1985"/>
                      <a:pt x="2024" y="1692"/>
                      <a:pt x="1970" y="1430"/>
                    </a:cubicBezTo>
                    <a:cubicBezTo>
                      <a:pt x="1789" y="537"/>
                      <a:pt x="1363" y="0"/>
                      <a:pt x="1028" y="0"/>
                    </a:cubicBezTo>
                    <a:close/>
                  </a:path>
                </a:pathLst>
              </a:custGeom>
              <a:solidFill>
                <a:srgbClr val="191919">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6"/>
              <p:cNvSpPr/>
              <p:nvPr/>
            </p:nvSpPr>
            <p:spPr>
              <a:xfrm>
                <a:off x="3054095" y="1843001"/>
                <a:ext cx="32005" cy="57938"/>
              </a:xfrm>
              <a:custGeom>
                <a:avLst/>
                <a:gdLst/>
                <a:ahLst/>
                <a:cxnLst/>
                <a:rect l="l" t="t" r="r" b="b"/>
                <a:pathLst>
                  <a:path w="3147" h="5697" extrusionOk="0">
                    <a:moveTo>
                      <a:pt x="1574" y="1"/>
                    </a:moveTo>
                    <a:cubicBezTo>
                      <a:pt x="705" y="1"/>
                      <a:pt x="0" y="1276"/>
                      <a:pt x="0" y="2848"/>
                    </a:cubicBezTo>
                    <a:cubicBezTo>
                      <a:pt x="0" y="4421"/>
                      <a:pt x="705" y="5697"/>
                      <a:pt x="1574" y="5697"/>
                    </a:cubicBezTo>
                    <a:cubicBezTo>
                      <a:pt x="2442" y="5697"/>
                      <a:pt x="3147" y="4421"/>
                      <a:pt x="3147" y="2848"/>
                    </a:cubicBezTo>
                    <a:cubicBezTo>
                      <a:pt x="3147" y="1276"/>
                      <a:pt x="2442" y="1"/>
                      <a:pt x="1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6"/>
              <p:cNvSpPr/>
              <p:nvPr/>
            </p:nvSpPr>
            <p:spPr>
              <a:xfrm>
                <a:off x="3057878" y="1848533"/>
                <a:ext cx="20910" cy="46863"/>
              </a:xfrm>
              <a:custGeom>
                <a:avLst/>
                <a:gdLst/>
                <a:ahLst/>
                <a:cxnLst/>
                <a:rect l="l" t="t" r="r" b="b"/>
                <a:pathLst>
                  <a:path w="2056" h="4608" extrusionOk="0">
                    <a:moveTo>
                      <a:pt x="1028" y="1"/>
                    </a:moveTo>
                    <a:cubicBezTo>
                      <a:pt x="715" y="1"/>
                      <a:pt x="296" y="501"/>
                      <a:pt x="104" y="1341"/>
                    </a:cubicBezTo>
                    <a:cubicBezTo>
                      <a:pt x="39" y="1625"/>
                      <a:pt x="0" y="1953"/>
                      <a:pt x="0" y="2304"/>
                    </a:cubicBezTo>
                    <a:cubicBezTo>
                      <a:pt x="0" y="2655"/>
                      <a:pt x="39" y="2974"/>
                      <a:pt x="101" y="3255"/>
                    </a:cubicBezTo>
                    <a:cubicBezTo>
                      <a:pt x="292" y="4102"/>
                      <a:pt x="706" y="4607"/>
                      <a:pt x="1028" y="4607"/>
                    </a:cubicBezTo>
                    <a:cubicBezTo>
                      <a:pt x="1350" y="4607"/>
                      <a:pt x="1784" y="4078"/>
                      <a:pt x="1966" y="3195"/>
                    </a:cubicBezTo>
                    <a:cubicBezTo>
                      <a:pt x="2023" y="2929"/>
                      <a:pt x="2055" y="2631"/>
                      <a:pt x="2055" y="2304"/>
                    </a:cubicBezTo>
                    <a:cubicBezTo>
                      <a:pt x="2055" y="1923"/>
                      <a:pt x="2010" y="1582"/>
                      <a:pt x="1937" y="1283"/>
                    </a:cubicBezTo>
                    <a:cubicBezTo>
                      <a:pt x="1741" y="479"/>
                      <a:pt x="1343" y="1"/>
                      <a:pt x="1028" y="1"/>
                    </a:cubicBezTo>
                    <a:close/>
                  </a:path>
                </a:pathLst>
              </a:custGeom>
              <a:solidFill>
                <a:srgbClr val="191919">
                  <a:alpha val="41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6"/>
              <p:cNvSpPr/>
              <p:nvPr/>
            </p:nvSpPr>
            <p:spPr>
              <a:xfrm>
                <a:off x="3081815" y="2341052"/>
                <a:ext cx="153069" cy="55315"/>
              </a:xfrm>
              <a:custGeom>
                <a:avLst/>
                <a:gdLst/>
                <a:ahLst/>
                <a:cxnLst/>
                <a:rect l="l" t="t" r="r" b="b"/>
                <a:pathLst>
                  <a:path w="15051" h="5439" extrusionOk="0">
                    <a:moveTo>
                      <a:pt x="382" y="1"/>
                    </a:moveTo>
                    <a:cubicBezTo>
                      <a:pt x="0" y="494"/>
                      <a:pt x="67" y="1229"/>
                      <a:pt x="374" y="1859"/>
                    </a:cubicBezTo>
                    <a:cubicBezTo>
                      <a:pt x="667" y="2145"/>
                      <a:pt x="1016" y="2448"/>
                      <a:pt x="1415" y="2728"/>
                    </a:cubicBezTo>
                    <a:cubicBezTo>
                      <a:pt x="1604" y="2861"/>
                      <a:pt x="1801" y="2988"/>
                      <a:pt x="2011" y="3106"/>
                    </a:cubicBezTo>
                    <a:cubicBezTo>
                      <a:pt x="2143" y="3181"/>
                      <a:pt x="2284" y="3262"/>
                      <a:pt x="2429" y="3347"/>
                    </a:cubicBezTo>
                    <a:cubicBezTo>
                      <a:pt x="2845" y="3589"/>
                      <a:pt x="3319" y="3864"/>
                      <a:pt x="3795" y="4093"/>
                    </a:cubicBezTo>
                    <a:cubicBezTo>
                      <a:pt x="4377" y="4373"/>
                      <a:pt x="4971" y="4609"/>
                      <a:pt x="5575" y="4801"/>
                    </a:cubicBezTo>
                    <a:cubicBezTo>
                      <a:pt x="6903" y="5225"/>
                      <a:pt x="8275" y="5438"/>
                      <a:pt x="9679" y="5438"/>
                    </a:cubicBezTo>
                    <a:cubicBezTo>
                      <a:pt x="11988" y="5438"/>
                      <a:pt x="13658" y="4986"/>
                      <a:pt x="14646" y="4087"/>
                    </a:cubicBezTo>
                    <a:cubicBezTo>
                      <a:pt x="15050" y="3692"/>
                      <a:pt x="14980" y="2319"/>
                      <a:pt x="14403" y="2121"/>
                    </a:cubicBezTo>
                    <a:cubicBezTo>
                      <a:pt x="14360" y="2398"/>
                      <a:pt x="14249" y="2692"/>
                      <a:pt x="14022" y="2968"/>
                    </a:cubicBezTo>
                    <a:cubicBezTo>
                      <a:pt x="13351" y="3783"/>
                      <a:pt x="11847" y="4212"/>
                      <a:pt x="9678" y="4212"/>
                    </a:cubicBezTo>
                    <a:cubicBezTo>
                      <a:pt x="8399" y="4212"/>
                      <a:pt x="7147" y="4017"/>
                      <a:pt x="5938" y="3628"/>
                    </a:cubicBezTo>
                    <a:cubicBezTo>
                      <a:pt x="5391" y="3453"/>
                      <a:pt x="4854" y="3240"/>
                      <a:pt x="4326" y="2987"/>
                    </a:cubicBezTo>
                    <a:cubicBezTo>
                      <a:pt x="3892" y="2778"/>
                      <a:pt x="3443" y="2516"/>
                      <a:pt x="3046" y="2287"/>
                    </a:cubicBezTo>
                    <a:cubicBezTo>
                      <a:pt x="2896" y="2199"/>
                      <a:pt x="2753" y="2116"/>
                      <a:pt x="2617" y="2038"/>
                    </a:cubicBezTo>
                    <a:cubicBezTo>
                      <a:pt x="2208" y="1808"/>
                      <a:pt x="1843" y="1532"/>
                      <a:pt x="1534" y="1260"/>
                    </a:cubicBezTo>
                    <a:cubicBezTo>
                      <a:pt x="915" y="716"/>
                      <a:pt x="510" y="177"/>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6"/>
              <p:cNvSpPr/>
              <p:nvPr/>
            </p:nvSpPr>
            <p:spPr>
              <a:xfrm>
                <a:off x="3039492" y="2347336"/>
                <a:ext cx="67071" cy="114809"/>
              </a:xfrm>
              <a:custGeom>
                <a:avLst/>
                <a:gdLst/>
                <a:ahLst/>
                <a:cxnLst/>
                <a:rect l="l" t="t" r="r" b="b"/>
                <a:pathLst>
                  <a:path w="6595" h="11289" extrusionOk="0">
                    <a:moveTo>
                      <a:pt x="1823" y="1"/>
                    </a:moveTo>
                    <a:lnTo>
                      <a:pt x="0" y="566"/>
                    </a:lnTo>
                    <a:lnTo>
                      <a:pt x="282" y="1478"/>
                    </a:lnTo>
                    <a:cubicBezTo>
                      <a:pt x="650" y="2667"/>
                      <a:pt x="517" y="3956"/>
                      <a:pt x="399" y="5092"/>
                    </a:cubicBezTo>
                    <a:cubicBezTo>
                      <a:pt x="305" y="6004"/>
                      <a:pt x="216" y="6867"/>
                      <a:pt x="384" y="7619"/>
                    </a:cubicBezTo>
                    <a:cubicBezTo>
                      <a:pt x="688" y="8968"/>
                      <a:pt x="1782" y="10031"/>
                      <a:pt x="3552" y="10696"/>
                    </a:cubicBezTo>
                    <a:cubicBezTo>
                      <a:pt x="3811" y="10792"/>
                      <a:pt x="4065" y="10873"/>
                      <a:pt x="4306" y="10942"/>
                    </a:cubicBezTo>
                    <a:cubicBezTo>
                      <a:pt x="5198" y="11195"/>
                      <a:pt x="5907" y="11270"/>
                      <a:pt x="5945" y="11272"/>
                    </a:cubicBezTo>
                    <a:lnTo>
                      <a:pt x="6110" y="11288"/>
                    </a:lnTo>
                    <a:cubicBezTo>
                      <a:pt x="6241" y="11035"/>
                      <a:pt x="6356" y="10746"/>
                      <a:pt x="6442" y="10428"/>
                    </a:cubicBezTo>
                    <a:cubicBezTo>
                      <a:pt x="6541" y="10064"/>
                      <a:pt x="6588" y="9724"/>
                      <a:pt x="6594" y="9419"/>
                    </a:cubicBezTo>
                    <a:lnTo>
                      <a:pt x="6136" y="9373"/>
                    </a:lnTo>
                    <a:cubicBezTo>
                      <a:pt x="5828" y="9342"/>
                      <a:pt x="5314" y="9251"/>
                      <a:pt x="4759" y="9088"/>
                    </a:cubicBezTo>
                    <a:cubicBezTo>
                      <a:pt x="3691" y="8772"/>
                      <a:pt x="2467" y="8178"/>
                      <a:pt x="2247" y="7201"/>
                    </a:cubicBezTo>
                    <a:cubicBezTo>
                      <a:pt x="2146" y="6753"/>
                      <a:pt x="2220" y="6043"/>
                      <a:pt x="2297" y="5291"/>
                    </a:cubicBezTo>
                    <a:cubicBezTo>
                      <a:pt x="2428" y="4036"/>
                      <a:pt x="2589" y="2475"/>
                      <a:pt x="2105" y="911"/>
                    </a:cubicBezTo>
                    <a:lnTo>
                      <a:pt x="18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6"/>
              <p:cNvSpPr/>
              <p:nvPr/>
            </p:nvSpPr>
            <p:spPr>
              <a:xfrm>
                <a:off x="3020100" y="2209477"/>
                <a:ext cx="104090" cy="90513"/>
              </a:xfrm>
              <a:custGeom>
                <a:avLst/>
                <a:gdLst/>
                <a:ahLst/>
                <a:cxnLst/>
                <a:rect l="l" t="t" r="r" b="b"/>
                <a:pathLst>
                  <a:path w="10235" h="8900" extrusionOk="0">
                    <a:moveTo>
                      <a:pt x="1394" y="0"/>
                    </a:moveTo>
                    <a:lnTo>
                      <a:pt x="1" y="1305"/>
                    </a:lnTo>
                    <a:lnTo>
                      <a:pt x="653" y="2001"/>
                    </a:lnTo>
                    <a:cubicBezTo>
                      <a:pt x="1504" y="2910"/>
                      <a:pt x="1948" y="4129"/>
                      <a:pt x="2338" y="5203"/>
                    </a:cubicBezTo>
                    <a:cubicBezTo>
                      <a:pt x="2652" y="6065"/>
                      <a:pt x="2949" y="6879"/>
                      <a:pt x="3428" y="7481"/>
                    </a:cubicBezTo>
                    <a:cubicBezTo>
                      <a:pt x="4173" y="8416"/>
                      <a:pt x="5358" y="8900"/>
                      <a:pt x="6883" y="8900"/>
                    </a:cubicBezTo>
                    <a:cubicBezTo>
                      <a:pt x="7121" y="8900"/>
                      <a:pt x="7368" y="8887"/>
                      <a:pt x="7623" y="8865"/>
                    </a:cubicBezTo>
                    <a:cubicBezTo>
                      <a:pt x="7911" y="8838"/>
                      <a:pt x="8186" y="8796"/>
                      <a:pt x="8443" y="8750"/>
                    </a:cubicBezTo>
                    <a:cubicBezTo>
                      <a:pt x="9338" y="8589"/>
                      <a:pt x="9992" y="8352"/>
                      <a:pt x="10027" y="8340"/>
                    </a:cubicBezTo>
                    <a:lnTo>
                      <a:pt x="10234" y="8264"/>
                    </a:lnTo>
                    <a:cubicBezTo>
                      <a:pt x="10221" y="7963"/>
                      <a:pt x="10171" y="7647"/>
                      <a:pt x="10086" y="7333"/>
                    </a:cubicBezTo>
                    <a:cubicBezTo>
                      <a:pt x="9993" y="6992"/>
                      <a:pt x="9867" y="6683"/>
                      <a:pt x="9724" y="6417"/>
                    </a:cubicBezTo>
                    <a:lnTo>
                      <a:pt x="9370" y="6547"/>
                    </a:lnTo>
                    <a:cubicBezTo>
                      <a:pt x="9069" y="6657"/>
                      <a:pt x="8545" y="6805"/>
                      <a:pt x="7950" y="6901"/>
                    </a:cubicBezTo>
                    <a:cubicBezTo>
                      <a:pt x="7607" y="6956"/>
                      <a:pt x="7240" y="6992"/>
                      <a:pt x="6880" y="6992"/>
                    </a:cubicBezTo>
                    <a:cubicBezTo>
                      <a:pt x="6097" y="6992"/>
                      <a:pt x="5342" y="6820"/>
                      <a:pt x="4922" y="6291"/>
                    </a:cubicBezTo>
                    <a:cubicBezTo>
                      <a:pt x="4636" y="5933"/>
                      <a:pt x="4391" y="5262"/>
                      <a:pt x="4132" y="4551"/>
                    </a:cubicBezTo>
                    <a:cubicBezTo>
                      <a:pt x="3701" y="3365"/>
                      <a:pt x="3166" y="1892"/>
                      <a:pt x="2047" y="696"/>
                    </a:cubicBezTo>
                    <a:lnTo>
                      <a:pt x="13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6"/>
              <p:cNvSpPr/>
              <p:nvPr/>
            </p:nvSpPr>
            <p:spPr>
              <a:xfrm>
                <a:off x="2994718" y="2057971"/>
                <a:ext cx="94693" cy="100286"/>
              </a:xfrm>
              <a:custGeom>
                <a:avLst/>
                <a:gdLst/>
                <a:ahLst/>
                <a:cxnLst/>
                <a:rect l="l" t="t" r="r" b="b"/>
                <a:pathLst>
                  <a:path w="9311" h="9861" extrusionOk="0">
                    <a:moveTo>
                      <a:pt x="1602" y="0"/>
                    </a:moveTo>
                    <a:lnTo>
                      <a:pt x="0" y="1039"/>
                    </a:lnTo>
                    <a:lnTo>
                      <a:pt x="518" y="1838"/>
                    </a:lnTo>
                    <a:cubicBezTo>
                      <a:pt x="1195" y="2883"/>
                      <a:pt x="1415" y="4160"/>
                      <a:pt x="1611" y="5288"/>
                    </a:cubicBezTo>
                    <a:cubicBezTo>
                      <a:pt x="1766" y="6192"/>
                      <a:pt x="1913" y="7046"/>
                      <a:pt x="2280" y="7724"/>
                    </a:cubicBezTo>
                    <a:cubicBezTo>
                      <a:pt x="2936" y="8940"/>
                      <a:pt x="4278" y="9668"/>
                      <a:pt x="6162" y="9826"/>
                    </a:cubicBezTo>
                    <a:cubicBezTo>
                      <a:pt x="6447" y="9851"/>
                      <a:pt x="6724" y="9861"/>
                      <a:pt x="6981" y="9861"/>
                    </a:cubicBezTo>
                    <a:cubicBezTo>
                      <a:pt x="7131" y="9861"/>
                      <a:pt x="7272" y="9858"/>
                      <a:pt x="7405" y="9852"/>
                    </a:cubicBezTo>
                    <a:cubicBezTo>
                      <a:pt x="8101" y="9825"/>
                      <a:pt x="8590" y="9741"/>
                      <a:pt x="8622" y="9735"/>
                    </a:cubicBezTo>
                    <a:lnTo>
                      <a:pt x="9292" y="9618"/>
                    </a:lnTo>
                    <a:cubicBezTo>
                      <a:pt x="9310" y="9348"/>
                      <a:pt x="9303" y="9061"/>
                      <a:pt x="9265" y="8775"/>
                    </a:cubicBezTo>
                    <a:cubicBezTo>
                      <a:pt x="9216" y="8374"/>
                      <a:pt x="9122" y="8024"/>
                      <a:pt x="9005" y="7731"/>
                    </a:cubicBezTo>
                    <a:lnTo>
                      <a:pt x="8292" y="7855"/>
                    </a:lnTo>
                    <a:cubicBezTo>
                      <a:pt x="8046" y="7898"/>
                      <a:pt x="7665" y="7940"/>
                      <a:pt x="7223" y="7951"/>
                    </a:cubicBezTo>
                    <a:cubicBezTo>
                      <a:pt x="7150" y="7953"/>
                      <a:pt x="7075" y="7954"/>
                      <a:pt x="6999" y="7954"/>
                    </a:cubicBezTo>
                    <a:cubicBezTo>
                      <a:pt x="5865" y="7954"/>
                      <a:pt x="4451" y="7729"/>
                      <a:pt x="3960" y="6817"/>
                    </a:cubicBezTo>
                    <a:cubicBezTo>
                      <a:pt x="3742" y="6414"/>
                      <a:pt x="3620" y="5709"/>
                      <a:pt x="3491" y="4963"/>
                    </a:cubicBezTo>
                    <a:cubicBezTo>
                      <a:pt x="3277" y="3720"/>
                      <a:pt x="3010" y="2174"/>
                      <a:pt x="2121" y="801"/>
                    </a:cubicBezTo>
                    <a:lnTo>
                      <a:pt x="160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6"/>
              <p:cNvSpPr/>
              <p:nvPr/>
            </p:nvSpPr>
            <p:spPr>
              <a:xfrm>
                <a:off x="2980644" y="1916807"/>
                <a:ext cx="94632" cy="104863"/>
              </a:xfrm>
              <a:custGeom>
                <a:avLst/>
                <a:gdLst/>
                <a:ahLst/>
                <a:cxnLst/>
                <a:rect l="l" t="t" r="r" b="b"/>
                <a:pathLst>
                  <a:path w="9305" h="10311" extrusionOk="0">
                    <a:moveTo>
                      <a:pt x="1677" y="1"/>
                    </a:moveTo>
                    <a:lnTo>
                      <a:pt x="0" y="910"/>
                    </a:lnTo>
                    <a:lnTo>
                      <a:pt x="455" y="1749"/>
                    </a:lnTo>
                    <a:cubicBezTo>
                      <a:pt x="1047" y="2843"/>
                      <a:pt x="1167" y="4133"/>
                      <a:pt x="1274" y="5272"/>
                    </a:cubicBezTo>
                    <a:cubicBezTo>
                      <a:pt x="1358" y="6185"/>
                      <a:pt x="1439" y="7049"/>
                      <a:pt x="1751" y="7754"/>
                    </a:cubicBezTo>
                    <a:cubicBezTo>
                      <a:pt x="2702" y="9900"/>
                      <a:pt x="5704" y="10273"/>
                      <a:pt x="7392" y="10308"/>
                    </a:cubicBezTo>
                    <a:cubicBezTo>
                      <a:pt x="7488" y="10309"/>
                      <a:pt x="7579" y="10310"/>
                      <a:pt x="7666" y="10310"/>
                    </a:cubicBezTo>
                    <a:cubicBezTo>
                      <a:pt x="8095" y="10310"/>
                      <a:pt x="8406" y="10289"/>
                      <a:pt x="8523" y="10280"/>
                    </a:cubicBezTo>
                    <a:lnTo>
                      <a:pt x="9181" y="10229"/>
                    </a:lnTo>
                    <a:cubicBezTo>
                      <a:pt x="9257" y="9927"/>
                      <a:pt x="9303" y="9577"/>
                      <a:pt x="9303" y="9187"/>
                    </a:cubicBezTo>
                    <a:lnTo>
                      <a:pt x="9304" y="9187"/>
                    </a:lnTo>
                    <a:cubicBezTo>
                      <a:pt x="9304" y="8869"/>
                      <a:pt x="9272" y="8576"/>
                      <a:pt x="9218" y="8314"/>
                    </a:cubicBezTo>
                    <a:lnTo>
                      <a:pt x="8376" y="8376"/>
                    </a:lnTo>
                    <a:cubicBezTo>
                      <a:pt x="8371" y="8377"/>
                      <a:pt x="8120" y="8396"/>
                      <a:pt x="7730" y="8396"/>
                    </a:cubicBezTo>
                    <a:cubicBezTo>
                      <a:pt x="7606" y="8396"/>
                      <a:pt x="7468" y="8394"/>
                      <a:pt x="7319" y="8389"/>
                    </a:cubicBezTo>
                    <a:cubicBezTo>
                      <a:pt x="6943" y="8376"/>
                      <a:pt x="6495" y="8345"/>
                      <a:pt x="6035" y="8275"/>
                    </a:cubicBezTo>
                    <a:cubicBezTo>
                      <a:pt x="5248" y="8154"/>
                      <a:pt x="3872" y="7826"/>
                      <a:pt x="3496" y="6980"/>
                    </a:cubicBezTo>
                    <a:cubicBezTo>
                      <a:pt x="3311" y="6561"/>
                      <a:pt x="3244" y="5849"/>
                      <a:pt x="3175" y="5096"/>
                    </a:cubicBezTo>
                    <a:cubicBezTo>
                      <a:pt x="3057" y="3840"/>
                      <a:pt x="2911" y="2278"/>
                      <a:pt x="2133" y="839"/>
                    </a:cubicBezTo>
                    <a:lnTo>
                      <a:pt x="16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6"/>
              <p:cNvSpPr/>
              <p:nvPr/>
            </p:nvSpPr>
            <p:spPr>
              <a:xfrm>
                <a:off x="2986044" y="1776893"/>
                <a:ext cx="92750" cy="104853"/>
              </a:xfrm>
              <a:custGeom>
                <a:avLst/>
                <a:gdLst/>
                <a:ahLst/>
                <a:cxnLst/>
                <a:rect l="l" t="t" r="r" b="b"/>
                <a:pathLst>
                  <a:path w="9120" h="10310" extrusionOk="0">
                    <a:moveTo>
                      <a:pt x="1679" y="0"/>
                    </a:moveTo>
                    <a:lnTo>
                      <a:pt x="1" y="908"/>
                    </a:lnTo>
                    <a:lnTo>
                      <a:pt x="456" y="1748"/>
                    </a:lnTo>
                    <a:cubicBezTo>
                      <a:pt x="1049" y="2842"/>
                      <a:pt x="1170" y="4132"/>
                      <a:pt x="1276" y="5270"/>
                    </a:cubicBezTo>
                    <a:cubicBezTo>
                      <a:pt x="1361" y="6185"/>
                      <a:pt x="1441" y="7047"/>
                      <a:pt x="1753" y="7751"/>
                    </a:cubicBezTo>
                    <a:cubicBezTo>
                      <a:pt x="2662" y="9803"/>
                      <a:pt x="5446" y="10236"/>
                      <a:pt x="7165" y="10300"/>
                    </a:cubicBezTo>
                    <a:cubicBezTo>
                      <a:pt x="7345" y="10306"/>
                      <a:pt x="7515" y="10310"/>
                      <a:pt x="7668" y="10310"/>
                    </a:cubicBezTo>
                    <a:cubicBezTo>
                      <a:pt x="8097" y="10310"/>
                      <a:pt x="8409" y="10289"/>
                      <a:pt x="8526" y="10280"/>
                    </a:cubicBezTo>
                    <a:lnTo>
                      <a:pt x="9030" y="10240"/>
                    </a:lnTo>
                    <a:cubicBezTo>
                      <a:pt x="9087" y="9974"/>
                      <a:pt x="9119" y="9676"/>
                      <a:pt x="9119" y="9349"/>
                    </a:cubicBezTo>
                    <a:cubicBezTo>
                      <a:pt x="9119" y="8970"/>
                      <a:pt x="9074" y="8627"/>
                      <a:pt x="9001" y="8328"/>
                    </a:cubicBezTo>
                    <a:lnTo>
                      <a:pt x="8378" y="8376"/>
                    </a:lnTo>
                    <a:cubicBezTo>
                      <a:pt x="8188" y="8391"/>
                      <a:pt x="7965" y="8400"/>
                      <a:pt x="7721" y="8400"/>
                    </a:cubicBezTo>
                    <a:cubicBezTo>
                      <a:pt x="7546" y="8400"/>
                      <a:pt x="7360" y="8395"/>
                      <a:pt x="7168" y="8386"/>
                    </a:cubicBezTo>
                    <a:cubicBezTo>
                      <a:pt x="5734" y="8317"/>
                      <a:pt x="3934" y="7962"/>
                      <a:pt x="3498" y="6978"/>
                    </a:cubicBezTo>
                    <a:cubicBezTo>
                      <a:pt x="3312" y="6559"/>
                      <a:pt x="3246" y="5848"/>
                      <a:pt x="3176" y="5094"/>
                    </a:cubicBezTo>
                    <a:cubicBezTo>
                      <a:pt x="3059" y="3838"/>
                      <a:pt x="2913" y="2277"/>
                      <a:pt x="2134" y="839"/>
                    </a:cubicBezTo>
                    <a:lnTo>
                      <a:pt x="16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6"/>
              <p:cNvSpPr/>
              <p:nvPr/>
            </p:nvSpPr>
            <p:spPr>
              <a:xfrm>
                <a:off x="3052203" y="2192078"/>
                <a:ext cx="5695" cy="6214"/>
              </a:xfrm>
              <a:custGeom>
                <a:avLst/>
                <a:gdLst/>
                <a:ahLst/>
                <a:cxnLst/>
                <a:rect l="l" t="t" r="r" b="b"/>
                <a:pathLst>
                  <a:path w="560" h="611" extrusionOk="0">
                    <a:moveTo>
                      <a:pt x="0" y="1"/>
                    </a:moveTo>
                    <a:lnTo>
                      <a:pt x="543" y="611"/>
                    </a:lnTo>
                    <a:lnTo>
                      <a:pt x="559" y="594"/>
                    </a:lnTo>
                    <a:lnTo>
                      <a:pt x="0" y="1"/>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6"/>
              <p:cNvSpPr/>
              <p:nvPr/>
            </p:nvSpPr>
            <p:spPr>
              <a:xfrm>
                <a:off x="3069582" y="2208653"/>
                <a:ext cx="13516" cy="10007"/>
              </a:xfrm>
              <a:custGeom>
                <a:avLst/>
                <a:gdLst/>
                <a:ahLst/>
                <a:cxnLst/>
                <a:rect l="l" t="t" r="r" b="b"/>
                <a:pathLst>
                  <a:path w="1329" h="984" extrusionOk="0">
                    <a:moveTo>
                      <a:pt x="42" y="0"/>
                    </a:moveTo>
                    <a:lnTo>
                      <a:pt x="1" y="52"/>
                    </a:lnTo>
                    <a:lnTo>
                      <a:pt x="1285" y="983"/>
                    </a:lnTo>
                    <a:lnTo>
                      <a:pt x="1328" y="913"/>
                    </a:lnTo>
                    <a:lnTo>
                      <a:pt x="42"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6"/>
              <p:cNvSpPr/>
              <p:nvPr/>
            </p:nvSpPr>
            <p:spPr>
              <a:xfrm>
                <a:off x="3096611" y="2225818"/>
                <a:ext cx="15163" cy="7455"/>
              </a:xfrm>
              <a:custGeom>
                <a:avLst/>
                <a:gdLst/>
                <a:ahLst/>
                <a:cxnLst/>
                <a:rect l="l" t="t" r="r" b="b"/>
                <a:pathLst>
                  <a:path w="1491" h="733" extrusionOk="0">
                    <a:moveTo>
                      <a:pt x="44" y="0"/>
                    </a:moveTo>
                    <a:lnTo>
                      <a:pt x="0" y="88"/>
                    </a:lnTo>
                    <a:lnTo>
                      <a:pt x="1450" y="733"/>
                    </a:lnTo>
                    <a:lnTo>
                      <a:pt x="1490" y="627"/>
                    </a:lnTo>
                    <a:lnTo>
                      <a:pt x="44"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6"/>
              <p:cNvSpPr/>
              <p:nvPr/>
            </p:nvSpPr>
            <p:spPr>
              <a:xfrm>
                <a:off x="3126732" y="2236943"/>
                <a:ext cx="16038" cy="4454"/>
              </a:xfrm>
              <a:custGeom>
                <a:avLst/>
                <a:gdLst/>
                <a:ahLst/>
                <a:cxnLst/>
                <a:rect l="l" t="t" r="r" b="b"/>
                <a:pathLst>
                  <a:path w="1577" h="438" extrusionOk="0">
                    <a:moveTo>
                      <a:pt x="33" y="0"/>
                    </a:moveTo>
                    <a:lnTo>
                      <a:pt x="0" y="125"/>
                    </a:lnTo>
                    <a:lnTo>
                      <a:pt x="1557" y="437"/>
                    </a:lnTo>
                    <a:lnTo>
                      <a:pt x="1576" y="310"/>
                    </a:lnTo>
                    <a:lnTo>
                      <a:pt x="33"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6"/>
              <p:cNvSpPr/>
              <p:nvPr/>
            </p:nvSpPr>
            <p:spPr>
              <a:xfrm>
                <a:off x="3158673" y="2240441"/>
                <a:ext cx="16160" cy="2339"/>
              </a:xfrm>
              <a:custGeom>
                <a:avLst/>
                <a:gdLst/>
                <a:ahLst/>
                <a:cxnLst/>
                <a:rect l="l" t="t" r="r" b="b"/>
                <a:pathLst>
                  <a:path w="1589" h="230" extrusionOk="0">
                    <a:moveTo>
                      <a:pt x="1571" y="1"/>
                    </a:moveTo>
                    <a:cubicBezTo>
                      <a:pt x="1131" y="78"/>
                      <a:pt x="683" y="118"/>
                      <a:pt x="237" y="118"/>
                    </a:cubicBezTo>
                    <a:cubicBezTo>
                      <a:pt x="159" y="118"/>
                      <a:pt x="81" y="117"/>
                      <a:pt x="3" y="114"/>
                    </a:cubicBezTo>
                    <a:lnTo>
                      <a:pt x="1" y="228"/>
                    </a:lnTo>
                    <a:cubicBezTo>
                      <a:pt x="55" y="229"/>
                      <a:pt x="110" y="230"/>
                      <a:pt x="164" y="230"/>
                    </a:cubicBezTo>
                    <a:cubicBezTo>
                      <a:pt x="641" y="230"/>
                      <a:pt x="1119" y="185"/>
                      <a:pt x="1588" y="97"/>
                    </a:cubicBezTo>
                    <a:lnTo>
                      <a:pt x="1571" y="1"/>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6"/>
              <p:cNvSpPr/>
              <p:nvPr/>
            </p:nvSpPr>
            <p:spPr>
              <a:xfrm>
                <a:off x="3190034" y="2229001"/>
                <a:ext cx="14736" cy="7902"/>
              </a:xfrm>
              <a:custGeom>
                <a:avLst/>
                <a:gdLst/>
                <a:ahLst/>
                <a:cxnLst/>
                <a:rect l="l" t="t" r="r" b="b"/>
                <a:pathLst>
                  <a:path w="1449" h="777" extrusionOk="0">
                    <a:moveTo>
                      <a:pt x="1414" y="0"/>
                    </a:moveTo>
                    <a:cubicBezTo>
                      <a:pt x="963" y="272"/>
                      <a:pt x="490" y="508"/>
                      <a:pt x="0" y="699"/>
                    </a:cubicBezTo>
                    <a:lnTo>
                      <a:pt x="31" y="776"/>
                    </a:lnTo>
                    <a:cubicBezTo>
                      <a:pt x="524" y="579"/>
                      <a:pt x="998" y="337"/>
                      <a:pt x="1449" y="58"/>
                    </a:cubicBezTo>
                    <a:lnTo>
                      <a:pt x="1414"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6"/>
              <p:cNvSpPr/>
              <p:nvPr/>
            </p:nvSpPr>
            <p:spPr>
              <a:xfrm>
                <a:off x="3217541" y="2214012"/>
                <a:ext cx="6061" cy="5848"/>
              </a:xfrm>
              <a:custGeom>
                <a:avLst/>
                <a:gdLst/>
                <a:ahLst/>
                <a:cxnLst/>
                <a:rect l="l" t="t" r="r" b="b"/>
                <a:pathLst>
                  <a:path w="596" h="575" extrusionOk="0">
                    <a:moveTo>
                      <a:pt x="595" y="1"/>
                    </a:moveTo>
                    <a:lnTo>
                      <a:pt x="0" y="557"/>
                    </a:lnTo>
                    <a:lnTo>
                      <a:pt x="15" y="575"/>
                    </a:lnTo>
                    <a:lnTo>
                      <a:pt x="595" y="1"/>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6"/>
              <p:cNvSpPr/>
              <p:nvPr/>
            </p:nvSpPr>
            <p:spPr>
              <a:xfrm>
                <a:off x="3024340" y="2046602"/>
                <a:ext cx="4912" cy="6834"/>
              </a:xfrm>
              <a:custGeom>
                <a:avLst/>
                <a:gdLst/>
                <a:ahLst/>
                <a:cxnLst/>
                <a:rect l="l" t="t" r="r" b="b"/>
                <a:pathLst>
                  <a:path w="483" h="672" extrusionOk="0">
                    <a:moveTo>
                      <a:pt x="0" y="1"/>
                    </a:moveTo>
                    <a:lnTo>
                      <a:pt x="0" y="1"/>
                    </a:lnTo>
                    <a:cubicBezTo>
                      <a:pt x="135" y="238"/>
                      <a:pt x="299" y="458"/>
                      <a:pt x="468" y="672"/>
                    </a:cubicBezTo>
                    <a:lnTo>
                      <a:pt x="482" y="659"/>
                    </a:lnTo>
                    <a:cubicBezTo>
                      <a:pt x="307" y="451"/>
                      <a:pt x="140" y="235"/>
                      <a:pt x="0"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6"/>
              <p:cNvSpPr/>
              <p:nvPr/>
            </p:nvSpPr>
            <p:spPr>
              <a:xfrm>
                <a:off x="3040539" y="2064835"/>
                <a:ext cx="13577" cy="10363"/>
              </a:xfrm>
              <a:custGeom>
                <a:avLst/>
                <a:gdLst/>
                <a:ahLst/>
                <a:cxnLst/>
                <a:rect l="l" t="t" r="r" b="b"/>
                <a:pathLst>
                  <a:path w="1335" h="1019" extrusionOk="0">
                    <a:moveTo>
                      <a:pt x="36" y="0"/>
                    </a:moveTo>
                    <a:lnTo>
                      <a:pt x="1" y="42"/>
                    </a:lnTo>
                    <a:cubicBezTo>
                      <a:pt x="405" y="400"/>
                      <a:pt x="842" y="723"/>
                      <a:pt x="1293" y="1019"/>
                    </a:cubicBezTo>
                    <a:lnTo>
                      <a:pt x="1335" y="955"/>
                    </a:lnTo>
                    <a:cubicBezTo>
                      <a:pt x="883" y="664"/>
                      <a:pt x="449" y="345"/>
                      <a:pt x="36" y="0"/>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6"/>
              <p:cNvSpPr/>
              <p:nvPr/>
            </p:nvSpPr>
            <p:spPr>
              <a:xfrm>
                <a:off x="3067996" y="2082569"/>
                <a:ext cx="15479" cy="7444"/>
              </a:xfrm>
              <a:custGeom>
                <a:avLst/>
                <a:gdLst/>
                <a:ahLst/>
                <a:cxnLst/>
                <a:rect l="l" t="t" r="r" b="b"/>
                <a:pathLst>
                  <a:path w="1522" h="732" extrusionOk="0">
                    <a:moveTo>
                      <a:pt x="41" y="1"/>
                    </a:moveTo>
                    <a:lnTo>
                      <a:pt x="1" y="81"/>
                    </a:lnTo>
                    <a:cubicBezTo>
                      <a:pt x="485" y="323"/>
                      <a:pt x="981" y="538"/>
                      <a:pt x="1487" y="732"/>
                    </a:cubicBezTo>
                    <a:lnTo>
                      <a:pt x="1522" y="637"/>
                    </a:lnTo>
                    <a:cubicBezTo>
                      <a:pt x="1018" y="450"/>
                      <a:pt x="524" y="238"/>
                      <a:pt x="41"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6"/>
              <p:cNvSpPr/>
              <p:nvPr/>
            </p:nvSpPr>
            <p:spPr>
              <a:xfrm>
                <a:off x="3098757" y="2094091"/>
                <a:ext cx="16282" cy="5024"/>
              </a:xfrm>
              <a:custGeom>
                <a:avLst/>
                <a:gdLst/>
                <a:ahLst/>
                <a:cxnLst/>
                <a:rect l="l" t="t" r="r" b="b"/>
                <a:pathLst>
                  <a:path w="1601" h="494" extrusionOk="0">
                    <a:moveTo>
                      <a:pt x="31" y="1"/>
                    </a:moveTo>
                    <a:lnTo>
                      <a:pt x="0" y="109"/>
                    </a:lnTo>
                    <a:cubicBezTo>
                      <a:pt x="520" y="258"/>
                      <a:pt x="1047" y="385"/>
                      <a:pt x="1576" y="493"/>
                    </a:cubicBezTo>
                    <a:lnTo>
                      <a:pt x="1601" y="370"/>
                    </a:lnTo>
                    <a:cubicBezTo>
                      <a:pt x="1073" y="266"/>
                      <a:pt x="549" y="144"/>
                      <a:pt x="31"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6"/>
              <p:cNvSpPr/>
              <p:nvPr/>
            </p:nvSpPr>
            <p:spPr>
              <a:xfrm>
                <a:off x="3131044" y="2100477"/>
                <a:ext cx="16506" cy="2980"/>
              </a:xfrm>
              <a:custGeom>
                <a:avLst/>
                <a:gdLst/>
                <a:ahLst/>
                <a:cxnLst/>
                <a:rect l="l" t="t" r="r" b="b"/>
                <a:pathLst>
                  <a:path w="1623" h="293" extrusionOk="0">
                    <a:moveTo>
                      <a:pt x="18" y="0"/>
                    </a:moveTo>
                    <a:lnTo>
                      <a:pt x="1" y="134"/>
                    </a:lnTo>
                    <a:lnTo>
                      <a:pt x="1614" y="292"/>
                    </a:lnTo>
                    <a:lnTo>
                      <a:pt x="1623" y="170"/>
                    </a:lnTo>
                    <a:lnTo>
                      <a:pt x="18"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6"/>
              <p:cNvSpPr/>
              <p:nvPr/>
            </p:nvSpPr>
            <p:spPr>
              <a:xfrm>
                <a:off x="3163930" y="2101839"/>
                <a:ext cx="16496" cy="2207"/>
              </a:xfrm>
              <a:custGeom>
                <a:avLst/>
                <a:gdLst/>
                <a:ahLst/>
                <a:cxnLst/>
                <a:rect l="l" t="t" r="r" b="b"/>
                <a:pathLst>
                  <a:path w="1622" h="217" extrusionOk="0">
                    <a:moveTo>
                      <a:pt x="1608" y="1"/>
                    </a:moveTo>
                    <a:cubicBezTo>
                      <a:pt x="1075" y="70"/>
                      <a:pt x="537" y="103"/>
                      <a:pt x="1" y="106"/>
                    </a:cubicBezTo>
                    <a:lnTo>
                      <a:pt x="2" y="217"/>
                    </a:lnTo>
                    <a:cubicBezTo>
                      <a:pt x="543" y="211"/>
                      <a:pt x="1084" y="173"/>
                      <a:pt x="1621" y="101"/>
                    </a:cubicBezTo>
                    <a:lnTo>
                      <a:pt x="1608" y="1"/>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6"/>
              <p:cNvSpPr/>
              <p:nvPr/>
            </p:nvSpPr>
            <p:spPr>
              <a:xfrm>
                <a:off x="3196339" y="2093196"/>
                <a:ext cx="15774" cy="6346"/>
              </a:xfrm>
              <a:custGeom>
                <a:avLst/>
                <a:gdLst/>
                <a:ahLst/>
                <a:cxnLst/>
                <a:rect l="l" t="t" r="r" b="b"/>
                <a:pathLst>
                  <a:path w="1551" h="624" extrusionOk="0">
                    <a:moveTo>
                      <a:pt x="1519" y="0"/>
                    </a:moveTo>
                    <a:cubicBezTo>
                      <a:pt x="1026" y="216"/>
                      <a:pt x="518" y="396"/>
                      <a:pt x="0" y="537"/>
                    </a:cubicBezTo>
                    <a:lnTo>
                      <a:pt x="24" y="624"/>
                    </a:lnTo>
                    <a:cubicBezTo>
                      <a:pt x="545" y="478"/>
                      <a:pt x="1057" y="295"/>
                      <a:pt x="1551" y="74"/>
                    </a:cubicBezTo>
                    <a:lnTo>
                      <a:pt x="1519"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6"/>
              <p:cNvSpPr/>
              <p:nvPr/>
            </p:nvSpPr>
            <p:spPr>
              <a:xfrm>
                <a:off x="3226215" y="2075695"/>
                <a:ext cx="13485" cy="10394"/>
              </a:xfrm>
              <a:custGeom>
                <a:avLst/>
                <a:gdLst/>
                <a:ahLst/>
                <a:cxnLst/>
                <a:rect l="l" t="t" r="r" b="b"/>
                <a:pathLst>
                  <a:path w="1326" h="1022" extrusionOk="0">
                    <a:moveTo>
                      <a:pt x="1296" y="0"/>
                    </a:moveTo>
                    <a:cubicBezTo>
                      <a:pt x="889" y="355"/>
                      <a:pt x="455" y="673"/>
                      <a:pt x="2" y="962"/>
                    </a:cubicBezTo>
                    <a:lnTo>
                      <a:pt x="0" y="962"/>
                    </a:lnTo>
                    <a:lnTo>
                      <a:pt x="39" y="1021"/>
                    </a:lnTo>
                    <a:cubicBezTo>
                      <a:pt x="495" y="728"/>
                      <a:pt x="922" y="395"/>
                      <a:pt x="1325" y="34"/>
                    </a:cubicBezTo>
                    <a:lnTo>
                      <a:pt x="1296"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6"/>
              <p:cNvSpPr/>
              <p:nvPr/>
            </p:nvSpPr>
            <p:spPr>
              <a:xfrm>
                <a:off x="3250865" y="2057249"/>
                <a:ext cx="4912" cy="6814"/>
              </a:xfrm>
              <a:custGeom>
                <a:avLst/>
                <a:gdLst/>
                <a:ahLst/>
                <a:cxnLst/>
                <a:rect l="l" t="t" r="r" b="b"/>
                <a:pathLst>
                  <a:path w="483" h="670" extrusionOk="0">
                    <a:moveTo>
                      <a:pt x="482" y="0"/>
                    </a:moveTo>
                    <a:lnTo>
                      <a:pt x="482" y="0"/>
                    </a:lnTo>
                    <a:cubicBezTo>
                      <a:pt x="338" y="231"/>
                      <a:pt x="173" y="448"/>
                      <a:pt x="1" y="659"/>
                    </a:cubicBezTo>
                    <a:lnTo>
                      <a:pt x="1" y="660"/>
                    </a:lnTo>
                    <a:lnTo>
                      <a:pt x="12" y="669"/>
                    </a:lnTo>
                    <a:cubicBezTo>
                      <a:pt x="180" y="455"/>
                      <a:pt x="343" y="234"/>
                      <a:pt x="482" y="0"/>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6"/>
              <p:cNvSpPr/>
              <p:nvPr/>
            </p:nvSpPr>
            <p:spPr>
              <a:xfrm>
                <a:off x="3017527" y="1900598"/>
                <a:ext cx="5563" cy="7658"/>
              </a:xfrm>
              <a:custGeom>
                <a:avLst/>
                <a:gdLst/>
                <a:ahLst/>
                <a:cxnLst/>
                <a:rect l="l" t="t" r="r" b="b"/>
                <a:pathLst>
                  <a:path w="547" h="753" extrusionOk="0">
                    <a:moveTo>
                      <a:pt x="0" y="0"/>
                    </a:moveTo>
                    <a:cubicBezTo>
                      <a:pt x="153" y="267"/>
                      <a:pt x="337" y="514"/>
                      <a:pt x="531" y="752"/>
                    </a:cubicBezTo>
                    <a:lnTo>
                      <a:pt x="547" y="740"/>
                    </a:lnTo>
                    <a:cubicBezTo>
                      <a:pt x="349" y="505"/>
                      <a:pt x="159" y="263"/>
                      <a:pt x="0" y="0"/>
                    </a:cubicBezTo>
                    <a:close/>
                  </a:path>
                </a:pathLst>
              </a:custGeom>
              <a:solidFill>
                <a:srgbClr val="DC6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6"/>
              <p:cNvSpPr/>
              <p:nvPr/>
            </p:nvSpPr>
            <p:spPr>
              <a:xfrm>
                <a:off x="3035526" y="1920549"/>
                <a:ext cx="14940" cy="11167"/>
              </a:xfrm>
              <a:custGeom>
                <a:avLst/>
                <a:gdLst/>
                <a:ahLst/>
                <a:cxnLst/>
                <a:rect l="l" t="t" r="r" b="b"/>
                <a:pathLst>
                  <a:path w="1469" h="1098" extrusionOk="0">
                    <a:moveTo>
                      <a:pt x="40" y="1"/>
                    </a:moveTo>
                    <a:lnTo>
                      <a:pt x="1" y="48"/>
                    </a:lnTo>
                    <a:cubicBezTo>
                      <a:pt x="448" y="432"/>
                      <a:pt x="925" y="781"/>
                      <a:pt x="1423" y="1097"/>
                    </a:cubicBezTo>
                    <a:lnTo>
                      <a:pt x="1468" y="1025"/>
                    </a:lnTo>
                    <a:cubicBezTo>
                      <a:pt x="973" y="713"/>
                      <a:pt x="495" y="371"/>
                      <a:pt x="40"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6"/>
              <p:cNvSpPr/>
              <p:nvPr/>
            </p:nvSpPr>
            <p:spPr>
              <a:xfrm>
                <a:off x="3065687" y="1939565"/>
                <a:ext cx="16943" cy="8014"/>
              </a:xfrm>
              <a:custGeom>
                <a:avLst/>
                <a:gdLst/>
                <a:ahLst/>
                <a:cxnLst/>
                <a:rect l="l" t="t" r="r" b="b"/>
                <a:pathLst>
                  <a:path w="1666" h="788" extrusionOk="0">
                    <a:moveTo>
                      <a:pt x="44" y="1"/>
                    </a:moveTo>
                    <a:lnTo>
                      <a:pt x="1" y="90"/>
                    </a:lnTo>
                    <a:cubicBezTo>
                      <a:pt x="531" y="349"/>
                      <a:pt x="1074" y="580"/>
                      <a:pt x="1626" y="787"/>
                    </a:cubicBezTo>
                    <a:lnTo>
                      <a:pt x="1665" y="682"/>
                    </a:lnTo>
                    <a:cubicBezTo>
                      <a:pt x="1115" y="480"/>
                      <a:pt x="573" y="254"/>
                      <a:pt x="44"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6"/>
              <p:cNvSpPr/>
              <p:nvPr/>
            </p:nvSpPr>
            <p:spPr>
              <a:xfrm>
                <a:off x="3099316" y="1951920"/>
                <a:ext cx="17767" cy="5461"/>
              </a:xfrm>
              <a:custGeom>
                <a:avLst/>
                <a:gdLst/>
                <a:ahLst/>
                <a:cxnLst/>
                <a:rect l="l" t="t" r="r" b="b"/>
                <a:pathLst>
                  <a:path w="1747" h="537" extrusionOk="0">
                    <a:moveTo>
                      <a:pt x="34" y="0"/>
                    </a:moveTo>
                    <a:lnTo>
                      <a:pt x="0" y="121"/>
                    </a:lnTo>
                    <a:cubicBezTo>
                      <a:pt x="568" y="281"/>
                      <a:pt x="1142" y="419"/>
                      <a:pt x="1719" y="537"/>
                    </a:cubicBezTo>
                    <a:lnTo>
                      <a:pt x="1747" y="401"/>
                    </a:lnTo>
                    <a:cubicBezTo>
                      <a:pt x="1172" y="287"/>
                      <a:pt x="600" y="155"/>
                      <a:pt x="34" y="0"/>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6"/>
              <p:cNvSpPr/>
              <p:nvPr/>
            </p:nvSpPr>
            <p:spPr>
              <a:xfrm>
                <a:off x="3134521" y="1958855"/>
                <a:ext cx="18011" cy="3387"/>
              </a:xfrm>
              <a:custGeom>
                <a:avLst/>
                <a:gdLst/>
                <a:ahLst/>
                <a:cxnLst/>
                <a:rect l="l" t="t" r="r" b="b"/>
                <a:pathLst>
                  <a:path w="1771" h="333" extrusionOk="0">
                    <a:moveTo>
                      <a:pt x="22" y="0"/>
                    </a:moveTo>
                    <a:lnTo>
                      <a:pt x="0" y="153"/>
                    </a:lnTo>
                    <a:lnTo>
                      <a:pt x="1760" y="332"/>
                    </a:lnTo>
                    <a:lnTo>
                      <a:pt x="1771" y="193"/>
                    </a:lnTo>
                    <a:lnTo>
                      <a:pt x="22"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6"/>
              <p:cNvSpPr/>
              <p:nvPr/>
            </p:nvSpPr>
            <p:spPr>
              <a:xfrm>
                <a:off x="3170367" y="1961407"/>
                <a:ext cx="18001" cy="1729"/>
              </a:xfrm>
              <a:custGeom>
                <a:avLst/>
                <a:gdLst/>
                <a:ahLst/>
                <a:cxnLst/>
                <a:rect l="l" t="t" r="r" b="b"/>
                <a:pathLst>
                  <a:path w="1770" h="170" extrusionOk="0">
                    <a:moveTo>
                      <a:pt x="1761" y="0"/>
                    </a:moveTo>
                    <a:cubicBezTo>
                      <a:pt x="1328" y="30"/>
                      <a:pt x="894" y="44"/>
                      <a:pt x="461" y="44"/>
                    </a:cubicBezTo>
                    <a:cubicBezTo>
                      <a:pt x="308" y="44"/>
                      <a:pt x="155" y="43"/>
                      <a:pt x="3" y="39"/>
                    </a:cubicBezTo>
                    <a:lnTo>
                      <a:pt x="0" y="166"/>
                    </a:lnTo>
                    <a:cubicBezTo>
                      <a:pt x="112" y="168"/>
                      <a:pt x="223" y="169"/>
                      <a:pt x="334" y="169"/>
                    </a:cubicBezTo>
                    <a:cubicBezTo>
                      <a:pt x="813" y="169"/>
                      <a:pt x="1292" y="152"/>
                      <a:pt x="1769" y="115"/>
                    </a:cubicBezTo>
                    <a:lnTo>
                      <a:pt x="1761"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6"/>
              <p:cNvSpPr/>
              <p:nvPr/>
            </p:nvSpPr>
            <p:spPr>
              <a:xfrm>
                <a:off x="3206020" y="1955204"/>
                <a:ext cx="17686" cy="5105"/>
              </a:xfrm>
              <a:custGeom>
                <a:avLst/>
                <a:gdLst/>
                <a:ahLst/>
                <a:cxnLst/>
                <a:rect l="l" t="t" r="r" b="b"/>
                <a:pathLst>
                  <a:path w="1739" h="502" extrusionOk="0">
                    <a:moveTo>
                      <a:pt x="1712" y="0"/>
                    </a:moveTo>
                    <a:cubicBezTo>
                      <a:pt x="1150" y="167"/>
                      <a:pt x="578" y="300"/>
                      <a:pt x="0" y="401"/>
                    </a:cubicBezTo>
                    <a:lnTo>
                      <a:pt x="19" y="502"/>
                    </a:lnTo>
                    <a:cubicBezTo>
                      <a:pt x="599" y="397"/>
                      <a:pt x="1174" y="260"/>
                      <a:pt x="1738" y="89"/>
                    </a:cubicBezTo>
                    <a:lnTo>
                      <a:pt x="1712"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6"/>
              <p:cNvSpPr/>
              <p:nvPr/>
            </p:nvSpPr>
            <p:spPr>
              <a:xfrm>
                <a:off x="3240208" y="1940714"/>
                <a:ext cx="16109" cy="9082"/>
              </a:xfrm>
              <a:custGeom>
                <a:avLst/>
                <a:gdLst/>
                <a:ahLst/>
                <a:cxnLst/>
                <a:rect l="l" t="t" r="r" b="b"/>
                <a:pathLst>
                  <a:path w="1584" h="893" extrusionOk="0">
                    <a:moveTo>
                      <a:pt x="1557" y="0"/>
                    </a:moveTo>
                    <a:cubicBezTo>
                      <a:pt x="1059" y="311"/>
                      <a:pt x="536" y="579"/>
                      <a:pt x="1" y="819"/>
                    </a:cubicBezTo>
                    <a:lnTo>
                      <a:pt x="33" y="892"/>
                    </a:lnTo>
                    <a:cubicBezTo>
                      <a:pt x="571" y="650"/>
                      <a:pt x="1090" y="365"/>
                      <a:pt x="1584" y="44"/>
                    </a:cubicBezTo>
                    <a:lnTo>
                      <a:pt x="1557" y="0"/>
                    </a:ln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6"/>
              <p:cNvSpPr/>
              <p:nvPr/>
            </p:nvSpPr>
            <p:spPr>
              <a:xfrm>
                <a:off x="3270389" y="1923325"/>
                <a:ext cx="6560" cy="6844"/>
              </a:xfrm>
              <a:custGeom>
                <a:avLst/>
                <a:gdLst/>
                <a:ahLst/>
                <a:cxnLst/>
                <a:rect l="l" t="t" r="r" b="b"/>
                <a:pathLst>
                  <a:path w="645" h="673" extrusionOk="0">
                    <a:moveTo>
                      <a:pt x="645" y="1"/>
                    </a:moveTo>
                    <a:lnTo>
                      <a:pt x="645" y="1"/>
                    </a:lnTo>
                    <a:cubicBezTo>
                      <a:pt x="450" y="239"/>
                      <a:pt x="229" y="454"/>
                      <a:pt x="1" y="660"/>
                    </a:cubicBezTo>
                    <a:lnTo>
                      <a:pt x="13" y="672"/>
                    </a:lnTo>
                    <a:cubicBezTo>
                      <a:pt x="237" y="463"/>
                      <a:pt x="454" y="243"/>
                      <a:pt x="645" y="1"/>
                    </a:cubicBezTo>
                    <a:close/>
                  </a:path>
                </a:pathLst>
              </a:custGeom>
              <a:solidFill>
                <a:srgbClr val="EC0B11">
                  <a:alpha val="88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itle 1"/>
          <p:cNvSpPr>
            <a:spLocks noGrp="1"/>
          </p:cNvSpPr>
          <p:nvPr>
            <p:ph type="title"/>
          </p:nvPr>
        </p:nvSpPr>
        <p:spPr>
          <a:xfrm>
            <a:off x="895227" y="659997"/>
            <a:ext cx="7704000" cy="572700"/>
          </a:xfrm>
        </p:spPr>
        <p:txBody>
          <a:bodyPr/>
          <a:lstStyle/>
          <a:p>
            <a:pPr algn="ctr"/>
            <a:r>
              <a:rPr lang="en-US" dirty="0" smtClean="0">
                <a:solidFill>
                  <a:srgbClr val="0094E0"/>
                </a:solidFill>
              </a:rPr>
              <a:t>Treatment</a:t>
            </a:r>
            <a:r>
              <a:rPr lang="en-US" dirty="0" smtClean="0"/>
              <a:t> </a:t>
            </a:r>
            <a:endParaRPr lang="ar-JO"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43"/>
          <p:cNvSpPr txBox="1">
            <a:spLocks noGrp="1"/>
          </p:cNvSpPr>
          <p:nvPr>
            <p:ph type="title"/>
          </p:nvPr>
        </p:nvSpPr>
        <p:spPr>
          <a:xfrm>
            <a:off x="3353595" y="353642"/>
            <a:ext cx="2320912"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T</a:t>
            </a:r>
            <a:r>
              <a:rPr lang="en" dirty="0" smtClean="0">
                <a:latin typeface="Times New Roman" panose="02020603050405020304" pitchFamily="18" charset="0"/>
                <a:cs typeface="Times New Roman" panose="02020603050405020304" pitchFamily="18" charset="0"/>
              </a:rPr>
              <a:t>reatment</a:t>
            </a:r>
            <a:endParaRPr dirty="0">
              <a:latin typeface="Times New Roman" panose="02020603050405020304" pitchFamily="18" charset="0"/>
              <a:cs typeface="Times New Roman" panose="02020603050405020304" pitchFamily="18" charset="0"/>
            </a:endParaRPr>
          </a:p>
        </p:txBody>
      </p:sp>
      <p:sp>
        <p:nvSpPr>
          <p:cNvPr id="693" name="Google Shape;693;p43"/>
          <p:cNvSpPr/>
          <p:nvPr/>
        </p:nvSpPr>
        <p:spPr>
          <a:xfrm>
            <a:off x="3657300" y="1132725"/>
            <a:ext cx="1829400" cy="35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dk2"/>
              </a:solidFill>
              <a:latin typeface="Sora SemiBold"/>
              <a:ea typeface="Sora SemiBold"/>
              <a:cs typeface="Sora SemiBold"/>
              <a:sym typeface="Sora SemiBold"/>
            </a:endParaRPr>
          </a:p>
        </p:txBody>
      </p:sp>
      <p:cxnSp>
        <p:nvCxnSpPr>
          <p:cNvPr id="709" name="Google Shape;709;p43"/>
          <p:cNvCxnSpPr/>
          <p:nvPr/>
        </p:nvCxnSpPr>
        <p:spPr>
          <a:xfrm rot="5400000">
            <a:off x="3838500" y="605168"/>
            <a:ext cx="363300" cy="977700"/>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710" name="Google Shape;710;p43"/>
          <p:cNvCxnSpPr/>
          <p:nvPr/>
        </p:nvCxnSpPr>
        <p:spPr>
          <a:xfrm rot="-5400000" flipH="1">
            <a:off x="4816200" y="605168"/>
            <a:ext cx="363300" cy="977700"/>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5" name="مربع نص 4"/>
          <p:cNvSpPr txBox="1"/>
          <p:nvPr/>
        </p:nvSpPr>
        <p:spPr>
          <a:xfrm>
            <a:off x="2813106" y="1311228"/>
            <a:ext cx="1436387" cy="646331"/>
          </a:xfrm>
          <a:prstGeom prst="rect">
            <a:avLst/>
          </a:prstGeom>
          <a:noFill/>
        </p:spPr>
        <p:txBody>
          <a:bodyPr wrap="square" rtlCol="0">
            <a:spAutoFit/>
          </a:bodyPr>
          <a:lstStyle/>
          <a:p>
            <a:pPr algn="ctr"/>
            <a:r>
              <a:rPr lang="en-US" sz="1800" dirty="0" smtClean="0">
                <a:latin typeface="Times New Roman" panose="02020603050405020304" pitchFamily="18" charset="0"/>
                <a:cs typeface="Times New Roman" panose="02020603050405020304" pitchFamily="18" charset="0"/>
              </a:rPr>
              <a:t>Primary varicose vein </a:t>
            </a:r>
            <a:endParaRPr lang="en-US" sz="1800" dirty="0">
              <a:latin typeface="Times New Roman" panose="02020603050405020304" pitchFamily="18" charset="0"/>
              <a:cs typeface="Times New Roman" panose="02020603050405020304" pitchFamily="18" charset="0"/>
            </a:endParaRPr>
          </a:p>
        </p:txBody>
      </p:sp>
      <p:sp>
        <p:nvSpPr>
          <p:cNvPr id="6" name="مربع نص 5"/>
          <p:cNvSpPr txBox="1"/>
          <p:nvPr/>
        </p:nvSpPr>
        <p:spPr>
          <a:xfrm>
            <a:off x="4785324" y="1308675"/>
            <a:ext cx="1402752" cy="646331"/>
          </a:xfrm>
          <a:prstGeom prst="rect">
            <a:avLst/>
          </a:prstGeom>
          <a:noFill/>
        </p:spPr>
        <p:txBody>
          <a:bodyPr wrap="square" rtlCol="0">
            <a:spAutoFit/>
          </a:bodyPr>
          <a:lstStyle/>
          <a:p>
            <a:pPr algn="ctr"/>
            <a:r>
              <a:rPr lang="en-US" sz="1800" dirty="0" smtClean="0">
                <a:latin typeface="Times New Roman" panose="02020603050405020304" pitchFamily="18" charset="0"/>
                <a:cs typeface="Times New Roman" panose="02020603050405020304" pitchFamily="18" charset="0"/>
              </a:rPr>
              <a:t>Secondary varicose vein </a:t>
            </a:r>
            <a:endParaRPr lang="en-US" sz="1800" dirty="0">
              <a:latin typeface="Times New Roman" panose="02020603050405020304" pitchFamily="18" charset="0"/>
              <a:cs typeface="Times New Roman" panose="02020603050405020304" pitchFamily="18" charset="0"/>
            </a:endParaRPr>
          </a:p>
        </p:txBody>
      </p:sp>
      <p:cxnSp>
        <p:nvCxnSpPr>
          <p:cNvPr id="8" name="رابط مستقيم 7"/>
          <p:cNvCxnSpPr/>
          <p:nvPr/>
        </p:nvCxnSpPr>
        <p:spPr>
          <a:xfrm flipH="1">
            <a:off x="3806456" y="2594344"/>
            <a:ext cx="31897" cy="244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72" name="رابط مستقيم 671"/>
          <p:cNvCxnSpPr/>
          <p:nvPr/>
        </p:nvCxnSpPr>
        <p:spPr>
          <a:xfrm>
            <a:off x="720000" y="2220094"/>
            <a:ext cx="7208876" cy="3713"/>
          </a:xfrm>
          <a:prstGeom prst="line">
            <a:avLst/>
          </a:prstGeom>
        </p:spPr>
        <p:style>
          <a:lnRef idx="1">
            <a:schemeClr val="dk1"/>
          </a:lnRef>
          <a:fillRef idx="0">
            <a:schemeClr val="dk1"/>
          </a:fillRef>
          <a:effectRef idx="0">
            <a:schemeClr val="dk1"/>
          </a:effectRef>
          <a:fontRef idx="minor">
            <a:schemeClr val="tx1"/>
          </a:fontRef>
        </p:style>
      </p:cxnSp>
      <p:cxnSp>
        <p:nvCxnSpPr>
          <p:cNvPr id="676" name="رابط مستقيم 675"/>
          <p:cNvCxnSpPr/>
          <p:nvPr/>
        </p:nvCxnSpPr>
        <p:spPr>
          <a:xfrm>
            <a:off x="6060559" y="2221254"/>
            <a:ext cx="0" cy="246888"/>
          </a:xfrm>
          <a:prstGeom prst="line">
            <a:avLst/>
          </a:prstGeom>
        </p:spPr>
        <p:style>
          <a:lnRef idx="1">
            <a:schemeClr val="dk1"/>
          </a:lnRef>
          <a:fillRef idx="0">
            <a:schemeClr val="dk1"/>
          </a:fillRef>
          <a:effectRef idx="0">
            <a:schemeClr val="dk1"/>
          </a:effectRef>
          <a:fontRef idx="minor">
            <a:schemeClr val="tx1"/>
          </a:fontRef>
        </p:style>
      </p:cxnSp>
      <p:cxnSp>
        <p:nvCxnSpPr>
          <p:cNvPr id="63" name="رابط مستقيم 62"/>
          <p:cNvCxnSpPr/>
          <p:nvPr/>
        </p:nvCxnSpPr>
        <p:spPr>
          <a:xfrm>
            <a:off x="6639039" y="3467042"/>
            <a:ext cx="0" cy="246888"/>
          </a:xfrm>
          <a:prstGeom prst="line">
            <a:avLst/>
          </a:prstGeom>
        </p:spPr>
        <p:style>
          <a:lnRef idx="1">
            <a:schemeClr val="dk1"/>
          </a:lnRef>
          <a:fillRef idx="0">
            <a:schemeClr val="dk1"/>
          </a:fillRef>
          <a:effectRef idx="0">
            <a:schemeClr val="dk1"/>
          </a:effectRef>
          <a:fontRef idx="minor">
            <a:schemeClr val="tx1"/>
          </a:fontRef>
        </p:style>
      </p:cxnSp>
      <p:cxnSp>
        <p:nvCxnSpPr>
          <p:cNvPr id="64" name="رابط مستقيم 63"/>
          <p:cNvCxnSpPr/>
          <p:nvPr/>
        </p:nvCxnSpPr>
        <p:spPr>
          <a:xfrm>
            <a:off x="3941667" y="3467042"/>
            <a:ext cx="0" cy="246888"/>
          </a:xfrm>
          <a:prstGeom prst="line">
            <a:avLst/>
          </a:prstGeom>
        </p:spPr>
        <p:style>
          <a:lnRef idx="1">
            <a:schemeClr val="dk1"/>
          </a:lnRef>
          <a:fillRef idx="0">
            <a:schemeClr val="dk1"/>
          </a:fillRef>
          <a:effectRef idx="0">
            <a:schemeClr val="dk1"/>
          </a:effectRef>
          <a:fontRef idx="minor">
            <a:schemeClr val="tx1"/>
          </a:fontRef>
        </p:style>
      </p:cxnSp>
      <p:cxnSp>
        <p:nvCxnSpPr>
          <p:cNvPr id="65" name="رابط مستقيم 64"/>
          <p:cNvCxnSpPr/>
          <p:nvPr/>
        </p:nvCxnSpPr>
        <p:spPr>
          <a:xfrm>
            <a:off x="1519676" y="3467042"/>
            <a:ext cx="0" cy="246888"/>
          </a:xfrm>
          <a:prstGeom prst="line">
            <a:avLst/>
          </a:prstGeom>
        </p:spPr>
        <p:style>
          <a:lnRef idx="1">
            <a:schemeClr val="dk1"/>
          </a:lnRef>
          <a:fillRef idx="0">
            <a:schemeClr val="dk1"/>
          </a:fillRef>
          <a:effectRef idx="0">
            <a:schemeClr val="dk1"/>
          </a:effectRef>
          <a:fontRef idx="minor">
            <a:schemeClr val="tx1"/>
          </a:fontRef>
        </p:style>
      </p:cxnSp>
      <p:cxnSp>
        <p:nvCxnSpPr>
          <p:cNvPr id="66" name="رابط مستقيم 65"/>
          <p:cNvCxnSpPr/>
          <p:nvPr/>
        </p:nvCxnSpPr>
        <p:spPr>
          <a:xfrm>
            <a:off x="4143684" y="2220687"/>
            <a:ext cx="0" cy="246888"/>
          </a:xfrm>
          <a:prstGeom prst="line">
            <a:avLst/>
          </a:prstGeom>
        </p:spPr>
        <p:style>
          <a:lnRef idx="1">
            <a:schemeClr val="dk1"/>
          </a:lnRef>
          <a:fillRef idx="0">
            <a:schemeClr val="dk1"/>
          </a:fillRef>
          <a:effectRef idx="0">
            <a:schemeClr val="dk1"/>
          </a:effectRef>
          <a:fontRef idx="minor">
            <a:schemeClr val="tx1"/>
          </a:fontRef>
        </p:style>
      </p:cxnSp>
      <p:cxnSp>
        <p:nvCxnSpPr>
          <p:cNvPr id="67" name="رابط مستقيم 66"/>
          <p:cNvCxnSpPr/>
          <p:nvPr/>
        </p:nvCxnSpPr>
        <p:spPr>
          <a:xfrm flipH="1">
            <a:off x="2485006" y="2221254"/>
            <a:ext cx="1" cy="246321"/>
          </a:xfrm>
          <a:prstGeom prst="line">
            <a:avLst/>
          </a:prstGeom>
        </p:spPr>
        <p:style>
          <a:lnRef idx="1">
            <a:schemeClr val="dk1"/>
          </a:lnRef>
          <a:fillRef idx="0">
            <a:schemeClr val="dk1"/>
          </a:fillRef>
          <a:effectRef idx="0">
            <a:schemeClr val="dk1"/>
          </a:effectRef>
          <a:fontRef idx="minor">
            <a:schemeClr val="tx1"/>
          </a:fontRef>
        </p:style>
      </p:cxnSp>
      <p:cxnSp>
        <p:nvCxnSpPr>
          <p:cNvPr id="68" name="رابط مستقيم 67"/>
          <p:cNvCxnSpPr/>
          <p:nvPr/>
        </p:nvCxnSpPr>
        <p:spPr>
          <a:xfrm>
            <a:off x="720000" y="2222652"/>
            <a:ext cx="0" cy="241005"/>
          </a:xfrm>
          <a:prstGeom prst="line">
            <a:avLst/>
          </a:prstGeom>
        </p:spPr>
        <p:style>
          <a:lnRef idx="1">
            <a:schemeClr val="dk1"/>
          </a:lnRef>
          <a:fillRef idx="0">
            <a:schemeClr val="dk1"/>
          </a:fillRef>
          <a:effectRef idx="0">
            <a:schemeClr val="dk1"/>
          </a:effectRef>
          <a:fontRef idx="minor">
            <a:schemeClr val="tx1"/>
          </a:fontRef>
        </p:style>
      </p:cxnSp>
      <p:cxnSp>
        <p:nvCxnSpPr>
          <p:cNvPr id="74" name="رابط مستقيم 73"/>
          <p:cNvCxnSpPr/>
          <p:nvPr/>
        </p:nvCxnSpPr>
        <p:spPr>
          <a:xfrm>
            <a:off x="3519377" y="1915972"/>
            <a:ext cx="0" cy="298598"/>
          </a:xfrm>
          <a:prstGeom prst="line">
            <a:avLst/>
          </a:prstGeom>
        </p:spPr>
        <p:style>
          <a:lnRef idx="1">
            <a:schemeClr val="dk1"/>
          </a:lnRef>
          <a:fillRef idx="0">
            <a:schemeClr val="dk1"/>
          </a:fillRef>
          <a:effectRef idx="0">
            <a:schemeClr val="dk1"/>
          </a:effectRef>
          <a:fontRef idx="minor">
            <a:schemeClr val="tx1"/>
          </a:fontRef>
        </p:style>
      </p:cxnSp>
      <p:sp>
        <p:nvSpPr>
          <p:cNvPr id="685" name="مربع نص 684"/>
          <p:cNvSpPr txBox="1"/>
          <p:nvPr/>
        </p:nvSpPr>
        <p:spPr>
          <a:xfrm>
            <a:off x="180221" y="2519932"/>
            <a:ext cx="1339455" cy="584775"/>
          </a:xfrm>
          <a:prstGeom prst="rect">
            <a:avLst/>
          </a:prstGeom>
          <a:noFill/>
          <a:ln>
            <a:noFill/>
          </a:ln>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Conservative treatment</a:t>
            </a:r>
            <a:endParaRPr lang="en-US" sz="1600" dirty="0">
              <a:latin typeface="Times New Roman" panose="02020603050405020304" pitchFamily="18" charset="0"/>
              <a:cs typeface="Times New Roman" panose="02020603050405020304" pitchFamily="18" charset="0"/>
            </a:endParaRPr>
          </a:p>
        </p:txBody>
      </p:sp>
      <p:sp>
        <p:nvSpPr>
          <p:cNvPr id="78" name="مربع نص 77"/>
          <p:cNvSpPr txBox="1"/>
          <p:nvPr/>
        </p:nvSpPr>
        <p:spPr>
          <a:xfrm>
            <a:off x="1869824" y="2519932"/>
            <a:ext cx="1377712"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Fluids </a:t>
            </a:r>
          </a:p>
          <a:p>
            <a:r>
              <a:rPr lang="en-US" sz="1600" dirty="0" smtClean="0">
                <a:latin typeface="Times New Roman" panose="02020603050405020304" pitchFamily="18" charset="0"/>
                <a:cs typeface="Times New Roman" panose="02020603050405020304" pitchFamily="18" charset="0"/>
              </a:rPr>
              <a:t>sclera-therapy</a:t>
            </a:r>
            <a:endParaRPr lang="en-US" sz="1600" dirty="0">
              <a:latin typeface="Times New Roman" panose="02020603050405020304" pitchFamily="18" charset="0"/>
              <a:cs typeface="Times New Roman" panose="02020603050405020304" pitchFamily="18" charset="0"/>
            </a:endParaRPr>
          </a:p>
        </p:txBody>
      </p:sp>
      <p:sp>
        <p:nvSpPr>
          <p:cNvPr id="79" name="مربع نص 78"/>
          <p:cNvSpPr txBox="1"/>
          <p:nvPr/>
        </p:nvSpPr>
        <p:spPr>
          <a:xfrm>
            <a:off x="3549481" y="2519931"/>
            <a:ext cx="1244009"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Surface laser treatment</a:t>
            </a:r>
            <a:endParaRPr lang="en-US" sz="1600" dirty="0">
              <a:latin typeface="Times New Roman" panose="02020603050405020304" pitchFamily="18" charset="0"/>
              <a:cs typeface="Times New Roman" panose="02020603050405020304" pitchFamily="18" charset="0"/>
            </a:endParaRPr>
          </a:p>
        </p:txBody>
      </p:sp>
      <p:sp>
        <p:nvSpPr>
          <p:cNvPr id="80" name="مربع نص 79"/>
          <p:cNvSpPr txBox="1"/>
          <p:nvPr/>
        </p:nvSpPr>
        <p:spPr>
          <a:xfrm>
            <a:off x="5113893" y="2514614"/>
            <a:ext cx="1861429"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Ultra-sonic guided foam sclera-therapy</a:t>
            </a:r>
            <a:endParaRPr lang="en-US" sz="1600" dirty="0">
              <a:latin typeface="Times New Roman" panose="02020603050405020304" pitchFamily="18" charset="0"/>
              <a:cs typeface="Times New Roman" panose="02020603050405020304" pitchFamily="18" charset="0"/>
            </a:endParaRPr>
          </a:p>
        </p:txBody>
      </p:sp>
      <p:sp>
        <p:nvSpPr>
          <p:cNvPr id="81" name="مربع نص 80"/>
          <p:cNvSpPr txBox="1"/>
          <p:nvPr/>
        </p:nvSpPr>
        <p:spPr>
          <a:xfrm>
            <a:off x="5362487" y="3740938"/>
            <a:ext cx="2553103"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Minimal invasive surgery by </a:t>
            </a:r>
            <a:r>
              <a:rPr lang="en-US" sz="1600" dirty="0" err="1" smtClean="0">
                <a:latin typeface="Times New Roman" panose="02020603050405020304" pitchFamily="18" charset="0"/>
                <a:cs typeface="Times New Roman" panose="02020603050405020304" pitchFamily="18" charset="0"/>
              </a:rPr>
              <a:t>endovenous</a:t>
            </a:r>
            <a:r>
              <a:rPr lang="en-US" sz="1600" dirty="0" smtClean="0">
                <a:latin typeface="Times New Roman" panose="02020603050405020304" pitchFamily="18" charset="0"/>
                <a:cs typeface="Times New Roman" panose="02020603050405020304" pitchFamily="18" charset="0"/>
              </a:rPr>
              <a:t> thermal ablation</a:t>
            </a:r>
            <a:endParaRPr lang="en-US" sz="1600" dirty="0">
              <a:latin typeface="Times New Roman" panose="02020603050405020304" pitchFamily="18" charset="0"/>
              <a:cs typeface="Times New Roman" panose="02020603050405020304" pitchFamily="18" charset="0"/>
            </a:endParaRPr>
          </a:p>
        </p:txBody>
      </p:sp>
      <p:sp>
        <p:nvSpPr>
          <p:cNvPr id="82" name="مربع نص 81"/>
          <p:cNvSpPr txBox="1"/>
          <p:nvPr/>
        </p:nvSpPr>
        <p:spPr>
          <a:xfrm>
            <a:off x="3353595" y="3740938"/>
            <a:ext cx="1244009"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Ambulatory </a:t>
            </a:r>
            <a:r>
              <a:rPr lang="en-US" sz="1600" dirty="0" err="1" smtClean="0">
                <a:latin typeface="Times New Roman" panose="02020603050405020304" pitchFamily="18" charset="0"/>
                <a:cs typeface="Times New Roman" panose="02020603050405020304" pitchFamily="18" charset="0"/>
              </a:rPr>
              <a:t>phlebectomy</a:t>
            </a:r>
            <a:endParaRPr lang="en-US" sz="1600" dirty="0">
              <a:latin typeface="Times New Roman" panose="02020603050405020304" pitchFamily="18" charset="0"/>
              <a:cs typeface="Times New Roman" panose="02020603050405020304" pitchFamily="18" charset="0"/>
            </a:endParaRPr>
          </a:p>
        </p:txBody>
      </p:sp>
      <p:sp>
        <p:nvSpPr>
          <p:cNvPr id="83" name="مربع نص 82"/>
          <p:cNvSpPr txBox="1"/>
          <p:nvPr/>
        </p:nvSpPr>
        <p:spPr>
          <a:xfrm>
            <a:off x="657818" y="3740938"/>
            <a:ext cx="1723716"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Classical surgical treatment</a:t>
            </a:r>
            <a:endParaRPr lang="en-US" sz="1600" dirty="0">
              <a:latin typeface="Times New Roman" panose="02020603050405020304" pitchFamily="18" charset="0"/>
              <a:cs typeface="Times New Roman" panose="02020603050405020304" pitchFamily="18" charset="0"/>
            </a:endParaRPr>
          </a:p>
        </p:txBody>
      </p:sp>
      <p:cxnSp>
        <p:nvCxnSpPr>
          <p:cNvPr id="718" name="رابط مستقيم 717"/>
          <p:cNvCxnSpPr/>
          <p:nvPr/>
        </p:nvCxnSpPr>
        <p:spPr>
          <a:xfrm>
            <a:off x="7928876" y="2221254"/>
            <a:ext cx="0" cy="1245788"/>
          </a:xfrm>
          <a:prstGeom prst="line">
            <a:avLst/>
          </a:prstGeom>
        </p:spPr>
        <p:style>
          <a:lnRef idx="1">
            <a:schemeClr val="dk1"/>
          </a:lnRef>
          <a:fillRef idx="0">
            <a:schemeClr val="dk1"/>
          </a:fillRef>
          <a:effectRef idx="0">
            <a:schemeClr val="dk1"/>
          </a:effectRef>
          <a:fontRef idx="minor">
            <a:schemeClr val="tx1"/>
          </a:fontRef>
        </p:style>
      </p:cxnSp>
      <p:cxnSp>
        <p:nvCxnSpPr>
          <p:cNvPr id="95" name="رابط مستقيم 94"/>
          <p:cNvCxnSpPr/>
          <p:nvPr/>
        </p:nvCxnSpPr>
        <p:spPr>
          <a:xfrm flipH="1">
            <a:off x="1519676" y="3467042"/>
            <a:ext cx="64092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951921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3" name="Google Shape;693;p43"/>
          <p:cNvSpPr/>
          <p:nvPr/>
        </p:nvSpPr>
        <p:spPr>
          <a:xfrm>
            <a:off x="3657300" y="1132725"/>
            <a:ext cx="1829400" cy="35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dk2"/>
              </a:solidFill>
              <a:latin typeface="Sora SemiBold"/>
              <a:ea typeface="Sora SemiBold"/>
              <a:cs typeface="Sora SemiBold"/>
              <a:sym typeface="Sora SemiBold"/>
            </a:endParaRPr>
          </a:p>
        </p:txBody>
      </p:sp>
      <p:sp>
        <p:nvSpPr>
          <p:cNvPr id="685" name="مربع نص 684"/>
          <p:cNvSpPr txBox="1"/>
          <p:nvPr/>
        </p:nvSpPr>
        <p:spPr>
          <a:xfrm>
            <a:off x="564583" y="522997"/>
            <a:ext cx="3275060" cy="461665"/>
          </a:xfrm>
          <a:prstGeom prst="rect">
            <a:avLst/>
          </a:prstGeom>
          <a:noFill/>
          <a:ln>
            <a:no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Conservative treatment</a:t>
            </a:r>
            <a:endParaRPr lang="en-US" sz="2400" b="1" dirty="0">
              <a:latin typeface="Times New Roman" panose="02020603050405020304" pitchFamily="18" charset="0"/>
              <a:cs typeface="Times New Roman" panose="02020603050405020304" pitchFamily="18" charset="0"/>
            </a:endParaRPr>
          </a:p>
        </p:txBody>
      </p:sp>
      <p:sp>
        <p:nvSpPr>
          <p:cNvPr id="3" name="مربع نص 2"/>
          <p:cNvSpPr txBox="1"/>
          <p:nvPr/>
        </p:nvSpPr>
        <p:spPr>
          <a:xfrm>
            <a:off x="420287" y="1117134"/>
            <a:ext cx="5178055" cy="339323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Indications: Early uncomplicated </a:t>
            </a:r>
            <a:r>
              <a:rPr lang="en-US" sz="1600" dirty="0" err="1">
                <a:latin typeface="Times New Roman" panose="02020603050405020304" pitchFamily="18" charset="0"/>
                <a:cs typeface="Times New Roman" panose="02020603050405020304" pitchFamily="18" charset="0"/>
              </a:rPr>
              <a:t>Iry</a:t>
            </a:r>
            <a:r>
              <a:rPr lang="en-US" sz="1600" dirty="0">
                <a:latin typeface="Times New Roman" panose="02020603050405020304" pitchFamily="18" charset="0"/>
                <a:cs typeface="Times New Roman" panose="02020603050405020304" pitchFamily="18" charset="0"/>
              </a:rPr>
              <a:t> Varicose veins. or </a:t>
            </a:r>
            <a:r>
              <a:rPr lang="en-US" sz="1600" dirty="0" smtClean="0">
                <a:latin typeface="Times New Roman" panose="02020603050405020304" pitchFamily="18" charset="0"/>
                <a:cs typeface="Times New Roman" panose="02020603050405020304" pitchFamily="18" charset="0"/>
              </a:rPr>
              <a:t>spider Varicose </a:t>
            </a:r>
            <a:r>
              <a:rPr lang="en-US" sz="1600" dirty="0">
                <a:latin typeface="Times New Roman" panose="02020603050405020304" pitchFamily="18" charset="0"/>
                <a:cs typeface="Times New Roman" panose="02020603050405020304" pitchFamily="18" charset="0"/>
              </a:rPr>
              <a:t>veins. without cosmetic upset, pregnancy or patient unfit </a:t>
            </a:r>
            <a:r>
              <a:rPr lang="en-US" sz="1600" dirty="0" smtClean="0">
                <a:latin typeface="Times New Roman" panose="02020603050405020304" pitchFamily="18" charset="0"/>
                <a:cs typeface="Times New Roman" panose="02020603050405020304" pitchFamily="18" charset="0"/>
              </a:rPr>
              <a:t>or refusing </a:t>
            </a:r>
            <a:r>
              <a:rPr lang="en-US" sz="1600" dirty="0">
                <a:latin typeface="Times New Roman" panose="02020603050405020304" pitchFamily="18" charset="0"/>
                <a:cs typeface="Times New Roman" panose="02020603050405020304" pitchFamily="18" charset="0"/>
              </a:rPr>
              <a:t>operation</a:t>
            </a:r>
            <a:r>
              <a:rPr lang="en-US" sz="1600" dirty="0" smtClean="0">
                <a:latin typeface="Times New Roman" panose="02020603050405020304" pitchFamily="18" charset="0"/>
                <a:cs typeface="Times New Roman" panose="02020603050405020304" pitchFamily="18" charset="0"/>
              </a:rPr>
              <a:t>.</a:t>
            </a:r>
          </a:p>
          <a:p>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Aim </a:t>
            </a:r>
            <a:r>
              <a:rPr lang="en-US" sz="1600" dirty="0">
                <a:latin typeface="Times New Roman" panose="02020603050405020304" pitchFamily="18" charset="0"/>
                <a:cs typeface="Times New Roman" panose="02020603050405020304" pitchFamily="18" charset="0"/>
              </a:rPr>
              <a:t>: Relief of pain and prevent Varicose veins from getting worse </a:t>
            </a:r>
            <a:r>
              <a:rPr lang="en-US" sz="1600" dirty="0" smtClean="0">
                <a:latin typeface="Times New Roman" panose="02020603050405020304" pitchFamily="18" charset="0"/>
                <a:cs typeface="Times New Roman" panose="02020603050405020304" pitchFamily="18" charset="0"/>
              </a:rPr>
              <a:t>.</a:t>
            </a:r>
          </a:p>
          <a:p>
            <a:endParaRPr lang="en-US" sz="105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Methods </a:t>
            </a:r>
            <a:r>
              <a:rPr lang="en-US" sz="1600" dirty="0">
                <a:latin typeface="Times New Roman" panose="02020603050405020304" pitchFamily="18" charset="0"/>
                <a:cs typeface="Times New Roman" panose="02020603050405020304" pitchFamily="18" charset="0"/>
              </a:rPr>
              <a:t>:</a:t>
            </a:r>
          </a:p>
          <a:p>
            <a:pPr marL="342900" indent="-342900">
              <a:buFont typeface="+mj-lt"/>
              <a:buAutoNum type="alphaLcParenR"/>
            </a:pP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Avoid any predisposing factors &amp; reassurance</a:t>
            </a:r>
            <a:r>
              <a:rPr lang="en-US" sz="1600" dirty="0" smtClean="0">
                <a:latin typeface="Times New Roman" panose="02020603050405020304" pitchFamily="18" charset="0"/>
                <a:cs typeface="Times New Roman" panose="02020603050405020304" pitchFamily="18" charset="0"/>
              </a:rPr>
              <a:t>.</a:t>
            </a:r>
          </a:p>
          <a:p>
            <a:pPr marL="342900" indent="-342900">
              <a:buFont typeface="+mj-lt"/>
              <a:buAutoNum type="alphaLcParenR"/>
            </a:pP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Below or above knee elastic stoking ( according to extent </a:t>
            </a:r>
            <a:r>
              <a:rPr lang="en-US" sz="1600" dirty="0" smtClean="0">
                <a:latin typeface="Times New Roman" panose="02020603050405020304" pitchFamily="18" charset="0"/>
                <a:cs typeface="Times New Roman" panose="02020603050405020304" pitchFamily="18" charset="0"/>
              </a:rPr>
              <a:t>of Varicose </a:t>
            </a:r>
            <a:r>
              <a:rPr lang="en-US" sz="1600" dirty="0">
                <a:latin typeface="Times New Roman" panose="02020603050405020304" pitchFamily="18" charset="0"/>
                <a:cs typeface="Times New Roman" panose="02020603050405020304" pitchFamily="18" charset="0"/>
              </a:rPr>
              <a:t>veins ) to support &amp; compress the superficial </a:t>
            </a:r>
            <a:r>
              <a:rPr lang="en-US" sz="1600" dirty="0" smtClean="0">
                <a:latin typeface="Times New Roman" panose="02020603050405020304" pitchFamily="18" charset="0"/>
                <a:cs typeface="Times New Roman" panose="02020603050405020304" pitchFamily="18" charset="0"/>
              </a:rPr>
              <a:t>veins.</a:t>
            </a:r>
          </a:p>
          <a:p>
            <a:pPr marL="342900" indent="-342900">
              <a:buFont typeface="+mj-lt"/>
              <a:buAutoNum type="alphaLcParenR"/>
            </a:pPr>
            <a:r>
              <a:rPr lang="en-US" sz="1600" dirty="0" smtClean="0">
                <a:latin typeface="Times New Roman" panose="02020603050405020304" pitchFamily="18" charset="0"/>
                <a:cs typeface="Times New Roman" panose="02020603050405020304" pitchFamily="18" charset="0"/>
              </a:rPr>
              <a:t>Avoid </a:t>
            </a:r>
            <a:r>
              <a:rPr lang="en-US" sz="1600" dirty="0">
                <a:latin typeface="Times New Roman" panose="02020603050405020304" pitchFamily="18" charset="0"/>
                <a:cs typeface="Times New Roman" panose="02020603050405020304" pitchFamily="18" charset="0"/>
              </a:rPr>
              <a:t>prolonged standing or sitting while walking, exercises, </a:t>
            </a:r>
            <a:r>
              <a:rPr lang="en-US" sz="1600" dirty="0" smtClean="0">
                <a:latin typeface="Times New Roman" panose="02020603050405020304" pitchFamily="18" charset="0"/>
                <a:cs typeface="Times New Roman" panose="02020603050405020304" pitchFamily="18" charset="0"/>
              </a:rPr>
              <a:t>losing weight </a:t>
            </a:r>
            <a:r>
              <a:rPr lang="en-US" sz="1600" dirty="0">
                <a:latin typeface="Times New Roman" panose="02020603050405020304" pitchFamily="18" charset="0"/>
                <a:cs typeface="Times New Roman" panose="02020603050405020304" pitchFamily="18" charset="0"/>
              </a:rPr>
              <a:t>&amp; leg elevation are encouraged.</a:t>
            </a:r>
          </a:p>
        </p:txBody>
      </p:sp>
      <p:pic>
        <p:nvPicPr>
          <p:cNvPr id="4" name="صورة 3"/>
          <p:cNvPicPr>
            <a:picLocks noChangeAspect="1"/>
          </p:cNvPicPr>
          <p:nvPr/>
        </p:nvPicPr>
        <p:blipFill>
          <a:blip r:embed="rId3"/>
          <a:stretch>
            <a:fillRect/>
          </a:stretch>
        </p:blipFill>
        <p:spPr>
          <a:xfrm>
            <a:off x="5645738" y="1292040"/>
            <a:ext cx="3189617" cy="3189617"/>
          </a:xfrm>
          <a:prstGeom prst="rect">
            <a:avLst/>
          </a:prstGeom>
          <a:ln>
            <a:solidFill>
              <a:schemeClr val="bg2">
                <a:lumMod val="50000"/>
              </a:schemeClr>
            </a:solidFill>
          </a:ln>
        </p:spPr>
      </p:pic>
    </p:spTree>
    <p:extLst>
      <p:ext uri="{BB962C8B-B14F-4D97-AF65-F5344CB8AC3E}">
        <p14:creationId xmlns:p14="http://schemas.microsoft.com/office/powerpoint/2010/main" val="24837894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3" name="Google Shape;693;p43"/>
          <p:cNvSpPr/>
          <p:nvPr/>
        </p:nvSpPr>
        <p:spPr>
          <a:xfrm>
            <a:off x="3657300" y="1132725"/>
            <a:ext cx="1829400" cy="35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dk2"/>
              </a:solidFill>
              <a:latin typeface="Sora SemiBold"/>
              <a:ea typeface="Sora SemiBold"/>
              <a:cs typeface="Sora SemiBold"/>
              <a:sym typeface="Sora SemiBold"/>
            </a:endParaRPr>
          </a:p>
        </p:txBody>
      </p:sp>
      <p:sp>
        <p:nvSpPr>
          <p:cNvPr id="685" name="مربع نص 684"/>
          <p:cNvSpPr txBox="1"/>
          <p:nvPr/>
        </p:nvSpPr>
        <p:spPr>
          <a:xfrm>
            <a:off x="452619" y="807224"/>
            <a:ext cx="3275060" cy="461665"/>
          </a:xfrm>
          <a:prstGeom prst="rect">
            <a:avLst/>
          </a:prstGeom>
          <a:noFill/>
          <a:ln>
            <a:no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Fluid </a:t>
            </a:r>
            <a:r>
              <a:rPr lang="en-US" sz="2400" b="1" dirty="0" err="1">
                <a:latin typeface="Times New Roman" panose="02020603050405020304" pitchFamily="18" charset="0"/>
                <a:cs typeface="Times New Roman" panose="02020603050405020304" pitchFamily="18" charset="0"/>
              </a:rPr>
              <a:t>Sclerotherapy</a:t>
            </a:r>
            <a:r>
              <a:rPr lang="en-US" sz="2400" b="1" dirty="0">
                <a:latin typeface="Times New Roman" panose="02020603050405020304" pitchFamily="18" charset="0"/>
                <a:cs typeface="Times New Roman" panose="02020603050405020304" pitchFamily="18" charset="0"/>
              </a:rPr>
              <a:t> </a:t>
            </a:r>
          </a:p>
        </p:txBody>
      </p:sp>
      <p:sp>
        <p:nvSpPr>
          <p:cNvPr id="2" name="مربع نص 1"/>
          <p:cNvSpPr txBox="1"/>
          <p:nvPr/>
        </p:nvSpPr>
        <p:spPr>
          <a:xfrm>
            <a:off x="452619" y="1101624"/>
            <a:ext cx="7973360" cy="3670236"/>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Indications:</a:t>
            </a:r>
          </a:p>
          <a:p>
            <a:pPr marL="342900" indent="-342900">
              <a:buFont typeface="+mj-lt"/>
              <a:buAutoNum type="alphaLcParenR"/>
            </a:pPr>
            <a:r>
              <a:rPr lang="en-US" sz="1600" dirty="0" smtClean="0">
                <a:latin typeface="Times New Roman" panose="02020603050405020304" pitchFamily="18" charset="0"/>
                <a:cs typeface="Times New Roman" panose="02020603050405020304" pitchFamily="18" charset="0"/>
              </a:rPr>
              <a:t>Spider </a:t>
            </a:r>
            <a:r>
              <a:rPr lang="en-US" sz="1600" dirty="0">
                <a:latin typeface="Times New Roman" panose="02020603050405020304" pitchFamily="18" charset="0"/>
                <a:cs typeface="Times New Roman" panose="02020603050405020304" pitchFamily="18" charset="0"/>
              </a:rPr>
              <a:t>varicose veins with cosmetic upset or small localized </a:t>
            </a:r>
            <a:r>
              <a:rPr lang="en-US" sz="1600" dirty="0" err="1" smtClean="0">
                <a:latin typeface="Times New Roman" panose="02020603050405020304" pitchFamily="18" charset="0"/>
                <a:cs typeface="Times New Roman" panose="02020603050405020304" pitchFamily="18" charset="0"/>
              </a:rPr>
              <a:t>Iry</a:t>
            </a:r>
            <a:r>
              <a:rPr lang="en-US" sz="1600" dirty="0" smtClean="0">
                <a:latin typeface="Times New Roman" panose="02020603050405020304" pitchFamily="18" charset="0"/>
                <a:cs typeface="Times New Roman" panose="02020603050405020304" pitchFamily="18" charset="0"/>
              </a:rPr>
              <a:t> Varicose </a:t>
            </a:r>
            <a:r>
              <a:rPr lang="en-US" sz="1600" dirty="0">
                <a:latin typeface="Times New Roman" panose="02020603050405020304" pitchFamily="18" charset="0"/>
                <a:cs typeface="Times New Roman" panose="02020603050405020304" pitchFamily="18" charset="0"/>
              </a:rPr>
              <a:t>veins ( 1-2mm</a:t>
            </a:r>
            <a:r>
              <a:rPr lang="en-US"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p>
            <a:pPr marL="342900" indent="-342900">
              <a:buFont typeface="+mj-lt"/>
              <a:buAutoNum type="alphaLcParenR"/>
            </a:pPr>
            <a:r>
              <a:rPr lang="en-US" sz="1600" dirty="0" smtClean="0">
                <a:latin typeface="Times New Roman" panose="02020603050405020304" pitchFamily="18" charset="0"/>
                <a:cs typeface="Times New Roman" panose="02020603050405020304" pitchFamily="18" charset="0"/>
              </a:rPr>
              <a:t>Residual </a:t>
            </a:r>
            <a:r>
              <a:rPr lang="en-US" sz="1600" dirty="0">
                <a:latin typeface="Times New Roman" panose="02020603050405020304" pitchFamily="18" charset="0"/>
                <a:cs typeface="Times New Roman" panose="02020603050405020304" pitchFamily="18" charset="0"/>
              </a:rPr>
              <a:t>small Varicose veins after operation</a:t>
            </a:r>
            <a:r>
              <a:rPr lang="en-US" sz="1600" dirty="0" smtClean="0">
                <a:latin typeface="Times New Roman" panose="02020603050405020304" pitchFamily="18" charset="0"/>
                <a:cs typeface="Times New Roman" panose="02020603050405020304" pitchFamily="18" charset="0"/>
              </a:rPr>
              <a:t>.</a:t>
            </a:r>
          </a:p>
          <a:p>
            <a:endParaRPr lang="en-US" sz="105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Method</a:t>
            </a:r>
            <a:r>
              <a:rPr lang="en-US" sz="1600"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During </a:t>
            </a:r>
            <a:r>
              <a:rPr lang="en-US" sz="1600" dirty="0">
                <a:latin typeface="Times New Roman" panose="02020603050405020304" pitchFamily="18" charset="0"/>
                <a:cs typeface="Times New Roman" panose="02020603050405020304" pitchFamily="18" charset="0"/>
              </a:rPr>
              <a:t>standing, the sites of injections are marked on the </a:t>
            </a:r>
            <a:r>
              <a:rPr lang="en-US" sz="1600" dirty="0" smtClean="0">
                <a:latin typeface="Times New Roman" panose="02020603050405020304" pitchFamily="18" charset="0"/>
                <a:cs typeface="Times New Roman" panose="02020603050405020304" pitchFamily="18" charset="0"/>
              </a:rPr>
              <a:t>skin</a:t>
            </a:r>
          </a:p>
          <a:p>
            <a:pPr marL="285750" indent="-285750">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Ask </a:t>
            </a:r>
            <a:r>
              <a:rPr lang="en-US" sz="1600" dirty="0">
                <a:latin typeface="Times New Roman" panose="02020603050405020304" pitchFamily="18" charset="0"/>
                <a:cs typeface="Times New Roman" panose="02020603050405020304" pitchFamily="18" charset="0"/>
              </a:rPr>
              <a:t>the patient to lie flat, elevate the limb and through a </a:t>
            </a:r>
            <a:r>
              <a:rPr lang="en-US" sz="1600" dirty="0" err="1">
                <a:latin typeface="Times New Roman" panose="02020603050405020304" pitchFamily="18" charset="0"/>
                <a:cs typeface="Times New Roman" panose="02020603050405020304" pitchFamily="18" charset="0"/>
              </a:rPr>
              <a:t>fineneedle</a:t>
            </a:r>
            <a:r>
              <a:rPr lang="en-US" sz="1600" dirty="0">
                <a:latin typeface="Times New Roman" panose="02020603050405020304" pitchFamily="18" charset="0"/>
                <a:cs typeface="Times New Roman" panose="02020603050405020304" pitchFamily="18" charset="0"/>
              </a:rPr>
              <a:t> inject 1 ml </a:t>
            </a:r>
            <a:r>
              <a:rPr lang="en-US" sz="1600" dirty="0" err="1">
                <a:latin typeface="Times New Roman" panose="02020603050405020304" pitchFamily="18" charset="0"/>
                <a:cs typeface="Times New Roman" panose="02020603050405020304" pitchFamily="18" charset="0"/>
              </a:rPr>
              <a:t>polidocanol</a:t>
            </a:r>
            <a:r>
              <a:rPr lang="en-US" sz="1600" dirty="0">
                <a:latin typeface="Times New Roman" panose="02020603050405020304" pitchFamily="18" charset="0"/>
                <a:cs typeface="Times New Roman" panose="02020603050405020304" pitchFamily="18" charset="0"/>
              </a:rPr>
              <a:t>, into the </a:t>
            </a:r>
            <a:r>
              <a:rPr lang="en-US" sz="1600" dirty="0" smtClean="0">
                <a:latin typeface="Times New Roman" panose="02020603050405020304" pitchFamily="18" charset="0"/>
                <a:cs typeface="Times New Roman" panose="02020603050405020304" pitchFamily="18" charset="0"/>
              </a:rPr>
              <a:t>veins.</a:t>
            </a:r>
          </a:p>
          <a:p>
            <a:pPr marL="285750" indent="-285750">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Then </a:t>
            </a:r>
            <a:r>
              <a:rPr lang="en-US" sz="1600" dirty="0">
                <a:latin typeface="Times New Roman" panose="02020603050405020304" pitchFamily="18" charset="0"/>
                <a:cs typeface="Times New Roman" panose="02020603050405020304" pitchFamily="18" charset="0"/>
              </a:rPr>
              <a:t>a local elastic bandage is applied for 4 weeks to keep the </a:t>
            </a:r>
            <a:r>
              <a:rPr lang="en-US" sz="1600" dirty="0" err="1">
                <a:latin typeface="Times New Roman" panose="02020603050405020304" pitchFamily="18" charset="0"/>
                <a:cs typeface="Times New Roman" panose="02020603050405020304" pitchFamily="18" charset="0"/>
              </a:rPr>
              <a:t>veincollapsed</a:t>
            </a:r>
            <a:r>
              <a:rPr lang="en-US" sz="1600"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r>
              <a:rPr lang="en-US" sz="1600" dirty="0">
                <a:latin typeface="Times New Roman" panose="02020603050405020304" pitchFamily="18" charset="0"/>
                <a:cs typeface="Times New Roman" panose="02020603050405020304" pitchFamily="18" charset="0"/>
              </a:rPr>
              <a:t> Immediately, the patient is instructed to walk for a </a:t>
            </a:r>
            <a:r>
              <a:rPr lang="en-US" sz="1600" dirty="0" smtClean="0">
                <a:latin typeface="Times New Roman" panose="02020603050405020304" pitchFamily="18" charset="0"/>
                <a:cs typeface="Times New Roman" panose="02020603050405020304" pitchFamily="18" charset="0"/>
              </a:rPr>
              <a:t>long distance</a:t>
            </a:r>
            <a:r>
              <a:rPr lang="en-US" sz="1600"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ü"/>
            </a:pPr>
            <a:r>
              <a:rPr lang="en-US" sz="1600" dirty="0" smtClean="0">
                <a:latin typeface="Times New Roman" panose="02020603050405020304" pitchFamily="18" charset="0"/>
                <a:cs typeface="Times New Roman" panose="02020603050405020304" pitchFamily="18" charset="0"/>
              </a:rPr>
              <a:t>Multiple </a:t>
            </a:r>
            <a:r>
              <a:rPr lang="en-US" sz="1600" dirty="0">
                <a:latin typeface="Times New Roman" panose="02020603050405020304" pitchFamily="18" charset="0"/>
                <a:cs typeface="Times New Roman" panose="02020603050405020304" pitchFamily="18" charset="0"/>
              </a:rPr>
              <a:t>sites can be injected at the same visit </a:t>
            </a:r>
            <a:r>
              <a:rPr lang="en-US" sz="1600" dirty="0" smtClean="0">
                <a:latin typeface="Times New Roman" panose="02020603050405020304" pitchFamily="18" charset="0"/>
                <a:cs typeface="Times New Roman" panose="02020603050405020304" pitchFamily="18" charset="0"/>
              </a:rPr>
              <a:t>.</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Effect: The injected material → injury of the endothelium of the </a:t>
            </a:r>
            <a:r>
              <a:rPr lang="en-US" sz="1600" dirty="0" smtClean="0">
                <a:latin typeface="Times New Roman" panose="02020603050405020304" pitchFamily="18" charset="0"/>
                <a:cs typeface="Times New Roman" panose="02020603050405020304" pitchFamily="18" charset="0"/>
              </a:rPr>
              <a:t>vein and </a:t>
            </a:r>
            <a:r>
              <a:rPr lang="en-US" sz="1600" dirty="0">
                <a:latin typeface="Times New Roman" panose="02020603050405020304" pitchFamily="18" charset="0"/>
                <a:cs typeface="Times New Roman" panose="02020603050405020304" pitchFamily="18" charset="0"/>
              </a:rPr>
              <a:t>the pressure bandage → obliteration of the veins by </a:t>
            </a:r>
            <a:r>
              <a:rPr lang="en-US" sz="1600" dirty="0" smtClean="0">
                <a:latin typeface="Times New Roman" panose="02020603050405020304" pitchFamily="18" charset="0"/>
                <a:cs typeface="Times New Roman" panose="02020603050405020304" pitchFamily="18" charset="0"/>
              </a:rPr>
              <a:t>fibrosis not </a:t>
            </a:r>
            <a:r>
              <a:rPr lang="en-US" sz="1600" dirty="0">
                <a:latin typeface="Times New Roman" panose="02020603050405020304" pitchFamily="18" charset="0"/>
                <a:cs typeface="Times New Roman" panose="02020603050405020304" pitchFamily="18" charset="0"/>
              </a:rPr>
              <a:t>by thrombosis.</a:t>
            </a:r>
          </a:p>
        </p:txBody>
      </p:sp>
    </p:spTree>
    <p:extLst>
      <p:ext uri="{BB962C8B-B14F-4D97-AF65-F5344CB8AC3E}">
        <p14:creationId xmlns:p14="http://schemas.microsoft.com/office/powerpoint/2010/main" val="31689327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3" name="Google Shape;693;p43"/>
          <p:cNvSpPr/>
          <p:nvPr/>
        </p:nvSpPr>
        <p:spPr>
          <a:xfrm>
            <a:off x="3657300" y="1132725"/>
            <a:ext cx="1829400" cy="35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dk2"/>
              </a:solidFill>
              <a:latin typeface="Sora SemiBold"/>
              <a:ea typeface="Sora SemiBold"/>
              <a:cs typeface="Sora SemiBold"/>
              <a:sym typeface="Sora SemiBold"/>
            </a:endParaRPr>
          </a:p>
        </p:txBody>
      </p:sp>
      <p:sp>
        <p:nvSpPr>
          <p:cNvPr id="685" name="مربع نص 684"/>
          <p:cNvSpPr txBox="1"/>
          <p:nvPr/>
        </p:nvSpPr>
        <p:spPr>
          <a:xfrm>
            <a:off x="382240" y="671060"/>
            <a:ext cx="3275060" cy="461665"/>
          </a:xfrm>
          <a:prstGeom prst="rect">
            <a:avLst/>
          </a:prstGeom>
          <a:noFill/>
          <a:ln>
            <a:no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Fluid </a:t>
            </a:r>
            <a:r>
              <a:rPr lang="en-US" sz="2400" b="1" dirty="0" err="1">
                <a:latin typeface="Times New Roman" panose="02020603050405020304" pitchFamily="18" charset="0"/>
                <a:cs typeface="Times New Roman" panose="02020603050405020304" pitchFamily="18" charset="0"/>
              </a:rPr>
              <a:t>Sclerotherapy</a:t>
            </a:r>
            <a:r>
              <a:rPr lang="en-US" sz="2400" b="1" dirty="0">
                <a:latin typeface="Times New Roman" panose="02020603050405020304" pitchFamily="18" charset="0"/>
                <a:cs typeface="Times New Roman" panose="02020603050405020304" pitchFamily="18" charset="0"/>
              </a:rPr>
              <a:t> </a:t>
            </a:r>
          </a:p>
        </p:txBody>
      </p:sp>
      <p:sp>
        <p:nvSpPr>
          <p:cNvPr id="3" name="مربع نص 2"/>
          <p:cNvSpPr txBox="1"/>
          <p:nvPr/>
        </p:nvSpPr>
        <p:spPr>
          <a:xfrm>
            <a:off x="482183" y="1141410"/>
            <a:ext cx="7805057"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Complications of </a:t>
            </a:r>
            <a:r>
              <a:rPr lang="en-US" sz="1600" dirty="0" err="1">
                <a:latin typeface="Times New Roman" panose="02020603050405020304" pitchFamily="18" charset="0"/>
                <a:cs typeface="Times New Roman" panose="02020603050405020304" pitchFamily="18" charset="0"/>
              </a:rPr>
              <a:t>sclerotherapy</a:t>
            </a:r>
            <a:endParaRPr lang="en-US" sz="16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sz="1600" dirty="0" err="1" smtClean="0">
                <a:latin typeface="Times New Roman" panose="02020603050405020304" pitchFamily="18" charset="0"/>
                <a:cs typeface="Times New Roman" panose="02020603050405020304" pitchFamily="18" charset="0"/>
              </a:rPr>
              <a:t>Extravastion</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of </a:t>
            </a:r>
            <a:r>
              <a:rPr lang="en-US" sz="1600" dirty="0" err="1">
                <a:latin typeface="Times New Roman" panose="02020603050405020304" pitchFamily="18" charset="0"/>
                <a:cs typeface="Times New Roman" panose="02020603050405020304" pitchFamily="18" charset="0"/>
              </a:rPr>
              <a:t>sclerosant</a:t>
            </a:r>
            <a:r>
              <a:rPr lang="en-US" sz="1600" dirty="0">
                <a:latin typeface="Times New Roman" panose="02020603050405020304" pitchFamily="18" charset="0"/>
                <a:cs typeface="Times New Roman" panose="02020603050405020304" pitchFamily="18" charset="0"/>
              </a:rPr>
              <a:t> material in S.C tissue → sloughing of </a:t>
            </a:r>
            <a:r>
              <a:rPr lang="en-US" sz="1600" dirty="0" smtClean="0">
                <a:latin typeface="Times New Roman" panose="02020603050405020304" pitchFamily="18" charset="0"/>
                <a:cs typeface="Times New Roman" panose="02020603050405020304" pitchFamily="18" charset="0"/>
              </a:rPr>
              <a:t>skin.</a:t>
            </a:r>
          </a:p>
          <a:p>
            <a:pPr marL="342900" indent="-342900">
              <a:buFont typeface="+mj-lt"/>
              <a:buAutoNum type="arabicPeriod"/>
            </a:pPr>
            <a:r>
              <a:rPr lang="en-US" sz="1600" dirty="0" smtClean="0">
                <a:latin typeface="Times New Roman" panose="02020603050405020304" pitchFamily="18" charset="0"/>
                <a:cs typeface="Times New Roman" panose="02020603050405020304" pitchFamily="18" charset="0"/>
              </a:rPr>
              <a:t>If </a:t>
            </a:r>
            <a:r>
              <a:rPr lang="en-US" sz="1600" dirty="0">
                <a:latin typeface="Times New Roman" panose="02020603050405020304" pitchFamily="18" charset="0"/>
                <a:cs typeface="Times New Roman" panose="02020603050405020304" pitchFamily="18" charset="0"/>
              </a:rPr>
              <a:t>injection in vein full of blood → </a:t>
            </a:r>
            <a:r>
              <a:rPr lang="en-US" sz="1600" dirty="0" err="1">
                <a:latin typeface="Times New Roman" panose="02020603050405020304" pitchFamily="18" charset="0"/>
                <a:cs typeface="Times New Roman" panose="02020603050405020304" pitchFamily="18" charset="0"/>
              </a:rPr>
              <a:t>thrombsis</a:t>
            </a:r>
            <a:r>
              <a:rPr lang="en-US" sz="1600" dirty="0">
                <a:latin typeface="Times New Roman" panose="02020603050405020304" pitchFamily="18" charset="0"/>
                <a:cs typeface="Times New Roman" panose="02020603050405020304" pitchFamily="18" charset="0"/>
              </a:rPr>
              <a:t> → </a:t>
            </a:r>
            <a:r>
              <a:rPr lang="en-US" sz="1600" dirty="0" smtClean="0">
                <a:latin typeface="Times New Roman" panose="02020603050405020304" pitchFamily="18" charset="0"/>
                <a:cs typeface="Times New Roman" panose="02020603050405020304" pitchFamily="18" charset="0"/>
              </a:rPr>
              <a:t>recanalization→</a:t>
            </a:r>
            <a:r>
              <a:rPr lang="en-US" sz="1600" dirty="0">
                <a:latin typeface="Times New Roman" panose="02020603050405020304" pitchFamily="18" charset="0"/>
                <a:cs typeface="Times New Roman" panose="02020603050405020304" pitchFamily="18" charset="0"/>
              </a:rPr>
              <a:t>&gt; recurrence</a:t>
            </a:r>
            <a:r>
              <a:rPr lang="en-US" sz="1600" dirty="0" smtClean="0">
                <a:latin typeface="Times New Roman" panose="02020603050405020304" pitchFamily="18" charset="0"/>
                <a:cs typeface="Times New Roman" panose="02020603050405020304" pitchFamily="18" charset="0"/>
              </a:rPr>
              <a:t>.</a:t>
            </a:r>
          </a:p>
          <a:p>
            <a:pPr marL="342900" indent="-342900">
              <a:buFont typeface="+mj-lt"/>
              <a:buAutoNum type="arabicPeriod"/>
            </a:pPr>
            <a:r>
              <a:rPr lang="en-US" sz="1600" dirty="0" smtClean="0">
                <a:latin typeface="Times New Roman" panose="02020603050405020304" pitchFamily="18" charset="0"/>
                <a:cs typeface="Times New Roman" panose="02020603050405020304" pitchFamily="18" charset="0"/>
              </a:rPr>
              <a:t>DVT </a:t>
            </a:r>
            <a:r>
              <a:rPr lang="en-US" sz="1600" dirty="0">
                <a:latin typeface="Times New Roman" panose="02020603050405020304" pitchFamily="18" charset="0"/>
                <a:cs typeface="Times New Roman" panose="02020603050405020304" pitchFamily="18" charset="0"/>
              </a:rPr>
              <a:t>may occur if a large amount of </a:t>
            </a:r>
            <a:r>
              <a:rPr lang="en-US" sz="1600" dirty="0" err="1">
                <a:latin typeface="Times New Roman" panose="02020603050405020304" pitchFamily="18" charset="0"/>
                <a:cs typeface="Times New Roman" panose="02020603050405020304" pitchFamily="18" charset="0"/>
              </a:rPr>
              <a:t>sclerosant</a:t>
            </a:r>
            <a:r>
              <a:rPr lang="en-US" sz="1600" dirty="0">
                <a:latin typeface="Times New Roman" panose="02020603050405020304" pitchFamily="18" charset="0"/>
                <a:cs typeface="Times New Roman" panose="02020603050405020304" pitchFamily="18" charset="0"/>
              </a:rPr>
              <a:t> material reaches </a:t>
            </a:r>
            <a:r>
              <a:rPr lang="en-US" sz="1600" dirty="0" smtClean="0">
                <a:latin typeface="Times New Roman" panose="02020603050405020304" pitchFamily="18" charset="0"/>
                <a:cs typeface="Times New Roman" panose="02020603050405020304" pitchFamily="18" charset="0"/>
              </a:rPr>
              <a:t>the deep </a:t>
            </a:r>
            <a:r>
              <a:rPr lang="en-US" sz="1600" dirty="0">
                <a:latin typeface="Times New Roman" panose="02020603050405020304" pitchFamily="18" charset="0"/>
                <a:cs typeface="Times New Roman" panose="02020603050405020304" pitchFamily="18" charset="0"/>
              </a:rPr>
              <a:t>system</a:t>
            </a:r>
            <a:r>
              <a:rPr lang="en-US" sz="1600" dirty="0" smtClean="0">
                <a:latin typeface="Times New Roman" panose="02020603050405020304" pitchFamily="18" charset="0"/>
                <a:cs typeface="Times New Roman" panose="02020603050405020304" pitchFamily="18" charset="0"/>
              </a:rPr>
              <a:t>.</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Contraindications </a:t>
            </a:r>
            <a:r>
              <a:rPr lang="en-US" sz="1600" dirty="0">
                <a:latin typeface="Times New Roman" panose="02020603050405020304" pitchFamily="18" charset="0"/>
                <a:cs typeface="Times New Roman" panose="02020603050405020304" pitchFamily="18" charset="0"/>
              </a:rPr>
              <a:t>: Septic </a:t>
            </a:r>
            <a:r>
              <a:rPr lang="en-US" sz="1600" dirty="0" err="1">
                <a:latin typeface="Times New Roman" panose="02020603050405020304" pitchFamily="18" charset="0"/>
                <a:cs typeface="Times New Roman" panose="02020603050405020304" pitchFamily="18" charset="0"/>
              </a:rPr>
              <a:t>thrombo</a:t>
            </a:r>
            <a:r>
              <a:rPr lang="en-US" sz="1600" dirty="0">
                <a:latin typeface="Times New Roman" panose="02020603050405020304" pitchFamily="18" charset="0"/>
                <a:cs typeface="Times New Roman" panose="02020603050405020304" pitchFamily="18" charset="0"/>
              </a:rPr>
              <a:t>-phlebitis, patient predisposed to</a:t>
            </a:r>
          </a:p>
          <a:p>
            <a:r>
              <a:rPr lang="en-US" sz="1600" dirty="0">
                <a:latin typeface="Times New Roman" panose="02020603050405020304" pitchFamily="18" charset="0"/>
                <a:cs typeface="Times New Roman" panose="02020603050405020304" pitchFamily="18" charset="0"/>
              </a:rPr>
              <a:t>DVT (contraceptive pills) or occlusion of deep system </a:t>
            </a:r>
            <a:r>
              <a:rPr lang="en-US" sz="1600" dirty="0" err="1">
                <a:latin typeface="Times New Roman" panose="02020603050405020304" pitchFamily="18" charset="0"/>
                <a:cs typeface="Times New Roman" panose="02020603050405020304" pitchFamily="18" charset="0"/>
              </a:rPr>
              <a:t>eg</a:t>
            </a:r>
            <a:r>
              <a:rPr lang="en-US" sz="1600" dirty="0">
                <a:latin typeface="Times New Roman" panose="02020603050405020304" pitchFamily="18" charset="0"/>
                <a:cs typeface="Times New Roman" panose="02020603050405020304" pitchFamily="18" charset="0"/>
              </a:rPr>
              <a:t>. pregnancy,</a:t>
            </a:r>
          </a:p>
          <a:p>
            <a:r>
              <a:rPr lang="en-US" sz="1600" dirty="0">
                <a:latin typeface="Times New Roman" panose="02020603050405020304" pitchFamily="18" charset="0"/>
                <a:cs typeface="Times New Roman" panose="02020603050405020304" pitchFamily="18" charset="0"/>
              </a:rPr>
              <a:t>pelvic or abdominal </a:t>
            </a:r>
            <a:r>
              <a:rPr lang="en-US" sz="1600" dirty="0" err="1">
                <a:latin typeface="Times New Roman" panose="02020603050405020304" pitchFamily="18" charset="0"/>
                <a:cs typeface="Times New Roman" panose="02020603050405020304" pitchFamily="18" charset="0"/>
              </a:rPr>
              <a:t>tumours</a:t>
            </a:r>
            <a:r>
              <a:rPr lang="en-US" sz="1600" dirty="0">
                <a:latin typeface="Times New Roman" panose="02020603050405020304" pitchFamily="18" charset="0"/>
                <a:cs typeface="Times New Roman" panose="02020603050405020304" pitchFamily="18" charset="0"/>
              </a:rPr>
              <a:t> &amp; active D.V.T.</a:t>
            </a:r>
          </a:p>
        </p:txBody>
      </p:sp>
      <p:pic>
        <p:nvPicPr>
          <p:cNvPr id="4" name="صورة 3"/>
          <p:cNvPicPr>
            <a:picLocks noChangeAspect="1"/>
          </p:cNvPicPr>
          <p:nvPr/>
        </p:nvPicPr>
        <p:blipFill>
          <a:blip r:embed="rId3"/>
          <a:stretch>
            <a:fillRect/>
          </a:stretch>
        </p:blipFill>
        <p:spPr>
          <a:xfrm>
            <a:off x="2397242" y="3215373"/>
            <a:ext cx="3974937" cy="1615580"/>
          </a:xfrm>
          <a:prstGeom prst="rect">
            <a:avLst/>
          </a:prstGeom>
        </p:spPr>
      </p:pic>
    </p:spTree>
    <p:extLst>
      <p:ext uri="{BB962C8B-B14F-4D97-AF65-F5344CB8AC3E}">
        <p14:creationId xmlns:p14="http://schemas.microsoft.com/office/powerpoint/2010/main" val="16605593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3" name="Google Shape;693;p43"/>
          <p:cNvSpPr/>
          <p:nvPr/>
        </p:nvSpPr>
        <p:spPr>
          <a:xfrm>
            <a:off x="3657300" y="1132725"/>
            <a:ext cx="1829400" cy="35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dk2"/>
              </a:solidFill>
              <a:latin typeface="Sora SemiBold"/>
              <a:ea typeface="Sora SemiBold"/>
              <a:cs typeface="Sora SemiBold"/>
              <a:sym typeface="Sora SemiBold"/>
            </a:endParaRPr>
          </a:p>
        </p:txBody>
      </p:sp>
      <p:sp>
        <p:nvSpPr>
          <p:cNvPr id="685" name="مربع نص 684"/>
          <p:cNvSpPr txBox="1"/>
          <p:nvPr/>
        </p:nvSpPr>
        <p:spPr>
          <a:xfrm>
            <a:off x="669471" y="847010"/>
            <a:ext cx="3275060" cy="461665"/>
          </a:xfrm>
          <a:prstGeom prst="rect">
            <a:avLst/>
          </a:prstGeom>
          <a:noFill/>
          <a:ln>
            <a:no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Surface laser treatment</a:t>
            </a:r>
            <a:endParaRPr lang="en-US" sz="2400" b="1" dirty="0">
              <a:latin typeface="Times New Roman" panose="02020603050405020304" pitchFamily="18" charset="0"/>
              <a:cs typeface="Times New Roman" panose="02020603050405020304" pitchFamily="18" charset="0"/>
            </a:endParaRPr>
          </a:p>
        </p:txBody>
      </p:sp>
      <p:sp>
        <p:nvSpPr>
          <p:cNvPr id="3" name="مربع نص 2"/>
          <p:cNvSpPr txBox="1"/>
          <p:nvPr/>
        </p:nvSpPr>
        <p:spPr>
          <a:xfrm>
            <a:off x="677635" y="1308675"/>
            <a:ext cx="7788729" cy="1015663"/>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Indication : spider varicose </a:t>
            </a:r>
            <a:r>
              <a:rPr lang="en-US" sz="1600" dirty="0" smtClean="0">
                <a:latin typeface="Times New Roman" panose="02020603050405020304" pitchFamily="18" charset="0"/>
                <a:cs typeface="Times New Roman" panose="02020603050405020304" pitchFamily="18" charset="0"/>
              </a:rPr>
              <a:t>veins</a:t>
            </a:r>
          </a:p>
          <a:p>
            <a:endParaRPr lang="en-US" sz="105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Effect </a:t>
            </a:r>
            <a:r>
              <a:rPr lang="en-US" sz="1600" dirty="0">
                <a:latin typeface="Times New Roman" panose="02020603050405020304" pitchFamily="18" charset="0"/>
                <a:cs typeface="Times New Roman" panose="02020603050405020304" pitchFamily="18" charset="0"/>
              </a:rPr>
              <a:t>: veins are targeted with a high-intensity laser light </a:t>
            </a:r>
            <a:r>
              <a:rPr lang="en-US" sz="1600" dirty="0" smtClean="0">
                <a:latin typeface="Times New Roman" panose="02020603050405020304" pitchFamily="18" charset="0"/>
                <a:cs typeface="Times New Roman" panose="02020603050405020304" pitchFamily="18" charset="0"/>
              </a:rPr>
              <a:t>laser heats </a:t>
            </a:r>
            <a:r>
              <a:rPr lang="en-US" sz="1600" dirty="0">
                <a:latin typeface="Times New Roman" panose="02020603050405020304" pitchFamily="18" charset="0"/>
                <a:cs typeface="Times New Roman" panose="02020603050405020304" pitchFamily="18" charset="0"/>
              </a:rPr>
              <a:t>up, the veins are constricted, destroyed and absorbed</a:t>
            </a:r>
          </a:p>
        </p:txBody>
      </p:sp>
      <p:pic>
        <p:nvPicPr>
          <p:cNvPr id="2" name="صورة 1"/>
          <p:cNvPicPr>
            <a:picLocks noChangeAspect="1"/>
          </p:cNvPicPr>
          <p:nvPr/>
        </p:nvPicPr>
        <p:blipFill>
          <a:blip r:embed="rId3"/>
          <a:stretch>
            <a:fillRect/>
          </a:stretch>
        </p:blipFill>
        <p:spPr>
          <a:xfrm>
            <a:off x="1217223" y="2324338"/>
            <a:ext cx="3023292" cy="2418634"/>
          </a:xfrm>
          <a:prstGeom prst="rect">
            <a:avLst/>
          </a:prstGeom>
          <a:ln>
            <a:solidFill>
              <a:schemeClr val="bg2">
                <a:lumMod val="50000"/>
              </a:schemeClr>
            </a:solidFill>
          </a:ln>
        </p:spPr>
      </p:pic>
      <p:pic>
        <p:nvPicPr>
          <p:cNvPr id="4" name="صورة 3"/>
          <p:cNvPicPr>
            <a:picLocks noChangeAspect="1"/>
          </p:cNvPicPr>
          <p:nvPr/>
        </p:nvPicPr>
        <p:blipFill rotWithShape="1">
          <a:blip r:embed="rId4"/>
          <a:srcRect l="16738" t="2816" r="15950" b="3602"/>
          <a:stretch/>
        </p:blipFill>
        <p:spPr>
          <a:xfrm>
            <a:off x="4786991" y="2324338"/>
            <a:ext cx="3099707" cy="2418634"/>
          </a:xfrm>
          <a:prstGeom prst="rect">
            <a:avLst/>
          </a:prstGeom>
          <a:ln>
            <a:solidFill>
              <a:schemeClr val="bg2">
                <a:lumMod val="50000"/>
              </a:schemeClr>
            </a:solidFill>
          </a:ln>
        </p:spPr>
      </p:pic>
    </p:spTree>
    <p:extLst>
      <p:ext uri="{BB962C8B-B14F-4D97-AF65-F5344CB8AC3E}">
        <p14:creationId xmlns:p14="http://schemas.microsoft.com/office/powerpoint/2010/main" val="36109154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3" name="Google Shape;693;p43"/>
          <p:cNvSpPr/>
          <p:nvPr/>
        </p:nvSpPr>
        <p:spPr>
          <a:xfrm>
            <a:off x="3657300" y="1132725"/>
            <a:ext cx="1829400" cy="35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dk2"/>
              </a:solidFill>
              <a:latin typeface="Sora SemiBold"/>
              <a:ea typeface="Sora SemiBold"/>
              <a:cs typeface="Sora SemiBold"/>
              <a:sym typeface="Sora SemiBold"/>
            </a:endParaRPr>
          </a:p>
        </p:txBody>
      </p:sp>
      <p:sp>
        <p:nvSpPr>
          <p:cNvPr id="685" name="مربع نص 684"/>
          <p:cNvSpPr txBox="1"/>
          <p:nvPr/>
        </p:nvSpPr>
        <p:spPr>
          <a:xfrm>
            <a:off x="669471" y="847010"/>
            <a:ext cx="5306786" cy="461665"/>
          </a:xfrm>
          <a:prstGeom prst="rect">
            <a:avLst/>
          </a:prstGeom>
          <a:noFill/>
          <a:ln>
            <a:no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Ultrasonic guided foam sclera-therapy</a:t>
            </a:r>
            <a:endParaRPr lang="en-US" sz="2400" b="1" dirty="0">
              <a:latin typeface="Times New Roman" panose="02020603050405020304" pitchFamily="18" charset="0"/>
              <a:cs typeface="Times New Roman" panose="02020603050405020304" pitchFamily="18" charset="0"/>
            </a:endParaRPr>
          </a:p>
        </p:txBody>
      </p:sp>
      <p:sp>
        <p:nvSpPr>
          <p:cNvPr id="3" name="مربع نص 2"/>
          <p:cNvSpPr txBox="1"/>
          <p:nvPr/>
        </p:nvSpPr>
        <p:spPr>
          <a:xfrm>
            <a:off x="677635" y="1308675"/>
            <a:ext cx="7788729"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 Indications : Recent highly effective treatment for </a:t>
            </a:r>
            <a:r>
              <a:rPr lang="en-US" sz="1600" dirty="0" smtClean="0">
                <a:latin typeface="Times New Roman" panose="02020603050405020304" pitchFamily="18" charset="0"/>
                <a:cs typeface="Times New Roman" panose="02020603050405020304" pitchFamily="18" charset="0"/>
              </a:rPr>
              <a:t>varicose veins up </a:t>
            </a:r>
            <a:r>
              <a:rPr lang="en-US" sz="1600" dirty="0">
                <a:latin typeface="Times New Roman" panose="02020603050405020304" pitchFamily="18" charset="0"/>
                <a:cs typeface="Times New Roman" panose="02020603050405020304" pitchFamily="18" charset="0"/>
              </a:rPr>
              <a:t>to 4 mm.</a:t>
            </a:r>
          </a:p>
          <a:p>
            <a:pPr marL="285750" indent="-28575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Result </a:t>
            </a:r>
            <a:r>
              <a:rPr lang="en-US" sz="1600" dirty="0">
                <a:latin typeface="Times New Roman" panose="02020603050405020304" pitchFamily="18" charset="0"/>
                <a:cs typeface="Times New Roman" panose="02020603050405020304" pitchFamily="18" charset="0"/>
              </a:rPr>
              <a:t>of foam </a:t>
            </a:r>
            <a:r>
              <a:rPr lang="en-US" sz="1600" dirty="0" err="1">
                <a:latin typeface="Times New Roman" panose="02020603050405020304" pitchFamily="18" charset="0"/>
                <a:cs typeface="Times New Roman" panose="02020603050405020304" pitchFamily="18" charset="0"/>
              </a:rPr>
              <a:t>sclerotherpy</a:t>
            </a:r>
            <a:endParaRPr lang="en-US" sz="1600" dirty="0">
              <a:latin typeface="Times New Roman" panose="02020603050405020304" pitchFamily="18" charset="0"/>
              <a:cs typeface="Times New Roman" panose="02020603050405020304" pitchFamily="18" charset="0"/>
            </a:endParaRPr>
          </a:p>
        </p:txBody>
      </p:sp>
      <p:pic>
        <p:nvPicPr>
          <p:cNvPr id="5" name="صورة 4"/>
          <p:cNvPicPr>
            <a:picLocks noChangeAspect="1"/>
          </p:cNvPicPr>
          <p:nvPr/>
        </p:nvPicPr>
        <p:blipFill>
          <a:blip r:embed="rId3"/>
          <a:stretch>
            <a:fillRect/>
          </a:stretch>
        </p:blipFill>
        <p:spPr>
          <a:xfrm>
            <a:off x="1142780" y="1946290"/>
            <a:ext cx="3429219" cy="2571914"/>
          </a:xfrm>
          <a:prstGeom prst="rect">
            <a:avLst/>
          </a:prstGeom>
          <a:ln>
            <a:solidFill>
              <a:schemeClr val="bg2">
                <a:lumMod val="50000"/>
              </a:schemeClr>
            </a:solidFill>
          </a:ln>
        </p:spPr>
      </p:pic>
      <p:pic>
        <p:nvPicPr>
          <p:cNvPr id="6" name="صورة 5"/>
          <p:cNvPicPr>
            <a:picLocks noChangeAspect="1"/>
          </p:cNvPicPr>
          <p:nvPr/>
        </p:nvPicPr>
        <p:blipFill>
          <a:blip r:embed="rId4"/>
          <a:stretch>
            <a:fillRect/>
          </a:stretch>
        </p:blipFill>
        <p:spPr>
          <a:xfrm>
            <a:off x="5172516" y="1870588"/>
            <a:ext cx="2761285" cy="2723317"/>
          </a:xfrm>
          <a:prstGeom prst="rect">
            <a:avLst/>
          </a:prstGeom>
          <a:ln>
            <a:solidFill>
              <a:schemeClr val="bg2">
                <a:lumMod val="50000"/>
              </a:schemeClr>
            </a:solidFill>
          </a:ln>
        </p:spPr>
      </p:pic>
    </p:spTree>
    <p:extLst>
      <p:ext uri="{BB962C8B-B14F-4D97-AF65-F5344CB8AC3E}">
        <p14:creationId xmlns:p14="http://schemas.microsoft.com/office/powerpoint/2010/main" val="20819712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3" name="Google Shape;693;p43"/>
          <p:cNvSpPr/>
          <p:nvPr/>
        </p:nvSpPr>
        <p:spPr>
          <a:xfrm>
            <a:off x="3657300" y="1132725"/>
            <a:ext cx="1829400" cy="35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dk2"/>
              </a:solidFill>
              <a:latin typeface="Sora SemiBold"/>
              <a:ea typeface="Sora SemiBold"/>
              <a:cs typeface="Sora SemiBold"/>
              <a:sym typeface="Sora SemiBold"/>
            </a:endParaRPr>
          </a:p>
        </p:txBody>
      </p:sp>
      <p:sp>
        <p:nvSpPr>
          <p:cNvPr id="685" name="مربع نص 684"/>
          <p:cNvSpPr txBox="1"/>
          <p:nvPr/>
        </p:nvSpPr>
        <p:spPr>
          <a:xfrm>
            <a:off x="666618" y="487393"/>
            <a:ext cx="5753363" cy="830997"/>
          </a:xfrm>
          <a:prstGeom prst="rect">
            <a:avLst/>
          </a:prstGeom>
          <a:noFill/>
          <a:ln>
            <a:no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Minimal invasive surgery by </a:t>
            </a:r>
            <a:r>
              <a:rPr lang="en-US" sz="2400" b="1" dirty="0" err="1" smtClean="0">
                <a:latin typeface="Times New Roman" panose="02020603050405020304" pitchFamily="18" charset="0"/>
                <a:cs typeface="Times New Roman" panose="02020603050405020304" pitchFamily="18" charset="0"/>
              </a:rPr>
              <a:t>endovenous</a:t>
            </a:r>
            <a:r>
              <a:rPr lang="en-US" sz="2400" b="1" dirty="0" smtClean="0">
                <a:latin typeface="Times New Roman" panose="02020603050405020304" pitchFamily="18" charset="0"/>
                <a:cs typeface="Times New Roman" panose="02020603050405020304" pitchFamily="18" charset="0"/>
              </a:rPr>
              <a:t> thermal ablation </a:t>
            </a:r>
            <a:endParaRPr lang="en-US" sz="2400" b="1" dirty="0">
              <a:latin typeface="Times New Roman" panose="02020603050405020304" pitchFamily="18" charset="0"/>
              <a:cs typeface="Times New Roman" panose="02020603050405020304" pitchFamily="18" charset="0"/>
            </a:endParaRPr>
          </a:p>
        </p:txBody>
      </p:sp>
      <p:sp>
        <p:nvSpPr>
          <p:cNvPr id="3" name="مربع نص 2"/>
          <p:cNvSpPr txBox="1"/>
          <p:nvPr/>
        </p:nvSpPr>
        <p:spPr>
          <a:xfrm>
            <a:off x="490348" y="1288603"/>
            <a:ext cx="8378230" cy="2085186"/>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Indications : This the preferred treatment nowadays for </a:t>
            </a:r>
            <a:r>
              <a:rPr lang="en-US" sz="1600" dirty="0" smtClean="0">
                <a:latin typeface="Times New Roman" panose="02020603050405020304" pitchFamily="18" charset="0"/>
                <a:cs typeface="Times New Roman" panose="02020603050405020304" pitchFamily="18" charset="0"/>
              </a:rPr>
              <a:t>large varicose </a:t>
            </a:r>
            <a:r>
              <a:rPr lang="en-US" sz="1600" dirty="0">
                <a:latin typeface="Times New Roman" panose="02020603050405020304" pitchFamily="18" charset="0"/>
                <a:cs typeface="Times New Roman" panose="02020603050405020304" pitchFamily="18" charset="0"/>
              </a:rPr>
              <a:t>veins, incompetent </a:t>
            </a:r>
            <a:r>
              <a:rPr lang="en-US" sz="1600" dirty="0" err="1">
                <a:latin typeface="Times New Roman" panose="02020603050405020304" pitchFamily="18" charset="0"/>
                <a:cs typeface="Times New Roman" panose="02020603050405020304" pitchFamily="18" charset="0"/>
              </a:rPr>
              <a:t>sapheo</a:t>
            </a:r>
            <a:r>
              <a:rPr lang="en-US" sz="1600" dirty="0">
                <a:latin typeface="Times New Roman" panose="02020603050405020304" pitchFamily="18" charset="0"/>
                <a:cs typeface="Times New Roman" panose="02020603050405020304" pitchFamily="18" charset="0"/>
              </a:rPr>
              <a:t>-femoral junction, </a:t>
            </a:r>
            <a:r>
              <a:rPr lang="en-US" sz="1600" dirty="0" smtClean="0">
                <a:latin typeface="Times New Roman" panose="02020603050405020304" pitchFamily="18" charset="0"/>
                <a:cs typeface="Times New Roman" panose="02020603050405020304" pitchFamily="18" charset="0"/>
              </a:rPr>
              <a:t>incompetent</a:t>
            </a:r>
          </a:p>
          <a:p>
            <a:endParaRPr lang="en-US" sz="7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communicators &amp; </a:t>
            </a:r>
            <a:r>
              <a:rPr lang="en-US" sz="1600" dirty="0" smtClean="0">
                <a:latin typeface="Times New Roman" panose="02020603050405020304" pitchFamily="18" charset="0"/>
                <a:cs typeface="Times New Roman" panose="02020603050405020304" pitchFamily="18" charset="0"/>
              </a:rPr>
              <a:t>perforators</a:t>
            </a:r>
          </a:p>
          <a:p>
            <a:endParaRPr lang="en-US" sz="105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Method : Under local anesthesia &amp; U/S guided , heating the </a:t>
            </a:r>
            <a:r>
              <a:rPr lang="en-US" sz="1600" dirty="0" smtClean="0">
                <a:latin typeface="Times New Roman" panose="02020603050405020304" pitchFamily="18" charset="0"/>
                <a:cs typeface="Times New Roman" panose="02020603050405020304" pitchFamily="18" charset="0"/>
              </a:rPr>
              <a:t>vein from </a:t>
            </a:r>
            <a:r>
              <a:rPr lang="en-US" sz="1600" dirty="0">
                <a:latin typeface="Times New Roman" panose="02020603050405020304" pitchFamily="18" charset="0"/>
                <a:cs typeface="Times New Roman" panose="02020603050405020304" pitchFamily="18" charset="0"/>
              </a:rPr>
              <a:t>inside its lumen (via radiofrequency or laser catheters), </a:t>
            </a:r>
            <a:r>
              <a:rPr lang="en-US" sz="1600" dirty="0" smtClean="0">
                <a:latin typeface="Times New Roman" panose="02020603050405020304" pitchFamily="18" charset="0"/>
                <a:cs typeface="Times New Roman" panose="02020603050405020304" pitchFamily="18" charset="0"/>
              </a:rPr>
              <a:t>causing immediate </a:t>
            </a:r>
            <a:r>
              <a:rPr lang="en-US" sz="1600" dirty="0">
                <a:latin typeface="Times New Roman" panose="02020603050405020304" pitchFamily="18" charset="0"/>
                <a:cs typeface="Times New Roman" panose="02020603050405020304" pitchFamily="18" charset="0"/>
              </a:rPr>
              <a:t>irreversible damage and closure of the vein.</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p:txBody>
      </p:sp>
      <p:pic>
        <p:nvPicPr>
          <p:cNvPr id="2" name="صورة 1"/>
          <p:cNvPicPr>
            <a:picLocks noChangeAspect="1"/>
          </p:cNvPicPr>
          <p:nvPr/>
        </p:nvPicPr>
        <p:blipFill>
          <a:blip r:embed="rId3"/>
          <a:stretch>
            <a:fillRect/>
          </a:stretch>
        </p:blipFill>
        <p:spPr>
          <a:xfrm>
            <a:off x="4318611" y="2950132"/>
            <a:ext cx="2774413" cy="1962897"/>
          </a:xfrm>
          <a:prstGeom prst="rect">
            <a:avLst/>
          </a:prstGeom>
          <a:ln>
            <a:solidFill>
              <a:schemeClr val="bg2">
                <a:lumMod val="50000"/>
              </a:schemeClr>
            </a:solidFill>
          </a:ln>
        </p:spPr>
      </p:pic>
      <p:pic>
        <p:nvPicPr>
          <p:cNvPr id="4" name="صورة 3"/>
          <p:cNvPicPr>
            <a:picLocks noChangeAspect="1"/>
          </p:cNvPicPr>
          <p:nvPr/>
        </p:nvPicPr>
        <p:blipFill>
          <a:blip r:embed="rId4"/>
          <a:stretch>
            <a:fillRect/>
          </a:stretch>
        </p:blipFill>
        <p:spPr>
          <a:xfrm>
            <a:off x="1692500" y="2950132"/>
            <a:ext cx="2419596" cy="1962897"/>
          </a:xfrm>
          <a:prstGeom prst="rect">
            <a:avLst/>
          </a:prstGeom>
        </p:spPr>
      </p:pic>
    </p:spTree>
    <p:extLst>
      <p:ext uri="{BB962C8B-B14F-4D97-AF65-F5344CB8AC3E}">
        <p14:creationId xmlns:p14="http://schemas.microsoft.com/office/powerpoint/2010/main" val="328299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
        <p:cNvGrpSpPr/>
        <p:nvPr/>
      </p:nvGrpSpPr>
      <p:grpSpPr>
        <a:xfrm>
          <a:off x="0" y="0"/>
          <a:ext cx="0" cy="0"/>
          <a:chOff x="0" y="0"/>
          <a:chExt cx="0" cy="0"/>
        </a:xfrm>
      </p:grpSpPr>
      <p:pic>
        <p:nvPicPr>
          <p:cNvPr id="8" name="Picture 7"/>
          <p:cNvPicPr>
            <a:picLocks noChangeAspect="1"/>
          </p:cNvPicPr>
          <p:nvPr/>
        </p:nvPicPr>
        <p:blipFill rotWithShape="1">
          <a:blip r:embed="rId3"/>
          <a:srcRect l="49503" t="9619"/>
          <a:stretch/>
        </p:blipFill>
        <p:spPr>
          <a:xfrm>
            <a:off x="5090161" y="941411"/>
            <a:ext cx="2755521" cy="3319871"/>
          </a:xfrm>
          <a:prstGeom prst="rect">
            <a:avLst/>
          </a:prstGeom>
        </p:spPr>
      </p:pic>
      <p:sp>
        <p:nvSpPr>
          <p:cNvPr id="5" name="Rectangle 4"/>
          <p:cNvSpPr/>
          <p:nvPr/>
        </p:nvSpPr>
        <p:spPr>
          <a:xfrm>
            <a:off x="1130156" y="310469"/>
            <a:ext cx="6878806" cy="630942"/>
          </a:xfrm>
          <a:prstGeom prst="rect">
            <a:avLst/>
          </a:prstGeom>
        </p:spPr>
        <p:txBody>
          <a:bodyPr wrap="none">
            <a:spAutoFit/>
          </a:bodyPr>
          <a:lstStyle/>
          <a:p>
            <a:r>
              <a:rPr lang="en-GB" sz="3500" dirty="0" smtClean="0">
                <a:solidFill>
                  <a:srgbClr val="0094E0"/>
                </a:solidFill>
                <a:latin typeface="Sora SemiBold"/>
                <a:cs typeface="Sora SemiBold"/>
                <a:sym typeface="Sora SemiBold"/>
              </a:rPr>
              <a:t>Venous system of lower limp </a:t>
            </a:r>
            <a:endParaRPr lang="ar-JO" dirty="0"/>
          </a:p>
        </p:txBody>
      </p:sp>
      <p:sp>
        <p:nvSpPr>
          <p:cNvPr id="3" name="Rectangle 2"/>
          <p:cNvSpPr/>
          <p:nvPr/>
        </p:nvSpPr>
        <p:spPr>
          <a:xfrm>
            <a:off x="168676" y="1361361"/>
            <a:ext cx="5015883" cy="2585323"/>
          </a:xfrm>
          <a:prstGeom prst="rect">
            <a:avLst/>
          </a:prstGeom>
        </p:spPr>
        <p:txBody>
          <a:bodyPr wrap="square">
            <a:spAutoFit/>
          </a:bodyPr>
          <a:lstStyle/>
          <a:p>
            <a:r>
              <a:rPr lang="en-US" dirty="0">
                <a:solidFill>
                  <a:srgbClr val="0070C0"/>
                </a:solidFill>
              </a:rPr>
              <a:t>Consist of Superficial and deep </a:t>
            </a:r>
            <a:r>
              <a:rPr lang="en-US" dirty="0" smtClean="0">
                <a:solidFill>
                  <a:srgbClr val="0070C0"/>
                </a:solidFill>
              </a:rPr>
              <a:t>veins separated </a:t>
            </a:r>
            <a:r>
              <a:rPr lang="en-US" dirty="0">
                <a:solidFill>
                  <a:srgbClr val="0070C0"/>
                </a:solidFill>
              </a:rPr>
              <a:t>by </a:t>
            </a:r>
            <a:r>
              <a:rPr lang="en-US" dirty="0" smtClean="0">
                <a:solidFill>
                  <a:srgbClr val="0070C0"/>
                </a:solidFill>
              </a:rPr>
              <a:t>Deep </a:t>
            </a:r>
            <a:r>
              <a:rPr lang="en-US" dirty="0">
                <a:solidFill>
                  <a:srgbClr val="0070C0"/>
                </a:solidFill>
              </a:rPr>
              <a:t>fasciae </a:t>
            </a:r>
            <a:r>
              <a:rPr lang="en-US" dirty="0" smtClean="0">
                <a:solidFill>
                  <a:srgbClr val="0070C0"/>
                </a:solidFill>
              </a:rPr>
              <a:t>:</a:t>
            </a:r>
            <a:endParaRPr lang="en-US" dirty="0">
              <a:solidFill>
                <a:srgbClr val="0070C0"/>
              </a:solidFill>
            </a:endParaRPr>
          </a:p>
          <a:p>
            <a:pPr algn="ctr"/>
            <a:r>
              <a:rPr lang="en-US" sz="1600" b="1" dirty="0">
                <a:solidFill>
                  <a:srgbClr val="0070C0"/>
                </a:solidFill>
              </a:rPr>
              <a:t>Deep </a:t>
            </a:r>
            <a:r>
              <a:rPr lang="en-US" sz="1600" b="1" dirty="0" smtClean="0">
                <a:solidFill>
                  <a:srgbClr val="0070C0"/>
                </a:solidFill>
              </a:rPr>
              <a:t>veins</a:t>
            </a:r>
          </a:p>
          <a:p>
            <a:pPr marL="266700"/>
            <a:r>
              <a:rPr lang="en-US" dirty="0" smtClean="0">
                <a:solidFill>
                  <a:srgbClr val="0070C0"/>
                </a:solidFill>
              </a:rPr>
              <a:t>corresponding </a:t>
            </a:r>
            <a:r>
              <a:rPr lang="en-US" dirty="0">
                <a:solidFill>
                  <a:srgbClr val="0070C0"/>
                </a:solidFill>
              </a:rPr>
              <a:t>with the arteries in the lower </a:t>
            </a:r>
            <a:r>
              <a:rPr lang="en-US" dirty="0" smtClean="0">
                <a:solidFill>
                  <a:srgbClr val="0070C0"/>
                </a:solidFill>
              </a:rPr>
              <a:t>limb But </a:t>
            </a:r>
            <a:r>
              <a:rPr lang="en-US" dirty="0">
                <a:solidFill>
                  <a:srgbClr val="0070C0"/>
                </a:solidFill>
              </a:rPr>
              <a:t>below </a:t>
            </a:r>
            <a:r>
              <a:rPr lang="en-US" dirty="0" smtClean="0">
                <a:solidFill>
                  <a:srgbClr val="0070C0"/>
                </a:solidFill>
              </a:rPr>
              <a:t>the   knee </a:t>
            </a:r>
            <a:r>
              <a:rPr lang="en-US" dirty="0">
                <a:solidFill>
                  <a:srgbClr val="0070C0"/>
                </a:solidFill>
              </a:rPr>
              <a:t>we have 2 veins to every artery   </a:t>
            </a:r>
          </a:p>
          <a:p>
            <a:pPr algn="ctr"/>
            <a:r>
              <a:rPr lang="en-US" sz="1600" b="1" dirty="0">
                <a:solidFill>
                  <a:srgbClr val="0070C0"/>
                </a:solidFill>
              </a:rPr>
              <a:t>Superficial veins</a:t>
            </a:r>
          </a:p>
          <a:p>
            <a:pPr marL="342900" indent="12700">
              <a:buClr>
                <a:srgbClr val="0094E0"/>
              </a:buClr>
              <a:buFont typeface="+mj-lt"/>
              <a:buAutoNum type="arabicPeriod"/>
            </a:pPr>
            <a:r>
              <a:rPr lang="en-US" dirty="0" smtClean="0">
                <a:solidFill>
                  <a:srgbClr val="0070C0"/>
                </a:solidFill>
              </a:rPr>
              <a:t>main (greater. Lesser </a:t>
            </a:r>
            <a:r>
              <a:rPr lang="en-US" dirty="0">
                <a:solidFill>
                  <a:srgbClr val="0070C0"/>
                </a:solidFill>
              </a:rPr>
              <a:t>saphenous  )</a:t>
            </a:r>
          </a:p>
          <a:p>
            <a:pPr marL="342900" indent="12700">
              <a:buClr>
                <a:srgbClr val="0094E0"/>
              </a:buClr>
              <a:buFont typeface="+mj-lt"/>
              <a:buAutoNum type="arabicPeriod"/>
            </a:pPr>
            <a:r>
              <a:rPr lang="en-US" dirty="0">
                <a:solidFill>
                  <a:srgbClr val="0070C0"/>
                </a:solidFill>
              </a:rPr>
              <a:t>Communicators </a:t>
            </a:r>
            <a:r>
              <a:rPr lang="en-US" dirty="0" smtClean="0">
                <a:solidFill>
                  <a:srgbClr val="0070C0"/>
                </a:solidFill>
              </a:rPr>
              <a:t>:Connect </a:t>
            </a:r>
            <a:r>
              <a:rPr lang="en-US" dirty="0">
                <a:solidFill>
                  <a:srgbClr val="0070C0"/>
                </a:solidFill>
              </a:rPr>
              <a:t>superficial to deep veins </a:t>
            </a:r>
          </a:p>
          <a:p>
            <a:pPr algn="ctr"/>
            <a:r>
              <a:rPr lang="en-US" sz="1600" b="1" dirty="0">
                <a:solidFill>
                  <a:srgbClr val="0070C0"/>
                </a:solidFill>
              </a:rPr>
              <a:t>Perforating </a:t>
            </a:r>
            <a:r>
              <a:rPr lang="en-US" sz="1600" b="1" dirty="0" smtClean="0">
                <a:solidFill>
                  <a:srgbClr val="0070C0"/>
                </a:solidFill>
              </a:rPr>
              <a:t>veins</a:t>
            </a:r>
            <a:endParaRPr lang="en-US" sz="1600" b="1" dirty="0">
              <a:solidFill>
                <a:srgbClr val="0070C0"/>
              </a:solidFill>
            </a:endParaRPr>
          </a:p>
          <a:p>
            <a:r>
              <a:rPr lang="en-US" dirty="0" smtClean="0">
                <a:solidFill>
                  <a:srgbClr val="0070C0"/>
                </a:solidFill>
              </a:rPr>
              <a:t>      three Medial </a:t>
            </a:r>
            <a:r>
              <a:rPr lang="en-US" dirty="0">
                <a:solidFill>
                  <a:srgbClr val="0070C0"/>
                </a:solidFill>
              </a:rPr>
              <a:t>leg perforators </a:t>
            </a:r>
            <a:r>
              <a:rPr lang="en-US" dirty="0" smtClean="0">
                <a:solidFill>
                  <a:srgbClr val="0070C0"/>
                </a:solidFill>
              </a:rPr>
              <a:t>drain the superficial skin</a:t>
            </a:r>
          </a:p>
          <a:p>
            <a:r>
              <a:rPr lang="en-US" dirty="0">
                <a:solidFill>
                  <a:srgbClr val="0070C0"/>
                </a:solidFill>
              </a:rPr>
              <a:t> </a:t>
            </a:r>
            <a:r>
              <a:rPr lang="en-US" dirty="0" smtClean="0">
                <a:solidFill>
                  <a:srgbClr val="0070C0"/>
                </a:solidFill>
              </a:rPr>
              <a:t>      (Gaiter </a:t>
            </a:r>
            <a:r>
              <a:rPr lang="en-US" dirty="0">
                <a:solidFill>
                  <a:srgbClr val="0070C0"/>
                </a:solidFill>
              </a:rPr>
              <a:t>area</a:t>
            </a:r>
            <a:r>
              <a:rPr lang="en-US" sz="1600" dirty="0">
                <a:solidFill>
                  <a:srgbClr val="0070C0"/>
                </a:solidFill>
              </a:rPr>
              <a:t>) </a:t>
            </a:r>
            <a:endParaRPr lang="ar-JO" sz="1600" dirty="0">
              <a:solidFill>
                <a:srgbClr val="0070C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3" name="Google Shape;693;p43"/>
          <p:cNvSpPr/>
          <p:nvPr/>
        </p:nvSpPr>
        <p:spPr>
          <a:xfrm>
            <a:off x="3657300" y="1132725"/>
            <a:ext cx="1829400" cy="35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dk2"/>
              </a:solidFill>
              <a:latin typeface="Sora SemiBold"/>
              <a:ea typeface="Sora SemiBold"/>
              <a:cs typeface="Sora SemiBold"/>
              <a:sym typeface="Sora SemiBold"/>
            </a:endParaRPr>
          </a:p>
        </p:txBody>
      </p:sp>
      <p:sp>
        <p:nvSpPr>
          <p:cNvPr id="685" name="مربع نص 684"/>
          <p:cNvSpPr txBox="1"/>
          <p:nvPr/>
        </p:nvSpPr>
        <p:spPr>
          <a:xfrm>
            <a:off x="622550" y="479269"/>
            <a:ext cx="5753363" cy="461665"/>
          </a:xfrm>
          <a:prstGeom prst="rect">
            <a:avLst/>
          </a:prstGeom>
          <a:noFill/>
          <a:ln>
            <a:no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Ambulatory </a:t>
            </a:r>
            <a:r>
              <a:rPr lang="en-US" sz="2400" b="1" dirty="0" err="1" smtClean="0">
                <a:latin typeface="Times New Roman" panose="02020603050405020304" pitchFamily="18" charset="0"/>
                <a:cs typeface="Times New Roman" panose="02020603050405020304" pitchFamily="18" charset="0"/>
              </a:rPr>
              <a:t>phlebectomy</a:t>
            </a:r>
            <a:endParaRPr lang="en-US" sz="2400" b="1" dirty="0">
              <a:latin typeface="Times New Roman" panose="02020603050405020304" pitchFamily="18" charset="0"/>
              <a:cs typeface="Times New Roman" panose="02020603050405020304" pitchFamily="18" charset="0"/>
            </a:endParaRPr>
          </a:p>
        </p:txBody>
      </p:sp>
      <p:sp>
        <p:nvSpPr>
          <p:cNvPr id="3" name="مربع نص 2"/>
          <p:cNvSpPr txBox="1"/>
          <p:nvPr/>
        </p:nvSpPr>
        <p:spPr>
          <a:xfrm>
            <a:off x="622550" y="1068370"/>
            <a:ext cx="8235011" cy="584775"/>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Indications : large varicose veins.</a:t>
            </a:r>
          </a:p>
          <a:p>
            <a:r>
              <a:rPr lang="en-US" sz="1600" dirty="0">
                <a:latin typeface="Times New Roman" panose="02020603050405020304" pitchFamily="18" charset="0"/>
                <a:cs typeface="Times New Roman" panose="02020603050405020304" pitchFamily="18" charset="0"/>
              </a:rPr>
              <a:t>• Method : Removal of small varicose veins through multiple </a:t>
            </a:r>
            <a:r>
              <a:rPr lang="en-US" sz="1600" dirty="0" smtClean="0">
                <a:latin typeface="Times New Roman" panose="02020603050405020304" pitchFamily="18" charset="0"/>
                <a:cs typeface="Times New Roman" panose="02020603050405020304" pitchFamily="18" charset="0"/>
              </a:rPr>
              <a:t>tiny skin </a:t>
            </a:r>
            <a:r>
              <a:rPr lang="en-US" sz="1600" dirty="0">
                <a:latin typeface="Times New Roman" panose="02020603050405020304" pitchFamily="18" charset="0"/>
                <a:cs typeface="Times New Roman" panose="02020603050405020304" pitchFamily="18" charset="0"/>
              </a:rPr>
              <a:t>punctures</a:t>
            </a:r>
          </a:p>
        </p:txBody>
      </p:sp>
      <p:pic>
        <p:nvPicPr>
          <p:cNvPr id="5" name="صورة 4"/>
          <p:cNvPicPr>
            <a:picLocks noChangeAspect="1"/>
          </p:cNvPicPr>
          <p:nvPr/>
        </p:nvPicPr>
        <p:blipFill>
          <a:blip r:embed="rId3"/>
          <a:stretch>
            <a:fillRect/>
          </a:stretch>
        </p:blipFill>
        <p:spPr>
          <a:xfrm>
            <a:off x="762000" y="1780581"/>
            <a:ext cx="7620000" cy="2495550"/>
          </a:xfrm>
          <a:prstGeom prst="rect">
            <a:avLst/>
          </a:prstGeom>
        </p:spPr>
      </p:pic>
    </p:spTree>
    <p:extLst>
      <p:ext uri="{BB962C8B-B14F-4D97-AF65-F5344CB8AC3E}">
        <p14:creationId xmlns:p14="http://schemas.microsoft.com/office/powerpoint/2010/main" val="1133504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43"/>
          <p:cNvSpPr txBox="1">
            <a:spLocks noGrp="1"/>
          </p:cNvSpPr>
          <p:nvPr>
            <p:ph type="title"/>
          </p:nvPr>
        </p:nvSpPr>
        <p:spPr>
          <a:xfrm>
            <a:off x="3240359" y="260171"/>
            <a:ext cx="266328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smtClean="0">
                <a:latin typeface="Times New Roman" panose="02020603050405020304" pitchFamily="18" charset="0"/>
                <a:cs typeface="Times New Roman" panose="02020603050405020304" pitchFamily="18" charset="0"/>
              </a:rPr>
              <a:t>M</a:t>
            </a:r>
            <a:r>
              <a:rPr lang="en" sz="2000" dirty="0" smtClean="0">
                <a:latin typeface="Times New Roman" panose="02020603050405020304" pitchFamily="18" charset="0"/>
                <a:cs typeface="Times New Roman" panose="02020603050405020304" pitchFamily="18" charset="0"/>
              </a:rPr>
              <a:t>ethods of classical surgical treatment</a:t>
            </a:r>
            <a:endParaRPr sz="2000" dirty="0">
              <a:latin typeface="Times New Roman" panose="02020603050405020304" pitchFamily="18" charset="0"/>
              <a:cs typeface="Times New Roman" panose="02020603050405020304" pitchFamily="18" charset="0"/>
            </a:endParaRPr>
          </a:p>
        </p:txBody>
      </p:sp>
      <p:sp>
        <p:nvSpPr>
          <p:cNvPr id="693" name="Google Shape;693;p43"/>
          <p:cNvSpPr/>
          <p:nvPr/>
        </p:nvSpPr>
        <p:spPr>
          <a:xfrm>
            <a:off x="3657300" y="1132725"/>
            <a:ext cx="1829400" cy="35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dirty="0">
              <a:solidFill>
                <a:schemeClr val="dk2"/>
              </a:solidFill>
              <a:latin typeface="Sora SemiBold"/>
              <a:ea typeface="Sora SemiBold"/>
              <a:cs typeface="Sora SemiBold"/>
              <a:sym typeface="Sora SemiBold"/>
            </a:endParaRPr>
          </a:p>
        </p:txBody>
      </p:sp>
      <p:sp>
        <p:nvSpPr>
          <p:cNvPr id="5" name="مربع نص 4"/>
          <p:cNvSpPr txBox="1"/>
          <p:nvPr/>
        </p:nvSpPr>
        <p:spPr>
          <a:xfrm>
            <a:off x="324313" y="1539507"/>
            <a:ext cx="2867470" cy="830997"/>
          </a:xfrm>
          <a:prstGeom prst="rect">
            <a:avLst/>
          </a:prstGeom>
          <a:noFill/>
        </p:spPr>
        <p:txBody>
          <a:bodyPr wrap="square" rtlCol="0">
            <a:spAutoFit/>
          </a:bodyPr>
          <a:lstStyle/>
          <a:p>
            <a:pPr algn="ctr"/>
            <a:r>
              <a:rPr lang="en-US" sz="1600" dirty="0" err="1" smtClean="0">
                <a:latin typeface="Times New Roman" panose="02020603050405020304" pitchFamily="18" charset="0"/>
                <a:cs typeface="Times New Roman" panose="02020603050405020304" pitchFamily="18" charset="0"/>
              </a:rPr>
              <a:t>Trendelenburg's</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operation: (</a:t>
            </a:r>
            <a:r>
              <a:rPr lang="en-US" sz="1600" dirty="0" err="1">
                <a:latin typeface="Times New Roman" panose="02020603050405020304" pitchFamily="18" charset="0"/>
                <a:cs typeface="Times New Roman" panose="02020603050405020304" pitchFamily="18" charset="0"/>
              </a:rPr>
              <a:t>Sapheno</a:t>
            </a:r>
            <a:r>
              <a:rPr lang="en-US" sz="1600" dirty="0">
                <a:latin typeface="Times New Roman" panose="02020603050405020304" pitchFamily="18" charset="0"/>
                <a:cs typeface="Times New Roman" panose="02020603050405020304" pitchFamily="18" charset="0"/>
              </a:rPr>
              <a:t>-femoral disconnection)</a:t>
            </a:r>
          </a:p>
        </p:txBody>
      </p:sp>
      <p:sp>
        <p:nvSpPr>
          <p:cNvPr id="6" name="مربع نص 5"/>
          <p:cNvSpPr txBox="1"/>
          <p:nvPr/>
        </p:nvSpPr>
        <p:spPr>
          <a:xfrm>
            <a:off x="3672570" y="1546586"/>
            <a:ext cx="1769712" cy="584775"/>
          </a:xfrm>
          <a:prstGeom prst="rect">
            <a:avLst/>
          </a:prstGeom>
          <a:noFill/>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Subcutaneous stripping</a:t>
            </a:r>
            <a:endParaRPr lang="en-US" sz="1600" dirty="0">
              <a:latin typeface="Times New Roman" panose="02020603050405020304" pitchFamily="18" charset="0"/>
              <a:cs typeface="Times New Roman" panose="02020603050405020304" pitchFamily="18" charset="0"/>
            </a:endParaRPr>
          </a:p>
        </p:txBody>
      </p:sp>
      <p:cxnSp>
        <p:nvCxnSpPr>
          <p:cNvPr id="8" name="رابط مستقيم 7"/>
          <p:cNvCxnSpPr/>
          <p:nvPr/>
        </p:nvCxnSpPr>
        <p:spPr>
          <a:xfrm flipH="1">
            <a:off x="3806456" y="2594344"/>
            <a:ext cx="31897" cy="244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76" name="رابط مستقيم 675"/>
          <p:cNvCxnSpPr/>
          <p:nvPr/>
        </p:nvCxnSpPr>
        <p:spPr>
          <a:xfrm>
            <a:off x="4554432" y="2171902"/>
            <a:ext cx="2994" cy="530428"/>
          </a:xfrm>
          <a:prstGeom prst="line">
            <a:avLst/>
          </a:prstGeom>
        </p:spPr>
        <p:style>
          <a:lnRef idx="1">
            <a:schemeClr val="dk1"/>
          </a:lnRef>
          <a:fillRef idx="0">
            <a:schemeClr val="dk1"/>
          </a:fillRef>
          <a:effectRef idx="0">
            <a:schemeClr val="dk1"/>
          </a:effectRef>
          <a:fontRef idx="minor">
            <a:schemeClr val="tx1"/>
          </a:fontRef>
        </p:style>
      </p:cxnSp>
      <p:cxnSp>
        <p:nvCxnSpPr>
          <p:cNvPr id="63" name="رابط مستقيم 62"/>
          <p:cNvCxnSpPr/>
          <p:nvPr/>
        </p:nvCxnSpPr>
        <p:spPr>
          <a:xfrm>
            <a:off x="6510970" y="2702330"/>
            <a:ext cx="0" cy="246888"/>
          </a:xfrm>
          <a:prstGeom prst="line">
            <a:avLst/>
          </a:prstGeom>
        </p:spPr>
        <p:style>
          <a:lnRef idx="1">
            <a:schemeClr val="dk1"/>
          </a:lnRef>
          <a:fillRef idx="0">
            <a:schemeClr val="dk1"/>
          </a:fillRef>
          <a:effectRef idx="0">
            <a:schemeClr val="dk1"/>
          </a:effectRef>
          <a:fontRef idx="minor">
            <a:schemeClr val="tx1"/>
          </a:fontRef>
        </p:style>
      </p:cxnSp>
      <p:cxnSp>
        <p:nvCxnSpPr>
          <p:cNvPr id="64" name="رابط مستقيم 63"/>
          <p:cNvCxnSpPr/>
          <p:nvPr/>
        </p:nvCxnSpPr>
        <p:spPr>
          <a:xfrm>
            <a:off x="2886419" y="2702330"/>
            <a:ext cx="0" cy="246888"/>
          </a:xfrm>
          <a:prstGeom prst="line">
            <a:avLst/>
          </a:prstGeom>
        </p:spPr>
        <p:style>
          <a:lnRef idx="1">
            <a:schemeClr val="dk1"/>
          </a:lnRef>
          <a:fillRef idx="0">
            <a:schemeClr val="dk1"/>
          </a:fillRef>
          <a:effectRef idx="0">
            <a:schemeClr val="dk1"/>
          </a:effectRef>
          <a:fontRef idx="minor">
            <a:schemeClr val="tx1"/>
          </a:fontRef>
        </p:style>
      </p:cxnSp>
      <p:cxnSp>
        <p:nvCxnSpPr>
          <p:cNvPr id="66" name="رابط مستقيم 65"/>
          <p:cNvCxnSpPr/>
          <p:nvPr/>
        </p:nvCxnSpPr>
        <p:spPr>
          <a:xfrm>
            <a:off x="4557426" y="1272690"/>
            <a:ext cx="0" cy="246888"/>
          </a:xfrm>
          <a:prstGeom prst="line">
            <a:avLst/>
          </a:prstGeom>
        </p:spPr>
        <p:style>
          <a:lnRef idx="1">
            <a:schemeClr val="dk1"/>
          </a:lnRef>
          <a:fillRef idx="0">
            <a:schemeClr val="dk1"/>
          </a:fillRef>
          <a:effectRef idx="0">
            <a:schemeClr val="dk1"/>
          </a:effectRef>
          <a:fontRef idx="minor">
            <a:schemeClr val="tx1"/>
          </a:fontRef>
        </p:style>
      </p:cxnSp>
      <p:sp>
        <p:nvSpPr>
          <p:cNvPr id="685" name="مربع نص 684"/>
          <p:cNvSpPr txBox="1"/>
          <p:nvPr/>
        </p:nvSpPr>
        <p:spPr>
          <a:xfrm>
            <a:off x="5667479" y="2980912"/>
            <a:ext cx="1686982" cy="584775"/>
          </a:xfrm>
          <a:prstGeom prst="rect">
            <a:avLst/>
          </a:prstGeom>
          <a:noFill/>
          <a:ln>
            <a:noFill/>
          </a:ln>
        </p:spPr>
        <p:txBody>
          <a:bodyPr wrap="square" rtlCol="0">
            <a:spAutoFit/>
          </a:bodyPr>
          <a:lstStyle/>
          <a:p>
            <a:r>
              <a:rPr lang="en-US" sz="1600">
                <a:latin typeface="Times New Roman" panose="02020603050405020304" pitchFamily="18" charset="0"/>
                <a:cs typeface="Times New Roman" panose="02020603050405020304" pitchFamily="18" charset="0"/>
              </a:rPr>
              <a:t>Stripping of short saphenous vein</a:t>
            </a:r>
            <a:endParaRPr lang="en-US" sz="1600" dirty="0">
              <a:latin typeface="Times New Roman" panose="02020603050405020304" pitchFamily="18" charset="0"/>
              <a:cs typeface="Times New Roman" panose="02020603050405020304" pitchFamily="18" charset="0"/>
            </a:endParaRPr>
          </a:p>
        </p:txBody>
      </p:sp>
      <p:sp>
        <p:nvSpPr>
          <p:cNvPr id="83" name="مربع نص 82"/>
          <p:cNvSpPr txBox="1"/>
          <p:nvPr/>
        </p:nvSpPr>
        <p:spPr>
          <a:xfrm>
            <a:off x="2078088" y="2988656"/>
            <a:ext cx="1887983" cy="584775"/>
          </a:xfrm>
          <a:prstGeom prst="rect">
            <a:avLst/>
          </a:prstGeom>
          <a:noFill/>
        </p:spPr>
        <p:txBody>
          <a:bodyPr wrap="square" rtlCol="0">
            <a:spAutoFit/>
          </a:bodyPr>
          <a:lstStyle/>
          <a:p>
            <a:r>
              <a:rPr lang="en-US" sz="1600">
                <a:latin typeface="Times New Roman" panose="02020603050405020304" pitchFamily="18" charset="0"/>
                <a:cs typeface="Times New Roman" panose="02020603050405020304" pitchFamily="18" charset="0"/>
              </a:rPr>
              <a:t>S.C. stripping of long saphenous vein</a:t>
            </a:r>
            <a:endParaRPr lang="en-US" sz="1600" dirty="0">
              <a:latin typeface="Times New Roman" panose="02020603050405020304" pitchFamily="18" charset="0"/>
              <a:cs typeface="Times New Roman" panose="02020603050405020304" pitchFamily="18" charset="0"/>
            </a:endParaRPr>
          </a:p>
        </p:txBody>
      </p:sp>
      <p:cxnSp>
        <p:nvCxnSpPr>
          <p:cNvPr id="95" name="رابط مستقيم 94"/>
          <p:cNvCxnSpPr/>
          <p:nvPr/>
        </p:nvCxnSpPr>
        <p:spPr>
          <a:xfrm flipH="1">
            <a:off x="2886419" y="2702330"/>
            <a:ext cx="3624551" cy="0"/>
          </a:xfrm>
          <a:prstGeom prst="line">
            <a:avLst/>
          </a:prstGeom>
        </p:spPr>
        <p:style>
          <a:lnRef idx="1">
            <a:schemeClr val="dk1"/>
          </a:lnRef>
          <a:fillRef idx="0">
            <a:schemeClr val="dk1"/>
          </a:fillRef>
          <a:effectRef idx="0">
            <a:schemeClr val="dk1"/>
          </a:effectRef>
          <a:fontRef idx="minor">
            <a:schemeClr val="tx1"/>
          </a:fontRef>
        </p:style>
      </p:cxnSp>
      <p:cxnSp>
        <p:nvCxnSpPr>
          <p:cNvPr id="30" name="رابط مستقيم 29"/>
          <p:cNvCxnSpPr/>
          <p:nvPr/>
        </p:nvCxnSpPr>
        <p:spPr>
          <a:xfrm flipV="1">
            <a:off x="1758049" y="1272690"/>
            <a:ext cx="5546134" cy="7950"/>
          </a:xfrm>
          <a:prstGeom prst="line">
            <a:avLst/>
          </a:prstGeom>
        </p:spPr>
        <p:style>
          <a:lnRef idx="1">
            <a:schemeClr val="dk1"/>
          </a:lnRef>
          <a:fillRef idx="0">
            <a:schemeClr val="dk1"/>
          </a:fillRef>
          <a:effectRef idx="0">
            <a:schemeClr val="dk1"/>
          </a:effectRef>
          <a:fontRef idx="minor">
            <a:schemeClr val="tx1"/>
          </a:fontRef>
        </p:style>
      </p:cxnSp>
      <p:cxnSp>
        <p:nvCxnSpPr>
          <p:cNvPr id="31" name="رابط مستقيم 30"/>
          <p:cNvCxnSpPr/>
          <p:nvPr/>
        </p:nvCxnSpPr>
        <p:spPr>
          <a:xfrm>
            <a:off x="4557426" y="976518"/>
            <a:ext cx="0" cy="298598"/>
          </a:xfrm>
          <a:prstGeom prst="line">
            <a:avLst/>
          </a:prstGeom>
        </p:spPr>
        <p:style>
          <a:lnRef idx="1">
            <a:schemeClr val="dk1"/>
          </a:lnRef>
          <a:fillRef idx="0">
            <a:schemeClr val="dk1"/>
          </a:fillRef>
          <a:effectRef idx="0">
            <a:schemeClr val="dk1"/>
          </a:effectRef>
          <a:fontRef idx="minor">
            <a:schemeClr val="tx1"/>
          </a:fontRef>
        </p:style>
      </p:cxnSp>
      <p:cxnSp>
        <p:nvCxnSpPr>
          <p:cNvPr id="34" name="رابط مستقيم 33"/>
          <p:cNvCxnSpPr/>
          <p:nvPr/>
        </p:nvCxnSpPr>
        <p:spPr>
          <a:xfrm flipH="1">
            <a:off x="1758048" y="1273258"/>
            <a:ext cx="1" cy="246321"/>
          </a:xfrm>
          <a:prstGeom prst="line">
            <a:avLst/>
          </a:prstGeom>
        </p:spPr>
        <p:style>
          <a:lnRef idx="1">
            <a:schemeClr val="dk1"/>
          </a:lnRef>
          <a:fillRef idx="0">
            <a:schemeClr val="dk1"/>
          </a:fillRef>
          <a:effectRef idx="0">
            <a:schemeClr val="dk1"/>
          </a:effectRef>
          <a:fontRef idx="minor">
            <a:schemeClr val="tx1"/>
          </a:fontRef>
        </p:style>
      </p:cxnSp>
      <p:cxnSp>
        <p:nvCxnSpPr>
          <p:cNvPr id="35" name="رابط مستقيم 34"/>
          <p:cNvCxnSpPr/>
          <p:nvPr/>
        </p:nvCxnSpPr>
        <p:spPr>
          <a:xfrm flipH="1">
            <a:off x="7305827" y="1273257"/>
            <a:ext cx="1" cy="246321"/>
          </a:xfrm>
          <a:prstGeom prst="line">
            <a:avLst/>
          </a:prstGeom>
        </p:spPr>
        <p:style>
          <a:lnRef idx="1">
            <a:schemeClr val="dk1"/>
          </a:lnRef>
          <a:fillRef idx="0">
            <a:schemeClr val="dk1"/>
          </a:fillRef>
          <a:effectRef idx="0">
            <a:schemeClr val="dk1"/>
          </a:effectRef>
          <a:fontRef idx="minor">
            <a:schemeClr val="tx1"/>
          </a:fontRef>
        </p:style>
      </p:cxnSp>
      <p:sp>
        <p:nvSpPr>
          <p:cNvPr id="36" name="مربع نص 35"/>
          <p:cNvSpPr txBox="1"/>
          <p:nvPr/>
        </p:nvSpPr>
        <p:spPr>
          <a:xfrm>
            <a:off x="6157081" y="1587793"/>
            <a:ext cx="2294203"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 Endoscopic </a:t>
            </a:r>
            <a:r>
              <a:rPr lang="en-US" sz="1600" dirty="0" err="1">
                <a:latin typeface="Times New Roman" panose="02020603050405020304" pitchFamily="18" charset="0"/>
                <a:cs typeface="Times New Roman" panose="02020603050405020304" pitchFamily="18" charset="0"/>
              </a:rPr>
              <a:t>subfascial</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ligation of </a:t>
            </a:r>
            <a:r>
              <a:rPr lang="en-US" sz="1600" dirty="0">
                <a:latin typeface="Times New Roman" panose="02020603050405020304" pitchFamily="18" charset="0"/>
                <a:cs typeface="Times New Roman" panose="02020603050405020304" pitchFamily="18" charset="0"/>
              </a:rPr>
              <a:t>incompetent perforators</a:t>
            </a:r>
          </a:p>
        </p:txBody>
      </p:sp>
      <p:sp>
        <p:nvSpPr>
          <p:cNvPr id="14" name="مربع نص 13"/>
          <p:cNvSpPr txBox="1"/>
          <p:nvPr/>
        </p:nvSpPr>
        <p:spPr>
          <a:xfrm>
            <a:off x="1337386" y="3920035"/>
            <a:ext cx="6469226" cy="646331"/>
          </a:xfrm>
          <a:prstGeom prst="rect">
            <a:avLst/>
          </a:prstGeom>
          <a:noFill/>
        </p:spPr>
        <p:txBody>
          <a:bodyPr wrap="square" rtlCol="0">
            <a:spAutoFit/>
          </a:bodyPr>
          <a:lstStyle/>
          <a:p>
            <a:r>
              <a:rPr lang="en-US" sz="1800" dirty="0" smtClean="0">
                <a:solidFill>
                  <a:srgbClr val="FF0000"/>
                </a:solidFill>
                <a:latin typeface="Times New Roman" panose="02020603050405020304" pitchFamily="18" charset="0"/>
                <a:cs typeface="Times New Roman" panose="02020603050405020304" pitchFamily="18" charset="0"/>
              </a:rPr>
              <a:t>Note: it is rarely performed nowadays and it’s largely replaced by </a:t>
            </a:r>
            <a:r>
              <a:rPr lang="en-US" sz="1800" dirty="0" err="1" smtClean="0">
                <a:solidFill>
                  <a:srgbClr val="FF0000"/>
                </a:solidFill>
                <a:latin typeface="Times New Roman" panose="02020603050405020304" pitchFamily="18" charset="0"/>
                <a:cs typeface="Times New Roman" panose="02020603050405020304" pitchFamily="18" charset="0"/>
              </a:rPr>
              <a:t>endovenous</a:t>
            </a:r>
            <a:r>
              <a:rPr lang="en-US" sz="1800" dirty="0" smtClean="0">
                <a:solidFill>
                  <a:srgbClr val="FF0000"/>
                </a:solidFill>
                <a:latin typeface="Times New Roman" panose="02020603050405020304" pitchFamily="18" charset="0"/>
                <a:cs typeface="Times New Roman" panose="02020603050405020304" pitchFamily="18" charset="0"/>
              </a:rPr>
              <a:t> thermal ablation</a:t>
            </a:r>
            <a:endParaRPr lang="en-US" sz="1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7729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21" name="مربع نص 20"/>
          <p:cNvSpPr txBox="1"/>
          <p:nvPr/>
        </p:nvSpPr>
        <p:spPr>
          <a:xfrm>
            <a:off x="589498" y="710622"/>
            <a:ext cx="5753363" cy="461665"/>
          </a:xfrm>
          <a:prstGeom prst="rect">
            <a:avLst/>
          </a:prstGeom>
          <a:noFill/>
          <a:ln>
            <a:noFill/>
          </a:ln>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Classical</a:t>
            </a:r>
            <a:r>
              <a:rPr lang="en-US" sz="20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surgical</a:t>
            </a:r>
            <a:r>
              <a:rPr lang="en-US" sz="2000" b="1"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treatment</a:t>
            </a:r>
            <a:endParaRPr lang="en-US" sz="2000" b="1" dirty="0">
              <a:latin typeface="Times New Roman" panose="02020603050405020304" pitchFamily="18" charset="0"/>
              <a:cs typeface="Times New Roman" panose="02020603050405020304" pitchFamily="18" charset="0"/>
            </a:endParaRPr>
          </a:p>
        </p:txBody>
      </p:sp>
      <p:sp>
        <p:nvSpPr>
          <p:cNvPr id="3" name="مربع نص 2"/>
          <p:cNvSpPr txBox="1"/>
          <p:nvPr/>
        </p:nvSpPr>
        <p:spPr>
          <a:xfrm>
            <a:off x="589498" y="1230630"/>
            <a:ext cx="645588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Indications: It is performed only if other measures fails for</a:t>
            </a:r>
          </a:p>
          <a:p>
            <a:r>
              <a:rPr lang="en-US" sz="1600" dirty="0">
                <a:latin typeface="Times New Roman" panose="02020603050405020304" pitchFamily="18" charset="0"/>
                <a:cs typeface="Times New Roman" panose="02020603050405020304" pitchFamily="18" charset="0"/>
              </a:rPr>
              <a:t>a) Large I </a:t>
            </a:r>
            <a:r>
              <a:rPr lang="en-US" sz="1600" dirty="0" err="1">
                <a:latin typeface="Times New Roman" panose="02020603050405020304" pitchFamily="18" charset="0"/>
                <a:cs typeface="Times New Roman" panose="02020603050405020304" pitchFamily="18" charset="0"/>
              </a:rPr>
              <a:t>ry</a:t>
            </a:r>
            <a:r>
              <a:rPr lang="en-US" sz="1600" dirty="0">
                <a:latin typeface="Times New Roman" panose="02020603050405020304" pitchFamily="18" charset="0"/>
                <a:cs typeface="Times New Roman" panose="02020603050405020304" pitchFamily="18" charset="0"/>
              </a:rPr>
              <a:t> Varicose veins. b) Severe symptoms</a:t>
            </a:r>
          </a:p>
          <a:p>
            <a:r>
              <a:rPr lang="en-US" sz="1600" dirty="0">
                <a:latin typeface="Times New Roman" panose="02020603050405020304" pitchFamily="18" charset="0"/>
                <a:cs typeface="Times New Roman" panose="02020603050405020304" pitchFamily="18" charset="0"/>
              </a:rPr>
              <a:t>d) Incompetent valves of long saphenous or short saphenous.</a:t>
            </a:r>
          </a:p>
          <a:p>
            <a:r>
              <a:rPr lang="en-US" sz="1600" dirty="0">
                <a:latin typeface="Times New Roman" panose="02020603050405020304" pitchFamily="18" charset="0"/>
                <a:cs typeface="Times New Roman" panose="02020603050405020304" pitchFamily="18" charset="0"/>
              </a:rPr>
              <a:t>e) Presence of complications (</a:t>
            </a:r>
            <a:r>
              <a:rPr lang="en-US" sz="1600" dirty="0" err="1">
                <a:latin typeface="Times New Roman" panose="02020603050405020304" pitchFamily="18" charset="0"/>
                <a:cs typeface="Times New Roman" panose="02020603050405020304" pitchFamily="18" charset="0"/>
              </a:rPr>
              <a:t>hge</a:t>
            </a:r>
            <a:r>
              <a:rPr lang="en-US" sz="1600" dirty="0">
                <a:latin typeface="Times New Roman" panose="02020603050405020304" pitchFamily="18" charset="0"/>
                <a:cs typeface="Times New Roman" panose="02020603050405020304" pitchFamily="18" charset="0"/>
              </a:rPr>
              <a:t>, ulcer...etc.</a:t>
            </a:r>
          </a:p>
        </p:txBody>
      </p:sp>
      <p:pic>
        <p:nvPicPr>
          <p:cNvPr id="4" name="صورة 3"/>
          <p:cNvPicPr>
            <a:picLocks noChangeAspect="1"/>
          </p:cNvPicPr>
          <p:nvPr/>
        </p:nvPicPr>
        <p:blipFill rotWithShape="1">
          <a:blip r:embed="rId3"/>
          <a:srcRect l="4489" t="12554"/>
          <a:stretch/>
        </p:blipFill>
        <p:spPr>
          <a:xfrm>
            <a:off x="2751364" y="2686050"/>
            <a:ext cx="3924858" cy="2227903"/>
          </a:xfrm>
          <a:prstGeom prst="rect">
            <a:avLst/>
          </a:prstGeom>
          <a:ln>
            <a:solidFill>
              <a:schemeClr val="bg2">
                <a:lumMod val="50000"/>
              </a:schemeClr>
            </a:solidFill>
          </a:ln>
        </p:spPr>
      </p:pic>
    </p:spTree>
    <p:extLst>
      <p:ext uri="{BB962C8B-B14F-4D97-AF65-F5344CB8AC3E}">
        <p14:creationId xmlns:p14="http://schemas.microsoft.com/office/powerpoint/2010/main" val="219695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6" name="Google Shape;946;p47"/>
          <p:cNvSpPr txBox="1"/>
          <p:nvPr/>
        </p:nvSpPr>
        <p:spPr>
          <a:xfrm>
            <a:off x="715100" y="4253921"/>
            <a:ext cx="2934751" cy="25406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dirty="0">
              <a:solidFill>
                <a:schemeClr val="dk1"/>
              </a:solidFill>
              <a:latin typeface="Mulish"/>
              <a:ea typeface="Mulish"/>
              <a:cs typeface="Mulish"/>
              <a:sym typeface="Mulish"/>
            </a:endParaRPr>
          </a:p>
        </p:txBody>
      </p:sp>
      <p:sp>
        <p:nvSpPr>
          <p:cNvPr id="3" name="TextBox 2"/>
          <p:cNvSpPr txBox="1"/>
          <p:nvPr/>
        </p:nvSpPr>
        <p:spPr>
          <a:xfrm>
            <a:off x="431515" y="3534310"/>
            <a:ext cx="3955550" cy="1028687"/>
          </a:xfrm>
          <a:prstGeom prst="rect">
            <a:avLst/>
          </a:prstGeom>
          <a:solidFill>
            <a:schemeClr val="bg1"/>
          </a:solidFill>
        </p:spPr>
        <p:txBody>
          <a:bodyPr wrap="square" rtlCol="1">
            <a:spAutoFit/>
          </a:bodyPr>
          <a:lstStyle/>
          <a:p>
            <a:endParaRPr lang="ar-JO" dirty="0"/>
          </a:p>
        </p:txBody>
      </p:sp>
      <p:sp>
        <p:nvSpPr>
          <p:cNvPr id="4" name="مربع نص 3"/>
          <p:cNvSpPr txBox="1"/>
          <p:nvPr/>
        </p:nvSpPr>
        <p:spPr>
          <a:xfrm>
            <a:off x="2291508" y="286439"/>
            <a:ext cx="5001657"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Management of secondary varicose veins</a:t>
            </a:r>
            <a:endParaRPr lang="en-US" sz="2000" dirty="0">
              <a:latin typeface="Times New Roman" panose="02020603050405020304" pitchFamily="18" charset="0"/>
              <a:cs typeface="Times New Roman" panose="02020603050405020304" pitchFamily="18" charset="0"/>
            </a:endParaRPr>
          </a:p>
        </p:txBody>
      </p:sp>
      <p:sp>
        <p:nvSpPr>
          <p:cNvPr id="5" name="مربع نص 4"/>
          <p:cNvSpPr txBox="1"/>
          <p:nvPr/>
        </p:nvSpPr>
        <p:spPr>
          <a:xfrm>
            <a:off x="715100" y="870333"/>
            <a:ext cx="7535537" cy="3754874"/>
          </a:xfrm>
          <a:prstGeom prst="rect">
            <a:avLst/>
          </a:prstGeom>
          <a:noFill/>
        </p:spPr>
        <p:txBody>
          <a:bodyPr wrap="square" rtlCol="0">
            <a:spAutoFit/>
          </a:bodyPr>
          <a:lstStyle/>
          <a:p>
            <a:endParaRPr lang="en-US" dirty="0"/>
          </a:p>
          <a:p>
            <a:r>
              <a:rPr lang="en-US" sz="1600" dirty="0" smtClean="0">
                <a:latin typeface="Times New Roman" panose="02020603050405020304" pitchFamily="18" charset="0"/>
                <a:cs typeface="Times New Roman" panose="02020603050405020304" pitchFamily="18" charset="0"/>
              </a:rPr>
              <a:t>A. </a:t>
            </a:r>
            <a:r>
              <a:rPr lang="en-US" sz="1600" b="1" dirty="0" smtClean="0">
                <a:latin typeface="Times New Roman" panose="02020603050405020304" pitchFamily="18" charset="0"/>
                <a:cs typeface="Times New Roman" panose="02020603050405020304" pitchFamily="18" charset="0"/>
              </a:rPr>
              <a:t>Post-</a:t>
            </a:r>
            <a:r>
              <a:rPr lang="en-US" sz="1600" b="1" dirty="0" err="1" smtClean="0">
                <a:latin typeface="Times New Roman" panose="02020603050405020304" pitchFamily="18" charset="0"/>
                <a:cs typeface="Times New Roman" panose="02020603050405020304" pitchFamily="18" charset="0"/>
              </a:rPr>
              <a:t>phlebitic</a:t>
            </a:r>
            <a:r>
              <a:rPr lang="en-US" sz="1600" b="1" dirty="0" smtClean="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limb:</a:t>
            </a:r>
          </a:p>
          <a:p>
            <a:pPr marL="342900" indent="-342900">
              <a:buFont typeface="+mj-lt"/>
              <a:buAutoNum type="arabicPeriod"/>
            </a:pPr>
            <a:r>
              <a:rPr lang="en-US" sz="1600" dirty="0" smtClean="0">
                <a:latin typeface="Times New Roman" panose="02020603050405020304" pitchFamily="18" charset="0"/>
                <a:cs typeface="Times New Roman" panose="02020603050405020304" pitchFamily="18" charset="0"/>
              </a:rPr>
              <a:t>Before </a:t>
            </a:r>
            <a:r>
              <a:rPr lang="en-US" sz="1600" dirty="0">
                <a:latin typeface="Times New Roman" panose="02020603050405020304" pitchFamily="18" charset="0"/>
                <a:cs typeface="Times New Roman" panose="02020603050405020304" pitchFamily="18" charset="0"/>
              </a:rPr>
              <a:t>recanalization of deep veins: Conservative treatment </a:t>
            </a:r>
            <a:r>
              <a:rPr lang="en-US" sz="1600" dirty="0" smtClean="0">
                <a:latin typeface="Times New Roman" panose="02020603050405020304" pitchFamily="18" charset="0"/>
                <a:cs typeface="Times New Roman" panose="02020603050405020304" pitchFamily="18" charset="0"/>
              </a:rPr>
              <a:t>only (the </a:t>
            </a:r>
            <a:r>
              <a:rPr lang="en-US" sz="1600" dirty="0">
                <a:latin typeface="Times New Roman" panose="02020603050405020304" pitchFamily="18" charset="0"/>
                <a:cs typeface="Times New Roman" panose="02020603050405020304" pitchFamily="18" charset="0"/>
              </a:rPr>
              <a:t>same as treatment of D.V.T.) The </a:t>
            </a:r>
            <a:r>
              <a:rPr lang="en-US" sz="1600" dirty="0" smtClean="0">
                <a:latin typeface="Times New Roman" panose="02020603050405020304" pitchFamily="18" charset="0"/>
                <a:cs typeface="Times New Roman" panose="02020603050405020304" pitchFamily="18" charset="0"/>
              </a:rPr>
              <a:t>Varicose veins</a:t>
            </a:r>
            <a:r>
              <a:rPr lang="en-US" sz="1600" dirty="0">
                <a:latin typeface="Times New Roman" panose="02020603050405020304" pitchFamily="18" charset="0"/>
                <a:cs typeface="Times New Roman" panose="02020603050405020304" pitchFamily="18" charset="0"/>
              </a:rPr>
              <a:t>. should not </a:t>
            </a:r>
            <a:r>
              <a:rPr lang="en-US" sz="1600" dirty="0" smtClean="0">
                <a:latin typeface="Times New Roman" panose="02020603050405020304" pitchFamily="18" charset="0"/>
                <a:cs typeface="Times New Roman" panose="02020603050405020304" pitchFamily="18" charset="0"/>
              </a:rPr>
              <a:t>be attacked </a:t>
            </a:r>
            <a:r>
              <a:rPr lang="en-US" sz="1600" dirty="0">
                <a:latin typeface="Times New Roman" panose="02020603050405020304" pitchFamily="18" charset="0"/>
                <a:cs typeface="Times New Roman" panose="02020603050405020304" pitchFamily="18" charset="0"/>
              </a:rPr>
              <a:t>as they represent collaterals for the occluded deep veins</a:t>
            </a:r>
            <a:r>
              <a:rPr lang="en-US" sz="1600" dirty="0" smtClean="0">
                <a:latin typeface="Times New Roman" panose="02020603050405020304" pitchFamily="18" charset="0"/>
                <a:cs typeface="Times New Roman" panose="02020603050405020304" pitchFamily="18" charset="0"/>
              </a:rPr>
              <a:t>.</a:t>
            </a:r>
          </a:p>
          <a:p>
            <a:pPr marL="342900" indent="-342900">
              <a:buFont typeface="+mj-lt"/>
              <a:buAutoNum type="arabicPeriod"/>
            </a:pP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After recanalization of deep veins: Once recanalization &amp; </a:t>
            </a:r>
            <a:r>
              <a:rPr lang="en-US" sz="1600" dirty="0" smtClean="0">
                <a:latin typeface="Times New Roman" panose="02020603050405020304" pitchFamily="18" charset="0"/>
                <a:cs typeface="Times New Roman" panose="02020603050405020304" pitchFamily="18" charset="0"/>
              </a:rPr>
              <a:t>patency of </a:t>
            </a:r>
            <a:r>
              <a:rPr lang="en-US" sz="1600" dirty="0">
                <a:latin typeface="Times New Roman" panose="02020603050405020304" pitchFamily="18" charset="0"/>
                <a:cs typeface="Times New Roman" panose="02020603050405020304" pitchFamily="18" charset="0"/>
              </a:rPr>
              <a:t>deep system is detected clinically &amp; by Duplex ultrasound, treat </a:t>
            </a:r>
            <a:r>
              <a:rPr lang="en-US" sz="1600" dirty="0" smtClean="0">
                <a:latin typeface="Times New Roman" panose="02020603050405020304" pitchFamily="18" charset="0"/>
                <a:cs typeface="Times New Roman" panose="02020603050405020304" pitchFamily="18" charset="0"/>
              </a:rPr>
              <a:t>the condition </a:t>
            </a:r>
            <a:r>
              <a:rPr lang="en-US" sz="1600" dirty="0">
                <a:latin typeface="Times New Roman" panose="02020603050405020304" pitchFamily="18" charset="0"/>
                <a:cs typeface="Times New Roman" panose="02020603050405020304" pitchFamily="18" charset="0"/>
              </a:rPr>
              <a:t>as primary varicose </a:t>
            </a:r>
            <a:r>
              <a:rPr lang="en-US" sz="1600" dirty="0" smtClean="0">
                <a:latin typeface="Times New Roman" panose="02020603050405020304" pitchFamily="18" charset="0"/>
                <a:cs typeface="Times New Roman" panose="02020603050405020304" pitchFamily="18" charset="0"/>
              </a:rPr>
              <a:t>veins</a:t>
            </a:r>
          </a:p>
          <a:p>
            <a:endParaRPr lang="en-US" sz="1600" dirty="0">
              <a:latin typeface="Times New Roman" panose="02020603050405020304" pitchFamily="18" charset="0"/>
              <a:cs typeface="Times New Roman" panose="02020603050405020304" pitchFamily="18" charset="0"/>
            </a:endParaRPr>
          </a:p>
          <a:p>
            <a:r>
              <a:rPr lang="en-US" sz="1600" b="1" dirty="0" smtClean="0">
                <a:latin typeface="Times New Roman" panose="02020603050405020304" pitchFamily="18" charset="0"/>
                <a:cs typeface="Times New Roman" panose="02020603050405020304" pitchFamily="18" charset="0"/>
              </a:rPr>
              <a:t>B. Varicose veins </a:t>
            </a:r>
            <a:r>
              <a:rPr lang="en-US" sz="1600" b="1" dirty="0">
                <a:latin typeface="Times New Roman" panose="02020603050405020304" pitchFamily="18" charset="0"/>
                <a:cs typeface="Times New Roman" panose="02020603050405020304" pitchFamily="18" charset="0"/>
              </a:rPr>
              <a:t>due to A. V fistula</a:t>
            </a:r>
            <a:r>
              <a:rPr lang="en-US" sz="1600" dirty="0">
                <a:latin typeface="Times New Roman" panose="02020603050405020304" pitchFamily="18" charset="0"/>
                <a:cs typeface="Times New Roman" panose="02020603050405020304" pitchFamily="18" charset="0"/>
              </a:rPr>
              <a:t>: Surgical treatment of the </a:t>
            </a:r>
            <a:r>
              <a:rPr lang="en-US" sz="1600" dirty="0" smtClean="0">
                <a:latin typeface="Times New Roman" panose="02020603050405020304" pitchFamily="18" charset="0"/>
                <a:cs typeface="Times New Roman" panose="02020603050405020304" pitchFamily="18" charset="0"/>
              </a:rPr>
              <a:t>fistula followed </a:t>
            </a:r>
            <a:r>
              <a:rPr lang="en-US" sz="1600" dirty="0">
                <a:latin typeface="Times New Roman" panose="02020603050405020304" pitchFamily="18" charset="0"/>
                <a:cs typeface="Times New Roman" panose="02020603050405020304" pitchFamily="18" charset="0"/>
              </a:rPr>
              <a:t>by regression of Varicose veins. &amp; any residual veins are </a:t>
            </a:r>
            <a:r>
              <a:rPr lang="en-US" sz="1600" dirty="0" smtClean="0">
                <a:latin typeface="Times New Roman" panose="02020603050405020304" pitchFamily="18" charset="0"/>
                <a:cs typeface="Times New Roman" panose="02020603050405020304" pitchFamily="18" charset="0"/>
              </a:rPr>
              <a:t>treated as </a:t>
            </a:r>
            <a:r>
              <a:rPr lang="en-US" sz="1600" dirty="0">
                <a:latin typeface="Times New Roman" panose="02020603050405020304" pitchFamily="18" charset="0"/>
                <a:cs typeface="Times New Roman" panose="02020603050405020304" pitchFamily="18" charset="0"/>
              </a:rPr>
              <a:t>1 </a:t>
            </a:r>
            <a:r>
              <a:rPr lang="en-US" sz="1600" dirty="0" err="1">
                <a:latin typeface="Times New Roman" panose="02020603050405020304" pitchFamily="18" charset="0"/>
                <a:cs typeface="Times New Roman" panose="02020603050405020304" pitchFamily="18" charset="0"/>
              </a:rPr>
              <a:t>ry</a:t>
            </a:r>
            <a:r>
              <a:rPr lang="en-US" sz="1600" dirty="0">
                <a:latin typeface="Times New Roman" panose="02020603050405020304" pitchFamily="18" charset="0"/>
                <a:cs typeface="Times New Roman" panose="02020603050405020304" pitchFamily="18" charset="0"/>
              </a:rPr>
              <a:t> Varicose veins</a:t>
            </a:r>
            <a:r>
              <a:rPr lang="en-US" sz="1600" dirty="0" smtClean="0">
                <a:latin typeface="Times New Roman" panose="02020603050405020304" pitchFamily="18" charset="0"/>
                <a:cs typeface="Times New Roman" panose="02020603050405020304" pitchFamily="18" charset="0"/>
              </a:rPr>
              <a:t>.</a:t>
            </a:r>
          </a:p>
          <a:p>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C. Varicose veins during pregnancy</a:t>
            </a:r>
            <a:r>
              <a:rPr lang="en-US" sz="1600" dirty="0">
                <a:latin typeface="Times New Roman" panose="02020603050405020304" pitchFamily="18" charset="0"/>
                <a:cs typeface="Times New Roman" panose="02020603050405020304" pitchFamily="18" charset="0"/>
              </a:rPr>
              <a:t>: A complete elastic stocking </a:t>
            </a:r>
            <a:r>
              <a:rPr lang="en-US" sz="1600" dirty="0" smtClean="0">
                <a:latin typeface="Times New Roman" panose="02020603050405020304" pitchFamily="18" charset="0"/>
                <a:cs typeface="Times New Roman" panose="02020603050405020304" pitchFamily="18" charset="0"/>
              </a:rPr>
              <a:t>from the toes up to the groin is applied during pregnancy. After </a:t>
            </a:r>
            <a:r>
              <a:rPr lang="en-US" sz="1600" dirty="0" err="1" smtClean="0">
                <a:latin typeface="Times New Roman" panose="02020603050405020304" pitchFamily="18" charset="0"/>
                <a:cs typeface="Times New Roman" panose="02020603050405020304" pitchFamily="18" charset="0"/>
              </a:rPr>
              <a:t>labour</a:t>
            </a:r>
            <a:r>
              <a:rPr lang="en-US" sz="1600" dirty="0" smtClean="0">
                <a:latin typeface="Times New Roman" panose="02020603050405020304" pitchFamily="18" charset="0"/>
                <a:cs typeface="Times New Roman" panose="02020603050405020304" pitchFamily="18" charset="0"/>
              </a:rPr>
              <a:t>, residual veins are treated as </a:t>
            </a:r>
            <a:r>
              <a:rPr lang="en-US" sz="1600" dirty="0" err="1" smtClean="0">
                <a:latin typeface="Times New Roman" panose="02020603050405020304" pitchFamily="18" charset="0"/>
                <a:cs typeface="Times New Roman" panose="02020603050405020304" pitchFamily="18" charset="0"/>
              </a:rPr>
              <a:t>Iry</a:t>
            </a:r>
            <a:r>
              <a:rPr lang="en-US" sz="1600" dirty="0" smtClean="0">
                <a:latin typeface="Times New Roman" panose="02020603050405020304" pitchFamily="18" charset="0"/>
                <a:cs typeface="Times New Roman" panose="02020603050405020304" pitchFamily="18" charset="0"/>
              </a:rPr>
              <a:t> Varicose veins.</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9059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47"/>
          <p:cNvSpPr txBox="1">
            <a:spLocks noGrp="1"/>
          </p:cNvSpPr>
          <p:nvPr>
            <p:ph type="subTitle" idx="1"/>
          </p:nvPr>
        </p:nvSpPr>
        <p:spPr>
          <a:xfrm>
            <a:off x="485363" y="3578868"/>
            <a:ext cx="3900900" cy="1119300"/>
          </a:xfrm>
          <a:prstGeom prst="rect">
            <a:avLst/>
          </a:prstGeom>
          <a:solidFill>
            <a:schemeClr val="bg1"/>
          </a:solidFill>
        </p:spPr>
        <p:txBody>
          <a:bodyPr spcFirstLastPara="1" wrap="square" lIns="91425" tIns="91425" rIns="38150" bIns="91425" anchor="t" anchorCtr="0">
            <a:noAutofit/>
          </a:bodyPr>
          <a:lstStyle/>
          <a:p>
            <a:pPr marL="0" lvl="0" indent="0" algn="l" rtl="0">
              <a:spcBef>
                <a:spcPts val="0"/>
              </a:spcBef>
              <a:spcAft>
                <a:spcPts val="0"/>
              </a:spcAft>
              <a:buNone/>
            </a:pPr>
            <a:r>
              <a:rPr lang="en-US" dirty="0" smtClean="0"/>
              <a:t>   </a:t>
            </a:r>
            <a:endParaRPr dirty="0"/>
          </a:p>
        </p:txBody>
      </p:sp>
      <p:sp>
        <p:nvSpPr>
          <p:cNvPr id="945" name="Google Shape;945;p47"/>
          <p:cNvSpPr txBox="1">
            <a:spLocks noGrp="1"/>
          </p:cNvSpPr>
          <p:nvPr>
            <p:ph type="ctrTitle"/>
          </p:nvPr>
        </p:nvSpPr>
        <p:spPr>
          <a:xfrm>
            <a:off x="641789" y="1749474"/>
            <a:ext cx="3900900" cy="99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grpSp>
        <p:nvGrpSpPr>
          <p:cNvPr id="960" name="Google Shape;960;p47"/>
          <p:cNvGrpSpPr/>
          <p:nvPr/>
        </p:nvGrpSpPr>
        <p:grpSpPr>
          <a:xfrm>
            <a:off x="5224938" y="9"/>
            <a:ext cx="1936011" cy="4562988"/>
            <a:chOff x="4810675" y="3362400"/>
            <a:chExt cx="896675" cy="2113375"/>
          </a:xfrm>
        </p:grpSpPr>
        <p:sp>
          <p:nvSpPr>
            <p:cNvPr id="961" name="Google Shape;961;p47"/>
            <p:cNvSpPr/>
            <p:nvPr/>
          </p:nvSpPr>
          <p:spPr>
            <a:xfrm>
              <a:off x="4810675" y="3362400"/>
              <a:ext cx="896675" cy="2113375"/>
            </a:xfrm>
            <a:custGeom>
              <a:avLst/>
              <a:gdLst/>
              <a:ahLst/>
              <a:cxnLst/>
              <a:rect l="l" t="t" r="r" b="b"/>
              <a:pathLst>
                <a:path w="35867" h="84535" extrusionOk="0">
                  <a:moveTo>
                    <a:pt x="1" y="0"/>
                  </a:moveTo>
                  <a:cubicBezTo>
                    <a:pt x="1817" y="13396"/>
                    <a:pt x="7421" y="38095"/>
                    <a:pt x="7421" y="38095"/>
                  </a:cubicBezTo>
                  <a:cubicBezTo>
                    <a:pt x="7421" y="38095"/>
                    <a:pt x="8441" y="44416"/>
                    <a:pt x="7900" y="47676"/>
                  </a:cubicBezTo>
                  <a:cubicBezTo>
                    <a:pt x="7829" y="48077"/>
                    <a:pt x="7759" y="48443"/>
                    <a:pt x="7688" y="48781"/>
                  </a:cubicBezTo>
                  <a:cubicBezTo>
                    <a:pt x="7688" y="48788"/>
                    <a:pt x="7688" y="48803"/>
                    <a:pt x="7682" y="48823"/>
                  </a:cubicBezTo>
                  <a:cubicBezTo>
                    <a:pt x="7189" y="51202"/>
                    <a:pt x="6710" y="52153"/>
                    <a:pt x="7421" y="53927"/>
                  </a:cubicBezTo>
                  <a:cubicBezTo>
                    <a:pt x="7428" y="53941"/>
                    <a:pt x="7434" y="53962"/>
                    <a:pt x="7434" y="53969"/>
                  </a:cubicBezTo>
                  <a:cubicBezTo>
                    <a:pt x="8244" y="55989"/>
                    <a:pt x="8554" y="57468"/>
                    <a:pt x="8055" y="58348"/>
                  </a:cubicBezTo>
                  <a:cubicBezTo>
                    <a:pt x="7554" y="59235"/>
                    <a:pt x="6675" y="60860"/>
                    <a:pt x="6605" y="62698"/>
                  </a:cubicBezTo>
                  <a:cubicBezTo>
                    <a:pt x="6534" y="64535"/>
                    <a:pt x="6203" y="67809"/>
                    <a:pt x="6203" y="69153"/>
                  </a:cubicBezTo>
                  <a:cubicBezTo>
                    <a:pt x="6203" y="70498"/>
                    <a:pt x="6344" y="74580"/>
                    <a:pt x="7766" y="76580"/>
                  </a:cubicBezTo>
                  <a:cubicBezTo>
                    <a:pt x="7766" y="76580"/>
                    <a:pt x="8174" y="76882"/>
                    <a:pt x="8611" y="77199"/>
                  </a:cubicBezTo>
                  <a:cubicBezTo>
                    <a:pt x="8969" y="77473"/>
                    <a:pt x="9350" y="77763"/>
                    <a:pt x="9518" y="77896"/>
                  </a:cubicBezTo>
                  <a:cubicBezTo>
                    <a:pt x="9518" y="77896"/>
                    <a:pt x="9758" y="78670"/>
                    <a:pt x="10202" y="79473"/>
                  </a:cubicBezTo>
                  <a:lnTo>
                    <a:pt x="10202" y="79480"/>
                  </a:lnTo>
                  <a:cubicBezTo>
                    <a:pt x="10426" y="79881"/>
                    <a:pt x="10695" y="80289"/>
                    <a:pt x="11004" y="80614"/>
                  </a:cubicBezTo>
                  <a:cubicBezTo>
                    <a:pt x="11314" y="80930"/>
                    <a:pt x="11673" y="81163"/>
                    <a:pt x="12067" y="81204"/>
                  </a:cubicBezTo>
                  <a:cubicBezTo>
                    <a:pt x="12414" y="81245"/>
                    <a:pt x="12688" y="81264"/>
                    <a:pt x="12905" y="81264"/>
                  </a:cubicBezTo>
                  <a:cubicBezTo>
                    <a:pt x="13662" y="81264"/>
                    <a:pt x="13714" y="81029"/>
                    <a:pt x="13742" y="80663"/>
                  </a:cubicBezTo>
                  <a:lnTo>
                    <a:pt x="13742" y="80571"/>
                  </a:lnTo>
                  <a:cubicBezTo>
                    <a:pt x="13728" y="79924"/>
                    <a:pt x="13291" y="77241"/>
                    <a:pt x="13461" y="77156"/>
                  </a:cubicBezTo>
                  <a:cubicBezTo>
                    <a:pt x="13463" y="77156"/>
                    <a:pt x="13465" y="77155"/>
                    <a:pt x="13468" y="77155"/>
                  </a:cubicBezTo>
                  <a:cubicBezTo>
                    <a:pt x="13481" y="77155"/>
                    <a:pt x="13500" y="77169"/>
                    <a:pt x="13523" y="77199"/>
                  </a:cubicBezTo>
                  <a:cubicBezTo>
                    <a:pt x="13840" y="77657"/>
                    <a:pt x="14503" y="81331"/>
                    <a:pt x="14967" y="81923"/>
                  </a:cubicBezTo>
                  <a:lnTo>
                    <a:pt x="15017" y="81971"/>
                  </a:lnTo>
                  <a:cubicBezTo>
                    <a:pt x="15488" y="82373"/>
                    <a:pt x="16150" y="82669"/>
                    <a:pt x="16768" y="82669"/>
                  </a:cubicBezTo>
                  <a:cubicBezTo>
                    <a:pt x="17389" y="82669"/>
                    <a:pt x="18444" y="82331"/>
                    <a:pt x="18676" y="80908"/>
                  </a:cubicBezTo>
                  <a:cubicBezTo>
                    <a:pt x="18676" y="80908"/>
                    <a:pt x="18754" y="82999"/>
                    <a:pt x="19915" y="83309"/>
                  </a:cubicBezTo>
                  <a:cubicBezTo>
                    <a:pt x="20315" y="83415"/>
                    <a:pt x="20747" y="83476"/>
                    <a:pt x="21148" y="83476"/>
                  </a:cubicBezTo>
                  <a:cubicBezTo>
                    <a:pt x="21920" y="83476"/>
                    <a:pt x="22580" y="83251"/>
                    <a:pt x="22682" y="82690"/>
                  </a:cubicBezTo>
                  <a:cubicBezTo>
                    <a:pt x="22837" y="81838"/>
                    <a:pt x="22683" y="79826"/>
                    <a:pt x="22682" y="79825"/>
                  </a:cubicBezTo>
                  <a:lnTo>
                    <a:pt x="22682" y="79825"/>
                  </a:lnTo>
                  <a:cubicBezTo>
                    <a:pt x="22683" y="79826"/>
                    <a:pt x="23147" y="82895"/>
                    <a:pt x="23823" y="83479"/>
                  </a:cubicBezTo>
                  <a:cubicBezTo>
                    <a:pt x="24148" y="83762"/>
                    <a:pt x="24793" y="83957"/>
                    <a:pt x="25482" y="83957"/>
                  </a:cubicBezTo>
                  <a:cubicBezTo>
                    <a:pt x="26210" y="83957"/>
                    <a:pt x="26987" y="83740"/>
                    <a:pt x="27490" y="83183"/>
                  </a:cubicBezTo>
                  <a:lnTo>
                    <a:pt x="27617" y="82746"/>
                  </a:lnTo>
                  <a:cubicBezTo>
                    <a:pt x="27617" y="82746"/>
                    <a:pt x="28011" y="84534"/>
                    <a:pt x="31524" y="84534"/>
                  </a:cubicBezTo>
                  <a:cubicBezTo>
                    <a:pt x="35036" y="84534"/>
                    <a:pt x="35867" y="81633"/>
                    <a:pt x="35606" y="80522"/>
                  </a:cubicBezTo>
                  <a:cubicBezTo>
                    <a:pt x="35347" y="79409"/>
                    <a:pt x="34388" y="78994"/>
                    <a:pt x="33487" y="77473"/>
                  </a:cubicBezTo>
                  <a:cubicBezTo>
                    <a:pt x="32579" y="75946"/>
                    <a:pt x="32530" y="75579"/>
                    <a:pt x="32326" y="74524"/>
                  </a:cubicBezTo>
                  <a:cubicBezTo>
                    <a:pt x="32115" y="73461"/>
                    <a:pt x="31390" y="72560"/>
                    <a:pt x="30383" y="71166"/>
                  </a:cubicBezTo>
                  <a:cubicBezTo>
                    <a:pt x="30137" y="70821"/>
                    <a:pt x="29855" y="70455"/>
                    <a:pt x="29567" y="70082"/>
                  </a:cubicBezTo>
                  <a:cubicBezTo>
                    <a:pt x="29562" y="70082"/>
                    <a:pt x="29560" y="70080"/>
                    <a:pt x="29560" y="70075"/>
                  </a:cubicBezTo>
                  <a:cubicBezTo>
                    <a:pt x="28976" y="69336"/>
                    <a:pt x="28349" y="68569"/>
                    <a:pt x="27807" y="67836"/>
                  </a:cubicBezTo>
                  <a:cubicBezTo>
                    <a:pt x="27525" y="67457"/>
                    <a:pt x="27265" y="67090"/>
                    <a:pt x="27053" y="66746"/>
                  </a:cubicBezTo>
                  <a:cubicBezTo>
                    <a:pt x="26744" y="66253"/>
                    <a:pt x="26293" y="65584"/>
                    <a:pt x="25822" y="64788"/>
                  </a:cubicBezTo>
                  <a:cubicBezTo>
                    <a:pt x="24991" y="63367"/>
                    <a:pt x="24084" y="61515"/>
                    <a:pt x="23717" y="59382"/>
                  </a:cubicBezTo>
                  <a:cubicBezTo>
                    <a:pt x="23147" y="56032"/>
                    <a:pt x="23879" y="53173"/>
                    <a:pt x="23429" y="52195"/>
                  </a:cubicBezTo>
                  <a:cubicBezTo>
                    <a:pt x="23197" y="51681"/>
                    <a:pt x="22302" y="50118"/>
                    <a:pt x="21422" y="47993"/>
                  </a:cubicBezTo>
                  <a:cubicBezTo>
                    <a:pt x="21422" y="47993"/>
                    <a:pt x="21415" y="47985"/>
                    <a:pt x="21415" y="47978"/>
                  </a:cubicBezTo>
                  <a:cubicBezTo>
                    <a:pt x="20634" y="46070"/>
                    <a:pt x="19859" y="43712"/>
                    <a:pt x="19592" y="41249"/>
                  </a:cubicBezTo>
                  <a:cubicBezTo>
                    <a:pt x="19226" y="37877"/>
                    <a:pt x="18931" y="35188"/>
                    <a:pt x="19387" y="31069"/>
                  </a:cubicBezTo>
                  <a:cubicBezTo>
                    <a:pt x="19443" y="30563"/>
                    <a:pt x="19515" y="30027"/>
                    <a:pt x="19592" y="29465"/>
                  </a:cubicBezTo>
                  <a:cubicBezTo>
                    <a:pt x="19704" y="28690"/>
                    <a:pt x="19845" y="27860"/>
                    <a:pt x="20007" y="26973"/>
                  </a:cubicBezTo>
                  <a:cubicBezTo>
                    <a:pt x="20127" y="26339"/>
                    <a:pt x="19325" y="24832"/>
                    <a:pt x="19472" y="24136"/>
                  </a:cubicBezTo>
                  <a:cubicBezTo>
                    <a:pt x="19627" y="23403"/>
                    <a:pt x="19810" y="23297"/>
                    <a:pt x="20000" y="22481"/>
                  </a:cubicBezTo>
                  <a:cubicBezTo>
                    <a:pt x="20000" y="22474"/>
                    <a:pt x="20732" y="22172"/>
                    <a:pt x="20732" y="22164"/>
                  </a:cubicBezTo>
                  <a:cubicBezTo>
                    <a:pt x="20838" y="21721"/>
                    <a:pt x="21162" y="21665"/>
                    <a:pt x="21303" y="21095"/>
                  </a:cubicBezTo>
                  <a:cubicBezTo>
                    <a:pt x="21345" y="20919"/>
                    <a:pt x="21387" y="21053"/>
                    <a:pt x="21429" y="20862"/>
                  </a:cubicBezTo>
                  <a:cubicBezTo>
                    <a:pt x="21436" y="20856"/>
                    <a:pt x="21958" y="20715"/>
                    <a:pt x="21958" y="20707"/>
                  </a:cubicBezTo>
                  <a:cubicBezTo>
                    <a:pt x="22845" y="20630"/>
                    <a:pt x="23365" y="20531"/>
                    <a:pt x="23661" y="19313"/>
                  </a:cubicBezTo>
                  <a:cubicBezTo>
                    <a:pt x="23661" y="19257"/>
                    <a:pt x="22576" y="17005"/>
                    <a:pt x="22576" y="16934"/>
                  </a:cubicBezTo>
                  <a:cubicBezTo>
                    <a:pt x="22654" y="16625"/>
                    <a:pt x="22450" y="16393"/>
                    <a:pt x="22528" y="16068"/>
                  </a:cubicBezTo>
                  <a:cubicBezTo>
                    <a:pt x="22851" y="14738"/>
                    <a:pt x="23197" y="13352"/>
                    <a:pt x="23527" y="12014"/>
                  </a:cubicBezTo>
                  <a:cubicBezTo>
                    <a:pt x="23808" y="10880"/>
                    <a:pt x="24076" y="9782"/>
                    <a:pt x="24329" y="8769"/>
                  </a:cubicBezTo>
                  <a:cubicBezTo>
                    <a:pt x="24449" y="8269"/>
                    <a:pt x="24569" y="7790"/>
                    <a:pt x="24681" y="7333"/>
                  </a:cubicBezTo>
                  <a:cubicBezTo>
                    <a:pt x="24830" y="6742"/>
                    <a:pt x="24963" y="6193"/>
                    <a:pt x="25083" y="5706"/>
                  </a:cubicBezTo>
                  <a:cubicBezTo>
                    <a:pt x="25392" y="4446"/>
                    <a:pt x="25597" y="3609"/>
                    <a:pt x="25632" y="3433"/>
                  </a:cubicBezTo>
                  <a:cubicBezTo>
                    <a:pt x="25787" y="2658"/>
                    <a:pt x="25949" y="1877"/>
                    <a:pt x="26104" y="1110"/>
                  </a:cubicBezTo>
                  <a:cubicBezTo>
                    <a:pt x="26181" y="737"/>
                    <a:pt x="26258" y="366"/>
                    <a:pt x="26328" y="0"/>
                  </a:cubicBezTo>
                  <a:close/>
                </a:path>
              </a:pathLst>
            </a:custGeom>
            <a:solidFill>
              <a:srgbClr val="8F4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7"/>
            <p:cNvSpPr/>
            <p:nvPr/>
          </p:nvSpPr>
          <p:spPr>
            <a:xfrm>
              <a:off x="5095600" y="5332625"/>
              <a:ext cx="45050" cy="37900"/>
            </a:xfrm>
            <a:custGeom>
              <a:avLst/>
              <a:gdLst/>
              <a:ahLst/>
              <a:cxnLst/>
              <a:rect l="l" t="t" r="r" b="b"/>
              <a:pathLst>
                <a:path w="1802" h="1516" extrusionOk="0">
                  <a:moveTo>
                    <a:pt x="0" y="1"/>
                  </a:moveTo>
                  <a:cubicBezTo>
                    <a:pt x="0" y="1"/>
                    <a:pt x="218" y="1508"/>
                    <a:pt x="1052" y="1508"/>
                  </a:cubicBezTo>
                  <a:cubicBezTo>
                    <a:pt x="1057" y="1508"/>
                    <a:pt x="1062" y="1508"/>
                    <a:pt x="1067" y="1508"/>
                  </a:cubicBezTo>
                  <a:cubicBezTo>
                    <a:pt x="1067" y="1508"/>
                    <a:pt x="1132" y="1516"/>
                    <a:pt x="1222" y="1516"/>
                  </a:cubicBezTo>
                  <a:cubicBezTo>
                    <a:pt x="1425" y="1516"/>
                    <a:pt x="1755" y="1476"/>
                    <a:pt x="1774" y="1222"/>
                  </a:cubicBezTo>
                  <a:cubicBezTo>
                    <a:pt x="1802" y="855"/>
                    <a:pt x="1563" y="64"/>
                    <a:pt x="1563" y="64"/>
                  </a:cubicBezTo>
                  <a:lnTo>
                    <a:pt x="0" y="1"/>
                  </a:lnTo>
                  <a:close/>
                </a:path>
              </a:pathLst>
            </a:custGeom>
            <a:solidFill>
              <a:srgbClr val="D891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7"/>
            <p:cNvSpPr/>
            <p:nvPr/>
          </p:nvSpPr>
          <p:spPr>
            <a:xfrm>
              <a:off x="5192850" y="5336525"/>
              <a:ext cx="68125" cy="46550"/>
            </a:xfrm>
            <a:custGeom>
              <a:avLst/>
              <a:gdLst/>
              <a:ahLst/>
              <a:cxnLst/>
              <a:rect l="l" t="t" r="r" b="b"/>
              <a:pathLst>
                <a:path w="2725" h="1862" extrusionOk="0">
                  <a:moveTo>
                    <a:pt x="1380" y="0"/>
                  </a:moveTo>
                  <a:cubicBezTo>
                    <a:pt x="772" y="0"/>
                    <a:pt x="245" y="144"/>
                    <a:pt x="138" y="301"/>
                  </a:cubicBezTo>
                  <a:cubicBezTo>
                    <a:pt x="0" y="501"/>
                    <a:pt x="138" y="1610"/>
                    <a:pt x="138" y="1610"/>
                  </a:cubicBezTo>
                  <a:cubicBezTo>
                    <a:pt x="138" y="1610"/>
                    <a:pt x="804" y="1861"/>
                    <a:pt x="1661" y="1861"/>
                  </a:cubicBezTo>
                  <a:cubicBezTo>
                    <a:pt x="1996" y="1861"/>
                    <a:pt x="2360" y="1823"/>
                    <a:pt x="2724" y="1716"/>
                  </a:cubicBezTo>
                  <a:cubicBezTo>
                    <a:pt x="2724" y="1716"/>
                    <a:pt x="2704" y="153"/>
                    <a:pt x="1901" y="37"/>
                  </a:cubicBezTo>
                  <a:cubicBezTo>
                    <a:pt x="1725" y="11"/>
                    <a:pt x="1549" y="0"/>
                    <a:pt x="1380" y="0"/>
                  </a:cubicBezTo>
                  <a:close/>
                </a:path>
              </a:pathLst>
            </a:custGeom>
            <a:solidFill>
              <a:srgbClr val="D891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7"/>
            <p:cNvSpPr/>
            <p:nvPr/>
          </p:nvSpPr>
          <p:spPr>
            <a:xfrm>
              <a:off x="5293850" y="5357050"/>
              <a:ext cx="75200" cy="43850"/>
            </a:xfrm>
            <a:custGeom>
              <a:avLst/>
              <a:gdLst/>
              <a:ahLst/>
              <a:cxnLst/>
              <a:rect l="l" t="t" r="r" b="b"/>
              <a:pathLst>
                <a:path w="3008" h="1754" extrusionOk="0">
                  <a:moveTo>
                    <a:pt x="1266" y="0"/>
                  </a:moveTo>
                  <a:cubicBezTo>
                    <a:pt x="715" y="0"/>
                    <a:pt x="225" y="65"/>
                    <a:pt x="138" y="193"/>
                  </a:cubicBezTo>
                  <a:cubicBezTo>
                    <a:pt x="0" y="394"/>
                    <a:pt x="138" y="1502"/>
                    <a:pt x="138" y="1502"/>
                  </a:cubicBezTo>
                  <a:cubicBezTo>
                    <a:pt x="138" y="1502"/>
                    <a:pt x="804" y="1753"/>
                    <a:pt x="1661" y="1753"/>
                  </a:cubicBezTo>
                  <a:cubicBezTo>
                    <a:pt x="1996" y="1753"/>
                    <a:pt x="2360" y="1715"/>
                    <a:pt x="2725" y="1608"/>
                  </a:cubicBezTo>
                  <a:cubicBezTo>
                    <a:pt x="2725" y="1608"/>
                    <a:pt x="3007" y="179"/>
                    <a:pt x="2205" y="63"/>
                  </a:cubicBezTo>
                  <a:cubicBezTo>
                    <a:pt x="1914" y="21"/>
                    <a:pt x="1580" y="0"/>
                    <a:pt x="1266" y="0"/>
                  </a:cubicBezTo>
                  <a:close/>
                </a:path>
              </a:pathLst>
            </a:custGeom>
            <a:solidFill>
              <a:srgbClr val="D891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7"/>
            <p:cNvSpPr/>
            <p:nvPr/>
          </p:nvSpPr>
          <p:spPr>
            <a:xfrm>
              <a:off x="5410575" y="5364575"/>
              <a:ext cx="67700" cy="40625"/>
            </a:xfrm>
            <a:custGeom>
              <a:avLst/>
              <a:gdLst/>
              <a:ahLst/>
              <a:cxnLst/>
              <a:rect l="l" t="t" r="r" b="b"/>
              <a:pathLst>
                <a:path w="2708" h="1625" extrusionOk="0">
                  <a:moveTo>
                    <a:pt x="1094" y="1"/>
                  </a:moveTo>
                  <a:cubicBezTo>
                    <a:pt x="688" y="1"/>
                    <a:pt x="352" y="62"/>
                    <a:pt x="174" y="237"/>
                  </a:cubicBezTo>
                  <a:cubicBezTo>
                    <a:pt x="0" y="408"/>
                    <a:pt x="12" y="1519"/>
                    <a:pt x="12" y="1519"/>
                  </a:cubicBezTo>
                  <a:cubicBezTo>
                    <a:pt x="12" y="1519"/>
                    <a:pt x="405" y="1443"/>
                    <a:pt x="976" y="1443"/>
                  </a:cubicBezTo>
                  <a:cubicBezTo>
                    <a:pt x="1078" y="1443"/>
                    <a:pt x="1186" y="1446"/>
                    <a:pt x="1298" y="1451"/>
                  </a:cubicBezTo>
                  <a:cubicBezTo>
                    <a:pt x="1695" y="1473"/>
                    <a:pt x="2111" y="1519"/>
                    <a:pt x="2598" y="1625"/>
                  </a:cubicBezTo>
                  <a:cubicBezTo>
                    <a:pt x="2598" y="1625"/>
                    <a:pt x="2708" y="165"/>
                    <a:pt x="2078" y="80"/>
                  </a:cubicBezTo>
                  <a:cubicBezTo>
                    <a:pt x="1735" y="34"/>
                    <a:pt x="1396" y="1"/>
                    <a:pt x="1094" y="1"/>
                  </a:cubicBezTo>
                  <a:close/>
                </a:path>
              </a:pathLst>
            </a:custGeom>
            <a:solidFill>
              <a:srgbClr val="D891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7"/>
            <p:cNvSpPr/>
            <p:nvPr/>
          </p:nvSpPr>
          <p:spPr>
            <a:xfrm>
              <a:off x="5533750" y="5339925"/>
              <a:ext cx="139925" cy="58525"/>
            </a:xfrm>
            <a:custGeom>
              <a:avLst/>
              <a:gdLst/>
              <a:ahLst/>
              <a:cxnLst/>
              <a:rect l="l" t="t" r="r" b="b"/>
              <a:pathLst>
                <a:path w="5597" h="2341" extrusionOk="0">
                  <a:moveTo>
                    <a:pt x="2789" y="1"/>
                  </a:moveTo>
                  <a:cubicBezTo>
                    <a:pt x="2766" y="1"/>
                    <a:pt x="2743" y="1"/>
                    <a:pt x="2720" y="1"/>
                  </a:cubicBezTo>
                  <a:cubicBezTo>
                    <a:pt x="1484" y="1"/>
                    <a:pt x="682" y="218"/>
                    <a:pt x="452" y="560"/>
                  </a:cubicBezTo>
                  <a:cubicBezTo>
                    <a:pt x="0" y="1232"/>
                    <a:pt x="59" y="2340"/>
                    <a:pt x="59" y="2340"/>
                  </a:cubicBezTo>
                  <a:cubicBezTo>
                    <a:pt x="59" y="2340"/>
                    <a:pt x="1169" y="1943"/>
                    <a:pt x="2826" y="1943"/>
                  </a:cubicBezTo>
                  <a:cubicBezTo>
                    <a:pt x="4483" y="1943"/>
                    <a:pt x="5596" y="2033"/>
                    <a:pt x="5596" y="2033"/>
                  </a:cubicBezTo>
                  <a:cubicBezTo>
                    <a:pt x="5596" y="2033"/>
                    <a:pt x="5554" y="717"/>
                    <a:pt x="4309" y="137"/>
                  </a:cubicBezTo>
                  <a:cubicBezTo>
                    <a:pt x="4022" y="3"/>
                    <a:pt x="3425" y="1"/>
                    <a:pt x="2789" y="1"/>
                  </a:cubicBezTo>
                  <a:close/>
                </a:path>
              </a:pathLst>
            </a:custGeom>
            <a:solidFill>
              <a:srgbClr val="D891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7"/>
            <p:cNvSpPr/>
            <p:nvPr/>
          </p:nvSpPr>
          <p:spPr>
            <a:xfrm>
              <a:off x="5459375" y="5269750"/>
              <a:ext cx="41775" cy="161325"/>
            </a:xfrm>
            <a:custGeom>
              <a:avLst/>
              <a:gdLst/>
              <a:ahLst/>
              <a:cxnLst/>
              <a:rect l="l" t="t" r="r" b="b"/>
              <a:pathLst>
                <a:path w="1671" h="6453" extrusionOk="0">
                  <a:moveTo>
                    <a:pt x="645" y="0"/>
                  </a:moveTo>
                  <a:cubicBezTo>
                    <a:pt x="623" y="0"/>
                    <a:pt x="601" y="2"/>
                    <a:pt x="579" y="5"/>
                  </a:cubicBezTo>
                  <a:cubicBezTo>
                    <a:pt x="1" y="95"/>
                    <a:pt x="388" y="1197"/>
                    <a:pt x="653" y="1960"/>
                  </a:cubicBezTo>
                  <a:cubicBezTo>
                    <a:pt x="985" y="2915"/>
                    <a:pt x="993" y="4920"/>
                    <a:pt x="1670" y="6450"/>
                  </a:cubicBezTo>
                  <a:lnTo>
                    <a:pt x="1670" y="6450"/>
                  </a:lnTo>
                  <a:cubicBezTo>
                    <a:pt x="1662" y="6379"/>
                    <a:pt x="1389" y="4113"/>
                    <a:pt x="1356" y="2808"/>
                  </a:cubicBezTo>
                  <a:cubicBezTo>
                    <a:pt x="1312" y="1035"/>
                    <a:pt x="1168" y="0"/>
                    <a:pt x="645" y="0"/>
                  </a:cubicBezTo>
                  <a:close/>
                  <a:moveTo>
                    <a:pt x="1670" y="6450"/>
                  </a:moveTo>
                  <a:cubicBezTo>
                    <a:pt x="1670" y="6452"/>
                    <a:pt x="1670" y="6452"/>
                    <a:pt x="1670" y="6452"/>
                  </a:cubicBezTo>
                  <a:lnTo>
                    <a:pt x="1670" y="6451"/>
                  </a:lnTo>
                  <a:cubicBezTo>
                    <a:pt x="1670" y="6451"/>
                    <a:pt x="1670" y="6451"/>
                    <a:pt x="1670" y="6450"/>
                  </a:cubicBezTo>
                  <a:close/>
                </a:path>
              </a:pathLst>
            </a:custGeom>
            <a:solidFill>
              <a:srgbClr val="6832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7"/>
            <p:cNvSpPr/>
            <p:nvPr/>
          </p:nvSpPr>
          <p:spPr>
            <a:xfrm>
              <a:off x="5350000" y="5279175"/>
              <a:ext cx="41500" cy="140600"/>
            </a:xfrm>
            <a:custGeom>
              <a:avLst/>
              <a:gdLst/>
              <a:ahLst/>
              <a:cxnLst/>
              <a:rect l="l" t="t" r="r" b="b"/>
              <a:pathLst>
                <a:path w="1660" h="5624" extrusionOk="0">
                  <a:moveTo>
                    <a:pt x="442" y="0"/>
                  </a:moveTo>
                  <a:cubicBezTo>
                    <a:pt x="406" y="0"/>
                    <a:pt x="371" y="14"/>
                    <a:pt x="336" y="45"/>
                  </a:cubicBezTo>
                  <a:cubicBezTo>
                    <a:pt x="0" y="340"/>
                    <a:pt x="1060" y="2257"/>
                    <a:pt x="1109" y="3154"/>
                  </a:cubicBezTo>
                  <a:cubicBezTo>
                    <a:pt x="1161" y="4051"/>
                    <a:pt x="1660" y="5623"/>
                    <a:pt x="1660" y="5623"/>
                  </a:cubicBezTo>
                  <a:cubicBezTo>
                    <a:pt x="1638" y="5555"/>
                    <a:pt x="1322" y="3003"/>
                    <a:pt x="1176" y="1975"/>
                  </a:cubicBezTo>
                  <a:cubicBezTo>
                    <a:pt x="1044" y="1055"/>
                    <a:pt x="744" y="0"/>
                    <a:pt x="442" y="0"/>
                  </a:cubicBezTo>
                  <a:close/>
                </a:path>
              </a:pathLst>
            </a:custGeom>
            <a:solidFill>
              <a:srgbClr val="6832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7"/>
            <p:cNvSpPr/>
            <p:nvPr/>
          </p:nvSpPr>
          <p:spPr>
            <a:xfrm>
              <a:off x="5246425" y="5291925"/>
              <a:ext cx="31200" cy="93250"/>
            </a:xfrm>
            <a:custGeom>
              <a:avLst/>
              <a:gdLst/>
              <a:ahLst/>
              <a:cxnLst/>
              <a:rect l="l" t="t" r="r" b="b"/>
              <a:pathLst>
                <a:path w="1248" h="3730" extrusionOk="0">
                  <a:moveTo>
                    <a:pt x="611" y="1"/>
                  </a:moveTo>
                  <a:cubicBezTo>
                    <a:pt x="601" y="1"/>
                    <a:pt x="591" y="2"/>
                    <a:pt x="581" y="4"/>
                  </a:cubicBezTo>
                  <a:cubicBezTo>
                    <a:pt x="1" y="144"/>
                    <a:pt x="1247" y="3730"/>
                    <a:pt x="1247" y="3730"/>
                  </a:cubicBezTo>
                  <a:cubicBezTo>
                    <a:pt x="1247" y="3730"/>
                    <a:pt x="1166" y="1"/>
                    <a:pt x="611" y="1"/>
                  </a:cubicBezTo>
                  <a:close/>
                </a:path>
              </a:pathLst>
            </a:custGeom>
            <a:solidFill>
              <a:srgbClr val="6832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7"/>
            <p:cNvSpPr/>
            <p:nvPr/>
          </p:nvSpPr>
          <p:spPr>
            <a:xfrm>
              <a:off x="5025775" y="5292525"/>
              <a:ext cx="39900" cy="56875"/>
            </a:xfrm>
            <a:custGeom>
              <a:avLst/>
              <a:gdLst/>
              <a:ahLst/>
              <a:cxnLst/>
              <a:rect l="l" t="t" r="r" b="b"/>
              <a:pathLst>
                <a:path w="1596" h="2275" extrusionOk="0">
                  <a:moveTo>
                    <a:pt x="1" y="0"/>
                  </a:moveTo>
                  <a:lnTo>
                    <a:pt x="1" y="0"/>
                  </a:lnTo>
                  <a:cubicBezTo>
                    <a:pt x="365" y="271"/>
                    <a:pt x="744" y="558"/>
                    <a:pt x="909" y="691"/>
                  </a:cubicBezTo>
                  <a:cubicBezTo>
                    <a:pt x="909" y="691"/>
                    <a:pt x="1155" y="1471"/>
                    <a:pt x="1595" y="2275"/>
                  </a:cubicBezTo>
                  <a:cubicBezTo>
                    <a:pt x="1580" y="2194"/>
                    <a:pt x="1332" y="907"/>
                    <a:pt x="1076" y="441"/>
                  </a:cubicBezTo>
                  <a:cubicBezTo>
                    <a:pt x="914" y="149"/>
                    <a:pt x="388" y="41"/>
                    <a:pt x="1" y="0"/>
                  </a:cubicBezTo>
                  <a:close/>
                </a:path>
              </a:pathLst>
            </a:custGeom>
            <a:solidFill>
              <a:srgbClr val="6832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7"/>
            <p:cNvSpPr/>
            <p:nvPr/>
          </p:nvSpPr>
          <p:spPr>
            <a:xfrm>
              <a:off x="5147150" y="5290425"/>
              <a:ext cx="38900" cy="121375"/>
            </a:xfrm>
            <a:custGeom>
              <a:avLst/>
              <a:gdLst/>
              <a:ahLst/>
              <a:cxnLst/>
              <a:rect l="l" t="t" r="r" b="b"/>
              <a:pathLst>
                <a:path w="1556" h="4855" extrusionOk="0">
                  <a:moveTo>
                    <a:pt x="119" y="0"/>
                  </a:moveTo>
                  <a:cubicBezTo>
                    <a:pt x="80" y="0"/>
                    <a:pt x="40" y="13"/>
                    <a:pt x="1" y="40"/>
                  </a:cubicBezTo>
                  <a:cubicBezTo>
                    <a:pt x="3" y="39"/>
                    <a:pt x="7" y="38"/>
                    <a:pt x="10" y="38"/>
                  </a:cubicBezTo>
                  <a:cubicBezTo>
                    <a:pt x="23" y="38"/>
                    <a:pt x="41" y="53"/>
                    <a:pt x="62" y="83"/>
                  </a:cubicBezTo>
                  <a:cubicBezTo>
                    <a:pt x="380" y="541"/>
                    <a:pt x="1039" y="4214"/>
                    <a:pt x="1509" y="4807"/>
                  </a:cubicBezTo>
                  <a:cubicBezTo>
                    <a:pt x="1525" y="4825"/>
                    <a:pt x="1540" y="4840"/>
                    <a:pt x="1555" y="4854"/>
                  </a:cubicBezTo>
                  <a:cubicBezTo>
                    <a:pt x="1555" y="4854"/>
                    <a:pt x="880" y="0"/>
                    <a:pt x="119" y="0"/>
                  </a:cubicBezTo>
                  <a:close/>
                </a:path>
              </a:pathLst>
            </a:custGeom>
            <a:solidFill>
              <a:srgbClr val="6832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7"/>
            <p:cNvSpPr/>
            <p:nvPr/>
          </p:nvSpPr>
          <p:spPr>
            <a:xfrm>
              <a:off x="5236800" y="3362400"/>
              <a:ext cx="232150" cy="1199450"/>
            </a:xfrm>
            <a:custGeom>
              <a:avLst/>
              <a:gdLst/>
              <a:ahLst/>
              <a:cxnLst/>
              <a:rect l="l" t="t" r="r" b="b"/>
              <a:pathLst>
                <a:path w="9286" h="47978" extrusionOk="0">
                  <a:moveTo>
                    <a:pt x="5878" y="0"/>
                  </a:moveTo>
                  <a:cubicBezTo>
                    <a:pt x="5878" y="0"/>
                    <a:pt x="6533" y="4910"/>
                    <a:pt x="6069" y="7529"/>
                  </a:cubicBezTo>
                  <a:cubicBezTo>
                    <a:pt x="5611" y="10148"/>
                    <a:pt x="4168" y="10049"/>
                    <a:pt x="3711" y="13633"/>
                  </a:cubicBezTo>
                  <a:cubicBezTo>
                    <a:pt x="3246" y="17216"/>
                    <a:pt x="5287" y="18061"/>
                    <a:pt x="4830" y="18997"/>
                  </a:cubicBezTo>
                  <a:cubicBezTo>
                    <a:pt x="4724" y="19215"/>
                    <a:pt x="1394" y="20502"/>
                    <a:pt x="1000" y="22207"/>
                  </a:cubicBezTo>
                  <a:cubicBezTo>
                    <a:pt x="0" y="26486"/>
                    <a:pt x="1937" y="25311"/>
                    <a:pt x="1647" y="28338"/>
                  </a:cubicBezTo>
                  <a:cubicBezTo>
                    <a:pt x="1486" y="30020"/>
                    <a:pt x="895" y="30513"/>
                    <a:pt x="698" y="31309"/>
                  </a:cubicBezTo>
                  <a:cubicBezTo>
                    <a:pt x="655" y="31485"/>
                    <a:pt x="627" y="31674"/>
                    <a:pt x="634" y="31893"/>
                  </a:cubicBezTo>
                  <a:cubicBezTo>
                    <a:pt x="634" y="31956"/>
                    <a:pt x="634" y="32020"/>
                    <a:pt x="642" y="32082"/>
                  </a:cubicBezTo>
                  <a:cubicBezTo>
                    <a:pt x="648" y="32181"/>
                    <a:pt x="655" y="32273"/>
                    <a:pt x="655" y="32372"/>
                  </a:cubicBezTo>
                  <a:lnTo>
                    <a:pt x="655" y="32378"/>
                  </a:lnTo>
                  <a:cubicBezTo>
                    <a:pt x="655" y="33371"/>
                    <a:pt x="289" y="34413"/>
                    <a:pt x="402" y="35708"/>
                  </a:cubicBezTo>
                  <a:cubicBezTo>
                    <a:pt x="571" y="36208"/>
                    <a:pt x="1063" y="37032"/>
                    <a:pt x="1092" y="37299"/>
                  </a:cubicBezTo>
                  <a:cubicBezTo>
                    <a:pt x="1486" y="41114"/>
                    <a:pt x="2211" y="44972"/>
                    <a:pt x="4372" y="47978"/>
                  </a:cubicBezTo>
                  <a:cubicBezTo>
                    <a:pt x="3591" y="46070"/>
                    <a:pt x="2816" y="43712"/>
                    <a:pt x="2549" y="41248"/>
                  </a:cubicBezTo>
                  <a:cubicBezTo>
                    <a:pt x="2183" y="37877"/>
                    <a:pt x="1887" y="35187"/>
                    <a:pt x="2345" y="31069"/>
                  </a:cubicBezTo>
                  <a:lnTo>
                    <a:pt x="2345" y="31062"/>
                  </a:lnTo>
                  <a:cubicBezTo>
                    <a:pt x="2401" y="30555"/>
                    <a:pt x="2472" y="30027"/>
                    <a:pt x="2549" y="29465"/>
                  </a:cubicBezTo>
                  <a:cubicBezTo>
                    <a:pt x="2577" y="29281"/>
                    <a:pt x="2606" y="29092"/>
                    <a:pt x="2633" y="28901"/>
                  </a:cubicBezTo>
                  <a:cubicBezTo>
                    <a:pt x="2704" y="28450"/>
                    <a:pt x="2782" y="27979"/>
                    <a:pt x="2873" y="27486"/>
                  </a:cubicBezTo>
                  <a:cubicBezTo>
                    <a:pt x="2901" y="27317"/>
                    <a:pt x="2929" y="27148"/>
                    <a:pt x="2964" y="26972"/>
                  </a:cubicBezTo>
                  <a:cubicBezTo>
                    <a:pt x="3083" y="26338"/>
                    <a:pt x="2281" y="24832"/>
                    <a:pt x="2430" y="24136"/>
                  </a:cubicBezTo>
                  <a:cubicBezTo>
                    <a:pt x="2584" y="23403"/>
                    <a:pt x="2767" y="23297"/>
                    <a:pt x="2957" y="22481"/>
                  </a:cubicBezTo>
                  <a:cubicBezTo>
                    <a:pt x="2957" y="22474"/>
                    <a:pt x="3690" y="22171"/>
                    <a:pt x="3690" y="22164"/>
                  </a:cubicBezTo>
                  <a:cubicBezTo>
                    <a:pt x="3795" y="21720"/>
                    <a:pt x="4119" y="21664"/>
                    <a:pt x="4260" y="21094"/>
                  </a:cubicBezTo>
                  <a:cubicBezTo>
                    <a:pt x="4266" y="21073"/>
                    <a:pt x="4274" y="21051"/>
                    <a:pt x="4274" y="21038"/>
                  </a:cubicBezTo>
                  <a:cubicBezTo>
                    <a:pt x="4316" y="20947"/>
                    <a:pt x="4351" y="21024"/>
                    <a:pt x="4386" y="20862"/>
                  </a:cubicBezTo>
                  <a:cubicBezTo>
                    <a:pt x="4394" y="20854"/>
                    <a:pt x="4914" y="20715"/>
                    <a:pt x="4914" y="20707"/>
                  </a:cubicBezTo>
                  <a:cubicBezTo>
                    <a:pt x="5161" y="20686"/>
                    <a:pt x="5379" y="20665"/>
                    <a:pt x="5569" y="20616"/>
                  </a:cubicBezTo>
                  <a:cubicBezTo>
                    <a:pt x="6075" y="20489"/>
                    <a:pt x="6406" y="20193"/>
                    <a:pt x="6618" y="19313"/>
                  </a:cubicBezTo>
                  <a:cubicBezTo>
                    <a:pt x="6618" y="19285"/>
                    <a:pt x="6392" y="18799"/>
                    <a:pt x="6147" y="18272"/>
                  </a:cubicBezTo>
                  <a:cubicBezTo>
                    <a:pt x="5851" y="17645"/>
                    <a:pt x="5534" y="16969"/>
                    <a:pt x="5534" y="16934"/>
                  </a:cubicBezTo>
                  <a:cubicBezTo>
                    <a:pt x="5561" y="16828"/>
                    <a:pt x="5555" y="16737"/>
                    <a:pt x="5540" y="16646"/>
                  </a:cubicBezTo>
                  <a:cubicBezTo>
                    <a:pt x="5540" y="16646"/>
                    <a:pt x="5540" y="16638"/>
                    <a:pt x="5534" y="16625"/>
                  </a:cubicBezTo>
                  <a:cubicBezTo>
                    <a:pt x="5498" y="16449"/>
                    <a:pt x="5435" y="16279"/>
                    <a:pt x="5484" y="16068"/>
                  </a:cubicBezTo>
                  <a:cubicBezTo>
                    <a:pt x="5808" y="14738"/>
                    <a:pt x="6153" y="13351"/>
                    <a:pt x="6483" y="12013"/>
                  </a:cubicBezTo>
                  <a:cubicBezTo>
                    <a:pt x="6533" y="11831"/>
                    <a:pt x="6576" y="11640"/>
                    <a:pt x="6624" y="11458"/>
                  </a:cubicBezTo>
                  <a:cubicBezTo>
                    <a:pt x="6850" y="10521"/>
                    <a:pt x="7075" y="9614"/>
                    <a:pt x="7287" y="8769"/>
                  </a:cubicBezTo>
                  <a:cubicBezTo>
                    <a:pt x="7293" y="8754"/>
                    <a:pt x="7293" y="8733"/>
                    <a:pt x="7301" y="8719"/>
                  </a:cubicBezTo>
                  <a:cubicBezTo>
                    <a:pt x="7413" y="8255"/>
                    <a:pt x="7525" y="7805"/>
                    <a:pt x="7624" y="7374"/>
                  </a:cubicBezTo>
                  <a:cubicBezTo>
                    <a:pt x="7631" y="7361"/>
                    <a:pt x="7639" y="7347"/>
                    <a:pt x="7639" y="7333"/>
                  </a:cubicBezTo>
                  <a:cubicBezTo>
                    <a:pt x="7737" y="6939"/>
                    <a:pt x="7828" y="6558"/>
                    <a:pt x="7919" y="6206"/>
                  </a:cubicBezTo>
                  <a:cubicBezTo>
                    <a:pt x="7962" y="6031"/>
                    <a:pt x="7997" y="5868"/>
                    <a:pt x="8039" y="5706"/>
                  </a:cubicBezTo>
                  <a:cubicBezTo>
                    <a:pt x="8349" y="4446"/>
                    <a:pt x="8553" y="3609"/>
                    <a:pt x="8588" y="3433"/>
                  </a:cubicBezTo>
                  <a:cubicBezTo>
                    <a:pt x="8743" y="2665"/>
                    <a:pt x="8905" y="1891"/>
                    <a:pt x="9054" y="1131"/>
                  </a:cubicBezTo>
                  <a:cubicBezTo>
                    <a:pt x="9060" y="1123"/>
                    <a:pt x="9060" y="1117"/>
                    <a:pt x="9060" y="1110"/>
                  </a:cubicBezTo>
                  <a:cubicBezTo>
                    <a:pt x="9137" y="737"/>
                    <a:pt x="9215" y="366"/>
                    <a:pt x="9286"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7"/>
            <p:cNvSpPr/>
            <p:nvPr/>
          </p:nvSpPr>
          <p:spPr>
            <a:xfrm>
              <a:off x="5244525" y="3362400"/>
              <a:ext cx="242550" cy="895725"/>
            </a:xfrm>
            <a:custGeom>
              <a:avLst/>
              <a:gdLst/>
              <a:ahLst/>
              <a:cxnLst/>
              <a:rect l="l" t="t" r="r" b="b"/>
              <a:pathLst>
                <a:path w="9702" h="35829" extrusionOk="0">
                  <a:moveTo>
                    <a:pt x="6823" y="0"/>
                  </a:moveTo>
                  <a:cubicBezTo>
                    <a:pt x="6682" y="2148"/>
                    <a:pt x="6682" y="4144"/>
                    <a:pt x="7231" y="6291"/>
                  </a:cubicBezTo>
                  <a:cubicBezTo>
                    <a:pt x="7316" y="6657"/>
                    <a:pt x="7343" y="7009"/>
                    <a:pt x="7322" y="7333"/>
                  </a:cubicBezTo>
                  <a:cubicBezTo>
                    <a:pt x="7322" y="7347"/>
                    <a:pt x="7322" y="7361"/>
                    <a:pt x="7316" y="7376"/>
                  </a:cubicBezTo>
                  <a:cubicBezTo>
                    <a:pt x="7295" y="7853"/>
                    <a:pt x="7175" y="8298"/>
                    <a:pt x="6992" y="8719"/>
                  </a:cubicBezTo>
                  <a:cubicBezTo>
                    <a:pt x="6984" y="8734"/>
                    <a:pt x="6978" y="8755"/>
                    <a:pt x="6970" y="8769"/>
                  </a:cubicBezTo>
                  <a:cubicBezTo>
                    <a:pt x="5907" y="11170"/>
                    <a:pt x="2987" y="12865"/>
                    <a:pt x="4767" y="16696"/>
                  </a:cubicBezTo>
                  <a:cubicBezTo>
                    <a:pt x="4817" y="16801"/>
                    <a:pt x="4873" y="16907"/>
                    <a:pt x="4937" y="17019"/>
                  </a:cubicBezTo>
                  <a:cubicBezTo>
                    <a:pt x="5422" y="17935"/>
                    <a:pt x="6126" y="19012"/>
                    <a:pt x="5598" y="20075"/>
                  </a:cubicBezTo>
                  <a:cubicBezTo>
                    <a:pt x="5471" y="20123"/>
                    <a:pt x="5337" y="20166"/>
                    <a:pt x="5204" y="20208"/>
                  </a:cubicBezTo>
                  <a:cubicBezTo>
                    <a:pt x="5091" y="20250"/>
                    <a:pt x="4972" y="20285"/>
                    <a:pt x="4858" y="20320"/>
                  </a:cubicBezTo>
                  <a:cubicBezTo>
                    <a:pt x="4746" y="20357"/>
                    <a:pt x="4640" y="20384"/>
                    <a:pt x="4527" y="20413"/>
                  </a:cubicBezTo>
                  <a:cubicBezTo>
                    <a:pt x="4373" y="20455"/>
                    <a:pt x="4218" y="20504"/>
                    <a:pt x="4071" y="20546"/>
                  </a:cubicBezTo>
                  <a:cubicBezTo>
                    <a:pt x="2803" y="20933"/>
                    <a:pt x="1655" y="21447"/>
                    <a:pt x="1156" y="23418"/>
                  </a:cubicBezTo>
                  <a:cubicBezTo>
                    <a:pt x="917" y="24425"/>
                    <a:pt x="1071" y="25326"/>
                    <a:pt x="1628" y="26192"/>
                  </a:cubicBezTo>
                  <a:cubicBezTo>
                    <a:pt x="1846" y="26530"/>
                    <a:pt x="2169" y="26867"/>
                    <a:pt x="2324" y="27234"/>
                  </a:cubicBezTo>
                  <a:cubicBezTo>
                    <a:pt x="2458" y="27551"/>
                    <a:pt x="2430" y="27909"/>
                    <a:pt x="2324" y="28239"/>
                  </a:cubicBezTo>
                  <a:lnTo>
                    <a:pt x="2324" y="28247"/>
                  </a:lnTo>
                  <a:cubicBezTo>
                    <a:pt x="2324" y="28254"/>
                    <a:pt x="2324" y="28261"/>
                    <a:pt x="2318" y="28268"/>
                  </a:cubicBezTo>
                  <a:cubicBezTo>
                    <a:pt x="2282" y="28409"/>
                    <a:pt x="2225" y="28529"/>
                    <a:pt x="2162" y="28634"/>
                  </a:cubicBezTo>
                  <a:cubicBezTo>
                    <a:pt x="2134" y="28684"/>
                    <a:pt x="2106" y="28732"/>
                    <a:pt x="2078" y="28782"/>
                  </a:cubicBezTo>
                  <a:cubicBezTo>
                    <a:pt x="1810" y="29211"/>
                    <a:pt x="1458" y="29577"/>
                    <a:pt x="1162" y="29992"/>
                  </a:cubicBezTo>
                  <a:cubicBezTo>
                    <a:pt x="768" y="30563"/>
                    <a:pt x="501" y="31210"/>
                    <a:pt x="325" y="31894"/>
                  </a:cubicBezTo>
                  <a:cubicBezTo>
                    <a:pt x="275" y="32105"/>
                    <a:pt x="227" y="32316"/>
                    <a:pt x="192" y="32534"/>
                  </a:cubicBezTo>
                  <a:cubicBezTo>
                    <a:pt x="136" y="32872"/>
                    <a:pt x="99" y="33216"/>
                    <a:pt x="78" y="33555"/>
                  </a:cubicBezTo>
                  <a:cubicBezTo>
                    <a:pt x="30" y="34125"/>
                    <a:pt x="16" y="34702"/>
                    <a:pt x="8" y="35273"/>
                  </a:cubicBezTo>
                  <a:cubicBezTo>
                    <a:pt x="1" y="35399"/>
                    <a:pt x="1" y="35532"/>
                    <a:pt x="57" y="35652"/>
                  </a:cubicBezTo>
                  <a:cubicBezTo>
                    <a:pt x="64" y="35673"/>
                    <a:pt x="78" y="35694"/>
                    <a:pt x="93" y="35708"/>
                  </a:cubicBezTo>
                  <a:cubicBezTo>
                    <a:pt x="149" y="35793"/>
                    <a:pt x="254" y="35828"/>
                    <a:pt x="360" y="35828"/>
                  </a:cubicBezTo>
                  <a:cubicBezTo>
                    <a:pt x="366" y="35828"/>
                    <a:pt x="372" y="35828"/>
                    <a:pt x="377" y="35828"/>
                  </a:cubicBezTo>
                  <a:cubicBezTo>
                    <a:pt x="845" y="35828"/>
                    <a:pt x="840" y="35524"/>
                    <a:pt x="861" y="35356"/>
                  </a:cubicBezTo>
                  <a:cubicBezTo>
                    <a:pt x="987" y="34272"/>
                    <a:pt x="959" y="33132"/>
                    <a:pt x="1416" y="32140"/>
                  </a:cubicBezTo>
                  <a:cubicBezTo>
                    <a:pt x="1634" y="31676"/>
                    <a:pt x="1669" y="31372"/>
                    <a:pt x="2028" y="31069"/>
                  </a:cubicBezTo>
                  <a:lnTo>
                    <a:pt x="2036" y="31069"/>
                  </a:lnTo>
                  <a:lnTo>
                    <a:pt x="2036" y="31063"/>
                  </a:lnTo>
                  <a:cubicBezTo>
                    <a:pt x="2359" y="30795"/>
                    <a:pt x="2732" y="30578"/>
                    <a:pt x="3141" y="30380"/>
                  </a:cubicBezTo>
                  <a:cubicBezTo>
                    <a:pt x="3845" y="30042"/>
                    <a:pt x="4197" y="28979"/>
                    <a:pt x="4245" y="28261"/>
                  </a:cubicBezTo>
                  <a:cubicBezTo>
                    <a:pt x="4514" y="26959"/>
                    <a:pt x="3922" y="26269"/>
                    <a:pt x="3380" y="25586"/>
                  </a:cubicBezTo>
                  <a:cubicBezTo>
                    <a:pt x="3232" y="25403"/>
                    <a:pt x="3120" y="25199"/>
                    <a:pt x="3049" y="24980"/>
                  </a:cubicBezTo>
                  <a:cubicBezTo>
                    <a:pt x="2761" y="24163"/>
                    <a:pt x="2979" y="23193"/>
                    <a:pt x="3577" y="22630"/>
                  </a:cubicBezTo>
                  <a:cubicBezTo>
                    <a:pt x="3718" y="22496"/>
                    <a:pt x="3887" y="22390"/>
                    <a:pt x="4070" y="22313"/>
                  </a:cubicBezTo>
                  <a:cubicBezTo>
                    <a:pt x="4485" y="22137"/>
                    <a:pt x="4943" y="22031"/>
                    <a:pt x="5372" y="21925"/>
                  </a:cubicBezTo>
                  <a:cubicBezTo>
                    <a:pt x="5809" y="21826"/>
                    <a:pt x="6224" y="21588"/>
                    <a:pt x="6541" y="21215"/>
                  </a:cubicBezTo>
                  <a:cubicBezTo>
                    <a:pt x="8350" y="19095"/>
                    <a:pt x="5407" y="15372"/>
                    <a:pt x="6914" y="12817"/>
                  </a:cubicBezTo>
                  <a:cubicBezTo>
                    <a:pt x="7914" y="11311"/>
                    <a:pt x="9462" y="10092"/>
                    <a:pt x="9441" y="7959"/>
                  </a:cubicBezTo>
                  <a:cubicBezTo>
                    <a:pt x="9702" y="5256"/>
                    <a:pt x="9030" y="373"/>
                    <a:pt x="8974" y="0"/>
                  </a:cubicBezTo>
                  <a:close/>
                </a:path>
              </a:pathLst>
            </a:custGeom>
            <a:solidFill>
              <a:srgbClr val="8F4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7"/>
            <p:cNvSpPr/>
            <p:nvPr/>
          </p:nvSpPr>
          <p:spPr>
            <a:xfrm>
              <a:off x="5220600" y="3362400"/>
              <a:ext cx="227050" cy="894825"/>
            </a:xfrm>
            <a:custGeom>
              <a:avLst/>
              <a:gdLst/>
              <a:ahLst/>
              <a:cxnLst/>
              <a:rect l="l" t="t" r="r" b="b"/>
              <a:pathLst>
                <a:path w="9082" h="35793" extrusionOk="0">
                  <a:moveTo>
                    <a:pt x="7185" y="0"/>
                  </a:moveTo>
                  <a:cubicBezTo>
                    <a:pt x="7166" y="2032"/>
                    <a:pt x="7294" y="4270"/>
                    <a:pt x="7808" y="6276"/>
                  </a:cubicBezTo>
                  <a:cubicBezTo>
                    <a:pt x="8716" y="10310"/>
                    <a:pt x="3022" y="11690"/>
                    <a:pt x="5345" y="16681"/>
                  </a:cubicBezTo>
                  <a:cubicBezTo>
                    <a:pt x="5795" y="17645"/>
                    <a:pt x="7198" y="19532"/>
                    <a:pt x="6007" y="20017"/>
                  </a:cubicBezTo>
                  <a:lnTo>
                    <a:pt x="5798" y="20041"/>
                  </a:lnTo>
                  <a:cubicBezTo>
                    <a:pt x="2011" y="20154"/>
                    <a:pt x="1" y="23889"/>
                    <a:pt x="2950" y="27155"/>
                  </a:cubicBezTo>
                  <a:cubicBezTo>
                    <a:pt x="3155" y="27389"/>
                    <a:pt x="3089" y="28256"/>
                    <a:pt x="2919" y="28523"/>
                  </a:cubicBezTo>
                  <a:cubicBezTo>
                    <a:pt x="2208" y="29671"/>
                    <a:pt x="1768" y="30394"/>
                    <a:pt x="1346" y="31309"/>
                  </a:cubicBezTo>
                  <a:cubicBezTo>
                    <a:pt x="663" y="32774"/>
                    <a:pt x="492" y="34645"/>
                    <a:pt x="1081" y="35793"/>
                  </a:cubicBezTo>
                  <a:cubicBezTo>
                    <a:pt x="1095" y="34963"/>
                    <a:pt x="1053" y="34220"/>
                    <a:pt x="1159" y="33607"/>
                  </a:cubicBezTo>
                  <a:cubicBezTo>
                    <a:pt x="1229" y="33164"/>
                    <a:pt x="1429" y="32343"/>
                    <a:pt x="1429" y="32343"/>
                  </a:cubicBezTo>
                  <a:cubicBezTo>
                    <a:pt x="1992" y="30450"/>
                    <a:pt x="2824" y="29768"/>
                    <a:pt x="3281" y="28901"/>
                  </a:cubicBezTo>
                  <a:cubicBezTo>
                    <a:pt x="3499" y="28508"/>
                    <a:pt x="3605" y="28077"/>
                    <a:pt x="3521" y="27487"/>
                  </a:cubicBezTo>
                  <a:cubicBezTo>
                    <a:pt x="3499" y="27325"/>
                    <a:pt x="3457" y="27155"/>
                    <a:pt x="3408" y="26973"/>
                  </a:cubicBezTo>
                  <a:cubicBezTo>
                    <a:pt x="2993" y="25874"/>
                    <a:pt x="2169" y="24965"/>
                    <a:pt x="2436" y="23854"/>
                  </a:cubicBezTo>
                  <a:cubicBezTo>
                    <a:pt x="2761" y="21699"/>
                    <a:pt x="3768" y="21355"/>
                    <a:pt x="4922" y="21038"/>
                  </a:cubicBezTo>
                  <a:cubicBezTo>
                    <a:pt x="5401" y="20904"/>
                    <a:pt x="5858" y="20798"/>
                    <a:pt x="6217" y="20616"/>
                  </a:cubicBezTo>
                  <a:cubicBezTo>
                    <a:pt x="6851" y="20285"/>
                    <a:pt x="7181" y="19708"/>
                    <a:pt x="6795" y="18272"/>
                  </a:cubicBezTo>
                  <a:cubicBezTo>
                    <a:pt x="6675" y="17821"/>
                    <a:pt x="6478" y="17286"/>
                    <a:pt x="6188" y="16646"/>
                  </a:cubicBezTo>
                  <a:cubicBezTo>
                    <a:pt x="6188" y="16646"/>
                    <a:pt x="6188" y="16638"/>
                    <a:pt x="6182" y="16625"/>
                  </a:cubicBezTo>
                  <a:cubicBezTo>
                    <a:pt x="6105" y="16449"/>
                    <a:pt x="6020" y="16265"/>
                    <a:pt x="5929" y="16068"/>
                  </a:cubicBezTo>
                  <a:cubicBezTo>
                    <a:pt x="5316" y="14160"/>
                    <a:pt x="6302" y="12844"/>
                    <a:pt x="7272" y="11458"/>
                  </a:cubicBezTo>
                  <a:cubicBezTo>
                    <a:pt x="8181" y="10163"/>
                    <a:pt x="9082" y="8797"/>
                    <a:pt x="8667" y="6819"/>
                  </a:cubicBezTo>
                  <a:cubicBezTo>
                    <a:pt x="8631" y="6622"/>
                    <a:pt x="8596" y="6417"/>
                    <a:pt x="8569" y="6206"/>
                  </a:cubicBezTo>
                  <a:cubicBezTo>
                    <a:pt x="8258" y="4243"/>
                    <a:pt x="8033" y="1978"/>
                    <a:pt x="8033"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7"/>
            <p:cNvSpPr/>
            <p:nvPr/>
          </p:nvSpPr>
          <p:spPr>
            <a:xfrm>
              <a:off x="5451550" y="3480250"/>
              <a:ext cx="24650" cy="145475"/>
            </a:xfrm>
            <a:custGeom>
              <a:avLst/>
              <a:gdLst/>
              <a:ahLst/>
              <a:cxnLst/>
              <a:rect l="l" t="t" r="r" b="b"/>
              <a:pathLst>
                <a:path w="986" h="5819" extrusionOk="0">
                  <a:moveTo>
                    <a:pt x="342" y="0"/>
                  </a:moveTo>
                  <a:cubicBezTo>
                    <a:pt x="209" y="0"/>
                    <a:pt x="368" y="747"/>
                    <a:pt x="381" y="874"/>
                  </a:cubicBezTo>
                  <a:lnTo>
                    <a:pt x="383" y="874"/>
                  </a:lnTo>
                  <a:cubicBezTo>
                    <a:pt x="411" y="1149"/>
                    <a:pt x="441" y="1424"/>
                    <a:pt x="471" y="1700"/>
                  </a:cubicBezTo>
                  <a:cubicBezTo>
                    <a:pt x="541" y="2357"/>
                    <a:pt x="612" y="3021"/>
                    <a:pt x="581" y="3686"/>
                  </a:cubicBezTo>
                  <a:cubicBezTo>
                    <a:pt x="548" y="4351"/>
                    <a:pt x="406" y="5026"/>
                    <a:pt x="86" y="5580"/>
                  </a:cubicBezTo>
                  <a:cubicBezTo>
                    <a:pt x="46" y="5648"/>
                    <a:pt x="1" y="5726"/>
                    <a:pt x="16" y="5806"/>
                  </a:cubicBezTo>
                  <a:cubicBezTo>
                    <a:pt x="30" y="5815"/>
                    <a:pt x="44" y="5818"/>
                    <a:pt x="59" y="5818"/>
                  </a:cubicBezTo>
                  <a:cubicBezTo>
                    <a:pt x="125" y="5818"/>
                    <a:pt x="192" y="5733"/>
                    <a:pt x="232" y="5658"/>
                  </a:cubicBezTo>
                  <a:cubicBezTo>
                    <a:pt x="520" y="5124"/>
                    <a:pt x="799" y="4567"/>
                    <a:pt x="898" y="3948"/>
                  </a:cubicBezTo>
                  <a:cubicBezTo>
                    <a:pt x="985" y="3395"/>
                    <a:pt x="920" y="2830"/>
                    <a:pt x="838" y="2281"/>
                  </a:cubicBezTo>
                  <a:cubicBezTo>
                    <a:pt x="822" y="2172"/>
                    <a:pt x="806" y="2065"/>
                    <a:pt x="789" y="1958"/>
                  </a:cubicBezTo>
                  <a:cubicBezTo>
                    <a:pt x="772" y="1851"/>
                    <a:pt x="756" y="1742"/>
                    <a:pt x="738" y="1633"/>
                  </a:cubicBezTo>
                  <a:cubicBezTo>
                    <a:pt x="694" y="1348"/>
                    <a:pt x="650" y="1059"/>
                    <a:pt x="605" y="773"/>
                  </a:cubicBezTo>
                  <a:cubicBezTo>
                    <a:pt x="575" y="583"/>
                    <a:pt x="575" y="252"/>
                    <a:pt x="462" y="104"/>
                  </a:cubicBezTo>
                  <a:cubicBezTo>
                    <a:pt x="408" y="31"/>
                    <a:pt x="369" y="0"/>
                    <a:pt x="342"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7"/>
            <p:cNvSpPr/>
            <p:nvPr/>
          </p:nvSpPr>
          <p:spPr>
            <a:xfrm>
              <a:off x="5379625" y="3823675"/>
              <a:ext cx="39700" cy="78325"/>
            </a:xfrm>
            <a:custGeom>
              <a:avLst/>
              <a:gdLst/>
              <a:ahLst/>
              <a:cxnLst/>
              <a:rect l="l" t="t" r="r" b="b"/>
              <a:pathLst>
                <a:path w="1588" h="3133" extrusionOk="0">
                  <a:moveTo>
                    <a:pt x="1444" y="0"/>
                  </a:moveTo>
                  <a:cubicBezTo>
                    <a:pt x="1412" y="0"/>
                    <a:pt x="1379" y="25"/>
                    <a:pt x="1361" y="58"/>
                  </a:cubicBezTo>
                  <a:cubicBezTo>
                    <a:pt x="1337" y="104"/>
                    <a:pt x="1332" y="160"/>
                    <a:pt x="1329" y="212"/>
                  </a:cubicBezTo>
                  <a:cubicBezTo>
                    <a:pt x="1307" y="567"/>
                    <a:pt x="1279" y="920"/>
                    <a:pt x="1233" y="1269"/>
                  </a:cubicBezTo>
                  <a:cubicBezTo>
                    <a:pt x="1172" y="1718"/>
                    <a:pt x="1065" y="2192"/>
                    <a:pt x="777" y="2497"/>
                  </a:cubicBezTo>
                  <a:cubicBezTo>
                    <a:pt x="662" y="2618"/>
                    <a:pt x="525" y="2704"/>
                    <a:pt x="389" y="2784"/>
                  </a:cubicBezTo>
                  <a:cubicBezTo>
                    <a:pt x="317" y="2825"/>
                    <a:pt x="47" y="2926"/>
                    <a:pt x="23" y="3022"/>
                  </a:cubicBezTo>
                  <a:cubicBezTo>
                    <a:pt x="1" y="3116"/>
                    <a:pt x="129" y="3131"/>
                    <a:pt x="184" y="3132"/>
                  </a:cubicBezTo>
                  <a:cubicBezTo>
                    <a:pt x="186" y="3132"/>
                    <a:pt x="189" y="3132"/>
                    <a:pt x="191" y="3132"/>
                  </a:cubicBezTo>
                  <a:cubicBezTo>
                    <a:pt x="323" y="3132"/>
                    <a:pt x="444" y="3035"/>
                    <a:pt x="558" y="2966"/>
                  </a:cubicBezTo>
                  <a:lnTo>
                    <a:pt x="558" y="2967"/>
                  </a:lnTo>
                  <a:cubicBezTo>
                    <a:pt x="652" y="2911"/>
                    <a:pt x="744" y="2854"/>
                    <a:pt x="830" y="2785"/>
                  </a:cubicBezTo>
                  <a:cubicBezTo>
                    <a:pt x="1142" y="2533"/>
                    <a:pt x="1353" y="2130"/>
                    <a:pt x="1463" y="1703"/>
                  </a:cubicBezTo>
                  <a:cubicBezTo>
                    <a:pt x="1573" y="1278"/>
                    <a:pt x="1588" y="828"/>
                    <a:pt x="1571" y="385"/>
                  </a:cubicBezTo>
                  <a:cubicBezTo>
                    <a:pt x="1566" y="274"/>
                    <a:pt x="1560" y="160"/>
                    <a:pt x="1515" y="63"/>
                  </a:cubicBezTo>
                  <a:cubicBezTo>
                    <a:pt x="1507" y="41"/>
                    <a:pt x="1494" y="22"/>
                    <a:pt x="1478" y="10"/>
                  </a:cubicBezTo>
                  <a:cubicBezTo>
                    <a:pt x="1467" y="3"/>
                    <a:pt x="1456" y="0"/>
                    <a:pt x="1444"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7"/>
            <p:cNvSpPr/>
            <p:nvPr/>
          </p:nvSpPr>
          <p:spPr>
            <a:xfrm>
              <a:off x="5298575" y="4023500"/>
              <a:ext cx="47700" cy="103950"/>
            </a:xfrm>
            <a:custGeom>
              <a:avLst/>
              <a:gdLst/>
              <a:ahLst/>
              <a:cxnLst/>
              <a:rect l="l" t="t" r="r" b="b"/>
              <a:pathLst>
                <a:path w="1908" h="4158" extrusionOk="0">
                  <a:moveTo>
                    <a:pt x="1489" y="0"/>
                  </a:moveTo>
                  <a:cubicBezTo>
                    <a:pt x="1477" y="0"/>
                    <a:pt x="1465" y="2"/>
                    <a:pt x="1453" y="4"/>
                  </a:cubicBezTo>
                  <a:cubicBezTo>
                    <a:pt x="1280" y="35"/>
                    <a:pt x="1362" y="195"/>
                    <a:pt x="1386" y="357"/>
                  </a:cubicBezTo>
                  <a:cubicBezTo>
                    <a:pt x="1412" y="530"/>
                    <a:pt x="1432" y="704"/>
                    <a:pt x="1446" y="880"/>
                  </a:cubicBezTo>
                  <a:cubicBezTo>
                    <a:pt x="1471" y="1222"/>
                    <a:pt x="1468" y="1568"/>
                    <a:pt x="1422" y="1910"/>
                  </a:cubicBezTo>
                  <a:cubicBezTo>
                    <a:pt x="1340" y="2510"/>
                    <a:pt x="1112" y="3099"/>
                    <a:pt x="724" y="3502"/>
                  </a:cubicBezTo>
                  <a:cubicBezTo>
                    <a:pt x="545" y="3687"/>
                    <a:pt x="1" y="4158"/>
                    <a:pt x="169" y="4158"/>
                  </a:cubicBezTo>
                  <a:cubicBezTo>
                    <a:pt x="181" y="4158"/>
                    <a:pt x="195" y="4156"/>
                    <a:pt x="213" y="4151"/>
                  </a:cubicBezTo>
                  <a:cubicBezTo>
                    <a:pt x="869" y="3885"/>
                    <a:pt x="1427" y="3274"/>
                    <a:pt x="1702" y="2517"/>
                  </a:cubicBezTo>
                  <a:lnTo>
                    <a:pt x="1703" y="2517"/>
                  </a:lnTo>
                  <a:cubicBezTo>
                    <a:pt x="1825" y="2180"/>
                    <a:pt x="1891" y="1817"/>
                    <a:pt x="1900" y="1452"/>
                  </a:cubicBezTo>
                  <a:cubicBezTo>
                    <a:pt x="1907" y="1169"/>
                    <a:pt x="1866" y="0"/>
                    <a:pt x="1489"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7"/>
            <p:cNvSpPr/>
            <p:nvPr/>
          </p:nvSpPr>
          <p:spPr>
            <a:xfrm>
              <a:off x="5296325" y="3914925"/>
              <a:ext cx="34875" cy="76200"/>
            </a:xfrm>
            <a:custGeom>
              <a:avLst/>
              <a:gdLst/>
              <a:ahLst/>
              <a:cxnLst/>
              <a:rect l="l" t="t" r="r" b="b"/>
              <a:pathLst>
                <a:path w="1395" h="3048" extrusionOk="0">
                  <a:moveTo>
                    <a:pt x="1185" y="1"/>
                  </a:moveTo>
                  <a:cubicBezTo>
                    <a:pt x="986" y="1"/>
                    <a:pt x="669" y="290"/>
                    <a:pt x="578" y="383"/>
                  </a:cubicBezTo>
                  <a:cubicBezTo>
                    <a:pt x="287" y="676"/>
                    <a:pt x="106" y="1109"/>
                    <a:pt x="52" y="1554"/>
                  </a:cubicBezTo>
                  <a:cubicBezTo>
                    <a:pt x="0" y="1999"/>
                    <a:pt x="69" y="2455"/>
                    <a:pt x="216" y="2864"/>
                  </a:cubicBezTo>
                  <a:cubicBezTo>
                    <a:pt x="247" y="2950"/>
                    <a:pt x="311" y="3047"/>
                    <a:pt x="381" y="3047"/>
                  </a:cubicBezTo>
                  <a:cubicBezTo>
                    <a:pt x="395" y="3047"/>
                    <a:pt x="410" y="3043"/>
                    <a:pt x="424" y="3034"/>
                  </a:cubicBezTo>
                  <a:cubicBezTo>
                    <a:pt x="475" y="3003"/>
                    <a:pt x="490" y="2919"/>
                    <a:pt x="475" y="2855"/>
                  </a:cubicBezTo>
                  <a:cubicBezTo>
                    <a:pt x="460" y="2788"/>
                    <a:pt x="423" y="2733"/>
                    <a:pt x="393" y="2676"/>
                  </a:cubicBezTo>
                  <a:cubicBezTo>
                    <a:pt x="218" y="2339"/>
                    <a:pt x="274" y="1903"/>
                    <a:pt x="337" y="1508"/>
                  </a:cubicBezTo>
                  <a:cubicBezTo>
                    <a:pt x="363" y="1345"/>
                    <a:pt x="391" y="1176"/>
                    <a:pt x="463" y="1032"/>
                  </a:cubicBezTo>
                  <a:cubicBezTo>
                    <a:pt x="523" y="913"/>
                    <a:pt x="610" y="817"/>
                    <a:pt x="699" y="726"/>
                  </a:cubicBezTo>
                  <a:cubicBezTo>
                    <a:pt x="837" y="585"/>
                    <a:pt x="981" y="453"/>
                    <a:pt x="1129" y="328"/>
                  </a:cubicBezTo>
                  <a:cubicBezTo>
                    <a:pt x="1214" y="257"/>
                    <a:pt x="1395" y="191"/>
                    <a:pt x="1308" y="63"/>
                  </a:cubicBezTo>
                  <a:cubicBezTo>
                    <a:pt x="1278" y="19"/>
                    <a:pt x="1235" y="1"/>
                    <a:pt x="1185"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7"/>
            <p:cNvSpPr/>
            <p:nvPr/>
          </p:nvSpPr>
          <p:spPr>
            <a:xfrm>
              <a:off x="5387375" y="3664750"/>
              <a:ext cx="28625" cy="123725"/>
            </a:xfrm>
            <a:custGeom>
              <a:avLst/>
              <a:gdLst/>
              <a:ahLst/>
              <a:cxnLst/>
              <a:rect l="l" t="t" r="r" b="b"/>
              <a:pathLst>
                <a:path w="1145" h="4949" extrusionOk="0">
                  <a:moveTo>
                    <a:pt x="1088" y="1"/>
                  </a:moveTo>
                  <a:cubicBezTo>
                    <a:pt x="929" y="1"/>
                    <a:pt x="709" y="343"/>
                    <a:pt x="639" y="476"/>
                  </a:cubicBezTo>
                  <a:cubicBezTo>
                    <a:pt x="477" y="783"/>
                    <a:pt x="347" y="1128"/>
                    <a:pt x="233" y="1463"/>
                  </a:cubicBezTo>
                  <a:cubicBezTo>
                    <a:pt x="158" y="1678"/>
                    <a:pt x="92" y="1902"/>
                    <a:pt x="62" y="2131"/>
                  </a:cubicBezTo>
                  <a:cubicBezTo>
                    <a:pt x="0" y="2619"/>
                    <a:pt x="105" y="3108"/>
                    <a:pt x="180" y="3591"/>
                  </a:cubicBezTo>
                  <a:cubicBezTo>
                    <a:pt x="250" y="4039"/>
                    <a:pt x="294" y="4492"/>
                    <a:pt x="314" y="4949"/>
                  </a:cubicBezTo>
                  <a:cubicBezTo>
                    <a:pt x="469" y="4911"/>
                    <a:pt x="534" y="4690"/>
                    <a:pt x="545" y="4504"/>
                  </a:cubicBezTo>
                  <a:cubicBezTo>
                    <a:pt x="595" y="3713"/>
                    <a:pt x="221" y="2954"/>
                    <a:pt x="294" y="2165"/>
                  </a:cubicBezTo>
                  <a:cubicBezTo>
                    <a:pt x="347" y="1590"/>
                    <a:pt x="629" y="1081"/>
                    <a:pt x="903" y="598"/>
                  </a:cubicBezTo>
                  <a:cubicBezTo>
                    <a:pt x="1001" y="426"/>
                    <a:pt x="1123" y="229"/>
                    <a:pt x="1144" y="18"/>
                  </a:cubicBezTo>
                  <a:cubicBezTo>
                    <a:pt x="1127" y="6"/>
                    <a:pt x="1108" y="1"/>
                    <a:pt x="1088"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7"/>
            <p:cNvSpPr/>
            <p:nvPr/>
          </p:nvSpPr>
          <p:spPr>
            <a:xfrm>
              <a:off x="5252900" y="4172675"/>
              <a:ext cx="14525" cy="79075"/>
            </a:xfrm>
            <a:custGeom>
              <a:avLst/>
              <a:gdLst/>
              <a:ahLst/>
              <a:cxnLst/>
              <a:rect l="l" t="t" r="r" b="b"/>
              <a:pathLst>
                <a:path w="581" h="3163" extrusionOk="0">
                  <a:moveTo>
                    <a:pt x="580" y="1"/>
                  </a:moveTo>
                  <a:lnTo>
                    <a:pt x="580" y="1"/>
                  </a:lnTo>
                  <a:cubicBezTo>
                    <a:pt x="365" y="315"/>
                    <a:pt x="352" y="721"/>
                    <a:pt x="326" y="1101"/>
                  </a:cubicBezTo>
                  <a:cubicBezTo>
                    <a:pt x="281" y="1789"/>
                    <a:pt x="181" y="2484"/>
                    <a:pt x="0" y="3150"/>
                  </a:cubicBezTo>
                  <a:cubicBezTo>
                    <a:pt x="14" y="3158"/>
                    <a:pt x="27" y="3162"/>
                    <a:pt x="40" y="3162"/>
                  </a:cubicBezTo>
                  <a:cubicBezTo>
                    <a:pt x="254" y="3162"/>
                    <a:pt x="385" y="2074"/>
                    <a:pt x="398" y="1943"/>
                  </a:cubicBezTo>
                  <a:cubicBezTo>
                    <a:pt x="459" y="1296"/>
                    <a:pt x="519" y="648"/>
                    <a:pt x="580"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7"/>
            <p:cNvSpPr/>
            <p:nvPr/>
          </p:nvSpPr>
          <p:spPr>
            <a:xfrm>
              <a:off x="5344900" y="4675875"/>
              <a:ext cx="46700" cy="125075"/>
            </a:xfrm>
            <a:custGeom>
              <a:avLst/>
              <a:gdLst/>
              <a:ahLst/>
              <a:cxnLst/>
              <a:rect l="l" t="t" r="r" b="b"/>
              <a:pathLst>
                <a:path w="1868" h="5003" extrusionOk="0">
                  <a:moveTo>
                    <a:pt x="1720" y="0"/>
                  </a:moveTo>
                  <a:cubicBezTo>
                    <a:pt x="1529" y="0"/>
                    <a:pt x="1155" y="317"/>
                    <a:pt x="650" y="1110"/>
                  </a:cubicBezTo>
                  <a:cubicBezTo>
                    <a:pt x="1" y="2129"/>
                    <a:pt x="1129" y="5002"/>
                    <a:pt x="1543" y="5002"/>
                  </a:cubicBezTo>
                  <a:cubicBezTo>
                    <a:pt x="1614" y="5002"/>
                    <a:pt x="1664" y="4919"/>
                    <a:pt x="1680" y="4728"/>
                  </a:cubicBezTo>
                  <a:cubicBezTo>
                    <a:pt x="1796" y="3419"/>
                    <a:pt x="1864" y="224"/>
                    <a:pt x="1864" y="224"/>
                  </a:cubicBezTo>
                  <a:cubicBezTo>
                    <a:pt x="1867" y="82"/>
                    <a:pt x="1817" y="0"/>
                    <a:pt x="1720"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7"/>
            <p:cNvSpPr/>
            <p:nvPr/>
          </p:nvSpPr>
          <p:spPr>
            <a:xfrm>
              <a:off x="5183175" y="5266775"/>
              <a:ext cx="51000" cy="56550"/>
            </a:xfrm>
            <a:custGeom>
              <a:avLst/>
              <a:gdLst/>
              <a:ahLst/>
              <a:cxnLst/>
              <a:rect l="l" t="t" r="r" b="b"/>
              <a:pathLst>
                <a:path w="2040" h="2262" extrusionOk="0">
                  <a:moveTo>
                    <a:pt x="1152" y="1"/>
                  </a:moveTo>
                  <a:cubicBezTo>
                    <a:pt x="746" y="1"/>
                    <a:pt x="134" y="57"/>
                    <a:pt x="43" y="544"/>
                  </a:cubicBezTo>
                  <a:cubicBezTo>
                    <a:pt x="1" y="771"/>
                    <a:pt x="84" y="1031"/>
                    <a:pt x="125" y="1252"/>
                  </a:cubicBezTo>
                  <a:cubicBezTo>
                    <a:pt x="177" y="1517"/>
                    <a:pt x="197" y="1850"/>
                    <a:pt x="391" y="2056"/>
                  </a:cubicBezTo>
                  <a:cubicBezTo>
                    <a:pt x="553" y="2225"/>
                    <a:pt x="795" y="2262"/>
                    <a:pt x="1035" y="2262"/>
                  </a:cubicBezTo>
                  <a:cubicBezTo>
                    <a:pt x="1101" y="2262"/>
                    <a:pt x="1167" y="2259"/>
                    <a:pt x="1231" y="2255"/>
                  </a:cubicBezTo>
                  <a:cubicBezTo>
                    <a:pt x="1507" y="2242"/>
                    <a:pt x="1831" y="2198"/>
                    <a:pt x="1960" y="1955"/>
                  </a:cubicBezTo>
                  <a:cubicBezTo>
                    <a:pt x="2039" y="1805"/>
                    <a:pt x="2017" y="1624"/>
                    <a:pt x="1992" y="1457"/>
                  </a:cubicBezTo>
                  <a:cubicBezTo>
                    <a:pt x="1945" y="1140"/>
                    <a:pt x="1897" y="823"/>
                    <a:pt x="1851" y="506"/>
                  </a:cubicBezTo>
                  <a:cubicBezTo>
                    <a:pt x="1833" y="391"/>
                    <a:pt x="1814" y="270"/>
                    <a:pt x="1742" y="178"/>
                  </a:cubicBezTo>
                  <a:cubicBezTo>
                    <a:pt x="1616" y="17"/>
                    <a:pt x="1383" y="2"/>
                    <a:pt x="1180" y="1"/>
                  </a:cubicBezTo>
                  <a:cubicBezTo>
                    <a:pt x="1170" y="1"/>
                    <a:pt x="1161" y="1"/>
                    <a:pt x="1152" y="1"/>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7"/>
            <p:cNvSpPr/>
            <p:nvPr/>
          </p:nvSpPr>
          <p:spPr>
            <a:xfrm>
              <a:off x="5299600" y="5290800"/>
              <a:ext cx="43750" cy="51375"/>
            </a:xfrm>
            <a:custGeom>
              <a:avLst/>
              <a:gdLst/>
              <a:ahLst/>
              <a:cxnLst/>
              <a:rect l="l" t="t" r="r" b="b"/>
              <a:pathLst>
                <a:path w="1750" h="2055" extrusionOk="0">
                  <a:moveTo>
                    <a:pt x="417" y="1"/>
                  </a:moveTo>
                  <a:cubicBezTo>
                    <a:pt x="331" y="1"/>
                    <a:pt x="247" y="24"/>
                    <a:pt x="185" y="82"/>
                  </a:cubicBezTo>
                  <a:cubicBezTo>
                    <a:pt x="97" y="163"/>
                    <a:pt x="75" y="290"/>
                    <a:pt x="60" y="409"/>
                  </a:cubicBezTo>
                  <a:cubicBezTo>
                    <a:pt x="0" y="913"/>
                    <a:pt x="17" y="1427"/>
                    <a:pt x="111" y="1926"/>
                  </a:cubicBezTo>
                  <a:lnTo>
                    <a:pt x="210" y="2054"/>
                  </a:lnTo>
                  <a:cubicBezTo>
                    <a:pt x="600" y="2040"/>
                    <a:pt x="992" y="2027"/>
                    <a:pt x="1384" y="2013"/>
                  </a:cubicBezTo>
                  <a:cubicBezTo>
                    <a:pt x="1484" y="2011"/>
                    <a:pt x="1595" y="2001"/>
                    <a:pt x="1659" y="1926"/>
                  </a:cubicBezTo>
                  <a:cubicBezTo>
                    <a:pt x="1749" y="1822"/>
                    <a:pt x="1698" y="1664"/>
                    <a:pt x="1642" y="1539"/>
                  </a:cubicBezTo>
                  <a:cubicBezTo>
                    <a:pt x="1533" y="1297"/>
                    <a:pt x="1420" y="1057"/>
                    <a:pt x="1301" y="820"/>
                  </a:cubicBezTo>
                  <a:cubicBezTo>
                    <a:pt x="1217" y="651"/>
                    <a:pt x="1129" y="481"/>
                    <a:pt x="1009" y="335"/>
                  </a:cubicBezTo>
                  <a:cubicBezTo>
                    <a:pt x="888" y="188"/>
                    <a:pt x="731" y="65"/>
                    <a:pt x="549" y="18"/>
                  </a:cubicBezTo>
                  <a:cubicBezTo>
                    <a:pt x="506" y="7"/>
                    <a:pt x="462" y="1"/>
                    <a:pt x="417" y="1"/>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7"/>
            <p:cNvSpPr/>
            <p:nvPr/>
          </p:nvSpPr>
          <p:spPr>
            <a:xfrm>
              <a:off x="5395000" y="5286825"/>
              <a:ext cx="62475" cy="63500"/>
            </a:xfrm>
            <a:custGeom>
              <a:avLst/>
              <a:gdLst/>
              <a:ahLst/>
              <a:cxnLst/>
              <a:rect l="l" t="t" r="r" b="b"/>
              <a:pathLst>
                <a:path w="2499" h="2540" extrusionOk="0">
                  <a:moveTo>
                    <a:pt x="1267" y="0"/>
                  </a:moveTo>
                  <a:cubicBezTo>
                    <a:pt x="1209" y="0"/>
                    <a:pt x="1150" y="8"/>
                    <a:pt x="1094" y="16"/>
                  </a:cubicBezTo>
                  <a:cubicBezTo>
                    <a:pt x="889" y="45"/>
                    <a:pt x="684" y="75"/>
                    <a:pt x="481" y="103"/>
                  </a:cubicBezTo>
                  <a:cubicBezTo>
                    <a:pt x="314" y="127"/>
                    <a:pt x="39" y="178"/>
                    <a:pt x="16" y="392"/>
                  </a:cubicBezTo>
                  <a:cubicBezTo>
                    <a:pt x="1" y="525"/>
                    <a:pt x="138" y="614"/>
                    <a:pt x="198" y="720"/>
                  </a:cubicBezTo>
                  <a:cubicBezTo>
                    <a:pt x="310" y="919"/>
                    <a:pt x="334" y="1191"/>
                    <a:pt x="387" y="1412"/>
                  </a:cubicBezTo>
                  <a:cubicBezTo>
                    <a:pt x="451" y="1675"/>
                    <a:pt x="515" y="1940"/>
                    <a:pt x="580" y="2204"/>
                  </a:cubicBezTo>
                  <a:cubicBezTo>
                    <a:pt x="603" y="2302"/>
                    <a:pt x="631" y="2407"/>
                    <a:pt x="708" y="2471"/>
                  </a:cubicBezTo>
                  <a:cubicBezTo>
                    <a:pt x="777" y="2528"/>
                    <a:pt x="869" y="2540"/>
                    <a:pt x="960" y="2540"/>
                  </a:cubicBezTo>
                  <a:cubicBezTo>
                    <a:pt x="987" y="2540"/>
                    <a:pt x="1014" y="2539"/>
                    <a:pt x="1040" y="2538"/>
                  </a:cubicBezTo>
                  <a:cubicBezTo>
                    <a:pt x="1315" y="2525"/>
                    <a:pt x="1588" y="2513"/>
                    <a:pt x="1862" y="2500"/>
                  </a:cubicBezTo>
                  <a:cubicBezTo>
                    <a:pt x="2072" y="2490"/>
                    <a:pt x="2314" y="2464"/>
                    <a:pt x="2427" y="2287"/>
                  </a:cubicBezTo>
                  <a:cubicBezTo>
                    <a:pt x="2490" y="2191"/>
                    <a:pt x="2499" y="2068"/>
                    <a:pt x="2475" y="1956"/>
                  </a:cubicBezTo>
                  <a:cubicBezTo>
                    <a:pt x="2452" y="1844"/>
                    <a:pt x="2401" y="1740"/>
                    <a:pt x="2350" y="1638"/>
                  </a:cubicBezTo>
                  <a:lnTo>
                    <a:pt x="1726" y="383"/>
                  </a:lnTo>
                  <a:cubicBezTo>
                    <a:pt x="1655" y="239"/>
                    <a:pt x="1570" y="83"/>
                    <a:pt x="1421" y="26"/>
                  </a:cubicBezTo>
                  <a:cubicBezTo>
                    <a:pt x="1372" y="7"/>
                    <a:pt x="1320" y="0"/>
                    <a:pt x="1267"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7"/>
            <p:cNvSpPr/>
            <p:nvPr/>
          </p:nvSpPr>
          <p:spPr>
            <a:xfrm>
              <a:off x="5348900" y="3374400"/>
              <a:ext cx="85525" cy="356525"/>
            </a:xfrm>
            <a:custGeom>
              <a:avLst/>
              <a:gdLst/>
              <a:ahLst/>
              <a:cxnLst/>
              <a:rect l="l" t="t" r="r" b="b"/>
              <a:pathLst>
                <a:path w="3421" h="14261" extrusionOk="0">
                  <a:moveTo>
                    <a:pt x="2365" y="1"/>
                  </a:moveTo>
                  <a:cubicBezTo>
                    <a:pt x="2365" y="4"/>
                    <a:pt x="2366" y="8"/>
                    <a:pt x="2366" y="11"/>
                  </a:cubicBezTo>
                  <a:lnTo>
                    <a:pt x="2366" y="11"/>
                  </a:lnTo>
                  <a:cubicBezTo>
                    <a:pt x="2366" y="8"/>
                    <a:pt x="2366" y="4"/>
                    <a:pt x="2366" y="1"/>
                  </a:cubicBezTo>
                  <a:close/>
                  <a:moveTo>
                    <a:pt x="2366" y="11"/>
                  </a:moveTo>
                  <a:cubicBezTo>
                    <a:pt x="2375" y="1277"/>
                    <a:pt x="2449" y="2540"/>
                    <a:pt x="2575" y="3800"/>
                  </a:cubicBezTo>
                  <a:cubicBezTo>
                    <a:pt x="2634" y="4434"/>
                    <a:pt x="2727" y="5061"/>
                    <a:pt x="2864" y="5694"/>
                  </a:cubicBezTo>
                  <a:cubicBezTo>
                    <a:pt x="3021" y="6297"/>
                    <a:pt x="3074" y="6912"/>
                    <a:pt x="3004" y="7519"/>
                  </a:cubicBezTo>
                  <a:cubicBezTo>
                    <a:pt x="2950" y="8124"/>
                    <a:pt x="2759" y="8718"/>
                    <a:pt x="2421" y="9217"/>
                  </a:cubicBezTo>
                  <a:cubicBezTo>
                    <a:pt x="2068" y="9708"/>
                    <a:pt x="1618" y="10184"/>
                    <a:pt x="1252" y="10702"/>
                  </a:cubicBezTo>
                  <a:cubicBezTo>
                    <a:pt x="874" y="11216"/>
                    <a:pt x="520" y="11763"/>
                    <a:pt x="294" y="12369"/>
                  </a:cubicBezTo>
                  <a:cubicBezTo>
                    <a:pt x="74" y="12977"/>
                    <a:pt x="1" y="13632"/>
                    <a:pt x="80" y="14261"/>
                  </a:cubicBezTo>
                  <a:cubicBezTo>
                    <a:pt x="36" y="12969"/>
                    <a:pt x="658" y="11816"/>
                    <a:pt x="1463" y="10867"/>
                  </a:cubicBezTo>
                  <a:cubicBezTo>
                    <a:pt x="1861" y="10374"/>
                    <a:pt x="2283" y="9927"/>
                    <a:pt x="2683" y="9398"/>
                  </a:cubicBezTo>
                  <a:cubicBezTo>
                    <a:pt x="3065" y="8857"/>
                    <a:pt x="3285" y="8207"/>
                    <a:pt x="3353" y="7556"/>
                  </a:cubicBezTo>
                  <a:cubicBezTo>
                    <a:pt x="3421" y="6904"/>
                    <a:pt x="3348" y="6238"/>
                    <a:pt x="3175" y="5618"/>
                  </a:cubicBezTo>
                  <a:cubicBezTo>
                    <a:pt x="3028" y="5016"/>
                    <a:pt x="2944" y="4388"/>
                    <a:pt x="2843" y="3766"/>
                  </a:cubicBezTo>
                  <a:cubicBezTo>
                    <a:pt x="2662" y="2521"/>
                    <a:pt x="2522" y="1267"/>
                    <a:pt x="2366" y="1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7"/>
            <p:cNvSpPr/>
            <p:nvPr/>
          </p:nvSpPr>
          <p:spPr>
            <a:xfrm>
              <a:off x="5262075" y="3885250"/>
              <a:ext cx="51325" cy="148500"/>
            </a:xfrm>
            <a:custGeom>
              <a:avLst/>
              <a:gdLst/>
              <a:ahLst/>
              <a:cxnLst/>
              <a:rect l="l" t="t" r="r" b="b"/>
              <a:pathLst>
                <a:path w="2053" h="5940" extrusionOk="0">
                  <a:moveTo>
                    <a:pt x="2052" y="0"/>
                  </a:moveTo>
                  <a:cubicBezTo>
                    <a:pt x="1526" y="254"/>
                    <a:pt x="1058" y="628"/>
                    <a:pt x="674" y="1086"/>
                  </a:cubicBezTo>
                  <a:cubicBezTo>
                    <a:pt x="290" y="1544"/>
                    <a:pt x="21" y="2131"/>
                    <a:pt x="5" y="2760"/>
                  </a:cubicBezTo>
                  <a:cubicBezTo>
                    <a:pt x="0" y="3370"/>
                    <a:pt x="147" y="3967"/>
                    <a:pt x="403" y="4502"/>
                  </a:cubicBezTo>
                  <a:cubicBezTo>
                    <a:pt x="654" y="5037"/>
                    <a:pt x="984" y="5533"/>
                    <a:pt x="1405" y="5939"/>
                  </a:cubicBezTo>
                  <a:cubicBezTo>
                    <a:pt x="1102" y="5444"/>
                    <a:pt x="842" y="4931"/>
                    <a:pt x="653" y="4398"/>
                  </a:cubicBezTo>
                  <a:cubicBezTo>
                    <a:pt x="468" y="3867"/>
                    <a:pt x="344" y="3314"/>
                    <a:pt x="357" y="2768"/>
                  </a:cubicBezTo>
                  <a:cubicBezTo>
                    <a:pt x="363" y="2230"/>
                    <a:pt x="581" y="1712"/>
                    <a:pt x="890" y="1248"/>
                  </a:cubicBezTo>
                  <a:cubicBezTo>
                    <a:pt x="1207" y="786"/>
                    <a:pt x="1608" y="373"/>
                    <a:pt x="2052"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7"/>
            <p:cNvSpPr/>
            <p:nvPr/>
          </p:nvSpPr>
          <p:spPr>
            <a:xfrm>
              <a:off x="5363150" y="3783550"/>
              <a:ext cx="27600" cy="84250"/>
            </a:xfrm>
            <a:custGeom>
              <a:avLst/>
              <a:gdLst/>
              <a:ahLst/>
              <a:cxnLst/>
              <a:rect l="l" t="t" r="r" b="b"/>
              <a:pathLst>
                <a:path w="1104" h="3370" extrusionOk="0">
                  <a:moveTo>
                    <a:pt x="16" y="1"/>
                  </a:moveTo>
                  <a:lnTo>
                    <a:pt x="1" y="8"/>
                  </a:lnTo>
                  <a:cubicBezTo>
                    <a:pt x="262" y="618"/>
                    <a:pt x="593" y="1205"/>
                    <a:pt x="762" y="1835"/>
                  </a:cubicBezTo>
                  <a:cubicBezTo>
                    <a:pt x="803" y="1993"/>
                    <a:pt x="831" y="2154"/>
                    <a:pt x="853" y="2315"/>
                  </a:cubicBezTo>
                  <a:cubicBezTo>
                    <a:pt x="883" y="2479"/>
                    <a:pt x="894" y="2630"/>
                    <a:pt x="863" y="2776"/>
                  </a:cubicBezTo>
                  <a:cubicBezTo>
                    <a:pt x="827" y="3076"/>
                    <a:pt x="537" y="3280"/>
                    <a:pt x="215" y="3347"/>
                  </a:cubicBezTo>
                  <a:lnTo>
                    <a:pt x="217" y="3365"/>
                  </a:lnTo>
                  <a:cubicBezTo>
                    <a:pt x="243" y="3368"/>
                    <a:pt x="271" y="3369"/>
                    <a:pt x="298" y="3369"/>
                  </a:cubicBezTo>
                  <a:cubicBezTo>
                    <a:pt x="610" y="3369"/>
                    <a:pt x="958" y="3165"/>
                    <a:pt x="1034" y="2814"/>
                  </a:cubicBezTo>
                  <a:cubicBezTo>
                    <a:pt x="1104" y="2442"/>
                    <a:pt x="989" y="2118"/>
                    <a:pt x="897" y="1796"/>
                  </a:cubicBezTo>
                  <a:cubicBezTo>
                    <a:pt x="690" y="1149"/>
                    <a:pt x="323" y="588"/>
                    <a:pt x="16"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7"/>
            <p:cNvSpPr/>
            <p:nvPr/>
          </p:nvSpPr>
          <p:spPr>
            <a:xfrm>
              <a:off x="5240325" y="4130600"/>
              <a:ext cx="24800" cy="108350"/>
            </a:xfrm>
            <a:custGeom>
              <a:avLst/>
              <a:gdLst/>
              <a:ahLst/>
              <a:cxnLst/>
              <a:rect l="l" t="t" r="r" b="b"/>
              <a:pathLst>
                <a:path w="992" h="4334" extrusionOk="0">
                  <a:moveTo>
                    <a:pt x="991" y="1"/>
                  </a:moveTo>
                  <a:lnTo>
                    <a:pt x="991" y="1"/>
                  </a:lnTo>
                  <a:cubicBezTo>
                    <a:pt x="758" y="295"/>
                    <a:pt x="568" y="628"/>
                    <a:pt x="428" y="981"/>
                  </a:cubicBezTo>
                  <a:cubicBezTo>
                    <a:pt x="292" y="1337"/>
                    <a:pt x="201" y="1706"/>
                    <a:pt x="131" y="2079"/>
                  </a:cubicBezTo>
                  <a:cubicBezTo>
                    <a:pt x="24" y="2828"/>
                    <a:pt x="0" y="3593"/>
                    <a:pt x="136" y="4334"/>
                  </a:cubicBezTo>
                  <a:cubicBezTo>
                    <a:pt x="135" y="3958"/>
                    <a:pt x="154" y="3585"/>
                    <a:pt x="178" y="3213"/>
                  </a:cubicBezTo>
                  <a:cubicBezTo>
                    <a:pt x="206" y="2843"/>
                    <a:pt x="240" y="2472"/>
                    <a:pt x="305" y="2108"/>
                  </a:cubicBezTo>
                  <a:cubicBezTo>
                    <a:pt x="418" y="1374"/>
                    <a:pt x="634" y="663"/>
                    <a:pt x="991"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7"/>
            <p:cNvSpPr/>
            <p:nvPr/>
          </p:nvSpPr>
          <p:spPr>
            <a:xfrm>
              <a:off x="5243825" y="3414900"/>
              <a:ext cx="217125" cy="793900"/>
            </a:xfrm>
            <a:custGeom>
              <a:avLst/>
              <a:gdLst/>
              <a:ahLst/>
              <a:cxnLst/>
              <a:rect l="l" t="t" r="r" b="b"/>
              <a:pathLst>
                <a:path w="8685" h="31756" extrusionOk="0">
                  <a:moveTo>
                    <a:pt x="7818" y="0"/>
                  </a:moveTo>
                  <a:lnTo>
                    <a:pt x="7631" y="26"/>
                  </a:lnTo>
                  <a:cubicBezTo>
                    <a:pt x="7687" y="731"/>
                    <a:pt x="7747" y="1436"/>
                    <a:pt x="7784" y="2138"/>
                  </a:cubicBezTo>
                  <a:cubicBezTo>
                    <a:pt x="7691" y="2456"/>
                    <a:pt x="7504" y="2753"/>
                    <a:pt x="7278" y="3025"/>
                  </a:cubicBezTo>
                  <a:cubicBezTo>
                    <a:pt x="7139" y="3193"/>
                    <a:pt x="6988" y="3355"/>
                    <a:pt x="6837" y="3520"/>
                  </a:cubicBezTo>
                  <a:cubicBezTo>
                    <a:pt x="6699" y="3667"/>
                    <a:pt x="6527" y="3791"/>
                    <a:pt x="6338" y="3899"/>
                  </a:cubicBezTo>
                  <a:cubicBezTo>
                    <a:pt x="5965" y="4119"/>
                    <a:pt x="5534" y="4284"/>
                    <a:pt x="5168" y="4597"/>
                  </a:cubicBezTo>
                  <a:cubicBezTo>
                    <a:pt x="4831" y="4912"/>
                    <a:pt x="4528" y="5242"/>
                    <a:pt x="4242" y="5596"/>
                  </a:cubicBezTo>
                  <a:cubicBezTo>
                    <a:pt x="3106" y="7015"/>
                    <a:pt x="2449" y="8773"/>
                    <a:pt x="2247" y="10558"/>
                  </a:cubicBezTo>
                  <a:lnTo>
                    <a:pt x="2391" y="10577"/>
                  </a:lnTo>
                  <a:cubicBezTo>
                    <a:pt x="2620" y="8816"/>
                    <a:pt x="3293" y="7106"/>
                    <a:pt x="4422" y="5742"/>
                  </a:cubicBezTo>
                  <a:cubicBezTo>
                    <a:pt x="4704" y="5404"/>
                    <a:pt x="5013" y="5080"/>
                    <a:pt x="5334" y="4789"/>
                  </a:cubicBezTo>
                  <a:cubicBezTo>
                    <a:pt x="5526" y="4628"/>
                    <a:pt x="5754" y="4506"/>
                    <a:pt x="5993" y="4386"/>
                  </a:cubicBezTo>
                  <a:cubicBezTo>
                    <a:pt x="6063" y="5178"/>
                    <a:pt x="6347" y="5906"/>
                    <a:pt x="6236" y="6639"/>
                  </a:cubicBezTo>
                  <a:cubicBezTo>
                    <a:pt x="6104" y="7453"/>
                    <a:pt x="5758" y="8234"/>
                    <a:pt x="5497" y="9037"/>
                  </a:cubicBezTo>
                  <a:lnTo>
                    <a:pt x="5611" y="9077"/>
                  </a:lnTo>
                  <a:cubicBezTo>
                    <a:pt x="5899" y="8290"/>
                    <a:pt x="6277" y="7526"/>
                    <a:pt x="6452" y="6675"/>
                  </a:cubicBezTo>
                  <a:cubicBezTo>
                    <a:pt x="6608" y="5820"/>
                    <a:pt x="6298" y="5007"/>
                    <a:pt x="6293" y="4231"/>
                  </a:cubicBezTo>
                  <a:cubicBezTo>
                    <a:pt x="6355" y="4200"/>
                    <a:pt x="6415" y="4170"/>
                    <a:pt x="6474" y="4136"/>
                  </a:cubicBezTo>
                  <a:cubicBezTo>
                    <a:pt x="6675" y="4025"/>
                    <a:pt x="6875" y="3891"/>
                    <a:pt x="7046" y="3713"/>
                  </a:cubicBezTo>
                  <a:cubicBezTo>
                    <a:pt x="7199" y="3551"/>
                    <a:pt x="7355" y="3389"/>
                    <a:pt x="7504" y="3214"/>
                  </a:cubicBezTo>
                  <a:cubicBezTo>
                    <a:pt x="7612" y="3087"/>
                    <a:pt x="7713" y="2949"/>
                    <a:pt x="7808" y="2803"/>
                  </a:cubicBezTo>
                  <a:lnTo>
                    <a:pt x="7808" y="2803"/>
                  </a:lnTo>
                  <a:cubicBezTo>
                    <a:pt x="7824" y="3345"/>
                    <a:pt x="7827" y="3886"/>
                    <a:pt x="7792" y="4422"/>
                  </a:cubicBezTo>
                  <a:cubicBezTo>
                    <a:pt x="7771" y="5868"/>
                    <a:pt x="7485" y="7287"/>
                    <a:pt x="6809" y="8558"/>
                  </a:cubicBezTo>
                  <a:cubicBezTo>
                    <a:pt x="6262" y="9635"/>
                    <a:pt x="5531" y="10697"/>
                    <a:pt x="5111" y="11926"/>
                  </a:cubicBezTo>
                  <a:cubicBezTo>
                    <a:pt x="4948" y="12159"/>
                    <a:pt x="4671" y="12356"/>
                    <a:pt x="4363" y="12541"/>
                  </a:cubicBezTo>
                  <a:cubicBezTo>
                    <a:pt x="3989" y="12772"/>
                    <a:pt x="3546" y="13014"/>
                    <a:pt x="3259" y="13435"/>
                  </a:cubicBezTo>
                  <a:cubicBezTo>
                    <a:pt x="2980" y="13850"/>
                    <a:pt x="2887" y="14310"/>
                    <a:pt x="2764" y="14736"/>
                  </a:cubicBezTo>
                  <a:cubicBezTo>
                    <a:pt x="2644" y="15158"/>
                    <a:pt x="2494" y="15594"/>
                    <a:pt x="2130" y="15860"/>
                  </a:cubicBezTo>
                  <a:lnTo>
                    <a:pt x="2157" y="15903"/>
                  </a:lnTo>
                  <a:cubicBezTo>
                    <a:pt x="2569" y="15669"/>
                    <a:pt x="2785" y="15213"/>
                    <a:pt x="2950" y="14799"/>
                  </a:cubicBezTo>
                  <a:cubicBezTo>
                    <a:pt x="3118" y="14381"/>
                    <a:pt x="3265" y="13951"/>
                    <a:pt x="3531" y="13641"/>
                  </a:cubicBezTo>
                  <a:cubicBezTo>
                    <a:pt x="3575" y="13590"/>
                    <a:pt x="3627" y="13546"/>
                    <a:pt x="3678" y="13502"/>
                  </a:cubicBezTo>
                  <a:cubicBezTo>
                    <a:pt x="3843" y="14031"/>
                    <a:pt x="3990" y="14557"/>
                    <a:pt x="4045" y="15097"/>
                  </a:cubicBezTo>
                  <a:cubicBezTo>
                    <a:pt x="4109" y="15746"/>
                    <a:pt x="4033" y="16432"/>
                    <a:pt x="3695" y="17013"/>
                  </a:cubicBezTo>
                  <a:lnTo>
                    <a:pt x="3752" y="17050"/>
                  </a:lnTo>
                  <a:cubicBezTo>
                    <a:pt x="4160" y="16491"/>
                    <a:pt x="4316" y="15776"/>
                    <a:pt x="4316" y="15085"/>
                  </a:cubicBezTo>
                  <a:cubicBezTo>
                    <a:pt x="4316" y="14452"/>
                    <a:pt x="4195" y="13832"/>
                    <a:pt x="4069" y="13230"/>
                  </a:cubicBezTo>
                  <a:cubicBezTo>
                    <a:pt x="4235" y="13138"/>
                    <a:pt x="4412" y="13055"/>
                    <a:pt x="4594" y="12970"/>
                  </a:cubicBezTo>
                  <a:cubicBezTo>
                    <a:pt x="4683" y="12926"/>
                    <a:pt x="4778" y="12880"/>
                    <a:pt x="4874" y="12832"/>
                  </a:cubicBezTo>
                  <a:lnTo>
                    <a:pt x="4874" y="12832"/>
                  </a:lnTo>
                  <a:cubicBezTo>
                    <a:pt x="4741" y="13535"/>
                    <a:pt x="4749" y="14293"/>
                    <a:pt x="4995" y="14993"/>
                  </a:cubicBezTo>
                  <a:cubicBezTo>
                    <a:pt x="5258" y="15742"/>
                    <a:pt x="5676" y="16361"/>
                    <a:pt x="5814" y="17011"/>
                  </a:cubicBezTo>
                  <a:cubicBezTo>
                    <a:pt x="5885" y="17334"/>
                    <a:pt x="5897" y="17661"/>
                    <a:pt x="5806" y="17942"/>
                  </a:cubicBezTo>
                  <a:cubicBezTo>
                    <a:pt x="5710" y="18219"/>
                    <a:pt x="5522" y="18459"/>
                    <a:pt x="5259" y="18638"/>
                  </a:cubicBezTo>
                  <a:cubicBezTo>
                    <a:pt x="4736" y="18995"/>
                    <a:pt x="4023" y="19154"/>
                    <a:pt x="3325" y="19446"/>
                  </a:cubicBezTo>
                  <a:cubicBezTo>
                    <a:pt x="3296" y="19449"/>
                    <a:pt x="3266" y="19452"/>
                    <a:pt x="3234" y="19452"/>
                  </a:cubicBezTo>
                  <a:cubicBezTo>
                    <a:pt x="3162" y="19452"/>
                    <a:pt x="3081" y="19440"/>
                    <a:pt x="2991" y="19411"/>
                  </a:cubicBezTo>
                  <a:cubicBezTo>
                    <a:pt x="2811" y="19354"/>
                    <a:pt x="2610" y="19260"/>
                    <a:pt x="2413" y="19177"/>
                  </a:cubicBezTo>
                  <a:lnTo>
                    <a:pt x="1822" y="18925"/>
                  </a:lnTo>
                  <a:cubicBezTo>
                    <a:pt x="1650" y="18853"/>
                    <a:pt x="1458" y="18768"/>
                    <a:pt x="1257" y="18768"/>
                  </a:cubicBezTo>
                  <a:cubicBezTo>
                    <a:pt x="1229" y="18768"/>
                    <a:pt x="1200" y="18769"/>
                    <a:pt x="1172" y="18773"/>
                  </a:cubicBezTo>
                  <a:lnTo>
                    <a:pt x="1173" y="18847"/>
                  </a:lnTo>
                  <a:cubicBezTo>
                    <a:pt x="1378" y="18865"/>
                    <a:pt x="1545" y="18988"/>
                    <a:pt x="1717" y="19111"/>
                  </a:cubicBezTo>
                  <a:lnTo>
                    <a:pt x="2240" y="19485"/>
                  </a:lnTo>
                  <a:cubicBezTo>
                    <a:pt x="2381" y="19584"/>
                    <a:pt x="2519" y="19685"/>
                    <a:pt x="2674" y="19785"/>
                  </a:cubicBezTo>
                  <a:cubicBezTo>
                    <a:pt x="2524" y="19884"/>
                    <a:pt x="2379" y="19995"/>
                    <a:pt x="2247" y="20129"/>
                  </a:cubicBezTo>
                  <a:cubicBezTo>
                    <a:pt x="1938" y="20432"/>
                    <a:pt x="1742" y="20844"/>
                    <a:pt x="1658" y="21253"/>
                  </a:cubicBezTo>
                  <a:cubicBezTo>
                    <a:pt x="1540" y="21867"/>
                    <a:pt x="1613" y="22462"/>
                    <a:pt x="1763" y="23021"/>
                  </a:cubicBezTo>
                  <a:lnTo>
                    <a:pt x="1761" y="23023"/>
                  </a:lnTo>
                  <a:cubicBezTo>
                    <a:pt x="1763" y="23028"/>
                    <a:pt x="1764" y="23034"/>
                    <a:pt x="1767" y="23040"/>
                  </a:cubicBezTo>
                  <a:cubicBezTo>
                    <a:pt x="1807" y="23186"/>
                    <a:pt x="1854" y="23328"/>
                    <a:pt x="1903" y="23469"/>
                  </a:cubicBezTo>
                  <a:cubicBezTo>
                    <a:pt x="1947" y="23703"/>
                    <a:pt x="1954" y="23947"/>
                    <a:pt x="1909" y="24186"/>
                  </a:cubicBezTo>
                  <a:cubicBezTo>
                    <a:pt x="1840" y="24591"/>
                    <a:pt x="1625" y="24945"/>
                    <a:pt x="1318" y="25267"/>
                  </a:cubicBezTo>
                  <a:cubicBezTo>
                    <a:pt x="1018" y="25594"/>
                    <a:pt x="650" y="25896"/>
                    <a:pt x="393" y="26309"/>
                  </a:cubicBezTo>
                  <a:cubicBezTo>
                    <a:pt x="146" y="26705"/>
                    <a:pt x="0" y="27237"/>
                    <a:pt x="226" y="27677"/>
                  </a:cubicBezTo>
                  <a:lnTo>
                    <a:pt x="295" y="27645"/>
                  </a:lnTo>
                  <a:cubicBezTo>
                    <a:pt x="131" y="27225"/>
                    <a:pt x="311" y="26768"/>
                    <a:pt x="570" y="26430"/>
                  </a:cubicBezTo>
                  <a:cubicBezTo>
                    <a:pt x="835" y="26086"/>
                    <a:pt x="1212" y="25831"/>
                    <a:pt x="1564" y="25522"/>
                  </a:cubicBezTo>
                  <a:cubicBezTo>
                    <a:pt x="1860" y="25271"/>
                    <a:pt x="2132" y="24934"/>
                    <a:pt x="2296" y="24545"/>
                  </a:cubicBezTo>
                  <a:cubicBezTo>
                    <a:pt x="2431" y="24915"/>
                    <a:pt x="2547" y="25281"/>
                    <a:pt x="2604" y="25648"/>
                  </a:cubicBezTo>
                  <a:cubicBezTo>
                    <a:pt x="2729" y="26318"/>
                    <a:pt x="2544" y="26967"/>
                    <a:pt x="2232" y="27598"/>
                  </a:cubicBezTo>
                  <a:cubicBezTo>
                    <a:pt x="1950" y="28246"/>
                    <a:pt x="1550" y="28874"/>
                    <a:pt x="1212" y="29551"/>
                  </a:cubicBezTo>
                  <a:cubicBezTo>
                    <a:pt x="1047" y="29891"/>
                    <a:pt x="895" y="30242"/>
                    <a:pt x="800" y="30615"/>
                  </a:cubicBezTo>
                  <a:cubicBezTo>
                    <a:pt x="713" y="30990"/>
                    <a:pt x="690" y="31380"/>
                    <a:pt x="744" y="31755"/>
                  </a:cubicBezTo>
                  <a:lnTo>
                    <a:pt x="864" y="31743"/>
                  </a:lnTo>
                  <a:cubicBezTo>
                    <a:pt x="847" y="31010"/>
                    <a:pt x="1160" y="30347"/>
                    <a:pt x="1550" y="29740"/>
                  </a:cubicBezTo>
                  <a:cubicBezTo>
                    <a:pt x="1943" y="29130"/>
                    <a:pt x="2408" y="28554"/>
                    <a:pt x="2797" y="27882"/>
                  </a:cubicBezTo>
                  <a:cubicBezTo>
                    <a:pt x="3153" y="27205"/>
                    <a:pt x="3376" y="26353"/>
                    <a:pt x="3228" y="25551"/>
                  </a:cubicBezTo>
                  <a:cubicBezTo>
                    <a:pt x="3101" y="24757"/>
                    <a:pt x="2778" y="24063"/>
                    <a:pt x="2537" y="23385"/>
                  </a:cubicBezTo>
                  <a:cubicBezTo>
                    <a:pt x="2298" y="22723"/>
                    <a:pt x="2150" y="22016"/>
                    <a:pt x="2277" y="21382"/>
                  </a:cubicBezTo>
                  <a:cubicBezTo>
                    <a:pt x="2391" y="20738"/>
                    <a:pt x="2877" y="20309"/>
                    <a:pt x="3525" y="20044"/>
                  </a:cubicBezTo>
                  <a:cubicBezTo>
                    <a:pt x="3527" y="20044"/>
                    <a:pt x="3529" y="20043"/>
                    <a:pt x="3531" y="20043"/>
                  </a:cubicBezTo>
                  <a:cubicBezTo>
                    <a:pt x="3540" y="20042"/>
                    <a:pt x="3548" y="20042"/>
                    <a:pt x="3557" y="20042"/>
                  </a:cubicBezTo>
                  <a:cubicBezTo>
                    <a:pt x="3565" y="20042"/>
                    <a:pt x="3574" y="20042"/>
                    <a:pt x="3582" y="20041"/>
                  </a:cubicBezTo>
                  <a:lnTo>
                    <a:pt x="3579" y="20024"/>
                  </a:lnTo>
                  <a:cubicBezTo>
                    <a:pt x="4206" y="19756"/>
                    <a:pt x="4936" y="19612"/>
                    <a:pt x="5618" y="19156"/>
                  </a:cubicBezTo>
                  <a:cubicBezTo>
                    <a:pt x="5968" y="18923"/>
                    <a:pt x="6267" y="18558"/>
                    <a:pt x="6407" y="18134"/>
                  </a:cubicBezTo>
                  <a:cubicBezTo>
                    <a:pt x="6543" y="17708"/>
                    <a:pt x="6517" y="17268"/>
                    <a:pt x="6429" y="16874"/>
                  </a:cubicBezTo>
                  <a:cubicBezTo>
                    <a:pt x="6247" y="16068"/>
                    <a:pt x="5809" y="15435"/>
                    <a:pt x="5591" y="14787"/>
                  </a:cubicBezTo>
                  <a:cubicBezTo>
                    <a:pt x="5368" y="14150"/>
                    <a:pt x="5369" y="13450"/>
                    <a:pt x="5522" y="12770"/>
                  </a:cubicBezTo>
                  <a:cubicBezTo>
                    <a:pt x="5570" y="12553"/>
                    <a:pt x="5633" y="12342"/>
                    <a:pt x="5706" y="12133"/>
                  </a:cubicBezTo>
                  <a:cubicBezTo>
                    <a:pt x="5727" y="12100"/>
                    <a:pt x="5753" y="12077"/>
                    <a:pt x="5773" y="12043"/>
                  </a:cubicBezTo>
                  <a:lnTo>
                    <a:pt x="5743" y="12028"/>
                  </a:lnTo>
                  <a:cubicBezTo>
                    <a:pt x="6135" y="10945"/>
                    <a:pt x="6810" y="9939"/>
                    <a:pt x="7371" y="8845"/>
                  </a:cubicBezTo>
                  <a:cubicBezTo>
                    <a:pt x="7762" y="8114"/>
                    <a:pt x="8029" y="7320"/>
                    <a:pt x="8199" y="6507"/>
                  </a:cubicBezTo>
                  <a:cubicBezTo>
                    <a:pt x="8302" y="6684"/>
                    <a:pt x="8388" y="6861"/>
                    <a:pt x="8433" y="7062"/>
                  </a:cubicBezTo>
                  <a:cubicBezTo>
                    <a:pt x="8546" y="7556"/>
                    <a:pt x="8457" y="8109"/>
                    <a:pt x="8163" y="8546"/>
                  </a:cubicBezTo>
                  <a:lnTo>
                    <a:pt x="8196" y="8571"/>
                  </a:lnTo>
                  <a:cubicBezTo>
                    <a:pt x="8534" y="8151"/>
                    <a:pt x="8684" y="7580"/>
                    <a:pt x="8608" y="7030"/>
                  </a:cubicBezTo>
                  <a:lnTo>
                    <a:pt x="8609" y="7030"/>
                  </a:lnTo>
                  <a:cubicBezTo>
                    <a:pt x="8574" y="6755"/>
                    <a:pt x="8462" y="6480"/>
                    <a:pt x="8337" y="6249"/>
                  </a:cubicBezTo>
                  <a:cubicBezTo>
                    <a:pt x="8315" y="6205"/>
                    <a:pt x="8295" y="6161"/>
                    <a:pt x="8275" y="6116"/>
                  </a:cubicBezTo>
                  <a:cubicBezTo>
                    <a:pt x="8368" y="5558"/>
                    <a:pt x="8417" y="4991"/>
                    <a:pt x="8425" y="4433"/>
                  </a:cubicBezTo>
                  <a:cubicBezTo>
                    <a:pt x="8377" y="2919"/>
                    <a:pt x="8118" y="1450"/>
                    <a:pt x="7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47"/>
          <p:cNvGrpSpPr/>
          <p:nvPr/>
        </p:nvGrpSpPr>
        <p:grpSpPr>
          <a:xfrm rot="5803357">
            <a:off x="6682679" y="469473"/>
            <a:ext cx="1300497" cy="1611200"/>
            <a:chOff x="6303125" y="1896950"/>
            <a:chExt cx="1341319" cy="1661774"/>
          </a:xfrm>
        </p:grpSpPr>
        <p:sp>
          <p:nvSpPr>
            <p:cNvPr id="991" name="Google Shape;991;p47"/>
            <p:cNvSpPr/>
            <p:nvPr/>
          </p:nvSpPr>
          <p:spPr>
            <a:xfrm>
              <a:off x="7014941" y="1986313"/>
              <a:ext cx="523106" cy="631324"/>
            </a:xfrm>
            <a:custGeom>
              <a:avLst/>
              <a:gdLst/>
              <a:ahLst/>
              <a:cxnLst/>
              <a:rect l="l" t="t" r="r" b="b"/>
              <a:pathLst>
                <a:path w="6603" h="7969" extrusionOk="0">
                  <a:moveTo>
                    <a:pt x="5664" y="0"/>
                  </a:moveTo>
                  <a:lnTo>
                    <a:pt x="1" y="7233"/>
                  </a:lnTo>
                  <a:lnTo>
                    <a:pt x="940" y="7968"/>
                  </a:lnTo>
                  <a:lnTo>
                    <a:pt x="6602" y="735"/>
                  </a:lnTo>
                  <a:lnTo>
                    <a:pt x="56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7"/>
            <p:cNvSpPr/>
            <p:nvPr/>
          </p:nvSpPr>
          <p:spPr>
            <a:xfrm>
              <a:off x="6576602" y="2276110"/>
              <a:ext cx="754990" cy="875488"/>
            </a:xfrm>
            <a:custGeom>
              <a:avLst/>
              <a:gdLst/>
              <a:ahLst/>
              <a:cxnLst/>
              <a:rect l="l" t="t" r="r" b="b"/>
              <a:pathLst>
                <a:path w="9530" h="11051" extrusionOk="0">
                  <a:moveTo>
                    <a:pt x="7259" y="1"/>
                  </a:moveTo>
                  <a:lnTo>
                    <a:pt x="7260" y="1"/>
                  </a:lnTo>
                  <a:lnTo>
                    <a:pt x="7260" y="1"/>
                  </a:lnTo>
                  <a:close/>
                  <a:moveTo>
                    <a:pt x="7143" y="577"/>
                  </a:moveTo>
                  <a:lnTo>
                    <a:pt x="8998" y="2031"/>
                  </a:lnTo>
                  <a:lnTo>
                    <a:pt x="2312" y="10570"/>
                  </a:lnTo>
                  <a:cubicBezTo>
                    <a:pt x="2248" y="10555"/>
                    <a:pt x="2185" y="10540"/>
                    <a:pt x="2124" y="10521"/>
                  </a:cubicBezTo>
                  <a:cubicBezTo>
                    <a:pt x="2035" y="10496"/>
                    <a:pt x="1950" y="10468"/>
                    <a:pt x="1867" y="10436"/>
                  </a:cubicBezTo>
                  <a:cubicBezTo>
                    <a:pt x="1627" y="10342"/>
                    <a:pt x="1409" y="10218"/>
                    <a:pt x="1212" y="10065"/>
                  </a:cubicBezTo>
                  <a:cubicBezTo>
                    <a:pt x="1087" y="9966"/>
                    <a:pt x="973" y="9857"/>
                    <a:pt x="867" y="9738"/>
                  </a:cubicBezTo>
                  <a:cubicBezTo>
                    <a:pt x="729" y="9579"/>
                    <a:pt x="608" y="9403"/>
                    <a:pt x="504" y="9209"/>
                  </a:cubicBezTo>
                  <a:cubicBezTo>
                    <a:pt x="487" y="9179"/>
                    <a:pt x="472" y="9148"/>
                    <a:pt x="457" y="9116"/>
                  </a:cubicBezTo>
                  <a:lnTo>
                    <a:pt x="7143" y="577"/>
                  </a:lnTo>
                  <a:close/>
                  <a:moveTo>
                    <a:pt x="7260" y="1"/>
                  </a:moveTo>
                  <a:lnTo>
                    <a:pt x="0" y="9274"/>
                  </a:lnTo>
                  <a:cubicBezTo>
                    <a:pt x="52" y="9398"/>
                    <a:pt x="110" y="9518"/>
                    <a:pt x="172" y="9632"/>
                  </a:cubicBezTo>
                  <a:cubicBezTo>
                    <a:pt x="279" y="9823"/>
                    <a:pt x="403" y="9997"/>
                    <a:pt x="542" y="10153"/>
                  </a:cubicBezTo>
                  <a:cubicBezTo>
                    <a:pt x="648" y="10272"/>
                    <a:pt x="764" y="10382"/>
                    <a:pt x="887" y="10479"/>
                  </a:cubicBezTo>
                  <a:cubicBezTo>
                    <a:pt x="1083" y="10632"/>
                    <a:pt x="1301" y="10757"/>
                    <a:pt x="1540" y="10854"/>
                  </a:cubicBezTo>
                  <a:cubicBezTo>
                    <a:pt x="1622" y="10888"/>
                    <a:pt x="1706" y="10917"/>
                    <a:pt x="1793" y="10944"/>
                  </a:cubicBezTo>
                  <a:cubicBezTo>
                    <a:pt x="1944" y="10990"/>
                    <a:pt x="2104" y="11027"/>
                    <a:pt x="2270" y="11050"/>
                  </a:cubicBezTo>
                  <a:lnTo>
                    <a:pt x="9530" y="1779"/>
                  </a:lnTo>
                  <a:lnTo>
                    <a:pt x="7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7"/>
            <p:cNvSpPr/>
            <p:nvPr/>
          </p:nvSpPr>
          <p:spPr>
            <a:xfrm>
              <a:off x="6612727" y="2559648"/>
              <a:ext cx="490546" cy="553844"/>
            </a:xfrm>
            <a:custGeom>
              <a:avLst/>
              <a:gdLst/>
              <a:ahLst/>
              <a:cxnLst/>
              <a:rect l="l" t="t" r="r" b="b"/>
              <a:pathLst>
                <a:path w="6192" h="6991" extrusionOk="0">
                  <a:moveTo>
                    <a:pt x="4335" y="0"/>
                  </a:moveTo>
                  <a:lnTo>
                    <a:pt x="1" y="5539"/>
                  </a:lnTo>
                  <a:cubicBezTo>
                    <a:pt x="16" y="5569"/>
                    <a:pt x="31" y="5600"/>
                    <a:pt x="48" y="5630"/>
                  </a:cubicBezTo>
                  <a:cubicBezTo>
                    <a:pt x="152" y="5824"/>
                    <a:pt x="273" y="6000"/>
                    <a:pt x="411" y="6159"/>
                  </a:cubicBezTo>
                  <a:cubicBezTo>
                    <a:pt x="517" y="6278"/>
                    <a:pt x="631" y="6387"/>
                    <a:pt x="756" y="6486"/>
                  </a:cubicBezTo>
                  <a:cubicBezTo>
                    <a:pt x="1069" y="6730"/>
                    <a:pt x="1438" y="6900"/>
                    <a:pt x="1856" y="6991"/>
                  </a:cubicBezTo>
                  <a:lnTo>
                    <a:pt x="6192" y="1454"/>
                  </a:lnTo>
                  <a:cubicBezTo>
                    <a:pt x="5772" y="1363"/>
                    <a:pt x="5403" y="1193"/>
                    <a:pt x="5090" y="948"/>
                  </a:cubicBezTo>
                  <a:cubicBezTo>
                    <a:pt x="4965" y="850"/>
                    <a:pt x="4852" y="742"/>
                    <a:pt x="4746" y="621"/>
                  </a:cubicBezTo>
                  <a:cubicBezTo>
                    <a:pt x="4728" y="601"/>
                    <a:pt x="4711" y="582"/>
                    <a:pt x="4696" y="562"/>
                  </a:cubicBezTo>
                  <a:cubicBezTo>
                    <a:pt x="4680" y="544"/>
                    <a:pt x="4665" y="525"/>
                    <a:pt x="4651" y="505"/>
                  </a:cubicBezTo>
                  <a:cubicBezTo>
                    <a:pt x="4567" y="401"/>
                    <a:pt x="4491" y="287"/>
                    <a:pt x="4422" y="165"/>
                  </a:cubicBezTo>
                  <a:cubicBezTo>
                    <a:pt x="4410" y="141"/>
                    <a:pt x="4396" y="117"/>
                    <a:pt x="4384" y="92"/>
                  </a:cubicBezTo>
                  <a:lnTo>
                    <a:pt x="4383" y="92"/>
                  </a:lnTo>
                  <a:cubicBezTo>
                    <a:pt x="4366" y="62"/>
                    <a:pt x="4351" y="31"/>
                    <a:pt x="4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7"/>
            <p:cNvSpPr/>
            <p:nvPr/>
          </p:nvSpPr>
          <p:spPr>
            <a:xfrm>
              <a:off x="6956237" y="2321821"/>
              <a:ext cx="333289" cy="353015"/>
            </a:xfrm>
            <a:custGeom>
              <a:avLst/>
              <a:gdLst/>
              <a:ahLst/>
              <a:cxnLst/>
              <a:rect l="l" t="t" r="r" b="b"/>
              <a:pathLst>
                <a:path w="4207" h="4456" extrusionOk="0">
                  <a:moveTo>
                    <a:pt x="2351" y="0"/>
                  </a:moveTo>
                  <a:lnTo>
                    <a:pt x="0" y="3002"/>
                  </a:lnTo>
                  <a:cubicBezTo>
                    <a:pt x="189" y="3388"/>
                    <a:pt x="442" y="3705"/>
                    <a:pt x="755" y="3950"/>
                  </a:cubicBezTo>
                  <a:cubicBezTo>
                    <a:pt x="1068" y="4195"/>
                    <a:pt x="1436" y="4365"/>
                    <a:pt x="1856" y="4456"/>
                  </a:cubicBezTo>
                  <a:lnTo>
                    <a:pt x="4206" y="1452"/>
                  </a:lnTo>
                  <a:lnTo>
                    <a:pt x="23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7"/>
            <p:cNvSpPr/>
            <p:nvPr/>
          </p:nvSpPr>
          <p:spPr>
            <a:xfrm>
              <a:off x="6558539" y="3078556"/>
              <a:ext cx="118913" cy="129450"/>
            </a:xfrm>
            <a:custGeom>
              <a:avLst/>
              <a:gdLst/>
              <a:ahLst/>
              <a:cxnLst/>
              <a:rect l="l" t="t" r="r" b="b"/>
              <a:pathLst>
                <a:path w="1501" h="1634" extrusionOk="0">
                  <a:moveTo>
                    <a:pt x="929" y="0"/>
                  </a:moveTo>
                  <a:lnTo>
                    <a:pt x="1" y="1186"/>
                  </a:lnTo>
                  <a:lnTo>
                    <a:pt x="574" y="1634"/>
                  </a:lnTo>
                  <a:lnTo>
                    <a:pt x="1501" y="450"/>
                  </a:lnTo>
                  <a:lnTo>
                    <a:pt x="929" y="0"/>
                  </a:lnTo>
                  <a:close/>
                </a:path>
              </a:pathLst>
            </a:custGeom>
            <a:solidFill>
              <a:srgbClr val="00A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7"/>
            <p:cNvSpPr/>
            <p:nvPr/>
          </p:nvSpPr>
          <p:spPr>
            <a:xfrm>
              <a:off x="6956158" y="2530731"/>
              <a:ext cx="169774" cy="144106"/>
            </a:xfrm>
            <a:custGeom>
              <a:avLst/>
              <a:gdLst/>
              <a:ahLst/>
              <a:cxnLst/>
              <a:rect l="l" t="t" r="r" b="b"/>
              <a:pathLst>
                <a:path w="2143" h="1819" extrusionOk="0">
                  <a:moveTo>
                    <a:pt x="287" y="1"/>
                  </a:moveTo>
                  <a:lnTo>
                    <a:pt x="0" y="365"/>
                  </a:lnTo>
                  <a:cubicBezTo>
                    <a:pt x="16" y="396"/>
                    <a:pt x="31" y="427"/>
                    <a:pt x="48" y="457"/>
                  </a:cubicBezTo>
                  <a:cubicBezTo>
                    <a:pt x="151" y="653"/>
                    <a:pt x="272" y="829"/>
                    <a:pt x="411" y="986"/>
                  </a:cubicBezTo>
                  <a:cubicBezTo>
                    <a:pt x="517" y="1107"/>
                    <a:pt x="630" y="1215"/>
                    <a:pt x="756" y="1313"/>
                  </a:cubicBezTo>
                  <a:cubicBezTo>
                    <a:pt x="1068" y="1558"/>
                    <a:pt x="1437" y="1728"/>
                    <a:pt x="1857" y="1819"/>
                  </a:cubicBezTo>
                  <a:lnTo>
                    <a:pt x="2142" y="1453"/>
                  </a:lnTo>
                  <a:lnTo>
                    <a:pt x="2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7"/>
            <p:cNvSpPr/>
            <p:nvPr/>
          </p:nvSpPr>
          <p:spPr>
            <a:xfrm>
              <a:off x="7095431" y="2254403"/>
              <a:ext cx="266821" cy="217149"/>
            </a:xfrm>
            <a:custGeom>
              <a:avLst/>
              <a:gdLst/>
              <a:ahLst/>
              <a:cxnLst/>
              <a:rect l="l" t="t" r="r" b="b"/>
              <a:pathLst>
                <a:path w="3368" h="2741" extrusionOk="0">
                  <a:moveTo>
                    <a:pt x="270" y="0"/>
                  </a:moveTo>
                  <a:cubicBezTo>
                    <a:pt x="192" y="0"/>
                    <a:pt x="115" y="35"/>
                    <a:pt x="63" y="101"/>
                  </a:cubicBezTo>
                  <a:cubicBezTo>
                    <a:pt x="18" y="159"/>
                    <a:pt x="0" y="229"/>
                    <a:pt x="9" y="295"/>
                  </a:cubicBezTo>
                  <a:cubicBezTo>
                    <a:pt x="18" y="362"/>
                    <a:pt x="51" y="426"/>
                    <a:pt x="107" y="471"/>
                  </a:cubicBezTo>
                  <a:lnTo>
                    <a:pt x="2936" y="2684"/>
                  </a:lnTo>
                  <a:cubicBezTo>
                    <a:pt x="2984" y="2722"/>
                    <a:pt x="3041" y="2740"/>
                    <a:pt x="3098" y="2740"/>
                  </a:cubicBezTo>
                  <a:cubicBezTo>
                    <a:pt x="3176" y="2740"/>
                    <a:pt x="3253" y="2706"/>
                    <a:pt x="3305" y="2639"/>
                  </a:cubicBezTo>
                  <a:cubicBezTo>
                    <a:pt x="3349" y="2583"/>
                    <a:pt x="3368" y="2512"/>
                    <a:pt x="3359" y="2446"/>
                  </a:cubicBezTo>
                  <a:cubicBezTo>
                    <a:pt x="3350" y="2378"/>
                    <a:pt x="3317" y="2315"/>
                    <a:pt x="3259" y="2271"/>
                  </a:cubicBezTo>
                  <a:lnTo>
                    <a:pt x="432" y="56"/>
                  </a:lnTo>
                  <a:cubicBezTo>
                    <a:pt x="383" y="19"/>
                    <a:pt x="326" y="0"/>
                    <a:pt x="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7"/>
            <p:cNvSpPr/>
            <p:nvPr/>
          </p:nvSpPr>
          <p:spPr>
            <a:xfrm>
              <a:off x="7369225" y="1896950"/>
              <a:ext cx="275219" cy="221902"/>
            </a:xfrm>
            <a:custGeom>
              <a:avLst/>
              <a:gdLst/>
              <a:ahLst/>
              <a:cxnLst/>
              <a:rect l="l" t="t" r="r" b="b"/>
              <a:pathLst>
                <a:path w="3474" h="2801" extrusionOk="0">
                  <a:moveTo>
                    <a:pt x="386" y="1"/>
                  </a:moveTo>
                  <a:cubicBezTo>
                    <a:pt x="284" y="1"/>
                    <a:pt x="184" y="45"/>
                    <a:pt x="116" y="132"/>
                  </a:cubicBezTo>
                  <a:cubicBezTo>
                    <a:pt x="0" y="280"/>
                    <a:pt x="25" y="495"/>
                    <a:pt x="175" y="612"/>
                  </a:cubicBezTo>
                  <a:lnTo>
                    <a:pt x="2877" y="2728"/>
                  </a:lnTo>
                  <a:cubicBezTo>
                    <a:pt x="2940" y="2777"/>
                    <a:pt x="3015" y="2800"/>
                    <a:pt x="3088" y="2800"/>
                  </a:cubicBezTo>
                  <a:cubicBezTo>
                    <a:pt x="3190" y="2800"/>
                    <a:pt x="3291" y="2755"/>
                    <a:pt x="3358" y="2669"/>
                  </a:cubicBezTo>
                  <a:cubicBezTo>
                    <a:pt x="3474" y="2521"/>
                    <a:pt x="3449" y="2306"/>
                    <a:pt x="3299" y="2190"/>
                  </a:cubicBezTo>
                  <a:lnTo>
                    <a:pt x="597" y="73"/>
                  </a:lnTo>
                  <a:cubicBezTo>
                    <a:pt x="534" y="24"/>
                    <a:pt x="459" y="1"/>
                    <a:pt x="3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7"/>
            <p:cNvSpPr/>
            <p:nvPr/>
          </p:nvSpPr>
          <p:spPr>
            <a:xfrm>
              <a:off x="6303125" y="3190340"/>
              <a:ext cx="280527" cy="368385"/>
            </a:xfrm>
            <a:custGeom>
              <a:avLst/>
              <a:gdLst/>
              <a:ahLst/>
              <a:cxnLst/>
              <a:rect l="l" t="t" r="r" b="b"/>
              <a:pathLst>
                <a:path w="3541" h="4650" extrusionOk="0">
                  <a:moveTo>
                    <a:pt x="3375" y="1"/>
                  </a:moveTo>
                  <a:lnTo>
                    <a:pt x="396" y="3805"/>
                  </a:lnTo>
                  <a:cubicBezTo>
                    <a:pt x="248" y="3993"/>
                    <a:pt x="137" y="4207"/>
                    <a:pt x="67" y="4436"/>
                  </a:cubicBezTo>
                  <a:lnTo>
                    <a:pt x="1" y="4650"/>
                  </a:lnTo>
                  <a:lnTo>
                    <a:pt x="3541" y="130"/>
                  </a:lnTo>
                  <a:lnTo>
                    <a:pt x="33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7"/>
            <p:cNvSpPr/>
            <p:nvPr/>
          </p:nvSpPr>
          <p:spPr>
            <a:xfrm>
              <a:off x="6546339" y="3093292"/>
              <a:ext cx="120656" cy="129291"/>
            </a:xfrm>
            <a:custGeom>
              <a:avLst/>
              <a:gdLst/>
              <a:ahLst/>
              <a:cxnLst/>
              <a:rect l="l" t="t" r="r" b="b"/>
              <a:pathLst>
                <a:path w="1523" h="1632" extrusionOk="0">
                  <a:moveTo>
                    <a:pt x="874" y="0"/>
                  </a:moveTo>
                  <a:lnTo>
                    <a:pt x="34" y="1073"/>
                  </a:lnTo>
                  <a:cubicBezTo>
                    <a:pt x="9" y="1106"/>
                    <a:pt x="0" y="1148"/>
                    <a:pt x="10" y="1187"/>
                  </a:cubicBezTo>
                  <a:lnTo>
                    <a:pt x="93" y="1496"/>
                  </a:lnTo>
                  <a:lnTo>
                    <a:pt x="258" y="1626"/>
                  </a:lnTo>
                  <a:lnTo>
                    <a:pt x="578" y="1631"/>
                  </a:lnTo>
                  <a:cubicBezTo>
                    <a:pt x="618" y="1631"/>
                    <a:pt x="658" y="1614"/>
                    <a:pt x="683" y="1581"/>
                  </a:cubicBezTo>
                  <a:lnTo>
                    <a:pt x="1522" y="508"/>
                  </a:lnTo>
                  <a:lnTo>
                    <a:pt x="8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7"/>
            <p:cNvSpPr/>
            <p:nvPr/>
          </p:nvSpPr>
          <p:spPr>
            <a:xfrm>
              <a:off x="6984995" y="2326812"/>
              <a:ext cx="201780" cy="238935"/>
            </a:xfrm>
            <a:custGeom>
              <a:avLst/>
              <a:gdLst/>
              <a:ahLst/>
              <a:cxnLst/>
              <a:rect l="l" t="t" r="r" b="b"/>
              <a:pathLst>
                <a:path w="2547" h="3016" extrusionOk="0">
                  <a:moveTo>
                    <a:pt x="2065" y="1"/>
                  </a:moveTo>
                  <a:lnTo>
                    <a:pt x="0" y="2638"/>
                  </a:lnTo>
                  <a:lnTo>
                    <a:pt x="482" y="3015"/>
                  </a:lnTo>
                  <a:lnTo>
                    <a:pt x="2547" y="378"/>
                  </a:lnTo>
                  <a:lnTo>
                    <a:pt x="20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7"/>
            <p:cNvSpPr/>
            <p:nvPr/>
          </p:nvSpPr>
          <p:spPr>
            <a:xfrm>
              <a:off x="7123476" y="2274208"/>
              <a:ext cx="63933" cy="62823"/>
            </a:xfrm>
            <a:custGeom>
              <a:avLst/>
              <a:gdLst/>
              <a:ahLst/>
              <a:cxnLst/>
              <a:rect l="l" t="t" r="r" b="b"/>
              <a:pathLst>
                <a:path w="807" h="793" extrusionOk="0">
                  <a:moveTo>
                    <a:pt x="325" y="1"/>
                  </a:moveTo>
                  <a:lnTo>
                    <a:pt x="0" y="414"/>
                  </a:lnTo>
                  <a:lnTo>
                    <a:pt x="482" y="792"/>
                  </a:lnTo>
                  <a:lnTo>
                    <a:pt x="806" y="378"/>
                  </a:lnTo>
                  <a:lnTo>
                    <a:pt x="3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7"/>
            <p:cNvSpPr/>
            <p:nvPr/>
          </p:nvSpPr>
          <p:spPr>
            <a:xfrm>
              <a:off x="6590228" y="3005592"/>
              <a:ext cx="55139" cy="74944"/>
            </a:xfrm>
            <a:custGeom>
              <a:avLst/>
              <a:gdLst/>
              <a:ahLst/>
              <a:cxnLst/>
              <a:rect l="l" t="t" r="r" b="b"/>
              <a:pathLst>
                <a:path w="696" h="946" extrusionOk="0">
                  <a:moveTo>
                    <a:pt x="332" y="1"/>
                  </a:moveTo>
                  <a:lnTo>
                    <a:pt x="0" y="424"/>
                  </a:lnTo>
                  <a:cubicBezTo>
                    <a:pt x="107" y="615"/>
                    <a:pt x="231" y="789"/>
                    <a:pt x="370" y="945"/>
                  </a:cubicBezTo>
                  <a:lnTo>
                    <a:pt x="695" y="528"/>
                  </a:lnTo>
                  <a:cubicBezTo>
                    <a:pt x="557" y="371"/>
                    <a:pt x="436" y="195"/>
                    <a:pt x="3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7"/>
            <p:cNvSpPr/>
            <p:nvPr/>
          </p:nvSpPr>
          <p:spPr>
            <a:xfrm>
              <a:off x="6959881" y="2535326"/>
              <a:ext cx="63061" cy="73518"/>
            </a:xfrm>
            <a:custGeom>
              <a:avLst/>
              <a:gdLst/>
              <a:ahLst/>
              <a:cxnLst/>
              <a:rect l="l" t="t" r="r" b="b"/>
              <a:pathLst>
                <a:path w="796" h="928" extrusionOk="0">
                  <a:moveTo>
                    <a:pt x="314" y="0"/>
                  </a:moveTo>
                  <a:lnTo>
                    <a:pt x="1" y="399"/>
                  </a:lnTo>
                  <a:cubicBezTo>
                    <a:pt x="104" y="594"/>
                    <a:pt x="225" y="771"/>
                    <a:pt x="364" y="927"/>
                  </a:cubicBezTo>
                  <a:lnTo>
                    <a:pt x="795" y="377"/>
                  </a:lnTo>
                  <a:lnTo>
                    <a:pt x="31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7"/>
            <p:cNvSpPr/>
            <p:nvPr/>
          </p:nvSpPr>
          <p:spPr>
            <a:xfrm>
              <a:off x="6698525" y="2415700"/>
              <a:ext cx="579909" cy="727500"/>
            </a:xfrm>
            <a:custGeom>
              <a:avLst/>
              <a:gdLst/>
              <a:ahLst/>
              <a:cxnLst/>
              <a:rect l="l" t="t" r="r" b="b"/>
              <a:pathLst>
                <a:path w="7320" h="9183" extrusionOk="0">
                  <a:moveTo>
                    <a:pt x="7119" y="0"/>
                  </a:moveTo>
                  <a:lnTo>
                    <a:pt x="1" y="9092"/>
                  </a:lnTo>
                  <a:cubicBezTo>
                    <a:pt x="83" y="9126"/>
                    <a:pt x="167" y="9155"/>
                    <a:pt x="254" y="9182"/>
                  </a:cubicBezTo>
                  <a:lnTo>
                    <a:pt x="7320" y="158"/>
                  </a:lnTo>
                  <a:lnTo>
                    <a:pt x="71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7"/>
            <p:cNvSpPr/>
            <p:nvPr/>
          </p:nvSpPr>
          <p:spPr>
            <a:xfrm>
              <a:off x="7280971" y="2397004"/>
              <a:ext cx="41592" cy="45394"/>
            </a:xfrm>
            <a:custGeom>
              <a:avLst/>
              <a:gdLst/>
              <a:ahLst/>
              <a:cxnLst/>
              <a:rect l="l" t="t" r="r" b="b"/>
              <a:pathLst>
                <a:path w="525" h="573" extrusionOk="0">
                  <a:moveTo>
                    <a:pt x="324" y="1"/>
                  </a:moveTo>
                  <a:lnTo>
                    <a:pt x="0" y="415"/>
                  </a:lnTo>
                  <a:lnTo>
                    <a:pt x="201" y="572"/>
                  </a:lnTo>
                  <a:lnTo>
                    <a:pt x="524" y="158"/>
                  </a:lnTo>
                  <a:lnTo>
                    <a:pt x="3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38687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0000" y="445025"/>
            <a:ext cx="1816493" cy="723245"/>
          </a:xfrm>
          <a:prstGeom prst="rect">
            <a:avLst/>
          </a:prstGeom>
        </p:spPr>
        <p:txBody>
          <a:bodyPr wrap="none">
            <a:spAutoFit/>
          </a:bodyPr>
          <a:lstStyle/>
          <a:p>
            <a:r>
              <a:rPr lang="en-GB" sz="3500" dirty="0" smtClean="0">
                <a:solidFill>
                  <a:srgbClr val="0094E0"/>
                </a:solidFill>
                <a:latin typeface="Sora SemiBold"/>
                <a:cs typeface="Sora SemiBold"/>
                <a:sym typeface="Sora SemiBold"/>
              </a:rPr>
              <a:t>Valves </a:t>
            </a:r>
            <a:endParaRPr lang="ar-JO" dirty="0"/>
          </a:p>
        </p:txBody>
      </p:sp>
      <p:pic>
        <p:nvPicPr>
          <p:cNvPr id="4" name="Picture 3"/>
          <p:cNvPicPr>
            <a:picLocks noChangeAspect="1"/>
          </p:cNvPicPr>
          <p:nvPr/>
        </p:nvPicPr>
        <p:blipFill rotWithShape="1">
          <a:blip r:embed="rId2"/>
          <a:srcRect l="4190" t="18615" r="66637" b="15192"/>
          <a:stretch/>
        </p:blipFill>
        <p:spPr>
          <a:xfrm>
            <a:off x="4918886" y="809275"/>
            <a:ext cx="2290046" cy="3538121"/>
          </a:xfrm>
          <a:prstGeom prst="rect">
            <a:avLst/>
          </a:prstGeom>
        </p:spPr>
      </p:pic>
      <p:sp>
        <p:nvSpPr>
          <p:cNvPr id="2" name="TextBox 1"/>
          <p:cNvSpPr txBox="1"/>
          <p:nvPr/>
        </p:nvSpPr>
        <p:spPr>
          <a:xfrm>
            <a:off x="111948" y="1917245"/>
            <a:ext cx="4849090" cy="1477328"/>
          </a:xfrm>
          <a:prstGeom prst="rect">
            <a:avLst/>
          </a:prstGeom>
          <a:noFill/>
        </p:spPr>
        <p:txBody>
          <a:bodyPr wrap="square" rtlCol="1">
            <a:spAutoFit/>
          </a:bodyPr>
          <a:lstStyle/>
          <a:p>
            <a:pPr marL="285750" indent="-285750">
              <a:buClr>
                <a:srgbClr val="0094E0"/>
              </a:buClr>
              <a:buFont typeface="Arial" panose="020B0604020202020204" pitchFamily="34" charset="0"/>
              <a:buChar char="•"/>
            </a:pPr>
            <a:r>
              <a:rPr lang="en-US" sz="1800" dirty="0">
                <a:solidFill>
                  <a:srgbClr val="0070C0"/>
                </a:solidFill>
              </a:rPr>
              <a:t>Valves present in all superficial and deep lower limb veins</a:t>
            </a:r>
          </a:p>
          <a:p>
            <a:pPr marL="285750" indent="-285750">
              <a:buClr>
                <a:srgbClr val="0094E0"/>
              </a:buClr>
              <a:buFont typeface="Arial" panose="020B0604020202020204" pitchFamily="34" charset="0"/>
              <a:buChar char="•"/>
            </a:pPr>
            <a:r>
              <a:rPr lang="en-US" sz="1800" dirty="0">
                <a:solidFill>
                  <a:srgbClr val="0070C0"/>
                </a:solidFill>
              </a:rPr>
              <a:t>Prevent flow of blood from proximal to distal and from deep to superficial </a:t>
            </a:r>
          </a:p>
          <a:p>
            <a:pPr marL="285750" indent="-285750">
              <a:buClr>
                <a:srgbClr val="0094E0"/>
              </a:buClr>
              <a:buFont typeface="Arial" panose="020B0604020202020204" pitchFamily="34" charset="0"/>
              <a:buChar char="•"/>
            </a:pPr>
            <a:r>
              <a:rPr lang="en-US" sz="1800" dirty="0">
                <a:solidFill>
                  <a:srgbClr val="0070C0"/>
                </a:solidFill>
              </a:rPr>
              <a:t>Absent from above groin level (</a:t>
            </a:r>
            <a:r>
              <a:rPr lang="en-US" sz="1800" dirty="0" err="1">
                <a:solidFill>
                  <a:srgbClr val="0070C0"/>
                </a:solidFill>
              </a:rPr>
              <a:t>ivc</a:t>
            </a:r>
            <a:r>
              <a:rPr lang="en-US" sz="1800" dirty="0">
                <a:solidFill>
                  <a:srgbClr val="0070C0"/>
                </a:solidFill>
              </a:rPr>
              <a:t>)</a:t>
            </a:r>
          </a:p>
        </p:txBody>
      </p:sp>
    </p:spTree>
    <p:extLst>
      <p:ext uri="{BB962C8B-B14F-4D97-AF65-F5344CB8AC3E}">
        <p14:creationId xmlns:p14="http://schemas.microsoft.com/office/powerpoint/2010/main" val="21171066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085" y="0"/>
            <a:ext cx="3340915" cy="3340915"/>
          </a:xfrm>
          <a:prstGeom prst="rect">
            <a:avLst/>
          </a:prstGeom>
        </p:spPr>
      </p:pic>
      <p:sp>
        <p:nvSpPr>
          <p:cNvPr id="3" name="TextBox 2"/>
          <p:cNvSpPr txBox="1"/>
          <p:nvPr/>
        </p:nvSpPr>
        <p:spPr>
          <a:xfrm>
            <a:off x="923680" y="1967700"/>
            <a:ext cx="4879405" cy="2154436"/>
          </a:xfrm>
          <a:prstGeom prst="rect">
            <a:avLst/>
          </a:prstGeom>
          <a:noFill/>
        </p:spPr>
        <p:txBody>
          <a:bodyPr wrap="square" rtlCol="1">
            <a:spAutoFit/>
          </a:bodyPr>
          <a:lstStyle/>
          <a:p>
            <a:pPr marL="285750" indent="-285750">
              <a:buClr>
                <a:srgbClr val="0094E0"/>
              </a:buClr>
              <a:buFont typeface="Arial" panose="020B0604020202020204" pitchFamily="34" charset="0"/>
              <a:buChar char="•"/>
            </a:pPr>
            <a:r>
              <a:rPr lang="en-US" sz="2400" dirty="0">
                <a:solidFill>
                  <a:srgbClr val="0070C0"/>
                </a:solidFill>
              </a:rPr>
              <a:t>Calf muscles pump (sec heart)</a:t>
            </a:r>
          </a:p>
          <a:p>
            <a:pPr marL="285750" indent="-285750">
              <a:buClr>
                <a:srgbClr val="0094E0"/>
              </a:buClr>
              <a:buFont typeface="Arial" panose="020B0604020202020204" pitchFamily="34" charset="0"/>
              <a:buChar char="•"/>
            </a:pPr>
            <a:r>
              <a:rPr lang="en-US" sz="2400" dirty="0">
                <a:solidFill>
                  <a:srgbClr val="0070C0"/>
                </a:solidFill>
              </a:rPr>
              <a:t>Competent valves </a:t>
            </a:r>
          </a:p>
          <a:p>
            <a:pPr marL="285750" indent="-285750">
              <a:buClr>
                <a:srgbClr val="0094E0"/>
              </a:buClr>
              <a:buFont typeface="Arial" panose="020B0604020202020204" pitchFamily="34" charset="0"/>
              <a:buChar char="•"/>
            </a:pPr>
            <a:r>
              <a:rPr lang="en-US" sz="2400" dirty="0">
                <a:solidFill>
                  <a:srgbClr val="0070C0"/>
                </a:solidFill>
              </a:rPr>
              <a:t>Negative pressure in thorax </a:t>
            </a:r>
          </a:p>
          <a:p>
            <a:pPr marL="285750" indent="-285750">
              <a:buClr>
                <a:srgbClr val="0094E0"/>
              </a:buClr>
              <a:buFont typeface="Arial" panose="020B0604020202020204" pitchFamily="34" charset="0"/>
              <a:buChar char="•"/>
            </a:pPr>
            <a:r>
              <a:rPr lang="en-US" sz="2400" dirty="0">
                <a:solidFill>
                  <a:srgbClr val="0070C0"/>
                </a:solidFill>
              </a:rPr>
              <a:t> Transmitted arterial pulsation to the neighboring veins </a:t>
            </a:r>
          </a:p>
          <a:p>
            <a:endParaRPr lang="ar-JO" dirty="0"/>
          </a:p>
        </p:txBody>
      </p:sp>
      <p:sp>
        <p:nvSpPr>
          <p:cNvPr id="2" name="Title 1"/>
          <p:cNvSpPr>
            <a:spLocks noGrp="1"/>
          </p:cNvSpPr>
          <p:nvPr>
            <p:ph type="title"/>
          </p:nvPr>
        </p:nvSpPr>
        <p:spPr>
          <a:xfrm>
            <a:off x="304800" y="485928"/>
            <a:ext cx="7677240" cy="563151"/>
          </a:xfrm>
        </p:spPr>
        <p:txBody>
          <a:bodyPr/>
          <a:lstStyle/>
          <a:p>
            <a:r>
              <a:rPr lang="en-GB" dirty="0" smtClean="0">
                <a:solidFill>
                  <a:srgbClr val="0094E0"/>
                </a:solidFill>
              </a:rPr>
              <a:t>Factors help in venous return </a:t>
            </a:r>
            <a:endParaRPr lang="ar-JO" dirty="0">
              <a:solidFill>
                <a:srgbClr val="0094E0"/>
              </a:solidFill>
            </a:endParaRPr>
          </a:p>
        </p:txBody>
      </p:sp>
      <p:sp>
        <p:nvSpPr>
          <p:cNvPr id="5" name="Google Shape;511;p37"/>
          <p:cNvSpPr/>
          <p:nvPr/>
        </p:nvSpPr>
        <p:spPr>
          <a:xfrm rot="4034136">
            <a:off x="5189792" y="158284"/>
            <a:ext cx="6871154" cy="2274231"/>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872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94E0"/>
                </a:solidFill>
              </a:rPr>
              <a:t>Risk factors</a:t>
            </a:r>
            <a:endParaRPr dirty="0">
              <a:solidFill>
                <a:srgbClr val="0094E0"/>
              </a:solidFill>
            </a:endParaRPr>
          </a:p>
        </p:txBody>
      </p:sp>
      <p:sp>
        <p:nvSpPr>
          <p:cNvPr id="14" name="Rectangle 13"/>
          <p:cNvSpPr/>
          <p:nvPr/>
        </p:nvSpPr>
        <p:spPr>
          <a:xfrm>
            <a:off x="874450" y="1683931"/>
            <a:ext cx="4572000" cy="2246769"/>
          </a:xfrm>
          <a:prstGeom prst="rect">
            <a:avLst/>
          </a:prstGeom>
        </p:spPr>
        <p:txBody>
          <a:bodyPr>
            <a:spAutoFit/>
          </a:bodyPr>
          <a:lstStyle/>
          <a:p>
            <a:pPr marL="342900" indent="287338">
              <a:buClr>
                <a:srgbClr val="0697E1"/>
              </a:buClr>
              <a:buFont typeface="Arial" panose="020B0604020202020204" pitchFamily="34" charset="0"/>
              <a:buChar char="•"/>
              <a:tabLst>
                <a:tab pos="444500" algn="l"/>
              </a:tabLst>
            </a:pPr>
            <a:r>
              <a:rPr lang="en-US" sz="2000" dirty="0">
                <a:solidFill>
                  <a:srgbClr val="0094E0"/>
                </a:solidFill>
              </a:rPr>
              <a:t>Advanced age </a:t>
            </a:r>
          </a:p>
          <a:p>
            <a:pPr marL="342900" indent="287338">
              <a:buClr>
                <a:srgbClr val="0697E1"/>
              </a:buClr>
              <a:buFont typeface="Arial" panose="020B0604020202020204" pitchFamily="34" charset="0"/>
              <a:buChar char="•"/>
              <a:tabLst>
                <a:tab pos="444500" algn="l"/>
              </a:tabLst>
            </a:pPr>
            <a:r>
              <a:rPr lang="en-US" sz="2000" dirty="0">
                <a:solidFill>
                  <a:srgbClr val="0094E0"/>
                </a:solidFill>
              </a:rPr>
              <a:t>History of venous disease</a:t>
            </a:r>
          </a:p>
          <a:p>
            <a:pPr marL="342900" indent="287338">
              <a:buClr>
                <a:srgbClr val="0697E1"/>
              </a:buClr>
              <a:buFont typeface="Arial" panose="020B0604020202020204" pitchFamily="34" charset="0"/>
              <a:buChar char="•"/>
              <a:tabLst>
                <a:tab pos="444500" algn="l"/>
              </a:tabLst>
            </a:pPr>
            <a:r>
              <a:rPr lang="en-US" sz="2000" dirty="0">
                <a:solidFill>
                  <a:srgbClr val="0094E0"/>
                </a:solidFill>
              </a:rPr>
              <a:t>Obesity </a:t>
            </a:r>
          </a:p>
          <a:p>
            <a:pPr marL="342900" indent="287338">
              <a:buClr>
                <a:srgbClr val="0697E1"/>
              </a:buClr>
              <a:buFont typeface="Arial" panose="020B0604020202020204" pitchFamily="34" charset="0"/>
              <a:buChar char="•"/>
              <a:tabLst>
                <a:tab pos="444500" algn="l"/>
              </a:tabLst>
            </a:pPr>
            <a:r>
              <a:rPr lang="en-US" sz="2000" dirty="0">
                <a:solidFill>
                  <a:srgbClr val="0094E0"/>
                </a:solidFill>
              </a:rPr>
              <a:t>smoking, sedentary lifestyle, </a:t>
            </a:r>
          </a:p>
          <a:p>
            <a:pPr marL="342900" indent="287338">
              <a:buClr>
                <a:srgbClr val="0697E1"/>
              </a:buClr>
              <a:buFont typeface="Arial" panose="020B0604020202020204" pitchFamily="34" charset="0"/>
              <a:buChar char="•"/>
              <a:tabLst>
                <a:tab pos="444500" algn="l"/>
              </a:tabLst>
            </a:pPr>
            <a:r>
              <a:rPr lang="en-US" sz="2000" dirty="0">
                <a:solidFill>
                  <a:srgbClr val="0094E0"/>
                </a:solidFill>
              </a:rPr>
              <a:t>lower extremity trauma</a:t>
            </a:r>
          </a:p>
          <a:p>
            <a:pPr marL="342900" lvl="1" indent="287338">
              <a:buClr>
                <a:srgbClr val="0697E1"/>
              </a:buClr>
              <a:buSzPts val="1400"/>
              <a:buFont typeface="Arial" panose="020B0604020202020204" pitchFamily="34" charset="0"/>
              <a:buChar char="•"/>
              <a:tabLst>
                <a:tab pos="444500" algn="l"/>
              </a:tabLst>
            </a:pPr>
            <a:r>
              <a:rPr lang="en-GB" altLang="en-US" sz="2000" dirty="0">
                <a:solidFill>
                  <a:srgbClr val="0094E0"/>
                </a:solidFill>
              </a:rPr>
              <a:t>Constricting clothes</a:t>
            </a:r>
          </a:p>
          <a:p>
            <a:pPr marL="342900" indent="287338">
              <a:buClr>
                <a:srgbClr val="0697E1"/>
              </a:buClr>
              <a:buFont typeface="Arial" panose="020B0604020202020204" pitchFamily="34" charset="0"/>
              <a:buChar char="•"/>
              <a:tabLst>
                <a:tab pos="444500" algn="l"/>
              </a:tabLst>
            </a:pPr>
            <a:r>
              <a:rPr lang="en-US" sz="2000" dirty="0">
                <a:solidFill>
                  <a:srgbClr val="0094E0"/>
                </a:solidFill>
              </a:rPr>
              <a:t>Estrogen intake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938" y="1452361"/>
            <a:ext cx="3719744" cy="3719744"/>
          </a:xfrm>
          <a:prstGeom prst="rect">
            <a:avLst/>
          </a:prstGeom>
        </p:spPr>
      </p:pic>
      <p:grpSp>
        <p:nvGrpSpPr>
          <p:cNvPr id="30" name="Google Shape;366;p33"/>
          <p:cNvGrpSpPr/>
          <p:nvPr/>
        </p:nvGrpSpPr>
        <p:grpSpPr>
          <a:xfrm>
            <a:off x="1281726" y="298592"/>
            <a:ext cx="701043" cy="865566"/>
            <a:chOff x="731250" y="3718925"/>
            <a:chExt cx="1211200" cy="1495450"/>
          </a:xfrm>
        </p:grpSpPr>
        <p:sp>
          <p:nvSpPr>
            <p:cNvPr id="31" name="Google Shape;367;p33"/>
            <p:cNvSpPr/>
            <p:nvPr/>
          </p:nvSpPr>
          <p:spPr>
            <a:xfrm>
              <a:off x="762275" y="3718925"/>
              <a:ext cx="1093500" cy="1495450"/>
            </a:xfrm>
            <a:custGeom>
              <a:avLst/>
              <a:gdLst/>
              <a:ahLst/>
              <a:cxnLst/>
              <a:rect l="l" t="t" r="r" b="b"/>
              <a:pathLst>
                <a:path w="43740" h="59818" extrusionOk="0">
                  <a:moveTo>
                    <a:pt x="31109" y="1"/>
                  </a:moveTo>
                  <a:lnTo>
                    <a:pt x="31238" y="1051"/>
                  </a:lnTo>
                  <a:cubicBezTo>
                    <a:pt x="32110" y="8183"/>
                    <a:pt x="31498" y="13622"/>
                    <a:pt x="29561" y="15970"/>
                  </a:cubicBezTo>
                  <a:cubicBezTo>
                    <a:pt x="29107" y="16520"/>
                    <a:pt x="28587" y="16893"/>
                    <a:pt x="27986" y="17096"/>
                  </a:cubicBezTo>
                  <a:cubicBezTo>
                    <a:pt x="27986" y="16499"/>
                    <a:pt x="28031" y="15694"/>
                    <a:pt x="28073" y="14952"/>
                  </a:cubicBezTo>
                  <a:cubicBezTo>
                    <a:pt x="28256" y="11754"/>
                    <a:pt x="28414" y="9305"/>
                    <a:pt x="26684" y="6743"/>
                  </a:cubicBezTo>
                  <a:cubicBezTo>
                    <a:pt x="26402" y="6326"/>
                    <a:pt x="26071" y="5906"/>
                    <a:pt x="25682" y="5479"/>
                  </a:cubicBezTo>
                  <a:cubicBezTo>
                    <a:pt x="24483" y="4163"/>
                    <a:pt x="22839" y="3460"/>
                    <a:pt x="20798" y="3391"/>
                  </a:cubicBezTo>
                  <a:cubicBezTo>
                    <a:pt x="20425" y="3377"/>
                    <a:pt x="20066" y="3371"/>
                    <a:pt x="19700" y="3371"/>
                  </a:cubicBezTo>
                  <a:cubicBezTo>
                    <a:pt x="9561" y="3371"/>
                    <a:pt x="4871" y="8456"/>
                    <a:pt x="2724" y="12723"/>
                  </a:cubicBezTo>
                  <a:cubicBezTo>
                    <a:pt x="533" y="17074"/>
                    <a:pt x="0" y="19924"/>
                    <a:pt x="972" y="26040"/>
                  </a:cubicBezTo>
                  <a:lnTo>
                    <a:pt x="974" y="26040"/>
                  </a:lnTo>
                  <a:cubicBezTo>
                    <a:pt x="1871" y="31693"/>
                    <a:pt x="4128" y="37283"/>
                    <a:pt x="7163" y="41378"/>
                  </a:cubicBezTo>
                  <a:cubicBezTo>
                    <a:pt x="9510" y="44544"/>
                    <a:pt x="16544" y="46770"/>
                    <a:pt x="22272" y="48115"/>
                  </a:cubicBezTo>
                  <a:cubicBezTo>
                    <a:pt x="19220" y="48394"/>
                    <a:pt x="16406" y="49344"/>
                    <a:pt x="14207" y="50864"/>
                  </a:cubicBezTo>
                  <a:cubicBezTo>
                    <a:pt x="11373" y="52818"/>
                    <a:pt x="9690" y="55643"/>
                    <a:pt x="9463" y="58813"/>
                  </a:cubicBezTo>
                  <a:lnTo>
                    <a:pt x="9392" y="59817"/>
                  </a:lnTo>
                  <a:lnTo>
                    <a:pt x="19774" y="59817"/>
                  </a:lnTo>
                  <a:lnTo>
                    <a:pt x="20052" y="59514"/>
                  </a:lnTo>
                  <a:cubicBezTo>
                    <a:pt x="20594" y="58928"/>
                    <a:pt x="21340" y="58666"/>
                    <a:pt x="22474" y="58666"/>
                  </a:cubicBezTo>
                  <a:cubicBezTo>
                    <a:pt x="23323" y="58666"/>
                    <a:pt x="24252" y="58812"/>
                    <a:pt x="25234" y="58966"/>
                  </a:cubicBezTo>
                  <a:cubicBezTo>
                    <a:pt x="26234" y="59126"/>
                    <a:pt x="27270" y="59290"/>
                    <a:pt x="28252" y="59290"/>
                  </a:cubicBezTo>
                  <a:cubicBezTo>
                    <a:pt x="28738" y="59290"/>
                    <a:pt x="29174" y="59248"/>
                    <a:pt x="29579" y="59167"/>
                  </a:cubicBezTo>
                  <a:cubicBezTo>
                    <a:pt x="35764" y="58986"/>
                    <a:pt x="41349" y="53170"/>
                    <a:pt x="42699" y="47815"/>
                  </a:cubicBezTo>
                  <a:cubicBezTo>
                    <a:pt x="43739" y="43684"/>
                    <a:pt x="42346" y="40190"/>
                    <a:pt x="38876" y="38230"/>
                  </a:cubicBezTo>
                  <a:cubicBezTo>
                    <a:pt x="36317" y="36784"/>
                    <a:pt x="33050" y="36345"/>
                    <a:pt x="29893" y="35922"/>
                  </a:cubicBezTo>
                  <a:cubicBezTo>
                    <a:pt x="25472" y="35329"/>
                    <a:pt x="21277" y="34767"/>
                    <a:pt x="19326" y="31627"/>
                  </a:cubicBezTo>
                  <a:cubicBezTo>
                    <a:pt x="19149" y="31341"/>
                    <a:pt x="18988" y="31032"/>
                    <a:pt x="18849" y="30701"/>
                  </a:cubicBezTo>
                  <a:lnTo>
                    <a:pt x="18826" y="30644"/>
                  </a:lnTo>
                  <a:lnTo>
                    <a:pt x="18794" y="30590"/>
                  </a:lnTo>
                  <a:cubicBezTo>
                    <a:pt x="18791" y="30586"/>
                    <a:pt x="18789" y="30583"/>
                    <a:pt x="18787" y="30578"/>
                  </a:cubicBezTo>
                  <a:cubicBezTo>
                    <a:pt x="16118" y="26010"/>
                    <a:pt x="14258" y="20305"/>
                    <a:pt x="16037" y="16040"/>
                  </a:cubicBezTo>
                  <a:cubicBezTo>
                    <a:pt x="16389" y="15194"/>
                    <a:pt x="16852" y="14554"/>
                    <a:pt x="17432" y="14107"/>
                  </a:cubicBezTo>
                  <a:lnTo>
                    <a:pt x="17432" y="14107"/>
                  </a:lnTo>
                  <a:cubicBezTo>
                    <a:pt x="16910" y="19611"/>
                    <a:pt x="16492" y="26544"/>
                    <a:pt x="23597" y="29133"/>
                  </a:cubicBezTo>
                  <a:lnTo>
                    <a:pt x="23811" y="29183"/>
                  </a:lnTo>
                  <a:cubicBezTo>
                    <a:pt x="24732" y="29286"/>
                    <a:pt x="25633" y="29339"/>
                    <a:pt x="26491" y="29339"/>
                  </a:cubicBezTo>
                  <a:cubicBezTo>
                    <a:pt x="31331" y="29339"/>
                    <a:pt x="35134" y="27713"/>
                    <a:pt x="37798" y="24504"/>
                  </a:cubicBezTo>
                  <a:cubicBezTo>
                    <a:pt x="41859" y="19613"/>
                    <a:pt x="43023" y="11182"/>
                    <a:pt x="41074" y="765"/>
                  </a:cubicBezTo>
                  <a:lnTo>
                    <a:pt x="409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8;p33"/>
            <p:cNvSpPr/>
            <p:nvPr/>
          </p:nvSpPr>
          <p:spPr>
            <a:xfrm>
              <a:off x="731250" y="3718925"/>
              <a:ext cx="1211200" cy="1495450"/>
            </a:xfrm>
            <a:custGeom>
              <a:avLst/>
              <a:gdLst/>
              <a:ahLst/>
              <a:cxnLst/>
              <a:rect l="l" t="t" r="r" b="b"/>
              <a:pathLst>
                <a:path w="48448" h="59818" extrusionOk="0">
                  <a:moveTo>
                    <a:pt x="33273" y="1"/>
                  </a:moveTo>
                  <a:lnTo>
                    <a:pt x="33408" y="938"/>
                  </a:lnTo>
                  <a:cubicBezTo>
                    <a:pt x="34325" y="8434"/>
                    <a:pt x="33867" y="16692"/>
                    <a:pt x="29382" y="18027"/>
                  </a:cubicBezTo>
                  <a:cubicBezTo>
                    <a:pt x="29092" y="18117"/>
                    <a:pt x="28784" y="18174"/>
                    <a:pt x="28459" y="18199"/>
                  </a:cubicBezTo>
                  <a:lnTo>
                    <a:pt x="28457" y="18199"/>
                  </a:lnTo>
                  <a:cubicBezTo>
                    <a:pt x="28440" y="18201"/>
                    <a:pt x="28421" y="18202"/>
                    <a:pt x="28404" y="18204"/>
                  </a:cubicBezTo>
                  <a:cubicBezTo>
                    <a:pt x="28028" y="17050"/>
                    <a:pt x="28709" y="13649"/>
                    <a:pt x="28364" y="10501"/>
                  </a:cubicBezTo>
                  <a:lnTo>
                    <a:pt x="28364" y="10496"/>
                  </a:lnTo>
                  <a:cubicBezTo>
                    <a:pt x="28361" y="10495"/>
                    <a:pt x="28361" y="10492"/>
                    <a:pt x="28361" y="10491"/>
                  </a:cubicBezTo>
                  <a:cubicBezTo>
                    <a:pt x="28260" y="9584"/>
                    <a:pt x="28077" y="8698"/>
                    <a:pt x="27755" y="7895"/>
                  </a:cubicBezTo>
                  <a:cubicBezTo>
                    <a:pt x="26949" y="5881"/>
                    <a:pt x="25294" y="4379"/>
                    <a:pt x="22007" y="4326"/>
                  </a:cubicBezTo>
                  <a:cubicBezTo>
                    <a:pt x="21835" y="4324"/>
                    <a:pt x="21664" y="4322"/>
                    <a:pt x="21495" y="4322"/>
                  </a:cubicBezTo>
                  <a:cubicBezTo>
                    <a:pt x="2218" y="4322"/>
                    <a:pt x="1" y="21904"/>
                    <a:pt x="5749" y="34917"/>
                  </a:cubicBezTo>
                  <a:cubicBezTo>
                    <a:pt x="5903" y="35265"/>
                    <a:pt x="6061" y="35608"/>
                    <a:pt x="6227" y="35949"/>
                  </a:cubicBezTo>
                  <a:cubicBezTo>
                    <a:pt x="7067" y="37688"/>
                    <a:pt x="8051" y="39330"/>
                    <a:pt x="9157" y="40821"/>
                  </a:cubicBezTo>
                  <a:cubicBezTo>
                    <a:pt x="9922" y="41853"/>
                    <a:pt x="11282" y="42793"/>
                    <a:pt x="12977" y="43635"/>
                  </a:cubicBezTo>
                  <a:lnTo>
                    <a:pt x="17555" y="45470"/>
                  </a:lnTo>
                  <a:cubicBezTo>
                    <a:pt x="20762" y="46534"/>
                    <a:pt x="24266" y="47359"/>
                    <a:pt x="27080" y="47923"/>
                  </a:cubicBezTo>
                  <a:cubicBezTo>
                    <a:pt x="29157" y="48340"/>
                    <a:pt x="30858" y="48618"/>
                    <a:pt x="31787" y="48750"/>
                  </a:cubicBezTo>
                  <a:cubicBezTo>
                    <a:pt x="31523" y="49015"/>
                    <a:pt x="30994" y="49488"/>
                    <a:pt x="30104" y="49503"/>
                  </a:cubicBezTo>
                  <a:cubicBezTo>
                    <a:pt x="28514" y="49141"/>
                    <a:pt x="26928" y="48968"/>
                    <a:pt x="25391" y="48968"/>
                  </a:cubicBezTo>
                  <a:cubicBezTo>
                    <a:pt x="18194" y="48968"/>
                    <a:pt x="12073" y="52772"/>
                    <a:pt x="11637" y="58880"/>
                  </a:cubicBezTo>
                  <a:lnTo>
                    <a:pt x="11618" y="59817"/>
                  </a:lnTo>
                  <a:lnTo>
                    <a:pt x="20079" y="59817"/>
                  </a:lnTo>
                  <a:cubicBezTo>
                    <a:pt x="20215" y="59310"/>
                    <a:pt x="20606" y="58880"/>
                    <a:pt x="20606" y="58880"/>
                  </a:cubicBezTo>
                  <a:cubicBezTo>
                    <a:pt x="21419" y="57997"/>
                    <a:pt x="22509" y="57729"/>
                    <a:pt x="23715" y="57729"/>
                  </a:cubicBezTo>
                  <a:cubicBezTo>
                    <a:pt x="23794" y="57729"/>
                    <a:pt x="23875" y="57730"/>
                    <a:pt x="23956" y="57733"/>
                  </a:cubicBezTo>
                  <a:cubicBezTo>
                    <a:pt x="24582" y="57750"/>
                    <a:pt x="25237" y="57832"/>
                    <a:pt x="25897" y="57931"/>
                  </a:cubicBezTo>
                  <a:cubicBezTo>
                    <a:pt x="27117" y="58113"/>
                    <a:pt x="28359" y="58353"/>
                    <a:pt x="29489" y="58353"/>
                  </a:cubicBezTo>
                  <a:cubicBezTo>
                    <a:pt x="29915" y="58353"/>
                    <a:pt x="30326" y="58319"/>
                    <a:pt x="30713" y="58234"/>
                  </a:cubicBezTo>
                  <a:cubicBezTo>
                    <a:pt x="39890" y="58046"/>
                    <a:pt x="48448" y="44013"/>
                    <a:pt x="39658" y="39045"/>
                  </a:cubicBezTo>
                  <a:cubicBezTo>
                    <a:pt x="33423" y="35522"/>
                    <a:pt x="22274" y="38313"/>
                    <a:pt x="19227" y="31064"/>
                  </a:cubicBezTo>
                  <a:cubicBezTo>
                    <a:pt x="15772" y="25155"/>
                    <a:pt x="13104" y="14279"/>
                    <a:pt x="19766" y="12566"/>
                  </a:cubicBezTo>
                  <a:lnTo>
                    <a:pt x="19766" y="12566"/>
                  </a:lnTo>
                  <a:cubicBezTo>
                    <a:pt x="19422" y="16164"/>
                    <a:pt x="18604" y="21648"/>
                    <a:pt x="21163" y="25294"/>
                  </a:cubicBezTo>
                  <a:cubicBezTo>
                    <a:pt x="22044" y="26548"/>
                    <a:pt x="23323" y="27586"/>
                    <a:pt x="25157" y="28253"/>
                  </a:cubicBezTo>
                  <a:cubicBezTo>
                    <a:pt x="25173" y="28255"/>
                    <a:pt x="25187" y="28256"/>
                    <a:pt x="25202" y="28258"/>
                  </a:cubicBezTo>
                  <a:cubicBezTo>
                    <a:pt x="26080" y="28355"/>
                    <a:pt x="26919" y="28402"/>
                    <a:pt x="27720" y="28402"/>
                  </a:cubicBezTo>
                  <a:cubicBezTo>
                    <a:pt x="28189" y="28402"/>
                    <a:pt x="28644" y="28386"/>
                    <a:pt x="29087" y="28354"/>
                  </a:cubicBezTo>
                  <a:cubicBezTo>
                    <a:pt x="41386" y="27488"/>
                    <a:pt x="43964" y="14665"/>
                    <a:pt x="41395" y="938"/>
                  </a:cubicBezTo>
                  <a:lnTo>
                    <a:pt x="41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9;p33"/>
            <p:cNvSpPr/>
            <p:nvPr/>
          </p:nvSpPr>
          <p:spPr>
            <a:xfrm>
              <a:off x="1088100" y="4311325"/>
              <a:ext cx="157325" cy="199450"/>
            </a:xfrm>
            <a:custGeom>
              <a:avLst/>
              <a:gdLst/>
              <a:ahLst/>
              <a:cxnLst/>
              <a:rect l="l" t="t" r="r" b="b"/>
              <a:pathLst>
                <a:path w="6293" h="7978" extrusionOk="0">
                  <a:moveTo>
                    <a:pt x="908" y="1"/>
                  </a:moveTo>
                  <a:cubicBezTo>
                    <a:pt x="718" y="1"/>
                    <a:pt x="541" y="117"/>
                    <a:pt x="471" y="305"/>
                  </a:cubicBezTo>
                  <a:cubicBezTo>
                    <a:pt x="1" y="1570"/>
                    <a:pt x="42" y="2787"/>
                    <a:pt x="592" y="3916"/>
                  </a:cubicBezTo>
                  <a:cubicBezTo>
                    <a:pt x="1927" y="6651"/>
                    <a:pt x="5791" y="7904"/>
                    <a:pt x="5955" y="7955"/>
                  </a:cubicBezTo>
                  <a:cubicBezTo>
                    <a:pt x="6001" y="7971"/>
                    <a:pt x="6050" y="7977"/>
                    <a:pt x="6097" y="7977"/>
                  </a:cubicBezTo>
                  <a:cubicBezTo>
                    <a:pt x="6166" y="7977"/>
                    <a:pt x="6233" y="7962"/>
                    <a:pt x="6293" y="7932"/>
                  </a:cubicBezTo>
                  <a:cubicBezTo>
                    <a:pt x="6116" y="7647"/>
                    <a:pt x="5955" y="7337"/>
                    <a:pt x="5816" y="7007"/>
                  </a:cubicBezTo>
                  <a:lnTo>
                    <a:pt x="5793" y="6949"/>
                  </a:lnTo>
                  <a:lnTo>
                    <a:pt x="5761" y="6895"/>
                  </a:lnTo>
                  <a:cubicBezTo>
                    <a:pt x="5758" y="6890"/>
                    <a:pt x="5756" y="6888"/>
                    <a:pt x="5754" y="6883"/>
                  </a:cubicBezTo>
                  <a:cubicBezTo>
                    <a:pt x="5383" y="6737"/>
                    <a:pt x="4842" y="6497"/>
                    <a:pt x="4257" y="6168"/>
                  </a:cubicBezTo>
                  <a:cubicBezTo>
                    <a:pt x="3204" y="5577"/>
                    <a:pt x="2011" y="4691"/>
                    <a:pt x="1433" y="3504"/>
                  </a:cubicBezTo>
                  <a:cubicBezTo>
                    <a:pt x="994" y="2601"/>
                    <a:pt x="965" y="1661"/>
                    <a:pt x="1348" y="631"/>
                  </a:cubicBezTo>
                  <a:cubicBezTo>
                    <a:pt x="1438" y="390"/>
                    <a:pt x="1315" y="119"/>
                    <a:pt x="1073" y="31"/>
                  </a:cubicBezTo>
                  <a:cubicBezTo>
                    <a:pt x="1018" y="10"/>
                    <a:pt x="963" y="1"/>
                    <a:pt x="908"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0;p33"/>
            <p:cNvSpPr/>
            <p:nvPr/>
          </p:nvSpPr>
          <p:spPr>
            <a:xfrm>
              <a:off x="1293450" y="5096475"/>
              <a:ext cx="158225" cy="89450"/>
            </a:xfrm>
            <a:custGeom>
              <a:avLst/>
              <a:gdLst/>
              <a:ahLst/>
              <a:cxnLst/>
              <a:rect l="l" t="t" r="r" b="b"/>
              <a:pathLst>
                <a:path w="6329" h="3578" extrusionOk="0">
                  <a:moveTo>
                    <a:pt x="5222" y="0"/>
                  </a:moveTo>
                  <a:cubicBezTo>
                    <a:pt x="1749" y="0"/>
                    <a:pt x="193" y="2759"/>
                    <a:pt x="125" y="2883"/>
                  </a:cubicBezTo>
                  <a:cubicBezTo>
                    <a:pt x="0" y="3111"/>
                    <a:pt x="85" y="3395"/>
                    <a:pt x="311" y="3520"/>
                  </a:cubicBezTo>
                  <a:cubicBezTo>
                    <a:pt x="383" y="3559"/>
                    <a:pt x="459" y="3578"/>
                    <a:pt x="536" y="3578"/>
                  </a:cubicBezTo>
                  <a:cubicBezTo>
                    <a:pt x="702" y="3578"/>
                    <a:pt x="861" y="3490"/>
                    <a:pt x="946" y="3335"/>
                  </a:cubicBezTo>
                  <a:cubicBezTo>
                    <a:pt x="959" y="3314"/>
                    <a:pt x="1027" y="3193"/>
                    <a:pt x="1156" y="3017"/>
                  </a:cubicBezTo>
                  <a:cubicBezTo>
                    <a:pt x="1631" y="2362"/>
                    <a:pt x="2934" y="937"/>
                    <a:pt x="5233" y="937"/>
                  </a:cubicBezTo>
                  <a:cubicBezTo>
                    <a:pt x="5414" y="937"/>
                    <a:pt x="5600" y="946"/>
                    <a:pt x="5793" y="965"/>
                  </a:cubicBezTo>
                  <a:cubicBezTo>
                    <a:pt x="5809" y="966"/>
                    <a:pt x="5824" y="967"/>
                    <a:pt x="5839" y="967"/>
                  </a:cubicBezTo>
                  <a:cubicBezTo>
                    <a:pt x="6078" y="967"/>
                    <a:pt x="6283" y="786"/>
                    <a:pt x="6304" y="543"/>
                  </a:cubicBezTo>
                  <a:cubicBezTo>
                    <a:pt x="6329" y="287"/>
                    <a:pt x="6141" y="58"/>
                    <a:pt x="5884" y="33"/>
                  </a:cubicBezTo>
                  <a:cubicBezTo>
                    <a:pt x="5656" y="11"/>
                    <a:pt x="5435" y="0"/>
                    <a:pt x="5222"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71;p33"/>
            <p:cNvSpPr/>
            <p:nvPr/>
          </p:nvSpPr>
          <p:spPr>
            <a:xfrm>
              <a:off x="1054175" y="4481450"/>
              <a:ext cx="644075" cy="535675"/>
            </a:xfrm>
            <a:custGeom>
              <a:avLst/>
              <a:gdLst/>
              <a:ahLst/>
              <a:cxnLst/>
              <a:rect l="l" t="t" r="r" b="b"/>
              <a:pathLst>
                <a:path w="25763" h="21427" extrusionOk="0">
                  <a:moveTo>
                    <a:pt x="507" y="1"/>
                  </a:moveTo>
                  <a:cubicBezTo>
                    <a:pt x="454" y="1"/>
                    <a:pt x="399" y="10"/>
                    <a:pt x="346" y="31"/>
                  </a:cubicBezTo>
                  <a:cubicBezTo>
                    <a:pt x="115" y="122"/>
                    <a:pt x="0" y="382"/>
                    <a:pt x="89" y="613"/>
                  </a:cubicBezTo>
                  <a:cubicBezTo>
                    <a:pt x="90" y="615"/>
                    <a:pt x="90" y="617"/>
                    <a:pt x="93" y="619"/>
                  </a:cubicBezTo>
                  <a:lnTo>
                    <a:pt x="94" y="623"/>
                  </a:lnTo>
                  <a:cubicBezTo>
                    <a:pt x="891" y="2581"/>
                    <a:pt x="1919" y="4686"/>
                    <a:pt x="3379" y="6215"/>
                  </a:cubicBezTo>
                  <a:cubicBezTo>
                    <a:pt x="4834" y="7753"/>
                    <a:pt x="6571" y="8990"/>
                    <a:pt x="8423" y="9962"/>
                  </a:cubicBezTo>
                  <a:cubicBezTo>
                    <a:pt x="10279" y="10937"/>
                    <a:pt x="12376" y="11368"/>
                    <a:pt x="14371" y="11937"/>
                  </a:cubicBezTo>
                  <a:cubicBezTo>
                    <a:pt x="16370" y="12510"/>
                    <a:pt x="18401" y="12925"/>
                    <a:pt x="20421" y="13340"/>
                  </a:cubicBezTo>
                  <a:cubicBezTo>
                    <a:pt x="20927" y="13445"/>
                    <a:pt x="21429" y="13551"/>
                    <a:pt x="21930" y="13665"/>
                  </a:cubicBezTo>
                  <a:cubicBezTo>
                    <a:pt x="22433" y="13780"/>
                    <a:pt x="22928" y="13891"/>
                    <a:pt x="23391" y="14076"/>
                  </a:cubicBezTo>
                  <a:cubicBezTo>
                    <a:pt x="23857" y="14253"/>
                    <a:pt x="24298" y="14494"/>
                    <a:pt x="24656" y="14821"/>
                  </a:cubicBezTo>
                  <a:cubicBezTo>
                    <a:pt x="25014" y="15148"/>
                    <a:pt x="25270" y="15573"/>
                    <a:pt x="25348" y="16048"/>
                  </a:cubicBezTo>
                  <a:cubicBezTo>
                    <a:pt x="25431" y="16519"/>
                    <a:pt x="25346" y="17019"/>
                    <a:pt x="25171" y="17481"/>
                  </a:cubicBezTo>
                  <a:cubicBezTo>
                    <a:pt x="24992" y="17944"/>
                    <a:pt x="24747" y="18394"/>
                    <a:pt x="24416" y="18775"/>
                  </a:cubicBezTo>
                  <a:cubicBezTo>
                    <a:pt x="22744" y="20697"/>
                    <a:pt x="20874" y="21364"/>
                    <a:pt x="20897" y="21426"/>
                  </a:cubicBezTo>
                  <a:cubicBezTo>
                    <a:pt x="21347" y="21300"/>
                    <a:pt x="21781" y="21122"/>
                    <a:pt x="22197" y="20906"/>
                  </a:cubicBezTo>
                  <a:cubicBezTo>
                    <a:pt x="23124" y="20423"/>
                    <a:pt x="23963" y="19764"/>
                    <a:pt x="24633" y="18948"/>
                  </a:cubicBezTo>
                  <a:cubicBezTo>
                    <a:pt x="24965" y="18540"/>
                    <a:pt x="25255" y="18090"/>
                    <a:pt x="25456" y="17593"/>
                  </a:cubicBezTo>
                  <a:cubicBezTo>
                    <a:pt x="25654" y="17098"/>
                    <a:pt x="25763" y="16544"/>
                    <a:pt x="25678" y="15994"/>
                  </a:cubicBezTo>
                  <a:cubicBezTo>
                    <a:pt x="25633" y="15720"/>
                    <a:pt x="25545" y="15452"/>
                    <a:pt x="25411" y="15209"/>
                  </a:cubicBezTo>
                  <a:cubicBezTo>
                    <a:pt x="25276" y="14965"/>
                    <a:pt x="25101" y="14748"/>
                    <a:pt x="24903" y="14559"/>
                  </a:cubicBezTo>
                  <a:cubicBezTo>
                    <a:pt x="24505" y="14182"/>
                    <a:pt x="24027" y="13912"/>
                    <a:pt x="23534" y="13713"/>
                  </a:cubicBezTo>
                  <a:cubicBezTo>
                    <a:pt x="23041" y="13508"/>
                    <a:pt x="22526" y="13383"/>
                    <a:pt x="22027" y="13259"/>
                  </a:cubicBezTo>
                  <a:cubicBezTo>
                    <a:pt x="21523" y="13134"/>
                    <a:pt x="21020" y="13019"/>
                    <a:pt x="20516" y="12904"/>
                  </a:cubicBezTo>
                  <a:cubicBezTo>
                    <a:pt x="18501" y="12453"/>
                    <a:pt x="16494" y="12002"/>
                    <a:pt x="14531" y="11402"/>
                  </a:cubicBezTo>
                  <a:cubicBezTo>
                    <a:pt x="12571" y="10804"/>
                    <a:pt x="10526" y="10349"/>
                    <a:pt x="8742" y="9370"/>
                  </a:cubicBezTo>
                  <a:cubicBezTo>
                    <a:pt x="6959" y="8394"/>
                    <a:pt x="5313" y="7170"/>
                    <a:pt x="3953" y="5680"/>
                  </a:cubicBezTo>
                  <a:cubicBezTo>
                    <a:pt x="2589" y="4195"/>
                    <a:pt x="1655" y="2167"/>
                    <a:pt x="929" y="289"/>
                  </a:cubicBezTo>
                  <a:cubicBezTo>
                    <a:pt x="860" y="111"/>
                    <a:pt x="689" y="1"/>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72;p33"/>
            <p:cNvSpPr/>
            <p:nvPr/>
          </p:nvSpPr>
          <p:spPr>
            <a:xfrm>
              <a:off x="1037600" y="4445075"/>
              <a:ext cx="66200" cy="68800"/>
            </a:xfrm>
            <a:custGeom>
              <a:avLst/>
              <a:gdLst/>
              <a:ahLst/>
              <a:cxnLst/>
              <a:rect l="l" t="t" r="r" b="b"/>
              <a:pathLst>
                <a:path w="2648" h="2752" extrusionOk="0">
                  <a:moveTo>
                    <a:pt x="527" y="1"/>
                  </a:moveTo>
                  <a:lnTo>
                    <a:pt x="1" y="2752"/>
                  </a:lnTo>
                  <a:lnTo>
                    <a:pt x="2647" y="1832"/>
                  </a:lnTo>
                  <a:lnTo>
                    <a:pt x="5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3;p33"/>
            <p:cNvSpPr/>
            <p:nvPr/>
          </p:nvSpPr>
          <p:spPr>
            <a:xfrm>
              <a:off x="904050" y="4206000"/>
              <a:ext cx="122100" cy="398800"/>
            </a:xfrm>
            <a:custGeom>
              <a:avLst/>
              <a:gdLst/>
              <a:ahLst/>
              <a:cxnLst/>
              <a:rect l="l" t="t" r="r" b="b"/>
              <a:pathLst>
                <a:path w="4884" h="15952" extrusionOk="0">
                  <a:moveTo>
                    <a:pt x="1230" y="0"/>
                  </a:moveTo>
                  <a:lnTo>
                    <a:pt x="1230" y="0"/>
                  </a:lnTo>
                  <a:cubicBezTo>
                    <a:pt x="1230" y="1"/>
                    <a:pt x="0" y="5555"/>
                    <a:pt x="1943" y="11168"/>
                  </a:cubicBezTo>
                  <a:cubicBezTo>
                    <a:pt x="2194" y="11897"/>
                    <a:pt x="3661" y="15952"/>
                    <a:pt x="4425" y="15952"/>
                  </a:cubicBezTo>
                  <a:cubicBezTo>
                    <a:pt x="4472" y="15952"/>
                    <a:pt x="4517" y="15936"/>
                    <a:pt x="4558" y="15903"/>
                  </a:cubicBezTo>
                  <a:cubicBezTo>
                    <a:pt x="4786" y="15801"/>
                    <a:pt x="4884" y="15532"/>
                    <a:pt x="4775" y="15307"/>
                  </a:cubicBezTo>
                  <a:cubicBezTo>
                    <a:pt x="3647" y="12975"/>
                    <a:pt x="1061" y="8184"/>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74;p33"/>
            <p:cNvSpPr/>
            <p:nvPr/>
          </p:nvSpPr>
          <p:spPr>
            <a:xfrm>
              <a:off x="977100" y="4569750"/>
              <a:ext cx="63925" cy="69675"/>
            </a:xfrm>
            <a:custGeom>
              <a:avLst/>
              <a:gdLst/>
              <a:ahLst/>
              <a:cxnLst/>
              <a:rect l="l" t="t" r="r" b="b"/>
              <a:pathLst>
                <a:path w="2557" h="2787" extrusionOk="0">
                  <a:moveTo>
                    <a:pt x="2557" y="1"/>
                  </a:moveTo>
                  <a:lnTo>
                    <a:pt x="0" y="1145"/>
                  </a:lnTo>
                  <a:lnTo>
                    <a:pt x="2270" y="2787"/>
                  </a:lnTo>
                  <a:lnTo>
                    <a:pt x="25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75;p33"/>
            <p:cNvSpPr/>
            <p:nvPr/>
          </p:nvSpPr>
          <p:spPr>
            <a:xfrm>
              <a:off x="1266550" y="3914400"/>
              <a:ext cx="185375" cy="391750"/>
            </a:xfrm>
            <a:custGeom>
              <a:avLst/>
              <a:gdLst/>
              <a:ahLst/>
              <a:cxnLst/>
              <a:rect l="l" t="t" r="r" b="b"/>
              <a:pathLst>
                <a:path w="7415" h="15670" extrusionOk="0">
                  <a:moveTo>
                    <a:pt x="494" y="1"/>
                  </a:moveTo>
                  <a:cubicBezTo>
                    <a:pt x="494" y="1"/>
                    <a:pt x="1401" y="1869"/>
                    <a:pt x="783" y="4280"/>
                  </a:cubicBezTo>
                  <a:lnTo>
                    <a:pt x="716" y="4643"/>
                  </a:lnTo>
                  <a:cubicBezTo>
                    <a:pt x="692" y="4765"/>
                    <a:pt x="661" y="4884"/>
                    <a:pt x="635" y="5004"/>
                  </a:cubicBezTo>
                  <a:lnTo>
                    <a:pt x="466" y="5729"/>
                  </a:lnTo>
                  <a:cubicBezTo>
                    <a:pt x="408" y="5974"/>
                    <a:pt x="350" y="6219"/>
                    <a:pt x="307" y="6468"/>
                  </a:cubicBezTo>
                  <a:cubicBezTo>
                    <a:pt x="284" y="6590"/>
                    <a:pt x="257" y="6713"/>
                    <a:pt x="237" y="6838"/>
                  </a:cubicBezTo>
                  <a:lnTo>
                    <a:pt x="180" y="7212"/>
                  </a:lnTo>
                  <a:cubicBezTo>
                    <a:pt x="36" y="8212"/>
                    <a:pt x="1" y="9240"/>
                    <a:pt x="161" y="10261"/>
                  </a:cubicBezTo>
                  <a:cubicBezTo>
                    <a:pt x="315" y="11276"/>
                    <a:pt x="713" y="12288"/>
                    <a:pt x="1377" y="13115"/>
                  </a:cubicBezTo>
                  <a:cubicBezTo>
                    <a:pt x="2040" y="13945"/>
                    <a:pt x="2945" y="14555"/>
                    <a:pt x="3909" y="14951"/>
                  </a:cubicBezTo>
                  <a:cubicBezTo>
                    <a:pt x="4876" y="15350"/>
                    <a:pt x="5897" y="15561"/>
                    <a:pt x="6917" y="15667"/>
                  </a:cubicBezTo>
                  <a:cubicBezTo>
                    <a:pt x="6932" y="15668"/>
                    <a:pt x="6947" y="15669"/>
                    <a:pt x="6962" y="15669"/>
                  </a:cubicBezTo>
                  <a:cubicBezTo>
                    <a:pt x="7180" y="15669"/>
                    <a:pt x="7368" y="15503"/>
                    <a:pt x="7391" y="15281"/>
                  </a:cubicBezTo>
                  <a:cubicBezTo>
                    <a:pt x="7415" y="15044"/>
                    <a:pt x="7242" y="14832"/>
                    <a:pt x="7005" y="14808"/>
                  </a:cubicBezTo>
                  <a:cubicBezTo>
                    <a:pt x="7000" y="14807"/>
                    <a:pt x="6993" y="14807"/>
                    <a:pt x="6988" y="14807"/>
                  </a:cubicBezTo>
                  <a:cubicBezTo>
                    <a:pt x="6028" y="14742"/>
                    <a:pt x="5073" y="14579"/>
                    <a:pt x="4186" y="14248"/>
                  </a:cubicBezTo>
                  <a:cubicBezTo>
                    <a:pt x="3300" y="13920"/>
                    <a:pt x="2484" y="13410"/>
                    <a:pt x="1875" y="12702"/>
                  </a:cubicBezTo>
                  <a:cubicBezTo>
                    <a:pt x="1265" y="11995"/>
                    <a:pt x="869" y="11107"/>
                    <a:pt x="692" y="10166"/>
                  </a:cubicBezTo>
                  <a:cubicBezTo>
                    <a:pt x="510" y="9223"/>
                    <a:pt x="502" y="8238"/>
                    <a:pt x="610" y="7266"/>
                  </a:cubicBezTo>
                  <a:lnTo>
                    <a:pt x="651" y="6901"/>
                  </a:lnTo>
                  <a:cubicBezTo>
                    <a:pt x="666" y="6780"/>
                    <a:pt x="688" y="6657"/>
                    <a:pt x="705" y="6537"/>
                  </a:cubicBezTo>
                  <a:cubicBezTo>
                    <a:pt x="739" y="6294"/>
                    <a:pt x="786" y="6052"/>
                    <a:pt x="834" y="5810"/>
                  </a:cubicBezTo>
                  <a:lnTo>
                    <a:pt x="978" y="5076"/>
                  </a:lnTo>
                  <a:cubicBezTo>
                    <a:pt x="1000" y="4952"/>
                    <a:pt x="1028" y="4829"/>
                    <a:pt x="1046" y="4705"/>
                  </a:cubicBezTo>
                  <a:lnTo>
                    <a:pt x="1103" y="4332"/>
                  </a:lnTo>
                  <a:cubicBezTo>
                    <a:pt x="1242" y="3340"/>
                    <a:pt x="1306" y="2315"/>
                    <a:pt x="1088" y="1315"/>
                  </a:cubicBezTo>
                  <a:cubicBezTo>
                    <a:pt x="978" y="848"/>
                    <a:pt x="796" y="386"/>
                    <a:pt x="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76;p33"/>
            <p:cNvSpPr/>
            <p:nvPr/>
          </p:nvSpPr>
          <p:spPr>
            <a:xfrm>
              <a:off x="1429050" y="4259375"/>
              <a:ext cx="61700" cy="70000"/>
            </a:xfrm>
            <a:custGeom>
              <a:avLst/>
              <a:gdLst/>
              <a:ahLst/>
              <a:cxnLst/>
              <a:rect l="l" t="t" r="r" b="b"/>
              <a:pathLst>
                <a:path w="2468" h="2800" extrusionOk="0">
                  <a:moveTo>
                    <a:pt x="87" y="0"/>
                  </a:moveTo>
                  <a:lnTo>
                    <a:pt x="0" y="2800"/>
                  </a:lnTo>
                  <a:lnTo>
                    <a:pt x="2468" y="1476"/>
                  </a:lnTo>
                  <a:lnTo>
                    <a:pt x="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77;p33"/>
            <p:cNvSpPr/>
            <p:nvPr/>
          </p:nvSpPr>
          <p:spPr>
            <a:xfrm>
              <a:off x="1226125" y="4938625"/>
              <a:ext cx="206500" cy="68850"/>
            </a:xfrm>
            <a:custGeom>
              <a:avLst/>
              <a:gdLst/>
              <a:ahLst/>
              <a:cxnLst/>
              <a:rect l="l" t="t" r="r" b="b"/>
              <a:pathLst>
                <a:path w="8260" h="2754" extrusionOk="0">
                  <a:moveTo>
                    <a:pt x="527" y="0"/>
                  </a:moveTo>
                  <a:cubicBezTo>
                    <a:pt x="392" y="0"/>
                    <a:pt x="258" y="58"/>
                    <a:pt x="166" y="170"/>
                  </a:cubicBezTo>
                  <a:cubicBezTo>
                    <a:pt x="1" y="369"/>
                    <a:pt x="28" y="664"/>
                    <a:pt x="227" y="828"/>
                  </a:cubicBezTo>
                  <a:cubicBezTo>
                    <a:pt x="333" y="917"/>
                    <a:pt x="2596" y="2753"/>
                    <a:pt x="6298" y="2753"/>
                  </a:cubicBezTo>
                  <a:cubicBezTo>
                    <a:pt x="6782" y="2753"/>
                    <a:pt x="7291" y="2722"/>
                    <a:pt x="7823" y="2651"/>
                  </a:cubicBezTo>
                  <a:cubicBezTo>
                    <a:pt x="8080" y="2617"/>
                    <a:pt x="8259" y="2382"/>
                    <a:pt x="8226" y="2126"/>
                  </a:cubicBezTo>
                  <a:cubicBezTo>
                    <a:pt x="8194" y="1890"/>
                    <a:pt x="7994" y="1720"/>
                    <a:pt x="7763" y="1720"/>
                  </a:cubicBezTo>
                  <a:cubicBezTo>
                    <a:pt x="7742" y="1720"/>
                    <a:pt x="7721" y="1721"/>
                    <a:pt x="7699" y="1724"/>
                  </a:cubicBezTo>
                  <a:cubicBezTo>
                    <a:pt x="7221" y="1788"/>
                    <a:pt x="6763" y="1816"/>
                    <a:pt x="6327" y="1816"/>
                  </a:cubicBezTo>
                  <a:cubicBezTo>
                    <a:pt x="2947" y="1816"/>
                    <a:pt x="848" y="126"/>
                    <a:pt x="824" y="107"/>
                  </a:cubicBezTo>
                  <a:cubicBezTo>
                    <a:pt x="737" y="35"/>
                    <a:pt x="631" y="0"/>
                    <a:pt x="527"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78;p33"/>
            <p:cNvSpPr/>
            <p:nvPr/>
          </p:nvSpPr>
          <p:spPr>
            <a:xfrm>
              <a:off x="1347125" y="4342625"/>
              <a:ext cx="184925" cy="94375"/>
            </a:xfrm>
            <a:custGeom>
              <a:avLst/>
              <a:gdLst/>
              <a:ahLst/>
              <a:cxnLst/>
              <a:rect l="l" t="t" r="r" b="b"/>
              <a:pathLst>
                <a:path w="7397" h="3775" extrusionOk="0">
                  <a:moveTo>
                    <a:pt x="6183" y="1"/>
                  </a:moveTo>
                  <a:cubicBezTo>
                    <a:pt x="4874" y="1"/>
                    <a:pt x="3497" y="454"/>
                    <a:pt x="2153" y="1334"/>
                  </a:cubicBezTo>
                  <a:cubicBezTo>
                    <a:pt x="954" y="2117"/>
                    <a:pt x="203" y="2960"/>
                    <a:pt x="172" y="2996"/>
                  </a:cubicBezTo>
                  <a:cubicBezTo>
                    <a:pt x="1" y="3189"/>
                    <a:pt x="18" y="3485"/>
                    <a:pt x="211" y="3656"/>
                  </a:cubicBezTo>
                  <a:cubicBezTo>
                    <a:pt x="301" y="3736"/>
                    <a:pt x="411" y="3774"/>
                    <a:pt x="522" y="3774"/>
                  </a:cubicBezTo>
                  <a:cubicBezTo>
                    <a:pt x="651" y="3774"/>
                    <a:pt x="780" y="3721"/>
                    <a:pt x="873" y="3616"/>
                  </a:cubicBezTo>
                  <a:cubicBezTo>
                    <a:pt x="898" y="3588"/>
                    <a:pt x="3289" y="937"/>
                    <a:pt x="6174" y="937"/>
                  </a:cubicBezTo>
                  <a:cubicBezTo>
                    <a:pt x="6390" y="937"/>
                    <a:pt x="6609" y="951"/>
                    <a:pt x="6829" y="983"/>
                  </a:cubicBezTo>
                  <a:cubicBezTo>
                    <a:pt x="6852" y="986"/>
                    <a:pt x="6874" y="988"/>
                    <a:pt x="6896" y="988"/>
                  </a:cubicBezTo>
                  <a:cubicBezTo>
                    <a:pt x="7125" y="988"/>
                    <a:pt x="7326" y="820"/>
                    <a:pt x="7359" y="587"/>
                  </a:cubicBezTo>
                  <a:cubicBezTo>
                    <a:pt x="7397" y="331"/>
                    <a:pt x="7220" y="94"/>
                    <a:pt x="6964" y="56"/>
                  </a:cubicBezTo>
                  <a:cubicBezTo>
                    <a:pt x="6707" y="19"/>
                    <a:pt x="6446" y="1"/>
                    <a:pt x="6183"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9;p33"/>
            <p:cNvSpPr/>
            <p:nvPr/>
          </p:nvSpPr>
          <p:spPr>
            <a:xfrm>
              <a:off x="1440275" y="4167625"/>
              <a:ext cx="94725" cy="64750"/>
            </a:xfrm>
            <a:custGeom>
              <a:avLst/>
              <a:gdLst/>
              <a:ahLst/>
              <a:cxnLst/>
              <a:rect l="l" t="t" r="r" b="b"/>
              <a:pathLst>
                <a:path w="3789" h="2590" extrusionOk="0">
                  <a:moveTo>
                    <a:pt x="0" y="1"/>
                  </a:moveTo>
                  <a:lnTo>
                    <a:pt x="0" y="1"/>
                  </a:lnTo>
                  <a:cubicBezTo>
                    <a:pt x="190" y="1473"/>
                    <a:pt x="545" y="2590"/>
                    <a:pt x="1977" y="2590"/>
                  </a:cubicBezTo>
                  <a:cubicBezTo>
                    <a:pt x="3408" y="2590"/>
                    <a:pt x="3788" y="1707"/>
                    <a:pt x="3788" y="1707"/>
                  </a:cubicBezTo>
                  <a:lnTo>
                    <a:pt x="3102" y="1609"/>
                  </a:lnTo>
                  <a:lnTo>
                    <a:pt x="2209" y="2117"/>
                  </a:lnTo>
                  <a:cubicBezTo>
                    <a:pt x="2209" y="2117"/>
                    <a:pt x="1648" y="2012"/>
                    <a:pt x="1123" y="1699"/>
                  </a:cubicBezTo>
                  <a:cubicBezTo>
                    <a:pt x="598" y="1386"/>
                    <a:pt x="0" y="1"/>
                    <a:pt x="0" y="1"/>
                  </a:cubicBezTo>
                  <a:close/>
                </a:path>
              </a:pathLst>
            </a:custGeom>
            <a:solidFill>
              <a:srgbClr val="008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80;p33"/>
            <p:cNvSpPr/>
            <p:nvPr/>
          </p:nvSpPr>
          <p:spPr>
            <a:xfrm>
              <a:off x="1438900" y="4145900"/>
              <a:ext cx="102825" cy="80950"/>
            </a:xfrm>
            <a:custGeom>
              <a:avLst/>
              <a:gdLst/>
              <a:ahLst/>
              <a:cxnLst/>
              <a:rect l="l" t="t" r="r" b="b"/>
              <a:pathLst>
                <a:path w="4113" h="3238" extrusionOk="0">
                  <a:moveTo>
                    <a:pt x="480" y="1"/>
                  </a:moveTo>
                  <a:cubicBezTo>
                    <a:pt x="472" y="1"/>
                    <a:pt x="465" y="1"/>
                    <a:pt x="457" y="1"/>
                  </a:cubicBezTo>
                  <a:cubicBezTo>
                    <a:pt x="199" y="15"/>
                    <a:pt x="0" y="235"/>
                    <a:pt x="15" y="493"/>
                  </a:cubicBezTo>
                  <a:cubicBezTo>
                    <a:pt x="22" y="610"/>
                    <a:pt x="66" y="1268"/>
                    <a:pt x="338" y="1913"/>
                  </a:cubicBezTo>
                  <a:cubicBezTo>
                    <a:pt x="531" y="2371"/>
                    <a:pt x="836" y="2821"/>
                    <a:pt x="1324" y="3063"/>
                  </a:cubicBezTo>
                  <a:cubicBezTo>
                    <a:pt x="1557" y="3180"/>
                    <a:pt x="1809" y="3238"/>
                    <a:pt x="2078" y="3238"/>
                  </a:cubicBezTo>
                  <a:cubicBezTo>
                    <a:pt x="2604" y="3238"/>
                    <a:pt x="3194" y="3016"/>
                    <a:pt x="3843" y="2576"/>
                  </a:cubicBezTo>
                  <a:cubicBezTo>
                    <a:pt x="4057" y="2430"/>
                    <a:pt x="4113" y="2141"/>
                    <a:pt x="3968" y="1926"/>
                  </a:cubicBezTo>
                  <a:cubicBezTo>
                    <a:pt x="3878" y="1793"/>
                    <a:pt x="3730" y="1721"/>
                    <a:pt x="3580" y="1721"/>
                  </a:cubicBezTo>
                  <a:cubicBezTo>
                    <a:pt x="3489" y="1721"/>
                    <a:pt x="3398" y="1747"/>
                    <a:pt x="3318" y="1802"/>
                  </a:cubicBezTo>
                  <a:cubicBezTo>
                    <a:pt x="2956" y="2046"/>
                    <a:pt x="2485" y="2298"/>
                    <a:pt x="2081" y="2298"/>
                  </a:cubicBezTo>
                  <a:cubicBezTo>
                    <a:pt x="1961" y="2298"/>
                    <a:pt x="1847" y="2276"/>
                    <a:pt x="1743" y="2225"/>
                  </a:cubicBezTo>
                  <a:cubicBezTo>
                    <a:pt x="1530" y="2120"/>
                    <a:pt x="1369" y="1905"/>
                    <a:pt x="1252" y="1656"/>
                  </a:cubicBezTo>
                  <a:cubicBezTo>
                    <a:pt x="1043" y="1220"/>
                    <a:pt x="962" y="679"/>
                    <a:pt x="950" y="443"/>
                  </a:cubicBezTo>
                  <a:cubicBezTo>
                    <a:pt x="945" y="368"/>
                    <a:pt x="924" y="298"/>
                    <a:pt x="889" y="237"/>
                  </a:cubicBezTo>
                  <a:cubicBezTo>
                    <a:pt x="839" y="150"/>
                    <a:pt x="761" y="81"/>
                    <a:pt x="668" y="40"/>
                  </a:cubicBezTo>
                  <a:cubicBezTo>
                    <a:pt x="610" y="15"/>
                    <a:pt x="546" y="1"/>
                    <a:pt x="480"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1;p33"/>
            <p:cNvSpPr/>
            <p:nvPr/>
          </p:nvSpPr>
          <p:spPr>
            <a:xfrm>
              <a:off x="1196350" y="4033075"/>
              <a:ext cx="64000" cy="318200"/>
            </a:xfrm>
            <a:custGeom>
              <a:avLst/>
              <a:gdLst/>
              <a:ahLst/>
              <a:cxnLst/>
              <a:rect l="l" t="t" r="r" b="b"/>
              <a:pathLst>
                <a:path w="2560" h="12728" extrusionOk="0">
                  <a:moveTo>
                    <a:pt x="1162" y="0"/>
                  </a:moveTo>
                  <a:lnTo>
                    <a:pt x="1162" y="0"/>
                  </a:lnTo>
                  <a:cubicBezTo>
                    <a:pt x="818" y="3598"/>
                    <a:pt x="0" y="9082"/>
                    <a:pt x="2559" y="12728"/>
                  </a:cubicBezTo>
                  <a:cubicBezTo>
                    <a:pt x="2558" y="12725"/>
                    <a:pt x="2558" y="12724"/>
                    <a:pt x="2557" y="12720"/>
                  </a:cubicBezTo>
                  <a:cubicBezTo>
                    <a:pt x="921" y="8774"/>
                    <a:pt x="1162" y="1"/>
                    <a:pt x="1162" y="0"/>
                  </a:cubicBezTo>
                  <a:close/>
                </a:path>
              </a:pathLst>
            </a:custGeom>
            <a:solidFill>
              <a:srgbClr val="008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2;p33"/>
            <p:cNvSpPr/>
            <p:nvPr/>
          </p:nvSpPr>
          <p:spPr>
            <a:xfrm>
              <a:off x="862300" y="4592800"/>
              <a:ext cx="203400" cy="190750"/>
            </a:xfrm>
            <a:custGeom>
              <a:avLst/>
              <a:gdLst/>
              <a:ahLst/>
              <a:cxnLst/>
              <a:rect l="l" t="t" r="r" b="b"/>
              <a:pathLst>
                <a:path w="8136" h="7630" extrusionOk="0">
                  <a:moveTo>
                    <a:pt x="519" y="1"/>
                  </a:moveTo>
                  <a:cubicBezTo>
                    <a:pt x="313" y="1"/>
                    <a:pt x="124" y="137"/>
                    <a:pt x="68" y="347"/>
                  </a:cubicBezTo>
                  <a:cubicBezTo>
                    <a:pt x="1" y="596"/>
                    <a:pt x="148" y="853"/>
                    <a:pt x="398" y="920"/>
                  </a:cubicBezTo>
                  <a:cubicBezTo>
                    <a:pt x="3501" y="1759"/>
                    <a:pt x="5824" y="3916"/>
                    <a:pt x="7116" y="7156"/>
                  </a:cubicBezTo>
                  <a:cubicBezTo>
                    <a:pt x="7192" y="7349"/>
                    <a:pt x="7221" y="7421"/>
                    <a:pt x="7307" y="7502"/>
                  </a:cubicBezTo>
                  <a:cubicBezTo>
                    <a:pt x="7398" y="7587"/>
                    <a:pt x="7514" y="7629"/>
                    <a:pt x="7630" y="7629"/>
                  </a:cubicBezTo>
                  <a:cubicBezTo>
                    <a:pt x="7706" y="7629"/>
                    <a:pt x="7782" y="7611"/>
                    <a:pt x="7850" y="7574"/>
                  </a:cubicBezTo>
                  <a:cubicBezTo>
                    <a:pt x="7894" y="7551"/>
                    <a:pt x="7934" y="7521"/>
                    <a:pt x="7969" y="7483"/>
                  </a:cubicBezTo>
                  <a:cubicBezTo>
                    <a:pt x="8117" y="7327"/>
                    <a:pt x="8136" y="7097"/>
                    <a:pt x="8031" y="6922"/>
                  </a:cubicBezTo>
                  <a:cubicBezTo>
                    <a:pt x="8020" y="6896"/>
                    <a:pt x="8006" y="6858"/>
                    <a:pt x="7986" y="6810"/>
                  </a:cubicBezTo>
                  <a:cubicBezTo>
                    <a:pt x="6600" y="3335"/>
                    <a:pt x="3992" y="922"/>
                    <a:pt x="642" y="17"/>
                  </a:cubicBezTo>
                  <a:cubicBezTo>
                    <a:pt x="601" y="6"/>
                    <a:pt x="560" y="1"/>
                    <a:pt x="519"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83;p33"/>
            <p:cNvSpPr/>
            <p:nvPr/>
          </p:nvSpPr>
          <p:spPr>
            <a:xfrm>
              <a:off x="1652550" y="4733475"/>
              <a:ext cx="164925" cy="274875"/>
            </a:xfrm>
            <a:custGeom>
              <a:avLst/>
              <a:gdLst/>
              <a:ahLst/>
              <a:cxnLst/>
              <a:rect l="l" t="t" r="r" b="b"/>
              <a:pathLst>
                <a:path w="6597" h="10995" extrusionOk="0">
                  <a:moveTo>
                    <a:pt x="22" y="1"/>
                  </a:moveTo>
                  <a:lnTo>
                    <a:pt x="1" y="92"/>
                  </a:lnTo>
                  <a:cubicBezTo>
                    <a:pt x="5357" y="2479"/>
                    <a:pt x="5188" y="6853"/>
                    <a:pt x="1740" y="10926"/>
                  </a:cubicBezTo>
                  <a:lnTo>
                    <a:pt x="1804" y="10994"/>
                  </a:lnTo>
                  <a:cubicBezTo>
                    <a:pt x="5855" y="7626"/>
                    <a:pt x="6596" y="505"/>
                    <a:pt x="22"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4;p33"/>
            <p:cNvSpPr/>
            <p:nvPr/>
          </p:nvSpPr>
          <p:spPr>
            <a:xfrm>
              <a:off x="1028350" y="3988450"/>
              <a:ext cx="167075" cy="287025"/>
            </a:xfrm>
            <a:custGeom>
              <a:avLst/>
              <a:gdLst/>
              <a:ahLst/>
              <a:cxnLst/>
              <a:rect l="l" t="t" r="r" b="b"/>
              <a:pathLst>
                <a:path w="6683" h="11481" extrusionOk="0">
                  <a:moveTo>
                    <a:pt x="6638" y="1"/>
                  </a:moveTo>
                  <a:cubicBezTo>
                    <a:pt x="2236" y="1306"/>
                    <a:pt x="0" y="7538"/>
                    <a:pt x="2121" y="11481"/>
                  </a:cubicBezTo>
                  <a:lnTo>
                    <a:pt x="2202" y="11433"/>
                  </a:lnTo>
                  <a:cubicBezTo>
                    <a:pt x="1354" y="9548"/>
                    <a:pt x="1763" y="7332"/>
                    <a:pt x="2487" y="5476"/>
                  </a:cubicBezTo>
                  <a:cubicBezTo>
                    <a:pt x="3415" y="3365"/>
                    <a:pt x="4991" y="1632"/>
                    <a:pt x="6683" y="83"/>
                  </a:cubicBezTo>
                  <a:lnTo>
                    <a:pt x="6638" y="1"/>
                  </a:ln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5;p33"/>
            <p:cNvSpPr/>
            <p:nvPr/>
          </p:nvSpPr>
          <p:spPr>
            <a:xfrm>
              <a:off x="1588450" y="3788900"/>
              <a:ext cx="174600" cy="508500"/>
            </a:xfrm>
            <a:custGeom>
              <a:avLst/>
              <a:gdLst/>
              <a:ahLst/>
              <a:cxnLst/>
              <a:rect l="l" t="t" r="r" b="b"/>
              <a:pathLst>
                <a:path w="6984" h="20340" extrusionOk="0">
                  <a:moveTo>
                    <a:pt x="5725" y="0"/>
                  </a:moveTo>
                  <a:lnTo>
                    <a:pt x="5633" y="14"/>
                  </a:lnTo>
                  <a:cubicBezTo>
                    <a:pt x="6158" y="6551"/>
                    <a:pt x="5683" y="15993"/>
                    <a:pt x="1" y="20256"/>
                  </a:cubicBezTo>
                  <a:lnTo>
                    <a:pt x="43" y="20340"/>
                  </a:lnTo>
                  <a:cubicBezTo>
                    <a:pt x="6983" y="17720"/>
                    <a:pt x="6702" y="6110"/>
                    <a:pt x="5725"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86;p33"/>
            <p:cNvSpPr/>
            <p:nvPr/>
          </p:nvSpPr>
          <p:spPr>
            <a:xfrm>
              <a:off x="1180725" y="5076550"/>
              <a:ext cx="149425" cy="109725"/>
            </a:xfrm>
            <a:custGeom>
              <a:avLst/>
              <a:gdLst/>
              <a:ahLst/>
              <a:cxnLst/>
              <a:rect l="l" t="t" r="r" b="b"/>
              <a:pathLst>
                <a:path w="5977" h="4389" extrusionOk="0">
                  <a:moveTo>
                    <a:pt x="5311" y="0"/>
                  </a:moveTo>
                  <a:cubicBezTo>
                    <a:pt x="2877" y="0"/>
                    <a:pt x="910" y="2249"/>
                    <a:pt x="0" y="4361"/>
                  </a:cubicBezTo>
                  <a:lnTo>
                    <a:pt x="56" y="4388"/>
                  </a:lnTo>
                  <a:cubicBezTo>
                    <a:pt x="1409" y="2031"/>
                    <a:pt x="3466" y="931"/>
                    <a:pt x="5977" y="119"/>
                  </a:cubicBezTo>
                  <a:lnTo>
                    <a:pt x="5977" y="56"/>
                  </a:lnTo>
                  <a:cubicBezTo>
                    <a:pt x="5751" y="18"/>
                    <a:pt x="5529" y="0"/>
                    <a:pt x="5311"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387;p33"/>
          <p:cNvGrpSpPr/>
          <p:nvPr/>
        </p:nvGrpSpPr>
        <p:grpSpPr>
          <a:xfrm>
            <a:off x="4572000" y="3930700"/>
            <a:ext cx="570928" cy="865497"/>
            <a:chOff x="6006275" y="3962125"/>
            <a:chExt cx="837875" cy="1270175"/>
          </a:xfrm>
        </p:grpSpPr>
        <p:sp>
          <p:nvSpPr>
            <p:cNvPr id="52" name="Google Shape;388;p33"/>
            <p:cNvSpPr/>
            <p:nvPr/>
          </p:nvSpPr>
          <p:spPr>
            <a:xfrm>
              <a:off x="6006275" y="3962125"/>
              <a:ext cx="837875" cy="1270175"/>
            </a:xfrm>
            <a:custGeom>
              <a:avLst/>
              <a:gdLst/>
              <a:ahLst/>
              <a:cxnLst/>
              <a:rect l="l" t="t" r="r" b="b"/>
              <a:pathLst>
                <a:path w="33515" h="50807" extrusionOk="0">
                  <a:moveTo>
                    <a:pt x="5202" y="1"/>
                  </a:moveTo>
                  <a:cubicBezTo>
                    <a:pt x="5220" y="3733"/>
                    <a:pt x="5080" y="7463"/>
                    <a:pt x="4834" y="11195"/>
                  </a:cubicBezTo>
                  <a:cubicBezTo>
                    <a:pt x="4793" y="11830"/>
                    <a:pt x="4748" y="12466"/>
                    <a:pt x="4701" y="13104"/>
                  </a:cubicBezTo>
                  <a:cubicBezTo>
                    <a:pt x="3951" y="23022"/>
                    <a:pt x="2479" y="32922"/>
                    <a:pt x="1092" y="42794"/>
                  </a:cubicBezTo>
                  <a:cubicBezTo>
                    <a:pt x="1001" y="43444"/>
                    <a:pt x="910" y="44093"/>
                    <a:pt x="820" y="44742"/>
                  </a:cubicBezTo>
                  <a:cubicBezTo>
                    <a:pt x="540" y="46764"/>
                    <a:pt x="263" y="48787"/>
                    <a:pt x="1" y="50807"/>
                  </a:cubicBezTo>
                  <a:lnTo>
                    <a:pt x="10831" y="50807"/>
                  </a:lnTo>
                  <a:cubicBezTo>
                    <a:pt x="10836" y="50762"/>
                    <a:pt x="10841" y="50737"/>
                    <a:pt x="10841" y="50734"/>
                  </a:cubicBezTo>
                  <a:cubicBezTo>
                    <a:pt x="11784" y="43397"/>
                    <a:pt x="14547" y="36369"/>
                    <a:pt x="18312" y="30000"/>
                  </a:cubicBezTo>
                  <a:cubicBezTo>
                    <a:pt x="18334" y="29963"/>
                    <a:pt x="18362" y="29920"/>
                    <a:pt x="18384" y="29883"/>
                  </a:cubicBezTo>
                  <a:cubicBezTo>
                    <a:pt x="20717" y="25948"/>
                    <a:pt x="23231" y="22092"/>
                    <a:pt x="25545" y="18134"/>
                  </a:cubicBezTo>
                  <a:cubicBezTo>
                    <a:pt x="25840" y="17628"/>
                    <a:pt x="26132" y="17120"/>
                    <a:pt x="26420" y="16611"/>
                  </a:cubicBezTo>
                  <a:cubicBezTo>
                    <a:pt x="27545" y="14625"/>
                    <a:pt x="28608" y="12606"/>
                    <a:pt x="29563" y="10533"/>
                  </a:cubicBezTo>
                  <a:cubicBezTo>
                    <a:pt x="29616" y="10420"/>
                    <a:pt x="29668" y="10309"/>
                    <a:pt x="29718" y="10197"/>
                  </a:cubicBezTo>
                  <a:cubicBezTo>
                    <a:pt x="29921" y="9750"/>
                    <a:pt x="30120" y="9301"/>
                    <a:pt x="30315" y="8848"/>
                  </a:cubicBezTo>
                  <a:cubicBezTo>
                    <a:pt x="31556" y="5962"/>
                    <a:pt x="32616" y="3004"/>
                    <a:pt x="33515" y="1"/>
                  </a:cubicBezTo>
                  <a:lnTo>
                    <a:pt x="25154" y="1"/>
                  </a:lnTo>
                  <a:cubicBezTo>
                    <a:pt x="24383" y="2470"/>
                    <a:pt x="23501" y="4910"/>
                    <a:pt x="22485" y="7317"/>
                  </a:cubicBezTo>
                  <a:cubicBezTo>
                    <a:pt x="22259" y="7853"/>
                    <a:pt x="22026" y="8388"/>
                    <a:pt x="21785" y="8919"/>
                  </a:cubicBezTo>
                  <a:cubicBezTo>
                    <a:pt x="21189" y="10251"/>
                    <a:pt x="20549" y="11569"/>
                    <a:pt x="19864" y="12876"/>
                  </a:cubicBezTo>
                  <a:cubicBezTo>
                    <a:pt x="17735" y="16928"/>
                    <a:pt x="16071" y="20014"/>
                    <a:pt x="14196" y="23605"/>
                  </a:cubicBezTo>
                  <a:cubicBezTo>
                    <a:pt x="14023" y="23933"/>
                    <a:pt x="13725" y="24078"/>
                    <a:pt x="13429" y="24078"/>
                  </a:cubicBezTo>
                  <a:cubicBezTo>
                    <a:pt x="12953" y="24078"/>
                    <a:pt x="12480" y="23702"/>
                    <a:pt x="12541" y="23108"/>
                  </a:cubicBezTo>
                  <a:cubicBezTo>
                    <a:pt x="12695" y="21628"/>
                    <a:pt x="12828" y="20212"/>
                    <a:pt x="12949" y="18759"/>
                  </a:cubicBezTo>
                  <a:cubicBezTo>
                    <a:pt x="12993" y="18227"/>
                    <a:pt x="13035" y="17691"/>
                    <a:pt x="13078" y="17144"/>
                  </a:cubicBezTo>
                  <a:cubicBezTo>
                    <a:pt x="13161" y="16020"/>
                    <a:pt x="13241" y="14853"/>
                    <a:pt x="13318" y="13602"/>
                  </a:cubicBezTo>
                  <a:cubicBezTo>
                    <a:pt x="13333" y="13344"/>
                    <a:pt x="13351" y="13079"/>
                    <a:pt x="13366" y="12815"/>
                  </a:cubicBezTo>
                  <a:cubicBezTo>
                    <a:pt x="13372" y="12682"/>
                    <a:pt x="13381" y="12548"/>
                    <a:pt x="13388" y="12417"/>
                  </a:cubicBezTo>
                  <a:cubicBezTo>
                    <a:pt x="13627" y="8285"/>
                    <a:pt x="13720" y="4139"/>
                    <a:pt x="13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89;p33"/>
            <p:cNvSpPr/>
            <p:nvPr/>
          </p:nvSpPr>
          <p:spPr>
            <a:xfrm>
              <a:off x="6030200" y="3962125"/>
              <a:ext cx="786875" cy="1270175"/>
            </a:xfrm>
            <a:custGeom>
              <a:avLst/>
              <a:gdLst/>
              <a:ahLst/>
              <a:cxnLst/>
              <a:rect l="l" t="t" r="r" b="b"/>
              <a:pathLst>
                <a:path w="31475" h="50807" extrusionOk="0">
                  <a:moveTo>
                    <a:pt x="5190" y="1"/>
                  </a:moveTo>
                  <a:cubicBezTo>
                    <a:pt x="5203" y="3212"/>
                    <a:pt x="5106" y="6421"/>
                    <a:pt x="4920" y="9627"/>
                  </a:cubicBezTo>
                  <a:cubicBezTo>
                    <a:pt x="4877" y="10423"/>
                    <a:pt x="4824" y="11220"/>
                    <a:pt x="4768" y="12017"/>
                  </a:cubicBezTo>
                  <a:cubicBezTo>
                    <a:pt x="4114" y="21437"/>
                    <a:pt x="2790" y="30798"/>
                    <a:pt x="1490" y="40001"/>
                  </a:cubicBezTo>
                  <a:cubicBezTo>
                    <a:pt x="1384" y="40759"/>
                    <a:pt x="1273" y="41518"/>
                    <a:pt x="1167" y="42280"/>
                  </a:cubicBezTo>
                  <a:cubicBezTo>
                    <a:pt x="1080" y="42899"/>
                    <a:pt x="994" y="43518"/>
                    <a:pt x="906" y="44138"/>
                  </a:cubicBezTo>
                  <a:cubicBezTo>
                    <a:pt x="596" y="46350"/>
                    <a:pt x="290" y="48580"/>
                    <a:pt x="1" y="50807"/>
                  </a:cubicBezTo>
                  <a:lnTo>
                    <a:pt x="8822" y="50807"/>
                  </a:lnTo>
                  <a:cubicBezTo>
                    <a:pt x="8827" y="50777"/>
                    <a:pt x="8832" y="50747"/>
                    <a:pt x="8837" y="50720"/>
                  </a:cubicBezTo>
                  <a:lnTo>
                    <a:pt x="8859" y="50593"/>
                  </a:lnTo>
                  <a:cubicBezTo>
                    <a:pt x="9120" y="48565"/>
                    <a:pt x="9522" y="46530"/>
                    <a:pt x="10058" y="44491"/>
                  </a:cubicBezTo>
                  <a:cubicBezTo>
                    <a:pt x="10219" y="43881"/>
                    <a:pt x="10391" y="43272"/>
                    <a:pt x="10577" y="42659"/>
                  </a:cubicBezTo>
                  <a:cubicBezTo>
                    <a:pt x="11911" y="38266"/>
                    <a:pt x="13877" y="33863"/>
                    <a:pt x="16459" y="29496"/>
                  </a:cubicBezTo>
                  <a:lnTo>
                    <a:pt x="16528" y="29381"/>
                  </a:lnTo>
                  <a:cubicBezTo>
                    <a:pt x="17619" y="27540"/>
                    <a:pt x="18763" y="25695"/>
                    <a:pt x="19870" y="23909"/>
                  </a:cubicBezTo>
                  <a:cubicBezTo>
                    <a:pt x="21866" y="20695"/>
                    <a:pt x="23913" y="17397"/>
                    <a:pt x="25725" y="14001"/>
                  </a:cubicBezTo>
                  <a:cubicBezTo>
                    <a:pt x="26024" y="13445"/>
                    <a:pt x="26316" y="12883"/>
                    <a:pt x="26599" y="12317"/>
                  </a:cubicBezTo>
                  <a:cubicBezTo>
                    <a:pt x="27024" y="11481"/>
                    <a:pt x="27431" y="10637"/>
                    <a:pt x="27815" y="9785"/>
                  </a:cubicBezTo>
                  <a:cubicBezTo>
                    <a:pt x="29205" y="6713"/>
                    <a:pt x="30431" y="3443"/>
                    <a:pt x="31475" y="1"/>
                  </a:cubicBezTo>
                  <a:lnTo>
                    <a:pt x="24988" y="1"/>
                  </a:lnTo>
                  <a:cubicBezTo>
                    <a:pt x="23817" y="3897"/>
                    <a:pt x="22473" y="7569"/>
                    <a:pt x="20986" y="10806"/>
                  </a:cubicBezTo>
                  <a:cubicBezTo>
                    <a:pt x="20626" y="11589"/>
                    <a:pt x="20256" y="12348"/>
                    <a:pt x="19879" y="13078"/>
                  </a:cubicBezTo>
                  <a:cubicBezTo>
                    <a:pt x="19835" y="13163"/>
                    <a:pt x="19790" y="13248"/>
                    <a:pt x="19747" y="13334"/>
                  </a:cubicBezTo>
                  <a:cubicBezTo>
                    <a:pt x="19745" y="13335"/>
                    <a:pt x="19745" y="13336"/>
                    <a:pt x="19744" y="13337"/>
                  </a:cubicBezTo>
                  <a:cubicBezTo>
                    <a:pt x="19609" y="13593"/>
                    <a:pt x="19477" y="13844"/>
                    <a:pt x="19346" y="14093"/>
                  </a:cubicBezTo>
                  <a:cubicBezTo>
                    <a:pt x="18516" y="15672"/>
                    <a:pt x="17754" y="17110"/>
                    <a:pt x="17013" y="18503"/>
                  </a:cubicBezTo>
                  <a:cubicBezTo>
                    <a:pt x="16043" y="20326"/>
                    <a:pt x="15128" y="22058"/>
                    <a:pt x="14148" y="23925"/>
                  </a:cubicBezTo>
                  <a:cubicBezTo>
                    <a:pt x="14123" y="23970"/>
                    <a:pt x="14100" y="24018"/>
                    <a:pt x="14075" y="24065"/>
                  </a:cubicBezTo>
                  <a:cubicBezTo>
                    <a:pt x="13745" y="24695"/>
                    <a:pt x="13133" y="25072"/>
                    <a:pt x="12433" y="25072"/>
                  </a:cubicBezTo>
                  <a:cubicBezTo>
                    <a:pt x="11889" y="25072"/>
                    <a:pt x="11375" y="24845"/>
                    <a:pt x="11014" y="24447"/>
                  </a:cubicBezTo>
                  <a:cubicBezTo>
                    <a:pt x="10662" y="24056"/>
                    <a:pt x="10501" y="23546"/>
                    <a:pt x="10555" y="23007"/>
                  </a:cubicBezTo>
                  <a:cubicBezTo>
                    <a:pt x="10893" y="19768"/>
                    <a:pt x="11133" y="16795"/>
                    <a:pt x="11353" y="13117"/>
                  </a:cubicBezTo>
                  <a:cubicBezTo>
                    <a:pt x="11362" y="12998"/>
                    <a:pt x="11370" y="12879"/>
                    <a:pt x="11377" y="12758"/>
                  </a:cubicBezTo>
                  <a:cubicBezTo>
                    <a:pt x="11409" y="12228"/>
                    <a:pt x="11437" y="11695"/>
                    <a:pt x="11462" y="11164"/>
                  </a:cubicBezTo>
                  <a:cubicBezTo>
                    <a:pt x="11637" y="7455"/>
                    <a:pt x="11658" y="3689"/>
                    <a:pt x="11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0;p33"/>
            <p:cNvSpPr/>
            <p:nvPr/>
          </p:nvSpPr>
          <p:spPr>
            <a:xfrm>
              <a:off x="6026775" y="4788875"/>
              <a:ext cx="176325" cy="291800"/>
            </a:xfrm>
            <a:custGeom>
              <a:avLst/>
              <a:gdLst/>
              <a:ahLst/>
              <a:cxnLst/>
              <a:rect l="l" t="t" r="r" b="b"/>
              <a:pathLst>
                <a:path w="7053" h="11672" extrusionOk="0">
                  <a:moveTo>
                    <a:pt x="6363" y="1"/>
                  </a:moveTo>
                  <a:cubicBezTo>
                    <a:pt x="6090" y="1"/>
                    <a:pt x="5841" y="182"/>
                    <a:pt x="5765" y="458"/>
                  </a:cubicBezTo>
                  <a:cubicBezTo>
                    <a:pt x="4782" y="4047"/>
                    <a:pt x="2989" y="7186"/>
                    <a:pt x="272" y="9724"/>
                  </a:cubicBezTo>
                  <a:cubicBezTo>
                    <a:pt x="181" y="10374"/>
                    <a:pt x="90" y="11023"/>
                    <a:pt x="0" y="11672"/>
                  </a:cubicBezTo>
                  <a:cubicBezTo>
                    <a:pt x="315" y="11406"/>
                    <a:pt x="687" y="11035"/>
                    <a:pt x="773" y="10957"/>
                  </a:cubicBezTo>
                  <a:cubicBezTo>
                    <a:pt x="3710" y="8249"/>
                    <a:pt x="5908" y="4639"/>
                    <a:pt x="6962" y="786"/>
                  </a:cubicBezTo>
                  <a:cubicBezTo>
                    <a:pt x="7052" y="455"/>
                    <a:pt x="6858" y="113"/>
                    <a:pt x="6528" y="23"/>
                  </a:cubicBezTo>
                  <a:cubicBezTo>
                    <a:pt x="6473" y="8"/>
                    <a:pt x="6417" y="1"/>
                    <a:pt x="6363"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1;p33"/>
            <p:cNvSpPr/>
            <p:nvPr/>
          </p:nvSpPr>
          <p:spPr>
            <a:xfrm>
              <a:off x="6115425" y="4190175"/>
              <a:ext cx="89800" cy="221750"/>
            </a:xfrm>
            <a:custGeom>
              <a:avLst/>
              <a:gdLst/>
              <a:ahLst/>
              <a:cxnLst/>
              <a:rect l="l" t="t" r="r" b="b"/>
              <a:pathLst>
                <a:path w="3592" h="8870" extrusionOk="0">
                  <a:moveTo>
                    <a:pt x="2954" y="1"/>
                  </a:moveTo>
                  <a:cubicBezTo>
                    <a:pt x="2610" y="3"/>
                    <a:pt x="2332" y="280"/>
                    <a:pt x="2335" y="623"/>
                  </a:cubicBezTo>
                  <a:cubicBezTo>
                    <a:pt x="2347" y="2928"/>
                    <a:pt x="1620" y="5210"/>
                    <a:pt x="135" y="6959"/>
                  </a:cubicBezTo>
                  <a:cubicBezTo>
                    <a:pt x="93" y="7595"/>
                    <a:pt x="48" y="8230"/>
                    <a:pt x="0" y="8869"/>
                  </a:cubicBezTo>
                  <a:cubicBezTo>
                    <a:pt x="2335" y="6811"/>
                    <a:pt x="3591" y="3731"/>
                    <a:pt x="3576" y="618"/>
                  </a:cubicBezTo>
                  <a:cubicBezTo>
                    <a:pt x="3574" y="275"/>
                    <a:pt x="3295" y="1"/>
                    <a:pt x="2956"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2;p33"/>
            <p:cNvSpPr/>
            <p:nvPr/>
          </p:nvSpPr>
          <p:spPr>
            <a:xfrm>
              <a:off x="6213275" y="4047700"/>
              <a:ext cx="47900" cy="704400"/>
            </a:xfrm>
            <a:custGeom>
              <a:avLst/>
              <a:gdLst/>
              <a:ahLst/>
              <a:cxnLst/>
              <a:rect l="l" t="t" r="r" b="b"/>
              <a:pathLst>
                <a:path w="1916" h="28176" extrusionOk="0">
                  <a:moveTo>
                    <a:pt x="750" y="0"/>
                  </a:moveTo>
                  <a:cubicBezTo>
                    <a:pt x="537" y="1107"/>
                    <a:pt x="397" y="2216"/>
                    <a:pt x="292" y="3324"/>
                  </a:cubicBezTo>
                  <a:cubicBezTo>
                    <a:pt x="190" y="4433"/>
                    <a:pt x="119" y="5541"/>
                    <a:pt x="81" y="6649"/>
                  </a:cubicBezTo>
                  <a:cubicBezTo>
                    <a:pt x="0" y="8864"/>
                    <a:pt x="14" y="11075"/>
                    <a:pt x="79" y="13282"/>
                  </a:cubicBezTo>
                  <a:cubicBezTo>
                    <a:pt x="145" y="15489"/>
                    <a:pt x="265" y="17693"/>
                    <a:pt x="425" y="19891"/>
                  </a:cubicBezTo>
                  <a:cubicBezTo>
                    <a:pt x="584" y="22092"/>
                    <a:pt x="920" y="25980"/>
                    <a:pt x="1168" y="28176"/>
                  </a:cubicBezTo>
                  <a:lnTo>
                    <a:pt x="1710" y="27428"/>
                  </a:lnTo>
                  <a:cubicBezTo>
                    <a:pt x="1508" y="25247"/>
                    <a:pt x="1335" y="22033"/>
                    <a:pt x="1219" y="19842"/>
                  </a:cubicBezTo>
                  <a:cubicBezTo>
                    <a:pt x="1105" y="17650"/>
                    <a:pt x="1030" y="15455"/>
                    <a:pt x="1007" y="13263"/>
                  </a:cubicBezTo>
                  <a:cubicBezTo>
                    <a:pt x="986" y="11071"/>
                    <a:pt x="1016" y="8880"/>
                    <a:pt x="1138" y="6699"/>
                  </a:cubicBezTo>
                  <a:cubicBezTo>
                    <a:pt x="1198" y="5609"/>
                    <a:pt x="1288" y="4521"/>
                    <a:pt x="1410" y="3441"/>
                  </a:cubicBezTo>
                  <a:cubicBezTo>
                    <a:pt x="1534" y="2362"/>
                    <a:pt x="1691" y="1289"/>
                    <a:pt x="1916" y="239"/>
                  </a:cubicBezTo>
                  <a:lnTo>
                    <a:pt x="7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3;p33"/>
            <p:cNvSpPr/>
            <p:nvPr/>
          </p:nvSpPr>
          <p:spPr>
            <a:xfrm>
              <a:off x="6198975" y="3986250"/>
              <a:ext cx="89775" cy="89800"/>
            </a:xfrm>
            <a:custGeom>
              <a:avLst/>
              <a:gdLst/>
              <a:ahLst/>
              <a:cxnLst/>
              <a:rect l="l" t="t" r="r" b="b"/>
              <a:pathLst>
                <a:path w="3591" h="3592" extrusionOk="0">
                  <a:moveTo>
                    <a:pt x="2631" y="0"/>
                  </a:moveTo>
                  <a:lnTo>
                    <a:pt x="1" y="2625"/>
                  </a:lnTo>
                  <a:lnTo>
                    <a:pt x="3590" y="3591"/>
                  </a:lnTo>
                  <a:lnTo>
                    <a:pt x="26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4;p33"/>
            <p:cNvSpPr/>
            <p:nvPr/>
          </p:nvSpPr>
          <p:spPr>
            <a:xfrm>
              <a:off x="6142775" y="4731175"/>
              <a:ext cx="122025" cy="448325"/>
            </a:xfrm>
            <a:custGeom>
              <a:avLst/>
              <a:gdLst/>
              <a:ahLst/>
              <a:cxnLst/>
              <a:rect l="l" t="t" r="r" b="b"/>
              <a:pathLst>
                <a:path w="4881" h="17933" extrusionOk="0">
                  <a:moveTo>
                    <a:pt x="4318" y="1"/>
                  </a:moveTo>
                  <a:cubicBezTo>
                    <a:pt x="4280" y="90"/>
                    <a:pt x="564" y="9068"/>
                    <a:pt x="1" y="17933"/>
                  </a:cubicBezTo>
                  <a:cubicBezTo>
                    <a:pt x="1" y="17933"/>
                    <a:pt x="662" y="11583"/>
                    <a:pt x="4880" y="228"/>
                  </a:cubicBezTo>
                  <a:lnTo>
                    <a:pt x="4879" y="228"/>
                  </a:lnTo>
                  <a:lnTo>
                    <a:pt x="43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5;p33"/>
            <p:cNvSpPr/>
            <p:nvPr/>
          </p:nvSpPr>
          <p:spPr>
            <a:xfrm>
              <a:off x="6243225" y="4196575"/>
              <a:ext cx="90000" cy="234550"/>
            </a:xfrm>
            <a:custGeom>
              <a:avLst/>
              <a:gdLst/>
              <a:ahLst/>
              <a:cxnLst/>
              <a:rect l="l" t="t" r="r" b="b"/>
              <a:pathLst>
                <a:path w="3600" h="9382" extrusionOk="0">
                  <a:moveTo>
                    <a:pt x="970" y="0"/>
                  </a:moveTo>
                  <a:cubicBezTo>
                    <a:pt x="660" y="0"/>
                    <a:pt x="389" y="235"/>
                    <a:pt x="357" y="551"/>
                  </a:cubicBezTo>
                  <a:cubicBezTo>
                    <a:pt x="0" y="3670"/>
                    <a:pt x="1063" y="6908"/>
                    <a:pt x="3199" y="9208"/>
                  </a:cubicBezTo>
                  <a:cubicBezTo>
                    <a:pt x="3275" y="9293"/>
                    <a:pt x="3370" y="9349"/>
                    <a:pt x="3471" y="9382"/>
                  </a:cubicBezTo>
                  <a:cubicBezTo>
                    <a:pt x="3515" y="8850"/>
                    <a:pt x="3557" y="8313"/>
                    <a:pt x="3600" y="7766"/>
                  </a:cubicBezTo>
                  <a:cubicBezTo>
                    <a:pt x="2051" y="5785"/>
                    <a:pt x="1305" y="3195"/>
                    <a:pt x="1590" y="690"/>
                  </a:cubicBezTo>
                  <a:cubicBezTo>
                    <a:pt x="1626" y="350"/>
                    <a:pt x="1384" y="42"/>
                    <a:pt x="1041" y="4"/>
                  </a:cubicBezTo>
                  <a:cubicBezTo>
                    <a:pt x="1017" y="2"/>
                    <a:pt x="994" y="0"/>
                    <a:pt x="970"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6;p33"/>
            <p:cNvSpPr/>
            <p:nvPr/>
          </p:nvSpPr>
          <p:spPr>
            <a:xfrm>
              <a:off x="6235100" y="4819300"/>
              <a:ext cx="73650" cy="261125"/>
            </a:xfrm>
            <a:custGeom>
              <a:avLst/>
              <a:gdLst/>
              <a:ahLst/>
              <a:cxnLst/>
              <a:rect l="l" t="t" r="r" b="b"/>
              <a:pathLst>
                <a:path w="2946" h="10445" extrusionOk="0">
                  <a:moveTo>
                    <a:pt x="1636" y="1"/>
                  </a:moveTo>
                  <a:cubicBezTo>
                    <a:pt x="1375" y="1"/>
                    <a:pt x="1131" y="167"/>
                    <a:pt x="1046" y="428"/>
                  </a:cubicBezTo>
                  <a:cubicBezTo>
                    <a:pt x="1" y="3612"/>
                    <a:pt x="291" y="7142"/>
                    <a:pt x="1845" y="10112"/>
                  </a:cubicBezTo>
                  <a:cubicBezTo>
                    <a:pt x="1956" y="10324"/>
                    <a:pt x="2172" y="10445"/>
                    <a:pt x="2395" y="10445"/>
                  </a:cubicBezTo>
                  <a:cubicBezTo>
                    <a:pt x="2492" y="10445"/>
                    <a:pt x="2591" y="10422"/>
                    <a:pt x="2682" y="10374"/>
                  </a:cubicBezTo>
                  <a:lnTo>
                    <a:pt x="2945" y="9537"/>
                  </a:lnTo>
                  <a:cubicBezTo>
                    <a:pt x="1567" y="6901"/>
                    <a:pt x="1298" y="3641"/>
                    <a:pt x="2225" y="815"/>
                  </a:cubicBezTo>
                  <a:cubicBezTo>
                    <a:pt x="2333" y="489"/>
                    <a:pt x="2154" y="139"/>
                    <a:pt x="1829" y="32"/>
                  </a:cubicBezTo>
                  <a:cubicBezTo>
                    <a:pt x="1765" y="11"/>
                    <a:pt x="1700" y="1"/>
                    <a:pt x="1636"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7;p33"/>
            <p:cNvSpPr/>
            <p:nvPr/>
          </p:nvSpPr>
          <p:spPr>
            <a:xfrm>
              <a:off x="6254250" y="4112625"/>
              <a:ext cx="430325" cy="639475"/>
            </a:xfrm>
            <a:custGeom>
              <a:avLst/>
              <a:gdLst/>
              <a:ahLst/>
              <a:cxnLst/>
              <a:rect l="l" t="t" r="r" b="b"/>
              <a:pathLst>
                <a:path w="17213" h="25579" extrusionOk="0">
                  <a:moveTo>
                    <a:pt x="16082" y="1"/>
                  </a:moveTo>
                  <a:cubicBezTo>
                    <a:pt x="15295" y="2365"/>
                    <a:pt x="14417" y="4701"/>
                    <a:pt x="13445" y="6995"/>
                  </a:cubicBezTo>
                  <a:cubicBezTo>
                    <a:pt x="12470" y="9289"/>
                    <a:pt x="11403" y="11545"/>
                    <a:pt x="10201" y="13722"/>
                  </a:cubicBezTo>
                  <a:cubicBezTo>
                    <a:pt x="8997" y="15898"/>
                    <a:pt x="7660" y="18003"/>
                    <a:pt x="6107" y="19932"/>
                  </a:cubicBezTo>
                  <a:cubicBezTo>
                    <a:pt x="5328" y="20894"/>
                    <a:pt x="4494" y="21808"/>
                    <a:pt x="3584" y="22639"/>
                  </a:cubicBezTo>
                  <a:cubicBezTo>
                    <a:pt x="2326" y="23685"/>
                    <a:pt x="1140" y="24240"/>
                    <a:pt x="71" y="24831"/>
                  </a:cubicBezTo>
                  <a:lnTo>
                    <a:pt x="1" y="25579"/>
                  </a:lnTo>
                  <a:cubicBezTo>
                    <a:pt x="1139" y="24976"/>
                    <a:pt x="2807" y="24363"/>
                    <a:pt x="4073" y="23184"/>
                  </a:cubicBezTo>
                  <a:cubicBezTo>
                    <a:pt x="5030" y="22340"/>
                    <a:pt x="5907" y="21411"/>
                    <a:pt x="6723" y="20439"/>
                  </a:cubicBezTo>
                  <a:cubicBezTo>
                    <a:pt x="8352" y="18489"/>
                    <a:pt x="9750" y="16368"/>
                    <a:pt x="11010" y="14178"/>
                  </a:cubicBezTo>
                  <a:cubicBezTo>
                    <a:pt x="12272" y="11989"/>
                    <a:pt x="13392" y="9723"/>
                    <a:pt x="14419" y="7420"/>
                  </a:cubicBezTo>
                  <a:cubicBezTo>
                    <a:pt x="15443" y="5114"/>
                    <a:pt x="16373" y="2768"/>
                    <a:pt x="17213" y="389"/>
                  </a:cubicBezTo>
                  <a:lnTo>
                    <a:pt x="160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8;p33"/>
            <p:cNvSpPr/>
            <p:nvPr/>
          </p:nvSpPr>
          <p:spPr>
            <a:xfrm>
              <a:off x="6621800" y="4053850"/>
              <a:ext cx="88350" cy="90950"/>
            </a:xfrm>
            <a:custGeom>
              <a:avLst/>
              <a:gdLst/>
              <a:ahLst/>
              <a:cxnLst/>
              <a:rect l="l" t="t" r="r" b="b"/>
              <a:pathLst>
                <a:path w="3534" h="3638" extrusionOk="0">
                  <a:moveTo>
                    <a:pt x="2768" y="0"/>
                  </a:moveTo>
                  <a:lnTo>
                    <a:pt x="0" y="2483"/>
                  </a:lnTo>
                  <a:lnTo>
                    <a:pt x="3534" y="3637"/>
                  </a:lnTo>
                  <a:lnTo>
                    <a:pt x="27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9;p33"/>
            <p:cNvSpPr/>
            <p:nvPr/>
          </p:nvSpPr>
          <p:spPr>
            <a:xfrm>
              <a:off x="6461425" y="4178550"/>
              <a:ext cx="159300" cy="195450"/>
            </a:xfrm>
            <a:custGeom>
              <a:avLst/>
              <a:gdLst/>
              <a:ahLst/>
              <a:cxnLst/>
              <a:rect l="l" t="t" r="r" b="b"/>
              <a:pathLst>
                <a:path w="6372" h="7818" extrusionOk="0">
                  <a:moveTo>
                    <a:pt x="5681" y="1"/>
                  </a:moveTo>
                  <a:cubicBezTo>
                    <a:pt x="5409" y="1"/>
                    <a:pt x="5160" y="181"/>
                    <a:pt x="5083" y="456"/>
                  </a:cubicBezTo>
                  <a:cubicBezTo>
                    <a:pt x="4425" y="2839"/>
                    <a:pt x="2816" y="4930"/>
                    <a:pt x="701" y="6196"/>
                  </a:cubicBezTo>
                  <a:cubicBezTo>
                    <a:pt x="475" y="6733"/>
                    <a:pt x="242" y="7266"/>
                    <a:pt x="1" y="7797"/>
                  </a:cubicBezTo>
                  <a:cubicBezTo>
                    <a:pt x="48" y="7812"/>
                    <a:pt x="97" y="7817"/>
                    <a:pt x="147" y="7817"/>
                  </a:cubicBezTo>
                  <a:cubicBezTo>
                    <a:pt x="237" y="7817"/>
                    <a:pt x="329" y="7800"/>
                    <a:pt x="413" y="7757"/>
                  </a:cubicBezTo>
                  <a:cubicBezTo>
                    <a:pt x="3251" y="6420"/>
                    <a:pt x="5446" y="3812"/>
                    <a:pt x="6281" y="786"/>
                  </a:cubicBezTo>
                  <a:cubicBezTo>
                    <a:pt x="6372" y="456"/>
                    <a:pt x="6178" y="115"/>
                    <a:pt x="5848" y="24"/>
                  </a:cubicBezTo>
                  <a:cubicBezTo>
                    <a:pt x="5792" y="8"/>
                    <a:pt x="5736" y="1"/>
                    <a:pt x="5681"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0;p33"/>
            <p:cNvSpPr/>
            <p:nvPr/>
          </p:nvSpPr>
          <p:spPr>
            <a:xfrm>
              <a:off x="6624450" y="4215575"/>
              <a:ext cx="58250" cy="199900"/>
            </a:xfrm>
            <a:custGeom>
              <a:avLst/>
              <a:gdLst/>
              <a:ahLst/>
              <a:cxnLst/>
              <a:rect l="l" t="t" r="r" b="b"/>
              <a:pathLst>
                <a:path w="2330" h="7996" extrusionOk="0">
                  <a:moveTo>
                    <a:pt x="1626" y="1"/>
                  </a:moveTo>
                  <a:cubicBezTo>
                    <a:pt x="1381" y="1"/>
                    <a:pt x="1148" y="147"/>
                    <a:pt x="1051" y="388"/>
                  </a:cubicBezTo>
                  <a:cubicBezTo>
                    <a:pt x="69" y="2793"/>
                    <a:pt x="0" y="5536"/>
                    <a:pt x="818" y="7996"/>
                  </a:cubicBezTo>
                  <a:cubicBezTo>
                    <a:pt x="1113" y="7490"/>
                    <a:pt x="1405" y="6982"/>
                    <a:pt x="1693" y="6473"/>
                  </a:cubicBezTo>
                  <a:cubicBezTo>
                    <a:pt x="1313" y="4606"/>
                    <a:pt x="1479" y="2627"/>
                    <a:pt x="2200" y="857"/>
                  </a:cubicBezTo>
                  <a:cubicBezTo>
                    <a:pt x="2330" y="538"/>
                    <a:pt x="2178" y="176"/>
                    <a:pt x="1859" y="46"/>
                  </a:cubicBezTo>
                  <a:cubicBezTo>
                    <a:pt x="1783" y="16"/>
                    <a:pt x="1704" y="1"/>
                    <a:pt x="1626"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1;p33"/>
            <p:cNvSpPr/>
            <p:nvPr/>
          </p:nvSpPr>
          <p:spPr>
            <a:xfrm>
              <a:off x="6293350" y="3993250"/>
              <a:ext cx="21800" cy="203350"/>
            </a:xfrm>
            <a:custGeom>
              <a:avLst/>
              <a:gdLst/>
              <a:ahLst/>
              <a:cxnLst/>
              <a:rect l="l" t="t" r="r" b="b"/>
              <a:pathLst>
                <a:path w="872" h="8134" extrusionOk="0">
                  <a:moveTo>
                    <a:pt x="331" y="1"/>
                  </a:moveTo>
                  <a:cubicBezTo>
                    <a:pt x="212" y="691"/>
                    <a:pt x="166" y="1368"/>
                    <a:pt x="120" y="2042"/>
                  </a:cubicBezTo>
                  <a:cubicBezTo>
                    <a:pt x="77" y="2715"/>
                    <a:pt x="45" y="3385"/>
                    <a:pt x="25" y="4057"/>
                  </a:cubicBezTo>
                  <a:cubicBezTo>
                    <a:pt x="5" y="4730"/>
                    <a:pt x="0" y="5405"/>
                    <a:pt x="23" y="6083"/>
                  </a:cubicBezTo>
                  <a:cubicBezTo>
                    <a:pt x="49" y="6762"/>
                    <a:pt x="91" y="7445"/>
                    <a:pt x="216" y="8133"/>
                  </a:cubicBezTo>
                  <a:cubicBezTo>
                    <a:pt x="436" y="7468"/>
                    <a:pt x="572" y="6797"/>
                    <a:pt x="673" y="6121"/>
                  </a:cubicBezTo>
                  <a:cubicBezTo>
                    <a:pt x="772" y="5445"/>
                    <a:pt x="834" y="4765"/>
                    <a:pt x="852" y="4080"/>
                  </a:cubicBezTo>
                  <a:cubicBezTo>
                    <a:pt x="871" y="3396"/>
                    <a:pt x="847" y="2708"/>
                    <a:pt x="769" y="2025"/>
                  </a:cubicBezTo>
                  <a:cubicBezTo>
                    <a:pt x="685" y="1341"/>
                    <a:pt x="554" y="664"/>
                    <a:pt x="331" y="1"/>
                  </a:cubicBezTo>
                  <a:close/>
                </a:path>
              </a:pathLst>
            </a:custGeom>
            <a:solidFill>
              <a:srgbClr val="00A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2;p33"/>
            <p:cNvSpPr/>
            <p:nvPr/>
          </p:nvSpPr>
          <p:spPr>
            <a:xfrm>
              <a:off x="6262025" y="4431050"/>
              <a:ext cx="41500" cy="210675"/>
            </a:xfrm>
            <a:custGeom>
              <a:avLst/>
              <a:gdLst/>
              <a:ahLst/>
              <a:cxnLst/>
              <a:rect l="l" t="t" r="r" b="b"/>
              <a:pathLst>
                <a:path w="1660" h="8427" extrusionOk="0">
                  <a:moveTo>
                    <a:pt x="280" y="0"/>
                  </a:moveTo>
                  <a:cubicBezTo>
                    <a:pt x="176" y="729"/>
                    <a:pt x="118" y="1461"/>
                    <a:pt x="62" y="2195"/>
                  </a:cubicBezTo>
                  <a:cubicBezTo>
                    <a:pt x="39" y="2563"/>
                    <a:pt x="22" y="2931"/>
                    <a:pt x="9" y="3301"/>
                  </a:cubicBezTo>
                  <a:cubicBezTo>
                    <a:pt x="2" y="3670"/>
                    <a:pt x="0" y="4039"/>
                    <a:pt x="5" y="4410"/>
                  </a:cubicBezTo>
                  <a:cubicBezTo>
                    <a:pt x="13" y="4780"/>
                    <a:pt x="12" y="5153"/>
                    <a:pt x="29" y="5529"/>
                  </a:cubicBezTo>
                  <a:cubicBezTo>
                    <a:pt x="47" y="5903"/>
                    <a:pt x="102" y="6279"/>
                    <a:pt x="204" y="6648"/>
                  </a:cubicBezTo>
                  <a:cubicBezTo>
                    <a:pt x="309" y="7017"/>
                    <a:pt x="446" y="7385"/>
                    <a:pt x="659" y="7729"/>
                  </a:cubicBezTo>
                  <a:cubicBezTo>
                    <a:pt x="767" y="7901"/>
                    <a:pt x="898" y="8064"/>
                    <a:pt x="1058" y="8203"/>
                  </a:cubicBezTo>
                  <a:cubicBezTo>
                    <a:pt x="1143" y="8268"/>
                    <a:pt x="1231" y="8330"/>
                    <a:pt x="1332" y="8370"/>
                  </a:cubicBezTo>
                  <a:cubicBezTo>
                    <a:pt x="1418" y="8406"/>
                    <a:pt x="1510" y="8426"/>
                    <a:pt x="1600" y="8426"/>
                  </a:cubicBezTo>
                  <a:cubicBezTo>
                    <a:pt x="1614" y="8426"/>
                    <a:pt x="1628" y="8426"/>
                    <a:pt x="1641" y="8425"/>
                  </a:cubicBezTo>
                  <a:lnTo>
                    <a:pt x="1660" y="8345"/>
                  </a:lnTo>
                  <a:cubicBezTo>
                    <a:pt x="1508" y="8243"/>
                    <a:pt x="1418" y="8109"/>
                    <a:pt x="1350" y="7962"/>
                  </a:cubicBezTo>
                  <a:cubicBezTo>
                    <a:pt x="1281" y="7816"/>
                    <a:pt x="1236" y="7655"/>
                    <a:pt x="1194" y="7493"/>
                  </a:cubicBezTo>
                  <a:cubicBezTo>
                    <a:pt x="1115" y="7166"/>
                    <a:pt x="1065" y="6823"/>
                    <a:pt x="1015" y="6477"/>
                  </a:cubicBezTo>
                  <a:cubicBezTo>
                    <a:pt x="967" y="6130"/>
                    <a:pt x="911" y="5782"/>
                    <a:pt x="843" y="5432"/>
                  </a:cubicBezTo>
                  <a:cubicBezTo>
                    <a:pt x="773" y="5081"/>
                    <a:pt x="709" y="4725"/>
                    <a:pt x="667" y="4366"/>
                  </a:cubicBezTo>
                  <a:cubicBezTo>
                    <a:pt x="624" y="4007"/>
                    <a:pt x="589" y="3646"/>
                    <a:pt x="561" y="3284"/>
                  </a:cubicBezTo>
                  <a:cubicBezTo>
                    <a:pt x="527" y="2922"/>
                    <a:pt x="498" y="2559"/>
                    <a:pt x="476" y="2195"/>
                  </a:cubicBezTo>
                  <a:cubicBezTo>
                    <a:pt x="420" y="1468"/>
                    <a:pt x="391" y="737"/>
                    <a:pt x="362" y="5"/>
                  </a:cubicBezTo>
                  <a:lnTo>
                    <a:pt x="280" y="0"/>
                  </a:ln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3;p33"/>
            <p:cNvSpPr/>
            <p:nvPr/>
          </p:nvSpPr>
          <p:spPr>
            <a:xfrm>
              <a:off x="6701550" y="3986250"/>
              <a:ext cx="87200" cy="214275"/>
            </a:xfrm>
            <a:custGeom>
              <a:avLst/>
              <a:gdLst/>
              <a:ahLst/>
              <a:cxnLst/>
              <a:rect l="l" t="t" r="r" b="b"/>
              <a:pathLst>
                <a:path w="3488" h="8571" extrusionOk="0">
                  <a:moveTo>
                    <a:pt x="3488" y="0"/>
                  </a:moveTo>
                  <a:lnTo>
                    <a:pt x="3488" y="0"/>
                  </a:lnTo>
                  <a:cubicBezTo>
                    <a:pt x="3039" y="650"/>
                    <a:pt x="2666" y="1332"/>
                    <a:pt x="2315" y="2022"/>
                  </a:cubicBezTo>
                  <a:cubicBezTo>
                    <a:pt x="1968" y="2713"/>
                    <a:pt x="1651" y="3415"/>
                    <a:pt x="1361" y="4129"/>
                  </a:cubicBezTo>
                  <a:cubicBezTo>
                    <a:pt x="1070" y="4843"/>
                    <a:pt x="805" y="5567"/>
                    <a:pt x="571" y="6305"/>
                  </a:cubicBezTo>
                  <a:cubicBezTo>
                    <a:pt x="340" y="7043"/>
                    <a:pt x="132" y="7791"/>
                    <a:pt x="1" y="8571"/>
                  </a:cubicBezTo>
                  <a:cubicBezTo>
                    <a:pt x="451" y="7923"/>
                    <a:pt x="824" y="7242"/>
                    <a:pt x="1173" y="6552"/>
                  </a:cubicBezTo>
                  <a:cubicBezTo>
                    <a:pt x="1520" y="5861"/>
                    <a:pt x="1837" y="5157"/>
                    <a:pt x="2128" y="4442"/>
                  </a:cubicBezTo>
                  <a:cubicBezTo>
                    <a:pt x="2417" y="3727"/>
                    <a:pt x="2682" y="3002"/>
                    <a:pt x="2916" y="2265"/>
                  </a:cubicBezTo>
                  <a:cubicBezTo>
                    <a:pt x="3149" y="1526"/>
                    <a:pt x="3357" y="779"/>
                    <a:pt x="3488" y="0"/>
                  </a:cubicBezTo>
                  <a:close/>
                </a:path>
              </a:pathLst>
            </a:custGeom>
            <a:solidFill>
              <a:srgbClr val="00A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4;p33"/>
            <p:cNvSpPr/>
            <p:nvPr/>
          </p:nvSpPr>
          <p:spPr>
            <a:xfrm>
              <a:off x="6319600" y="4399875"/>
              <a:ext cx="280125" cy="496025"/>
            </a:xfrm>
            <a:custGeom>
              <a:avLst/>
              <a:gdLst/>
              <a:ahLst/>
              <a:cxnLst/>
              <a:rect l="l" t="t" r="r" b="b"/>
              <a:pathLst>
                <a:path w="11205" h="19841" extrusionOk="0">
                  <a:moveTo>
                    <a:pt x="11205" y="1"/>
                  </a:moveTo>
                  <a:lnTo>
                    <a:pt x="11205" y="1"/>
                  </a:lnTo>
                  <a:cubicBezTo>
                    <a:pt x="10046" y="1517"/>
                    <a:pt x="8965" y="3084"/>
                    <a:pt x="7919" y="4674"/>
                  </a:cubicBezTo>
                  <a:cubicBezTo>
                    <a:pt x="7390" y="5465"/>
                    <a:pt x="6885" y="6272"/>
                    <a:pt x="6378" y="7078"/>
                  </a:cubicBezTo>
                  <a:cubicBezTo>
                    <a:pt x="5875" y="7886"/>
                    <a:pt x="5389" y="8706"/>
                    <a:pt x="4907" y="9530"/>
                  </a:cubicBezTo>
                  <a:cubicBezTo>
                    <a:pt x="4671" y="9944"/>
                    <a:pt x="4436" y="10361"/>
                    <a:pt x="4209" y="10785"/>
                  </a:cubicBezTo>
                  <a:cubicBezTo>
                    <a:pt x="4094" y="10993"/>
                    <a:pt x="3988" y="11214"/>
                    <a:pt x="3879" y="11430"/>
                  </a:cubicBezTo>
                  <a:cubicBezTo>
                    <a:pt x="3769" y="11648"/>
                    <a:pt x="3669" y="11853"/>
                    <a:pt x="3567" y="12067"/>
                  </a:cubicBezTo>
                  <a:cubicBezTo>
                    <a:pt x="3159" y="12917"/>
                    <a:pt x="2708" y="13750"/>
                    <a:pt x="2283" y="14600"/>
                  </a:cubicBezTo>
                  <a:cubicBezTo>
                    <a:pt x="1847" y="15444"/>
                    <a:pt x="1421" y="16296"/>
                    <a:pt x="1014" y="17160"/>
                  </a:cubicBezTo>
                  <a:cubicBezTo>
                    <a:pt x="819" y="17596"/>
                    <a:pt x="617" y="18030"/>
                    <a:pt x="444" y="18477"/>
                  </a:cubicBezTo>
                  <a:cubicBezTo>
                    <a:pt x="270" y="18922"/>
                    <a:pt x="103" y="19374"/>
                    <a:pt x="1" y="19840"/>
                  </a:cubicBezTo>
                  <a:lnTo>
                    <a:pt x="149" y="19516"/>
                  </a:lnTo>
                  <a:lnTo>
                    <a:pt x="311" y="19199"/>
                  </a:lnTo>
                  <a:cubicBezTo>
                    <a:pt x="421" y="18990"/>
                    <a:pt x="531" y="18780"/>
                    <a:pt x="652" y="18575"/>
                  </a:cubicBezTo>
                  <a:cubicBezTo>
                    <a:pt x="884" y="18164"/>
                    <a:pt x="1127" y="17756"/>
                    <a:pt x="1373" y="17351"/>
                  </a:cubicBezTo>
                  <a:lnTo>
                    <a:pt x="2113" y="16135"/>
                  </a:lnTo>
                  <a:cubicBezTo>
                    <a:pt x="2361" y="15731"/>
                    <a:pt x="2603" y="15321"/>
                    <a:pt x="2849" y="14913"/>
                  </a:cubicBezTo>
                  <a:cubicBezTo>
                    <a:pt x="3343" y="14099"/>
                    <a:pt x="3809" y="13268"/>
                    <a:pt x="4265" y="12424"/>
                  </a:cubicBezTo>
                  <a:lnTo>
                    <a:pt x="4597" y="11790"/>
                  </a:lnTo>
                  <a:cubicBezTo>
                    <a:pt x="4707" y="11584"/>
                    <a:pt x="4811" y="11379"/>
                    <a:pt x="4929" y="11173"/>
                  </a:cubicBezTo>
                  <a:cubicBezTo>
                    <a:pt x="5154" y="10761"/>
                    <a:pt x="5389" y="10351"/>
                    <a:pt x="5624" y="9941"/>
                  </a:cubicBezTo>
                  <a:cubicBezTo>
                    <a:pt x="6089" y="9117"/>
                    <a:pt x="6570" y="8299"/>
                    <a:pt x="7048" y="7480"/>
                  </a:cubicBezTo>
                  <a:cubicBezTo>
                    <a:pt x="7516" y="6655"/>
                    <a:pt x="8003" y="5840"/>
                    <a:pt x="8466" y="5010"/>
                  </a:cubicBezTo>
                  <a:cubicBezTo>
                    <a:pt x="9408" y="3360"/>
                    <a:pt x="10337" y="1700"/>
                    <a:pt x="11205" y="1"/>
                  </a:cubicBezTo>
                  <a:close/>
                </a:path>
              </a:pathLst>
            </a:custGeom>
            <a:solidFill>
              <a:srgbClr val="00A6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5;p33"/>
            <p:cNvSpPr/>
            <p:nvPr/>
          </p:nvSpPr>
          <p:spPr>
            <a:xfrm>
              <a:off x="6213775" y="5080400"/>
              <a:ext cx="32550" cy="126925"/>
            </a:xfrm>
            <a:custGeom>
              <a:avLst/>
              <a:gdLst/>
              <a:ahLst/>
              <a:cxnLst/>
              <a:rect l="l" t="t" r="r" b="b"/>
              <a:pathLst>
                <a:path w="1302" h="5077" extrusionOk="0">
                  <a:moveTo>
                    <a:pt x="1282" y="1"/>
                  </a:moveTo>
                  <a:cubicBezTo>
                    <a:pt x="977" y="356"/>
                    <a:pt x="763" y="751"/>
                    <a:pt x="582" y="1155"/>
                  </a:cubicBezTo>
                  <a:cubicBezTo>
                    <a:pt x="403" y="1560"/>
                    <a:pt x="266" y="1982"/>
                    <a:pt x="167" y="2413"/>
                  </a:cubicBezTo>
                  <a:cubicBezTo>
                    <a:pt x="69" y="2843"/>
                    <a:pt x="13" y="3286"/>
                    <a:pt x="3" y="3733"/>
                  </a:cubicBezTo>
                  <a:cubicBezTo>
                    <a:pt x="0" y="4179"/>
                    <a:pt x="43" y="4635"/>
                    <a:pt x="194" y="5076"/>
                  </a:cubicBezTo>
                  <a:cubicBezTo>
                    <a:pt x="387" y="4651"/>
                    <a:pt x="522" y="4242"/>
                    <a:pt x="647" y="3831"/>
                  </a:cubicBezTo>
                  <a:cubicBezTo>
                    <a:pt x="774" y="3421"/>
                    <a:pt x="881" y="3012"/>
                    <a:pt x="975" y="2596"/>
                  </a:cubicBezTo>
                  <a:cubicBezTo>
                    <a:pt x="1070" y="2181"/>
                    <a:pt x="1147" y="1760"/>
                    <a:pt x="1206" y="1332"/>
                  </a:cubicBezTo>
                  <a:cubicBezTo>
                    <a:pt x="1262" y="902"/>
                    <a:pt x="1302" y="466"/>
                    <a:pt x="1282"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p32"/>
          <p:cNvSpPr txBox="1">
            <a:spLocks noGrp="1"/>
          </p:cNvSpPr>
          <p:nvPr>
            <p:ph type="title"/>
          </p:nvPr>
        </p:nvSpPr>
        <p:spPr>
          <a:xfrm>
            <a:off x="1821166" y="-14348"/>
            <a:ext cx="3890400" cy="1289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dirty="0" smtClean="0">
                <a:solidFill>
                  <a:srgbClr val="0697E1"/>
                </a:solidFill>
                <a:latin typeface="Sora" panose="020B0604020202020204" charset="0"/>
                <a:cs typeface="Sora" panose="020B0604020202020204" charset="0"/>
              </a:rPr>
              <a:t>E</a:t>
            </a:r>
            <a:r>
              <a:rPr lang="en" sz="3600" dirty="0" smtClean="0">
                <a:solidFill>
                  <a:srgbClr val="0697E1"/>
                </a:solidFill>
                <a:latin typeface="Sora" panose="020B0604020202020204" charset="0"/>
                <a:cs typeface="Sora" panose="020B0604020202020204" charset="0"/>
              </a:rPr>
              <a:t>tiology </a:t>
            </a:r>
            <a:endParaRPr sz="3600" dirty="0">
              <a:solidFill>
                <a:srgbClr val="0697E1"/>
              </a:solidFill>
              <a:latin typeface="Sora" panose="020B0604020202020204" charset="0"/>
              <a:cs typeface="Sora" panose="020B0604020202020204" charset="0"/>
            </a:endParaRPr>
          </a:p>
        </p:txBody>
      </p:sp>
      <p:sp>
        <p:nvSpPr>
          <p:cNvPr id="330" name="Google Shape;330;p32"/>
          <p:cNvSpPr txBox="1">
            <a:spLocks noGrp="1"/>
          </p:cNvSpPr>
          <p:nvPr>
            <p:ph type="body" idx="1"/>
          </p:nvPr>
        </p:nvSpPr>
        <p:spPr>
          <a:xfrm>
            <a:off x="198960" y="1387658"/>
            <a:ext cx="6139285" cy="1944600"/>
          </a:xfrm>
          <a:prstGeom prst="rect">
            <a:avLst/>
          </a:prstGeom>
        </p:spPr>
        <p:txBody>
          <a:bodyPr spcFirstLastPara="1" wrap="square" lIns="91425" tIns="91425" rIns="91425" bIns="91425" anchor="t" anchorCtr="0">
            <a:noAutofit/>
          </a:bodyPr>
          <a:lstStyle/>
          <a:p>
            <a:pPr marL="0" lvl="0" indent="0">
              <a:buNone/>
            </a:pPr>
            <a:r>
              <a:rPr lang="en-US" sz="2400" b="1" dirty="0">
                <a:solidFill>
                  <a:srgbClr val="0094E0"/>
                </a:solidFill>
                <a:latin typeface="Sora" panose="020B0604020202020204" charset="0"/>
                <a:cs typeface="Sora" panose="020B0604020202020204" charset="0"/>
              </a:rPr>
              <a:t>Congenital </a:t>
            </a:r>
          </a:p>
          <a:p>
            <a:pPr marL="0" lvl="0" indent="0">
              <a:buClr>
                <a:srgbClr val="252525"/>
              </a:buClr>
              <a:buNone/>
            </a:pPr>
            <a:r>
              <a:rPr lang="en-US" sz="1800" dirty="0">
                <a:solidFill>
                  <a:srgbClr val="0094E0"/>
                </a:solidFill>
                <a:latin typeface="Sora" panose="020B0604020202020204" charset="0"/>
                <a:cs typeface="Sora" panose="020B0604020202020204" charset="0"/>
              </a:rPr>
              <a:t>Congenital hereditary </a:t>
            </a:r>
            <a:r>
              <a:rPr lang="en-US" sz="1800" dirty="0">
                <a:solidFill>
                  <a:srgbClr val="C00000"/>
                </a:solidFill>
                <a:latin typeface="Sora" panose="020B0604020202020204" charset="0"/>
                <a:cs typeface="Sora" panose="020B0604020202020204" charset="0"/>
              </a:rPr>
              <a:t>weakness of wall of veins  </a:t>
            </a:r>
            <a:endParaRPr lang="en-US" sz="2400" b="1" dirty="0">
              <a:solidFill>
                <a:srgbClr val="C00000"/>
              </a:solidFill>
              <a:latin typeface="Sora" panose="020B0604020202020204" charset="0"/>
              <a:cs typeface="Sora" panose="020B0604020202020204" charset="0"/>
            </a:endParaRPr>
          </a:p>
          <a:p>
            <a:pPr marL="0" lvl="0" indent="0">
              <a:buNone/>
            </a:pPr>
            <a:r>
              <a:rPr lang="en-US" sz="2400" b="1" dirty="0">
                <a:solidFill>
                  <a:srgbClr val="0094E0"/>
                </a:solidFill>
                <a:latin typeface="Sora" panose="020B0604020202020204" charset="0"/>
                <a:cs typeface="Sora" panose="020B0604020202020204" charset="0"/>
              </a:rPr>
              <a:t>Primary</a:t>
            </a:r>
            <a:r>
              <a:rPr lang="en-US" sz="1800" dirty="0">
                <a:solidFill>
                  <a:srgbClr val="0094E0"/>
                </a:solidFill>
                <a:latin typeface="Sora" panose="020B0604020202020204" charset="0"/>
                <a:cs typeface="Sora" panose="020B0604020202020204" charset="0"/>
              </a:rPr>
              <a:t> : </a:t>
            </a:r>
            <a:r>
              <a:rPr lang="en-US" sz="1800" b="1" dirty="0">
                <a:solidFill>
                  <a:srgbClr val="0094E0"/>
                </a:solidFill>
                <a:latin typeface="Sora" panose="020B0604020202020204" charset="0"/>
                <a:cs typeface="Sora" panose="020B0604020202020204" charset="0"/>
              </a:rPr>
              <a:t>(Without demonstrable obstruction</a:t>
            </a:r>
            <a:r>
              <a:rPr lang="en-US" sz="1800" dirty="0">
                <a:solidFill>
                  <a:srgbClr val="0094E0"/>
                </a:solidFill>
                <a:latin typeface="Sora" panose="020B0604020202020204" charset="0"/>
                <a:cs typeface="Sora" panose="020B0604020202020204" charset="0"/>
              </a:rPr>
              <a:t>)</a:t>
            </a:r>
          </a:p>
          <a:p>
            <a:pPr marL="0" lvl="0" indent="0">
              <a:buNone/>
            </a:pPr>
            <a:r>
              <a:rPr lang="en-US" sz="1800" dirty="0">
                <a:solidFill>
                  <a:srgbClr val="0094E0"/>
                </a:solidFill>
                <a:latin typeface="Sora" panose="020B0604020202020204" charset="0"/>
                <a:cs typeface="Sora" panose="020B0604020202020204" charset="0"/>
              </a:rPr>
              <a:t>1-Valvular incompetence </a:t>
            </a:r>
            <a:endParaRPr lang="en-US" sz="2400" b="1" dirty="0">
              <a:solidFill>
                <a:srgbClr val="0094E0"/>
              </a:solidFill>
              <a:latin typeface="Sora" panose="020B0604020202020204" charset="0"/>
              <a:cs typeface="Sora" panose="020B0604020202020204" charset="0"/>
            </a:endParaRPr>
          </a:p>
          <a:p>
            <a:pPr marL="0" lvl="0" indent="0">
              <a:buNone/>
            </a:pPr>
            <a:r>
              <a:rPr lang="en-US" sz="2400" b="1" dirty="0">
                <a:solidFill>
                  <a:srgbClr val="0094E0"/>
                </a:solidFill>
                <a:latin typeface="Sora" panose="020B0604020202020204" charset="0"/>
                <a:cs typeface="Sora" panose="020B0604020202020204" charset="0"/>
              </a:rPr>
              <a:t>Secondary </a:t>
            </a:r>
            <a:r>
              <a:rPr lang="en-US" sz="1800" b="1" dirty="0">
                <a:solidFill>
                  <a:srgbClr val="0094E0"/>
                </a:solidFill>
                <a:latin typeface="Sora" panose="020B0604020202020204" charset="0"/>
                <a:cs typeface="Sora" panose="020B0604020202020204" charset="0"/>
              </a:rPr>
              <a:t>(Usually the deep veins are occluded)</a:t>
            </a:r>
          </a:p>
          <a:p>
            <a:pPr marL="0" lvl="0" indent="0">
              <a:buNone/>
            </a:pPr>
            <a:r>
              <a:rPr lang="en-US" sz="1800" dirty="0">
                <a:solidFill>
                  <a:srgbClr val="0094E0"/>
                </a:solidFill>
                <a:latin typeface="Sora" panose="020B0604020202020204" charset="0"/>
                <a:cs typeface="Sora" panose="020B0604020202020204" charset="0"/>
              </a:rPr>
              <a:t>DVT</a:t>
            </a:r>
          </a:p>
          <a:p>
            <a:pPr marL="0" lvl="0" indent="0">
              <a:buNone/>
            </a:pPr>
            <a:r>
              <a:rPr lang="en-US" sz="1800" dirty="0">
                <a:solidFill>
                  <a:srgbClr val="0094E0"/>
                </a:solidFill>
                <a:latin typeface="Sora" panose="020B0604020202020204" charset="0"/>
                <a:cs typeface="Sora" panose="020B0604020202020204" charset="0"/>
              </a:rPr>
              <a:t>Pregnancy (increased abdominal pressure)</a:t>
            </a:r>
          </a:p>
          <a:p>
            <a:pPr marL="0" lvl="0" indent="0">
              <a:buNone/>
            </a:pPr>
            <a:r>
              <a:rPr lang="en-US" sz="1800" dirty="0">
                <a:solidFill>
                  <a:srgbClr val="0094E0"/>
                </a:solidFill>
                <a:latin typeface="Sora" panose="020B0604020202020204" charset="0"/>
                <a:cs typeface="Sora" panose="020B0604020202020204" charset="0"/>
              </a:rPr>
              <a:t>Pelvic tumors </a:t>
            </a:r>
          </a:p>
          <a:p>
            <a:pPr marL="0" lvl="0" indent="0">
              <a:buNone/>
            </a:pPr>
            <a:r>
              <a:rPr lang="en-US" sz="1800" dirty="0">
                <a:solidFill>
                  <a:srgbClr val="0094E0"/>
                </a:solidFill>
                <a:latin typeface="Sora" panose="020B0604020202020204" charset="0"/>
                <a:cs typeface="Sora" panose="020B0604020202020204" charset="0"/>
              </a:rPr>
              <a:t>Arteriovenous fistula </a:t>
            </a:r>
          </a:p>
          <a:p>
            <a:pPr marL="0" lvl="0" indent="0" algn="l" rtl="0">
              <a:spcBef>
                <a:spcPts val="0"/>
              </a:spcBef>
              <a:spcAft>
                <a:spcPts val="0"/>
              </a:spcAft>
              <a:buNone/>
            </a:pPr>
            <a:endParaRPr dirty="0">
              <a:solidFill>
                <a:srgbClr val="0697E1"/>
              </a:solidFill>
            </a:endParaRPr>
          </a:p>
        </p:txBody>
      </p:sp>
      <p:grpSp>
        <p:nvGrpSpPr>
          <p:cNvPr id="331" name="Google Shape;331;p32"/>
          <p:cNvGrpSpPr/>
          <p:nvPr/>
        </p:nvGrpSpPr>
        <p:grpSpPr>
          <a:xfrm>
            <a:off x="5911369" y="0"/>
            <a:ext cx="1683238" cy="4200333"/>
            <a:chOff x="4810675" y="3362400"/>
            <a:chExt cx="896675" cy="2113375"/>
          </a:xfrm>
        </p:grpSpPr>
        <p:sp>
          <p:nvSpPr>
            <p:cNvPr id="332" name="Google Shape;332;p32"/>
            <p:cNvSpPr/>
            <p:nvPr/>
          </p:nvSpPr>
          <p:spPr>
            <a:xfrm>
              <a:off x="4810675" y="3362400"/>
              <a:ext cx="896675" cy="2113375"/>
            </a:xfrm>
            <a:custGeom>
              <a:avLst/>
              <a:gdLst/>
              <a:ahLst/>
              <a:cxnLst/>
              <a:rect l="l" t="t" r="r" b="b"/>
              <a:pathLst>
                <a:path w="35867" h="84535" extrusionOk="0">
                  <a:moveTo>
                    <a:pt x="1" y="0"/>
                  </a:moveTo>
                  <a:cubicBezTo>
                    <a:pt x="1817" y="13396"/>
                    <a:pt x="7421" y="38095"/>
                    <a:pt x="7421" y="38095"/>
                  </a:cubicBezTo>
                  <a:cubicBezTo>
                    <a:pt x="7421" y="38095"/>
                    <a:pt x="8441" y="44416"/>
                    <a:pt x="7900" y="47676"/>
                  </a:cubicBezTo>
                  <a:cubicBezTo>
                    <a:pt x="7829" y="48077"/>
                    <a:pt x="7759" y="48443"/>
                    <a:pt x="7688" y="48781"/>
                  </a:cubicBezTo>
                  <a:cubicBezTo>
                    <a:pt x="7688" y="48788"/>
                    <a:pt x="7688" y="48803"/>
                    <a:pt x="7682" y="48823"/>
                  </a:cubicBezTo>
                  <a:cubicBezTo>
                    <a:pt x="7189" y="51202"/>
                    <a:pt x="6710" y="52153"/>
                    <a:pt x="7421" y="53927"/>
                  </a:cubicBezTo>
                  <a:cubicBezTo>
                    <a:pt x="7428" y="53941"/>
                    <a:pt x="7434" y="53962"/>
                    <a:pt x="7434" y="53969"/>
                  </a:cubicBezTo>
                  <a:cubicBezTo>
                    <a:pt x="8244" y="55989"/>
                    <a:pt x="8554" y="57468"/>
                    <a:pt x="8055" y="58348"/>
                  </a:cubicBezTo>
                  <a:cubicBezTo>
                    <a:pt x="7554" y="59235"/>
                    <a:pt x="6675" y="60860"/>
                    <a:pt x="6605" y="62698"/>
                  </a:cubicBezTo>
                  <a:cubicBezTo>
                    <a:pt x="6534" y="64535"/>
                    <a:pt x="6203" y="67809"/>
                    <a:pt x="6203" y="69153"/>
                  </a:cubicBezTo>
                  <a:cubicBezTo>
                    <a:pt x="6203" y="70498"/>
                    <a:pt x="6344" y="74580"/>
                    <a:pt x="7766" y="76580"/>
                  </a:cubicBezTo>
                  <a:cubicBezTo>
                    <a:pt x="7766" y="76580"/>
                    <a:pt x="8174" y="76882"/>
                    <a:pt x="8611" y="77199"/>
                  </a:cubicBezTo>
                  <a:cubicBezTo>
                    <a:pt x="8969" y="77473"/>
                    <a:pt x="9350" y="77763"/>
                    <a:pt x="9518" y="77896"/>
                  </a:cubicBezTo>
                  <a:cubicBezTo>
                    <a:pt x="9518" y="77896"/>
                    <a:pt x="9758" y="78670"/>
                    <a:pt x="10202" y="79473"/>
                  </a:cubicBezTo>
                  <a:lnTo>
                    <a:pt x="10202" y="79480"/>
                  </a:lnTo>
                  <a:cubicBezTo>
                    <a:pt x="10426" y="79881"/>
                    <a:pt x="10695" y="80289"/>
                    <a:pt x="11004" y="80614"/>
                  </a:cubicBezTo>
                  <a:cubicBezTo>
                    <a:pt x="11314" y="80930"/>
                    <a:pt x="11673" y="81163"/>
                    <a:pt x="12067" y="81204"/>
                  </a:cubicBezTo>
                  <a:cubicBezTo>
                    <a:pt x="12414" y="81245"/>
                    <a:pt x="12688" y="81264"/>
                    <a:pt x="12905" y="81264"/>
                  </a:cubicBezTo>
                  <a:cubicBezTo>
                    <a:pt x="13662" y="81264"/>
                    <a:pt x="13714" y="81029"/>
                    <a:pt x="13742" y="80663"/>
                  </a:cubicBezTo>
                  <a:lnTo>
                    <a:pt x="13742" y="80571"/>
                  </a:lnTo>
                  <a:cubicBezTo>
                    <a:pt x="13728" y="79924"/>
                    <a:pt x="13291" y="77241"/>
                    <a:pt x="13461" y="77156"/>
                  </a:cubicBezTo>
                  <a:cubicBezTo>
                    <a:pt x="13463" y="77156"/>
                    <a:pt x="13465" y="77155"/>
                    <a:pt x="13468" y="77155"/>
                  </a:cubicBezTo>
                  <a:cubicBezTo>
                    <a:pt x="13481" y="77155"/>
                    <a:pt x="13500" y="77169"/>
                    <a:pt x="13523" y="77199"/>
                  </a:cubicBezTo>
                  <a:cubicBezTo>
                    <a:pt x="13840" y="77657"/>
                    <a:pt x="14503" y="81331"/>
                    <a:pt x="14967" y="81923"/>
                  </a:cubicBezTo>
                  <a:lnTo>
                    <a:pt x="15017" y="81971"/>
                  </a:lnTo>
                  <a:cubicBezTo>
                    <a:pt x="15488" y="82373"/>
                    <a:pt x="16150" y="82669"/>
                    <a:pt x="16768" y="82669"/>
                  </a:cubicBezTo>
                  <a:cubicBezTo>
                    <a:pt x="17389" y="82669"/>
                    <a:pt x="18444" y="82331"/>
                    <a:pt x="18676" y="80908"/>
                  </a:cubicBezTo>
                  <a:cubicBezTo>
                    <a:pt x="18676" y="80908"/>
                    <a:pt x="18754" y="82999"/>
                    <a:pt x="19915" y="83309"/>
                  </a:cubicBezTo>
                  <a:cubicBezTo>
                    <a:pt x="20315" y="83415"/>
                    <a:pt x="20747" y="83476"/>
                    <a:pt x="21148" y="83476"/>
                  </a:cubicBezTo>
                  <a:cubicBezTo>
                    <a:pt x="21920" y="83476"/>
                    <a:pt x="22580" y="83251"/>
                    <a:pt x="22682" y="82690"/>
                  </a:cubicBezTo>
                  <a:cubicBezTo>
                    <a:pt x="22837" y="81838"/>
                    <a:pt x="22683" y="79826"/>
                    <a:pt x="22682" y="79825"/>
                  </a:cubicBezTo>
                  <a:lnTo>
                    <a:pt x="22682" y="79825"/>
                  </a:lnTo>
                  <a:cubicBezTo>
                    <a:pt x="22683" y="79826"/>
                    <a:pt x="23147" y="82895"/>
                    <a:pt x="23823" y="83479"/>
                  </a:cubicBezTo>
                  <a:cubicBezTo>
                    <a:pt x="24148" y="83762"/>
                    <a:pt x="24793" y="83957"/>
                    <a:pt x="25482" y="83957"/>
                  </a:cubicBezTo>
                  <a:cubicBezTo>
                    <a:pt x="26210" y="83957"/>
                    <a:pt x="26987" y="83740"/>
                    <a:pt x="27490" y="83183"/>
                  </a:cubicBezTo>
                  <a:lnTo>
                    <a:pt x="27617" y="82746"/>
                  </a:lnTo>
                  <a:cubicBezTo>
                    <a:pt x="27617" y="82746"/>
                    <a:pt x="28011" y="84534"/>
                    <a:pt x="31524" y="84534"/>
                  </a:cubicBezTo>
                  <a:cubicBezTo>
                    <a:pt x="35036" y="84534"/>
                    <a:pt x="35867" y="81633"/>
                    <a:pt x="35606" y="80522"/>
                  </a:cubicBezTo>
                  <a:cubicBezTo>
                    <a:pt x="35347" y="79409"/>
                    <a:pt x="34388" y="78994"/>
                    <a:pt x="33487" y="77473"/>
                  </a:cubicBezTo>
                  <a:cubicBezTo>
                    <a:pt x="32579" y="75946"/>
                    <a:pt x="32530" y="75579"/>
                    <a:pt x="32326" y="74524"/>
                  </a:cubicBezTo>
                  <a:cubicBezTo>
                    <a:pt x="32115" y="73461"/>
                    <a:pt x="31390" y="72560"/>
                    <a:pt x="30383" y="71166"/>
                  </a:cubicBezTo>
                  <a:cubicBezTo>
                    <a:pt x="30137" y="70821"/>
                    <a:pt x="29855" y="70455"/>
                    <a:pt x="29567" y="70082"/>
                  </a:cubicBezTo>
                  <a:cubicBezTo>
                    <a:pt x="29562" y="70082"/>
                    <a:pt x="29560" y="70080"/>
                    <a:pt x="29560" y="70075"/>
                  </a:cubicBezTo>
                  <a:cubicBezTo>
                    <a:pt x="28976" y="69336"/>
                    <a:pt x="28349" y="68569"/>
                    <a:pt x="27807" y="67836"/>
                  </a:cubicBezTo>
                  <a:cubicBezTo>
                    <a:pt x="27525" y="67457"/>
                    <a:pt x="27265" y="67090"/>
                    <a:pt x="27053" y="66746"/>
                  </a:cubicBezTo>
                  <a:cubicBezTo>
                    <a:pt x="26744" y="66253"/>
                    <a:pt x="26293" y="65584"/>
                    <a:pt x="25822" y="64788"/>
                  </a:cubicBezTo>
                  <a:cubicBezTo>
                    <a:pt x="24991" y="63367"/>
                    <a:pt x="24084" y="61515"/>
                    <a:pt x="23717" y="59382"/>
                  </a:cubicBezTo>
                  <a:cubicBezTo>
                    <a:pt x="23147" y="56032"/>
                    <a:pt x="23879" y="53173"/>
                    <a:pt x="23429" y="52195"/>
                  </a:cubicBezTo>
                  <a:cubicBezTo>
                    <a:pt x="23197" y="51681"/>
                    <a:pt x="22302" y="50118"/>
                    <a:pt x="21422" y="47993"/>
                  </a:cubicBezTo>
                  <a:cubicBezTo>
                    <a:pt x="21422" y="47993"/>
                    <a:pt x="21415" y="47985"/>
                    <a:pt x="21415" y="47978"/>
                  </a:cubicBezTo>
                  <a:cubicBezTo>
                    <a:pt x="20634" y="46070"/>
                    <a:pt x="19859" y="43712"/>
                    <a:pt x="19592" y="41249"/>
                  </a:cubicBezTo>
                  <a:cubicBezTo>
                    <a:pt x="19226" y="37877"/>
                    <a:pt x="18931" y="35188"/>
                    <a:pt x="19387" y="31069"/>
                  </a:cubicBezTo>
                  <a:cubicBezTo>
                    <a:pt x="19443" y="30563"/>
                    <a:pt x="19515" y="30027"/>
                    <a:pt x="19592" y="29465"/>
                  </a:cubicBezTo>
                  <a:cubicBezTo>
                    <a:pt x="19704" y="28690"/>
                    <a:pt x="19845" y="27860"/>
                    <a:pt x="20007" y="26973"/>
                  </a:cubicBezTo>
                  <a:cubicBezTo>
                    <a:pt x="20127" y="26339"/>
                    <a:pt x="19325" y="24832"/>
                    <a:pt x="19472" y="24136"/>
                  </a:cubicBezTo>
                  <a:cubicBezTo>
                    <a:pt x="19627" y="23403"/>
                    <a:pt x="19810" y="23297"/>
                    <a:pt x="20000" y="22481"/>
                  </a:cubicBezTo>
                  <a:cubicBezTo>
                    <a:pt x="20000" y="22474"/>
                    <a:pt x="20732" y="22172"/>
                    <a:pt x="20732" y="22164"/>
                  </a:cubicBezTo>
                  <a:cubicBezTo>
                    <a:pt x="20838" y="21721"/>
                    <a:pt x="21162" y="21665"/>
                    <a:pt x="21303" y="21095"/>
                  </a:cubicBezTo>
                  <a:cubicBezTo>
                    <a:pt x="21345" y="20919"/>
                    <a:pt x="21387" y="21053"/>
                    <a:pt x="21429" y="20862"/>
                  </a:cubicBezTo>
                  <a:cubicBezTo>
                    <a:pt x="21436" y="20856"/>
                    <a:pt x="21958" y="20715"/>
                    <a:pt x="21958" y="20707"/>
                  </a:cubicBezTo>
                  <a:cubicBezTo>
                    <a:pt x="22845" y="20630"/>
                    <a:pt x="23365" y="20531"/>
                    <a:pt x="23661" y="19313"/>
                  </a:cubicBezTo>
                  <a:cubicBezTo>
                    <a:pt x="23661" y="19257"/>
                    <a:pt x="22576" y="17005"/>
                    <a:pt x="22576" y="16934"/>
                  </a:cubicBezTo>
                  <a:cubicBezTo>
                    <a:pt x="22654" y="16625"/>
                    <a:pt x="22450" y="16393"/>
                    <a:pt x="22528" y="16068"/>
                  </a:cubicBezTo>
                  <a:cubicBezTo>
                    <a:pt x="22851" y="14738"/>
                    <a:pt x="23197" y="13352"/>
                    <a:pt x="23527" y="12014"/>
                  </a:cubicBezTo>
                  <a:cubicBezTo>
                    <a:pt x="23808" y="10880"/>
                    <a:pt x="24076" y="9782"/>
                    <a:pt x="24329" y="8769"/>
                  </a:cubicBezTo>
                  <a:cubicBezTo>
                    <a:pt x="24449" y="8269"/>
                    <a:pt x="24569" y="7790"/>
                    <a:pt x="24681" y="7333"/>
                  </a:cubicBezTo>
                  <a:cubicBezTo>
                    <a:pt x="24830" y="6742"/>
                    <a:pt x="24963" y="6193"/>
                    <a:pt x="25083" y="5706"/>
                  </a:cubicBezTo>
                  <a:cubicBezTo>
                    <a:pt x="25392" y="4446"/>
                    <a:pt x="25597" y="3609"/>
                    <a:pt x="25632" y="3433"/>
                  </a:cubicBezTo>
                  <a:cubicBezTo>
                    <a:pt x="25787" y="2658"/>
                    <a:pt x="25949" y="1877"/>
                    <a:pt x="26104" y="1110"/>
                  </a:cubicBezTo>
                  <a:cubicBezTo>
                    <a:pt x="26181" y="737"/>
                    <a:pt x="26258" y="366"/>
                    <a:pt x="26328" y="0"/>
                  </a:cubicBezTo>
                  <a:close/>
                </a:path>
              </a:pathLst>
            </a:custGeom>
            <a:solidFill>
              <a:srgbClr val="FFB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a:off x="5095600" y="5332625"/>
              <a:ext cx="45050" cy="37900"/>
            </a:xfrm>
            <a:custGeom>
              <a:avLst/>
              <a:gdLst/>
              <a:ahLst/>
              <a:cxnLst/>
              <a:rect l="l" t="t" r="r" b="b"/>
              <a:pathLst>
                <a:path w="1802" h="1516" extrusionOk="0">
                  <a:moveTo>
                    <a:pt x="0" y="1"/>
                  </a:moveTo>
                  <a:cubicBezTo>
                    <a:pt x="0" y="1"/>
                    <a:pt x="218" y="1508"/>
                    <a:pt x="1052" y="1508"/>
                  </a:cubicBezTo>
                  <a:cubicBezTo>
                    <a:pt x="1057" y="1508"/>
                    <a:pt x="1062" y="1508"/>
                    <a:pt x="1067" y="1508"/>
                  </a:cubicBezTo>
                  <a:cubicBezTo>
                    <a:pt x="1067" y="1508"/>
                    <a:pt x="1132" y="1516"/>
                    <a:pt x="1222" y="1516"/>
                  </a:cubicBezTo>
                  <a:cubicBezTo>
                    <a:pt x="1425" y="1516"/>
                    <a:pt x="1755" y="1476"/>
                    <a:pt x="1774" y="1222"/>
                  </a:cubicBezTo>
                  <a:cubicBezTo>
                    <a:pt x="1802" y="855"/>
                    <a:pt x="1563" y="64"/>
                    <a:pt x="1563" y="64"/>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a:off x="5192850" y="5336525"/>
              <a:ext cx="68125" cy="46550"/>
            </a:xfrm>
            <a:custGeom>
              <a:avLst/>
              <a:gdLst/>
              <a:ahLst/>
              <a:cxnLst/>
              <a:rect l="l" t="t" r="r" b="b"/>
              <a:pathLst>
                <a:path w="2725" h="1862" extrusionOk="0">
                  <a:moveTo>
                    <a:pt x="1380" y="0"/>
                  </a:moveTo>
                  <a:cubicBezTo>
                    <a:pt x="772" y="0"/>
                    <a:pt x="245" y="144"/>
                    <a:pt x="138" y="301"/>
                  </a:cubicBezTo>
                  <a:cubicBezTo>
                    <a:pt x="0" y="501"/>
                    <a:pt x="138" y="1610"/>
                    <a:pt x="138" y="1610"/>
                  </a:cubicBezTo>
                  <a:cubicBezTo>
                    <a:pt x="138" y="1610"/>
                    <a:pt x="804" y="1861"/>
                    <a:pt x="1661" y="1861"/>
                  </a:cubicBezTo>
                  <a:cubicBezTo>
                    <a:pt x="1996" y="1861"/>
                    <a:pt x="2360" y="1823"/>
                    <a:pt x="2724" y="1716"/>
                  </a:cubicBezTo>
                  <a:cubicBezTo>
                    <a:pt x="2724" y="1716"/>
                    <a:pt x="2704" y="153"/>
                    <a:pt x="1901" y="37"/>
                  </a:cubicBezTo>
                  <a:cubicBezTo>
                    <a:pt x="1725" y="11"/>
                    <a:pt x="1549" y="0"/>
                    <a:pt x="1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5293850" y="5357050"/>
              <a:ext cx="75200" cy="43850"/>
            </a:xfrm>
            <a:custGeom>
              <a:avLst/>
              <a:gdLst/>
              <a:ahLst/>
              <a:cxnLst/>
              <a:rect l="l" t="t" r="r" b="b"/>
              <a:pathLst>
                <a:path w="3008" h="1754" extrusionOk="0">
                  <a:moveTo>
                    <a:pt x="1266" y="0"/>
                  </a:moveTo>
                  <a:cubicBezTo>
                    <a:pt x="715" y="0"/>
                    <a:pt x="225" y="65"/>
                    <a:pt x="138" y="193"/>
                  </a:cubicBezTo>
                  <a:cubicBezTo>
                    <a:pt x="0" y="394"/>
                    <a:pt x="138" y="1502"/>
                    <a:pt x="138" y="1502"/>
                  </a:cubicBezTo>
                  <a:cubicBezTo>
                    <a:pt x="138" y="1502"/>
                    <a:pt x="804" y="1753"/>
                    <a:pt x="1661" y="1753"/>
                  </a:cubicBezTo>
                  <a:cubicBezTo>
                    <a:pt x="1996" y="1753"/>
                    <a:pt x="2360" y="1715"/>
                    <a:pt x="2725" y="1608"/>
                  </a:cubicBezTo>
                  <a:cubicBezTo>
                    <a:pt x="2725" y="1608"/>
                    <a:pt x="3007" y="179"/>
                    <a:pt x="2205" y="63"/>
                  </a:cubicBezTo>
                  <a:cubicBezTo>
                    <a:pt x="1914" y="21"/>
                    <a:pt x="1580" y="0"/>
                    <a:pt x="1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2"/>
            <p:cNvSpPr/>
            <p:nvPr/>
          </p:nvSpPr>
          <p:spPr>
            <a:xfrm>
              <a:off x="5410575" y="5364575"/>
              <a:ext cx="67700" cy="40625"/>
            </a:xfrm>
            <a:custGeom>
              <a:avLst/>
              <a:gdLst/>
              <a:ahLst/>
              <a:cxnLst/>
              <a:rect l="l" t="t" r="r" b="b"/>
              <a:pathLst>
                <a:path w="2708" h="1625" extrusionOk="0">
                  <a:moveTo>
                    <a:pt x="1094" y="1"/>
                  </a:moveTo>
                  <a:cubicBezTo>
                    <a:pt x="688" y="1"/>
                    <a:pt x="352" y="62"/>
                    <a:pt x="174" y="237"/>
                  </a:cubicBezTo>
                  <a:cubicBezTo>
                    <a:pt x="0" y="408"/>
                    <a:pt x="12" y="1519"/>
                    <a:pt x="12" y="1519"/>
                  </a:cubicBezTo>
                  <a:cubicBezTo>
                    <a:pt x="12" y="1519"/>
                    <a:pt x="405" y="1443"/>
                    <a:pt x="976" y="1443"/>
                  </a:cubicBezTo>
                  <a:cubicBezTo>
                    <a:pt x="1078" y="1443"/>
                    <a:pt x="1186" y="1446"/>
                    <a:pt x="1298" y="1451"/>
                  </a:cubicBezTo>
                  <a:cubicBezTo>
                    <a:pt x="1695" y="1473"/>
                    <a:pt x="2111" y="1519"/>
                    <a:pt x="2598" y="1625"/>
                  </a:cubicBezTo>
                  <a:cubicBezTo>
                    <a:pt x="2598" y="1625"/>
                    <a:pt x="2708" y="165"/>
                    <a:pt x="2078" y="80"/>
                  </a:cubicBezTo>
                  <a:cubicBezTo>
                    <a:pt x="1735" y="34"/>
                    <a:pt x="1396" y="1"/>
                    <a:pt x="1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2"/>
            <p:cNvSpPr/>
            <p:nvPr/>
          </p:nvSpPr>
          <p:spPr>
            <a:xfrm>
              <a:off x="5533750" y="5339925"/>
              <a:ext cx="139925" cy="58525"/>
            </a:xfrm>
            <a:custGeom>
              <a:avLst/>
              <a:gdLst/>
              <a:ahLst/>
              <a:cxnLst/>
              <a:rect l="l" t="t" r="r" b="b"/>
              <a:pathLst>
                <a:path w="5597" h="2341" extrusionOk="0">
                  <a:moveTo>
                    <a:pt x="2789" y="1"/>
                  </a:moveTo>
                  <a:cubicBezTo>
                    <a:pt x="2766" y="1"/>
                    <a:pt x="2743" y="1"/>
                    <a:pt x="2720" y="1"/>
                  </a:cubicBezTo>
                  <a:cubicBezTo>
                    <a:pt x="1484" y="1"/>
                    <a:pt x="682" y="218"/>
                    <a:pt x="452" y="560"/>
                  </a:cubicBezTo>
                  <a:cubicBezTo>
                    <a:pt x="0" y="1232"/>
                    <a:pt x="59" y="2340"/>
                    <a:pt x="59" y="2340"/>
                  </a:cubicBezTo>
                  <a:cubicBezTo>
                    <a:pt x="59" y="2340"/>
                    <a:pt x="1169" y="1943"/>
                    <a:pt x="2826" y="1943"/>
                  </a:cubicBezTo>
                  <a:cubicBezTo>
                    <a:pt x="4483" y="1943"/>
                    <a:pt x="5596" y="2033"/>
                    <a:pt x="5596" y="2033"/>
                  </a:cubicBezTo>
                  <a:cubicBezTo>
                    <a:pt x="5596" y="2033"/>
                    <a:pt x="5554" y="717"/>
                    <a:pt x="4309" y="137"/>
                  </a:cubicBezTo>
                  <a:cubicBezTo>
                    <a:pt x="4022" y="3"/>
                    <a:pt x="3425" y="1"/>
                    <a:pt x="2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2"/>
            <p:cNvSpPr/>
            <p:nvPr/>
          </p:nvSpPr>
          <p:spPr>
            <a:xfrm>
              <a:off x="5459375" y="5269750"/>
              <a:ext cx="41775" cy="161325"/>
            </a:xfrm>
            <a:custGeom>
              <a:avLst/>
              <a:gdLst/>
              <a:ahLst/>
              <a:cxnLst/>
              <a:rect l="l" t="t" r="r" b="b"/>
              <a:pathLst>
                <a:path w="1671" h="6453" extrusionOk="0">
                  <a:moveTo>
                    <a:pt x="645" y="0"/>
                  </a:moveTo>
                  <a:cubicBezTo>
                    <a:pt x="623" y="0"/>
                    <a:pt x="601" y="2"/>
                    <a:pt x="579" y="5"/>
                  </a:cubicBezTo>
                  <a:cubicBezTo>
                    <a:pt x="1" y="95"/>
                    <a:pt x="388" y="1197"/>
                    <a:pt x="653" y="1960"/>
                  </a:cubicBezTo>
                  <a:cubicBezTo>
                    <a:pt x="985" y="2915"/>
                    <a:pt x="993" y="4920"/>
                    <a:pt x="1670" y="6450"/>
                  </a:cubicBezTo>
                  <a:lnTo>
                    <a:pt x="1670" y="6450"/>
                  </a:lnTo>
                  <a:cubicBezTo>
                    <a:pt x="1662" y="6379"/>
                    <a:pt x="1389" y="4113"/>
                    <a:pt x="1356" y="2808"/>
                  </a:cubicBezTo>
                  <a:cubicBezTo>
                    <a:pt x="1312" y="1035"/>
                    <a:pt x="1168" y="0"/>
                    <a:pt x="645" y="0"/>
                  </a:cubicBezTo>
                  <a:close/>
                  <a:moveTo>
                    <a:pt x="1670" y="6450"/>
                  </a:moveTo>
                  <a:cubicBezTo>
                    <a:pt x="1670" y="6452"/>
                    <a:pt x="1670" y="6452"/>
                    <a:pt x="1670" y="6452"/>
                  </a:cubicBezTo>
                  <a:lnTo>
                    <a:pt x="1670" y="6451"/>
                  </a:lnTo>
                  <a:cubicBezTo>
                    <a:pt x="1670" y="6451"/>
                    <a:pt x="1670" y="6451"/>
                    <a:pt x="1670" y="645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2"/>
            <p:cNvSpPr/>
            <p:nvPr/>
          </p:nvSpPr>
          <p:spPr>
            <a:xfrm>
              <a:off x="5350000" y="5279175"/>
              <a:ext cx="41500" cy="140600"/>
            </a:xfrm>
            <a:custGeom>
              <a:avLst/>
              <a:gdLst/>
              <a:ahLst/>
              <a:cxnLst/>
              <a:rect l="l" t="t" r="r" b="b"/>
              <a:pathLst>
                <a:path w="1660" h="5624" extrusionOk="0">
                  <a:moveTo>
                    <a:pt x="442" y="0"/>
                  </a:moveTo>
                  <a:cubicBezTo>
                    <a:pt x="406" y="0"/>
                    <a:pt x="371" y="14"/>
                    <a:pt x="336" y="45"/>
                  </a:cubicBezTo>
                  <a:cubicBezTo>
                    <a:pt x="0" y="340"/>
                    <a:pt x="1060" y="2257"/>
                    <a:pt x="1109" y="3154"/>
                  </a:cubicBezTo>
                  <a:cubicBezTo>
                    <a:pt x="1161" y="4051"/>
                    <a:pt x="1660" y="5623"/>
                    <a:pt x="1660" y="5623"/>
                  </a:cubicBezTo>
                  <a:cubicBezTo>
                    <a:pt x="1638" y="5555"/>
                    <a:pt x="1322" y="3003"/>
                    <a:pt x="1176" y="1975"/>
                  </a:cubicBezTo>
                  <a:cubicBezTo>
                    <a:pt x="1044" y="1055"/>
                    <a:pt x="744" y="0"/>
                    <a:pt x="442"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2"/>
            <p:cNvSpPr/>
            <p:nvPr/>
          </p:nvSpPr>
          <p:spPr>
            <a:xfrm>
              <a:off x="5246425" y="5291925"/>
              <a:ext cx="31200" cy="93250"/>
            </a:xfrm>
            <a:custGeom>
              <a:avLst/>
              <a:gdLst/>
              <a:ahLst/>
              <a:cxnLst/>
              <a:rect l="l" t="t" r="r" b="b"/>
              <a:pathLst>
                <a:path w="1248" h="3730" extrusionOk="0">
                  <a:moveTo>
                    <a:pt x="611" y="1"/>
                  </a:moveTo>
                  <a:cubicBezTo>
                    <a:pt x="601" y="1"/>
                    <a:pt x="591" y="2"/>
                    <a:pt x="581" y="4"/>
                  </a:cubicBezTo>
                  <a:cubicBezTo>
                    <a:pt x="1" y="144"/>
                    <a:pt x="1247" y="3730"/>
                    <a:pt x="1247" y="3730"/>
                  </a:cubicBezTo>
                  <a:cubicBezTo>
                    <a:pt x="1247" y="3730"/>
                    <a:pt x="1166" y="1"/>
                    <a:pt x="611" y="1"/>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2"/>
            <p:cNvSpPr/>
            <p:nvPr/>
          </p:nvSpPr>
          <p:spPr>
            <a:xfrm>
              <a:off x="5025775" y="5292525"/>
              <a:ext cx="39900" cy="56875"/>
            </a:xfrm>
            <a:custGeom>
              <a:avLst/>
              <a:gdLst/>
              <a:ahLst/>
              <a:cxnLst/>
              <a:rect l="l" t="t" r="r" b="b"/>
              <a:pathLst>
                <a:path w="1596" h="2275" extrusionOk="0">
                  <a:moveTo>
                    <a:pt x="1" y="0"/>
                  </a:moveTo>
                  <a:lnTo>
                    <a:pt x="1" y="0"/>
                  </a:lnTo>
                  <a:cubicBezTo>
                    <a:pt x="365" y="271"/>
                    <a:pt x="744" y="558"/>
                    <a:pt x="909" y="691"/>
                  </a:cubicBezTo>
                  <a:cubicBezTo>
                    <a:pt x="909" y="691"/>
                    <a:pt x="1155" y="1471"/>
                    <a:pt x="1595" y="2275"/>
                  </a:cubicBezTo>
                  <a:cubicBezTo>
                    <a:pt x="1580" y="2194"/>
                    <a:pt x="1332" y="907"/>
                    <a:pt x="1076" y="441"/>
                  </a:cubicBezTo>
                  <a:cubicBezTo>
                    <a:pt x="914" y="149"/>
                    <a:pt x="388" y="41"/>
                    <a:pt x="1"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2"/>
            <p:cNvSpPr/>
            <p:nvPr/>
          </p:nvSpPr>
          <p:spPr>
            <a:xfrm>
              <a:off x="5147150" y="5290425"/>
              <a:ext cx="38900" cy="121375"/>
            </a:xfrm>
            <a:custGeom>
              <a:avLst/>
              <a:gdLst/>
              <a:ahLst/>
              <a:cxnLst/>
              <a:rect l="l" t="t" r="r" b="b"/>
              <a:pathLst>
                <a:path w="1556" h="4855" extrusionOk="0">
                  <a:moveTo>
                    <a:pt x="119" y="0"/>
                  </a:moveTo>
                  <a:cubicBezTo>
                    <a:pt x="80" y="0"/>
                    <a:pt x="40" y="13"/>
                    <a:pt x="1" y="40"/>
                  </a:cubicBezTo>
                  <a:cubicBezTo>
                    <a:pt x="3" y="39"/>
                    <a:pt x="7" y="38"/>
                    <a:pt x="10" y="38"/>
                  </a:cubicBezTo>
                  <a:cubicBezTo>
                    <a:pt x="23" y="38"/>
                    <a:pt x="41" y="53"/>
                    <a:pt x="62" y="83"/>
                  </a:cubicBezTo>
                  <a:cubicBezTo>
                    <a:pt x="380" y="541"/>
                    <a:pt x="1039" y="4214"/>
                    <a:pt x="1509" y="4807"/>
                  </a:cubicBezTo>
                  <a:cubicBezTo>
                    <a:pt x="1525" y="4825"/>
                    <a:pt x="1540" y="4840"/>
                    <a:pt x="1555" y="4854"/>
                  </a:cubicBezTo>
                  <a:cubicBezTo>
                    <a:pt x="1555" y="4854"/>
                    <a:pt x="880" y="0"/>
                    <a:pt x="119" y="0"/>
                  </a:cubicBezTo>
                  <a:close/>
                </a:path>
              </a:pathLst>
            </a:custGeom>
            <a:solidFill>
              <a:srgbClr val="C96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2"/>
            <p:cNvSpPr/>
            <p:nvPr/>
          </p:nvSpPr>
          <p:spPr>
            <a:xfrm>
              <a:off x="5344900" y="4675875"/>
              <a:ext cx="46700" cy="125075"/>
            </a:xfrm>
            <a:custGeom>
              <a:avLst/>
              <a:gdLst/>
              <a:ahLst/>
              <a:cxnLst/>
              <a:rect l="l" t="t" r="r" b="b"/>
              <a:pathLst>
                <a:path w="1868" h="5003" extrusionOk="0">
                  <a:moveTo>
                    <a:pt x="1720" y="0"/>
                  </a:moveTo>
                  <a:cubicBezTo>
                    <a:pt x="1529" y="0"/>
                    <a:pt x="1155" y="317"/>
                    <a:pt x="650" y="1110"/>
                  </a:cubicBezTo>
                  <a:cubicBezTo>
                    <a:pt x="1" y="2129"/>
                    <a:pt x="1129" y="5002"/>
                    <a:pt x="1543" y="5002"/>
                  </a:cubicBezTo>
                  <a:cubicBezTo>
                    <a:pt x="1614" y="5002"/>
                    <a:pt x="1664" y="4919"/>
                    <a:pt x="1680" y="4728"/>
                  </a:cubicBezTo>
                  <a:cubicBezTo>
                    <a:pt x="1796" y="3419"/>
                    <a:pt x="1864" y="224"/>
                    <a:pt x="1864" y="224"/>
                  </a:cubicBezTo>
                  <a:cubicBezTo>
                    <a:pt x="1867" y="82"/>
                    <a:pt x="1817" y="0"/>
                    <a:pt x="1720"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2"/>
            <p:cNvSpPr/>
            <p:nvPr/>
          </p:nvSpPr>
          <p:spPr>
            <a:xfrm>
              <a:off x="5183175" y="5266775"/>
              <a:ext cx="51000" cy="56550"/>
            </a:xfrm>
            <a:custGeom>
              <a:avLst/>
              <a:gdLst/>
              <a:ahLst/>
              <a:cxnLst/>
              <a:rect l="l" t="t" r="r" b="b"/>
              <a:pathLst>
                <a:path w="2040" h="2262" extrusionOk="0">
                  <a:moveTo>
                    <a:pt x="1152" y="1"/>
                  </a:moveTo>
                  <a:cubicBezTo>
                    <a:pt x="746" y="1"/>
                    <a:pt x="134" y="57"/>
                    <a:pt x="43" y="544"/>
                  </a:cubicBezTo>
                  <a:cubicBezTo>
                    <a:pt x="1" y="771"/>
                    <a:pt x="84" y="1031"/>
                    <a:pt x="125" y="1252"/>
                  </a:cubicBezTo>
                  <a:cubicBezTo>
                    <a:pt x="177" y="1517"/>
                    <a:pt x="197" y="1850"/>
                    <a:pt x="391" y="2056"/>
                  </a:cubicBezTo>
                  <a:cubicBezTo>
                    <a:pt x="553" y="2225"/>
                    <a:pt x="795" y="2262"/>
                    <a:pt x="1035" y="2262"/>
                  </a:cubicBezTo>
                  <a:cubicBezTo>
                    <a:pt x="1101" y="2262"/>
                    <a:pt x="1167" y="2259"/>
                    <a:pt x="1231" y="2255"/>
                  </a:cubicBezTo>
                  <a:cubicBezTo>
                    <a:pt x="1507" y="2242"/>
                    <a:pt x="1831" y="2198"/>
                    <a:pt x="1960" y="1955"/>
                  </a:cubicBezTo>
                  <a:cubicBezTo>
                    <a:pt x="2039" y="1805"/>
                    <a:pt x="2017" y="1624"/>
                    <a:pt x="1992" y="1457"/>
                  </a:cubicBezTo>
                  <a:cubicBezTo>
                    <a:pt x="1945" y="1140"/>
                    <a:pt x="1897" y="823"/>
                    <a:pt x="1851" y="506"/>
                  </a:cubicBezTo>
                  <a:cubicBezTo>
                    <a:pt x="1833" y="391"/>
                    <a:pt x="1814" y="270"/>
                    <a:pt x="1742" y="178"/>
                  </a:cubicBezTo>
                  <a:cubicBezTo>
                    <a:pt x="1616" y="17"/>
                    <a:pt x="1383" y="2"/>
                    <a:pt x="1180" y="1"/>
                  </a:cubicBezTo>
                  <a:cubicBezTo>
                    <a:pt x="1170" y="1"/>
                    <a:pt x="1161" y="1"/>
                    <a:pt x="1152" y="1"/>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2"/>
            <p:cNvSpPr/>
            <p:nvPr/>
          </p:nvSpPr>
          <p:spPr>
            <a:xfrm>
              <a:off x="5299600" y="5290800"/>
              <a:ext cx="43750" cy="51375"/>
            </a:xfrm>
            <a:custGeom>
              <a:avLst/>
              <a:gdLst/>
              <a:ahLst/>
              <a:cxnLst/>
              <a:rect l="l" t="t" r="r" b="b"/>
              <a:pathLst>
                <a:path w="1750" h="2055" extrusionOk="0">
                  <a:moveTo>
                    <a:pt x="417" y="1"/>
                  </a:moveTo>
                  <a:cubicBezTo>
                    <a:pt x="331" y="1"/>
                    <a:pt x="247" y="24"/>
                    <a:pt x="185" y="82"/>
                  </a:cubicBezTo>
                  <a:cubicBezTo>
                    <a:pt x="97" y="163"/>
                    <a:pt x="75" y="290"/>
                    <a:pt x="60" y="409"/>
                  </a:cubicBezTo>
                  <a:cubicBezTo>
                    <a:pt x="0" y="913"/>
                    <a:pt x="17" y="1427"/>
                    <a:pt x="111" y="1926"/>
                  </a:cubicBezTo>
                  <a:lnTo>
                    <a:pt x="210" y="2054"/>
                  </a:lnTo>
                  <a:cubicBezTo>
                    <a:pt x="600" y="2040"/>
                    <a:pt x="992" y="2027"/>
                    <a:pt x="1384" y="2013"/>
                  </a:cubicBezTo>
                  <a:cubicBezTo>
                    <a:pt x="1484" y="2011"/>
                    <a:pt x="1595" y="2001"/>
                    <a:pt x="1659" y="1926"/>
                  </a:cubicBezTo>
                  <a:cubicBezTo>
                    <a:pt x="1749" y="1822"/>
                    <a:pt x="1698" y="1664"/>
                    <a:pt x="1642" y="1539"/>
                  </a:cubicBezTo>
                  <a:cubicBezTo>
                    <a:pt x="1533" y="1297"/>
                    <a:pt x="1420" y="1057"/>
                    <a:pt x="1301" y="820"/>
                  </a:cubicBezTo>
                  <a:cubicBezTo>
                    <a:pt x="1217" y="651"/>
                    <a:pt x="1129" y="481"/>
                    <a:pt x="1009" y="335"/>
                  </a:cubicBezTo>
                  <a:cubicBezTo>
                    <a:pt x="888" y="188"/>
                    <a:pt x="731" y="65"/>
                    <a:pt x="549" y="18"/>
                  </a:cubicBezTo>
                  <a:cubicBezTo>
                    <a:pt x="506" y="7"/>
                    <a:pt x="462" y="1"/>
                    <a:pt x="417" y="1"/>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2"/>
            <p:cNvSpPr/>
            <p:nvPr/>
          </p:nvSpPr>
          <p:spPr>
            <a:xfrm>
              <a:off x="5395000" y="5286825"/>
              <a:ext cx="62475" cy="63500"/>
            </a:xfrm>
            <a:custGeom>
              <a:avLst/>
              <a:gdLst/>
              <a:ahLst/>
              <a:cxnLst/>
              <a:rect l="l" t="t" r="r" b="b"/>
              <a:pathLst>
                <a:path w="2499" h="2540" extrusionOk="0">
                  <a:moveTo>
                    <a:pt x="1267" y="0"/>
                  </a:moveTo>
                  <a:cubicBezTo>
                    <a:pt x="1209" y="0"/>
                    <a:pt x="1150" y="8"/>
                    <a:pt x="1094" y="16"/>
                  </a:cubicBezTo>
                  <a:cubicBezTo>
                    <a:pt x="889" y="45"/>
                    <a:pt x="684" y="75"/>
                    <a:pt x="481" y="103"/>
                  </a:cubicBezTo>
                  <a:cubicBezTo>
                    <a:pt x="314" y="127"/>
                    <a:pt x="39" y="178"/>
                    <a:pt x="16" y="392"/>
                  </a:cubicBezTo>
                  <a:cubicBezTo>
                    <a:pt x="1" y="525"/>
                    <a:pt x="138" y="614"/>
                    <a:pt x="198" y="720"/>
                  </a:cubicBezTo>
                  <a:cubicBezTo>
                    <a:pt x="310" y="919"/>
                    <a:pt x="334" y="1191"/>
                    <a:pt x="387" y="1412"/>
                  </a:cubicBezTo>
                  <a:cubicBezTo>
                    <a:pt x="451" y="1675"/>
                    <a:pt x="515" y="1940"/>
                    <a:pt x="580" y="2204"/>
                  </a:cubicBezTo>
                  <a:cubicBezTo>
                    <a:pt x="603" y="2302"/>
                    <a:pt x="631" y="2407"/>
                    <a:pt x="708" y="2471"/>
                  </a:cubicBezTo>
                  <a:cubicBezTo>
                    <a:pt x="777" y="2528"/>
                    <a:pt x="869" y="2540"/>
                    <a:pt x="960" y="2540"/>
                  </a:cubicBezTo>
                  <a:cubicBezTo>
                    <a:pt x="987" y="2540"/>
                    <a:pt x="1014" y="2539"/>
                    <a:pt x="1040" y="2538"/>
                  </a:cubicBezTo>
                  <a:cubicBezTo>
                    <a:pt x="1315" y="2525"/>
                    <a:pt x="1588" y="2513"/>
                    <a:pt x="1862" y="2500"/>
                  </a:cubicBezTo>
                  <a:cubicBezTo>
                    <a:pt x="2072" y="2490"/>
                    <a:pt x="2314" y="2464"/>
                    <a:pt x="2427" y="2287"/>
                  </a:cubicBezTo>
                  <a:cubicBezTo>
                    <a:pt x="2490" y="2191"/>
                    <a:pt x="2499" y="2068"/>
                    <a:pt x="2475" y="1956"/>
                  </a:cubicBezTo>
                  <a:cubicBezTo>
                    <a:pt x="2452" y="1844"/>
                    <a:pt x="2401" y="1740"/>
                    <a:pt x="2350" y="1638"/>
                  </a:cubicBezTo>
                  <a:lnTo>
                    <a:pt x="1726" y="383"/>
                  </a:lnTo>
                  <a:cubicBezTo>
                    <a:pt x="1655" y="239"/>
                    <a:pt x="1570" y="83"/>
                    <a:pt x="1421" y="26"/>
                  </a:cubicBezTo>
                  <a:cubicBezTo>
                    <a:pt x="1372" y="7"/>
                    <a:pt x="1320" y="0"/>
                    <a:pt x="1267"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p:nvPr/>
          </p:nvSpPr>
          <p:spPr>
            <a:xfrm>
              <a:off x="5236800" y="3362400"/>
              <a:ext cx="232150" cy="1199450"/>
            </a:xfrm>
            <a:custGeom>
              <a:avLst/>
              <a:gdLst/>
              <a:ahLst/>
              <a:cxnLst/>
              <a:rect l="l" t="t" r="r" b="b"/>
              <a:pathLst>
                <a:path w="9286" h="47978" extrusionOk="0">
                  <a:moveTo>
                    <a:pt x="5878" y="0"/>
                  </a:moveTo>
                  <a:cubicBezTo>
                    <a:pt x="5878" y="0"/>
                    <a:pt x="6533" y="4910"/>
                    <a:pt x="6069" y="7529"/>
                  </a:cubicBezTo>
                  <a:cubicBezTo>
                    <a:pt x="5611" y="10148"/>
                    <a:pt x="4168" y="10049"/>
                    <a:pt x="3711" y="13633"/>
                  </a:cubicBezTo>
                  <a:cubicBezTo>
                    <a:pt x="3246" y="17216"/>
                    <a:pt x="5287" y="18061"/>
                    <a:pt x="4830" y="18997"/>
                  </a:cubicBezTo>
                  <a:cubicBezTo>
                    <a:pt x="4724" y="19215"/>
                    <a:pt x="1394" y="20502"/>
                    <a:pt x="1000" y="22207"/>
                  </a:cubicBezTo>
                  <a:cubicBezTo>
                    <a:pt x="0" y="26486"/>
                    <a:pt x="1937" y="25311"/>
                    <a:pt x="1647" y="28338"/>
                  </a:cubicBezTo>
                  <a:cubicBezTo>
                    <a:pt x="1486" y="30020"/>
                    <a:pt x="895" y="30513"/>
                    <a:pt x="698" y="31309"/>
                  </a:cubicBezTo>
                  <a:cubicBezTo>
                    <a:pt x="655" y="31485"/>
                    <a:pt x="627" y="31674"/>
                    <a:pt x="634" y="31893"/>
                  </a:cubicBezTo>
                  <a:cubicBezTo>
                    <a:pt x="634" y="31956"/>
                    <a:pt x="634" y="32020"/>
                    <a:pt x="642" y="32082"/>
                  </a:cubicBezTo>
                  <a:cubicBezTo>
                    <a:pt x="648" y="32181"/>
                    <a:pt x="655" y="32273"/>
                    <a:pt x="655" y="32372"/>
                  </a:cubicBezTo>
                  <a:lnTo>
                    <a:pt x="655" y="32378"/>
                  </a:lnTo>
                  <a:cubicBezTo>
                    <a:pt x="655" y="33371"/>
                    <a:pt x="289" y="34413"/>
                    <a:pt x="402" y="35708"/>
                  </a:cubicBezTo>
                  <a:cubicBezTo>
                    <a:pt x="571" y="36208"/>
                    <a:pt x="1063" y="37032"/>
                    <a:pt x="1092" y="37299"/>
                  </a:cubicBezTo>
                  <a:cubicBezTo>
                    <a:pt x="1486" y="41114"/>
                    <a:pt x="2211" y="44972"/>
                    <a:pt x="4372" y="47978"/>
                  </a:cubicBezTo>
                  <a:cubicBezTo>
                    <a:pt x="3591" y="46070"/>
                    <a:pt x="2816" y="43712"/>
                    <a:pt x="2549" y="41248"/>
                  </a:cubicBezTo>
                  <a:cubicBezTo>
                    <a:pt x="2183" y="37877"/>
                    <a:pt x="1887" y="35187"/>
                    <a:pt x="2345" y="31069"/>
                  </a:cubicBezTo>
                  <a:lnTo>
                    <a:pt x="2345" y="31062"/>
                  </a:lnTo>
                  <a:cubicBezTo>
                    <a:pt x="2401" y="30555"/>
                    <a:pt x="2472" y="30027"/>
                    <a:pt x="2549" y="29465"/>
                  </a:cubicBezTo>
                  <a:cubicBezTo>
                    <a:pt x="2577" y="29281"/>
                    <a:pt x="2606" y="29092"/>
                    <a:pt x="2633" y="28901"/>
                  </a:cubicBezTo>
                  <a:cubicBezTo>
                    <a:pt x="2704" y="28450"/>
                    <a:pt x="2782" y="27979"/>
                    <a:pt x="2873" y="27486"/>
                  </a:cubicBezTo>
                  <a:cubicBezTo>
                    <a:pt x="2901" y="27317"/>
                    <a:pt x="2929" y="27148"/>
                    <a:pt x="2964" y="26972"/>
                  </a:cubicBezTo>
                  <a:cubicBezTo>
                    <a:pt x="3083" y="26338"/>
                    <a:pt x="2281" y="24832"/>
                    <a:pt x="2430" y="24136"/>
                  </a:cubicBezTo>
                  <a:cubicBezTo>
                    <a:pt x="2584" y="23403"/>
                    <a:pt x="2767" y="23297"/>
                    <a:pt x="2957" y="22481"/>
                  </a:cubicBezTo>
                  <a:cubicBezTo>
                    <a:pt x="2957" y="22474"/>
                    <a:pt x="3690" y="22171"/>
                    <a:pt x="3690" y="22164"/>
                  </a:cubicBezTo>
                  <a:cubicBezTo>
                    <a:pt x="3795" y="21720"/>
                    <a:pt x="4119" y="21664"/>
                    <a:pt x="4260" y="21094"/>
                  </a:cubicBezTo>
                  <a:cubicBezTo>
                    <a:pt x="4266" y="21073"/>
                    <a:pt x="4274" y="21051"/>
                    <a:pt x="4274" y="21038"/>
                  </a:cubicBezTo>
                  <a:cubicBezTo>
                    <a:pt x="4316" y="20947"/>
                    <a:pt x="4351" y="21024"/>
                    <a:pt x="4386" y="20862"/>
                  </a:cubicBezTo>
                  <a:cubicBezTo>
                    <a:pt x="4394" y="20854"/>
                    <a:pt x="4914" y="20715"/>
                    <a:pt x="4914" y="20707"/>
                  </a:cubicBezTo>
                  <a:cubicBezTo>
                    <a:pt x="5161" y="20686"/>
                    <a:pt x="5379" y="20665"/>
                    <a:pt x="5569" y="20616"/>
                  </a:cubicBezTo>
                  <a:cubicBezTo>
                    <a:pt x="6075" y="20489"/>
                    <a:pt x="6406" y="20193"/>
                    <a:pt x="6618" y="19313"/>
                  </a:cubicBezTo>
                  <a:cubicBezTo>
                    <a:pt x="6618" y="19285"/>
                    <a:pt x="6392" y="18799"/>
                    <a:pt x="6147" y="18272"/>
                  </a:cubicBezTo>
                  <a:cubicBezTo>
                    <a:pt x="5851" y="17645"/>
                    <a:pt x="5534" y="16969"/>
                    <a:pt x="5534" y="16934"/>
                  </a:cubicBezTo>
                  <a:cubicBezTo>
                    <a:pt x="5561" y="16828"/>
                    <a:pt x="5555" y="16737"/>
                    <a:pt x="5540" y="16646"/>
                  </a:cubicBezTo>
                  <a:cubicBezTo>
                    <a:pt x="5540" y="16646"/>
                    <a:pt x="5540" y="16638"/>
                    <a:pt x="5534" y="16625"/>
                  </a:cubicBezTo>
                  <a:cubicBezTo>
                    <a:pt x="5498" y="16449"/>
                    <a:pt x="5435" y="16279"/>
                    <a:pt x="5484" y="16068"/>
                  </a:cubicBezTo>
                  <a:cubicBezTo>
                    <a:pt x="5808" y="14738"/>
                    <a:pt x="6153" y="13351"/>
                    <a:pt x="6483" y="12013"/>
                  </a:cubicBezTo>
                  <a:cubicBezTo>
                    <a:pt x="6533" y="11831"/>
                    <a:pt x="6576" y="11640"/>
                    <a:pt x="6624" y="11458"/>
                  </a:cubicBezTo>
                  <a:cubicBezTo>
                    <a:pt x="6850" y="10521"/>
                    <a:pt x="7075" y="9614"/>
                    <a:pt x="7287" y="8769"/>
                  </a:cubicBezTo>
                  <a:cubicBezTo>
                    <a:pt x="7293" y="8754"/>
                    <a:pt x="7293" y="8733"/>
                    <a:pt x="7301" y="8719"/>
                  </a:cubicBezTo>
                  <a:cubicBezTo>
                    <a:pt x="7413" y="8255"/>
                    <a:pt x="7525" y="7805"/>
                    <a:pt x="7624" y="7374"/>
                  </a:cubicBezTo>
                  <a:cubicBezTo>
                    <a:pt x="7631" y="7361"/>
                    <a:pt x="7639" y="7347"/>
                    <a:pt x="7639" y="7333"/>
                  </a:cubicBezTo>
                  <a:cubicBezTo>
                    <a:pt x="7737" y="6939"/>
                    <a:pt x="7828" y="6558"/>
                    <a:pt x="7919" y="6206"/>
                  </a:cubicBezTo>
                  <a:cubicBezTo>
                    <a:pt x="7962" y="6031"/>
                    <a:pt x="7997" y="5868"/>
                    <a:pt x="8039" y="5706"/>
                  </a:cubicBezTo>
                  <a:cubicBezTo>
                    <a:pt x="8349" y="4446"/>
                    <a:pt x="8553" y="3609"/>
                    <a:pt x="8588" y="3433"/>
                  </a:cubicBezTo>
                  <a:cubicBezTo>
                    <a:pt x="8743" y="2665"/>
                    <a:pt x="8905" y="1891"/>
                    <a:pt x="9054" y="1131"/>
                  </a:cubicBezTo>
                  <a:cubicBezTo>
                    <a:pt x="9060" y="1123"/>
                    <a:pt x="9060" y="1117"/>
                    <a:pt x="9060" y="1110"/>
                  </a:cubicBezTo>
                  <a:cubicBezTo>
                    <a:pt x="9137" y="737"/>
                    <a:pt x="9215" y="366"/>
                    <a:pt x="9286" y="0"/>
                  </a:cubicBezTo>
                  <a:close/>
                </a:path>
              </a:pathLst>
            </a:custGeom>
            <a:solidFill>
              <a:srgbClr val="EC0B11">
                <a:alpha val="7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p:cNvSpPr/>
            <p:nvPr/>
          </p:nvSpPr>
          <p:spPr>
            <a:xfrm>
              <a:off x="5244525" y="3362400"/>
              <a:ext cx="242550" cy="895725"/>
            </a:xfrm>
            <a:custGeom>
              <a:avLst/>
              <a:gdLst/>
              <a:ahLst/>
              <a:cxnLst/>
              <a:rect l="l" t="t" r="r" b="b"/>
              <a:pathLst>
                <a:path w="9702" h="35829" extrusionOk="0">
                  <a:moveTo>
                    <a:pt x="6823" y="0"/>
                  </a:moveTo>
                  <a:cubicBezTo>
                    <a:pt x="6682" y="2148"/>
                    <a:pt x="6682" y="4144"/>
                    <a:pt x="7231" y="6291"/>
                  </a:cubicBezTo>
                  <a:cubicBezTo>
                    <a:pt x="7316" y="6657"/>
                    <a:pt x="7343" y="7009"/>
                    <a:pt x="7322" y="7333"/>
                  </a:cubicBezTo>
                  <a:cubicBezTo>
                    <a:pt x="7322" y="7347"/>
                    <a:pt x="7322" y="7361"/>
                    <a:pt x="7316" y="7376"/>
                  </a:cubicBezTo>
                  <a:cubicBezTo>
                    <a:pt x="7295" y="7853"/>
                    <a:pt x="7175" y="8298"/>
                    <a:pt x="6992" y="8719"/>
                  </a:cubicBezTo>
                  <a:cubicBezTo>
                    <a:pt x="6984" y="8734"/>
                    <a:pt x="6978" y="8755"/>
                    <a:pt x="6970" y="8769"/>
                  </a:cubicBezTo>
                  <a:cubicBezTo>
                    <a:pt x="5907" y="11170"/>
                    <a:pt x="2987" y="12865"/>
                    <a:pt x="4767" y="16696"/>
                  </a:cubicBezTo>
                  <a:cubicBezTo>
                    <a:pt x="4817" y="16801"/>
                    <a:pt x="4873" y="16907"/>
                    <a:pt x="4937" y="17019"/>
                  </a:cubicBezTo>
                  <a:cubicBezTo>
                    <a:pt x="5422" y="17935"/>
                    <a:pt x="6126" y="19012"/>
                    <a:pt x="5598" y="20075"/>
                  </a:cubicBezTo>
                  <a:cubicBezTo>
                    <a:pt x="5471" y="20123"/>
                    <a:pt x="5337" y="20166"/>
                    <a:pt x="5204" y="20208"/>
                  </a:cubicBezTo>
                  <a:cubicBezTo>
                    <a:pt x="5091" y="20250"/>
                    <a:pt x="4972" y="20285"/>
                    <a:pt x="4858" y="20320"/>
                  </a:cubicBezTo>
                  <a:cubicBezTo>
                    <a:pt x="4746" y="20357"/>
                    <a:pt x="4640" y="20384"/>
                    <a:pt x="4527" y="20413"/>
                  </a:cubicBezTo>
                  <a:cubicBezTo>
                    <a:pt x="4373" y="20455"/>
                    <a:pt x="4218" y="20504"/>
                    <a:pt x="4071" y="20546"/>
                  </a:cubicBezTo>
                  <a:cubicBezTo>
                    <a:pt x="2803" y="20933"/>
                    <a:pt x="1655" y="21447"/>
                    <a:pt x="1156" y="23418"/>
                  </a:cubicBezTo>
                  <a:cubicBezTo>
                    <a:pt x="917" y="24425"/>
                    <a:pt x="1071" y="25326"/>
                    <a:pt x="1628" y="26192"/>
                  </a:cubicBezTo>
                  <a:cubicBezTo>
                    <a:pt x="1846" y="26530"/>
                    <a:pt x="2169" y="26867"/>
                    <a:pt x="2324" y="27234"/>
                  </a:cubicBezTo>
                  <a:cubicBezTo>
                    <a:pt x="2458" y="27551"/>
                    <a:pt x="2430" y="27909"/>
                    <a:pt x="2324" y="28239"/>
                  </a:cubicBezTo>
                  <a:lnTo>
                    <a:pt x="2324" y="28247"/>
                  </a:lnTo>
                  <a:cubicBezTo>
                    <a:pt x="2324" y="28254"/>
                    <a:pt x="2324" y="28261"/>
                    <a:pt x="2318" y="28268"/>
                  </a:cubicBezTo>
                  <a:cubicBezTo>
                    <a:pt x="2282" y="28409"/>
                    <a:pt x="2225" y="28529"/>
                    <a:pt x="2162" y="28634"/>
                  </a:cubicBezTo>
                  <a:cubicBezTo>
                    <a:pt x="2134" y="28684"/>
                    <a:pt x="2106" y="28732"/>
                    <a:pt x="2078" y="28782"/>
                  </a:cubicBezTo>
                  <a:cubicBezTo>
                    <a:pt x="1810" y="29211"/>
                    <a:pt x="1458" y="29577"/>
                    <a:pt x="1162" y="29992"/>
                  </a:cubicBezTo>
                  <a:cubicBezTo>
                    <a:pt x="768" y="30563"/>
                    <a:pt x="501" y="31210"/>
                    <a:pt x="325" y="31894"/>
                  </a:cubicBezTo>
                  <a:cubicBezTo>
                    <a:pt x="275" y="32105"/>
                    <a:pt x="227" y="32316"/>
                    <a:pt x="192" y="32534"/>
                  </a:cubicBezTo>
                  <a:cubicBezTo>
                    <a:pt x="136" y="32872"/>
                    <a:pt x="99" y="33216"/>
                    <a:pt x="78" y="33555"/>
                  </a:cubicBezTo>
                  <a:cubicBezTo>
                    <a:pt x="30" y="34125"/>
                    <a:pt x="16" y="34702"/>
                    <a:pt x="8" y="35273"/>
                  </a:cubicBezTo>
                  <a:cubicBezTo>
                    <a:pt x="1" y="35399"/>
                    <a:pt x="1" y="35532"/>
                    <a:pt x="57" y="35652"/>
                  </a:cubicBezTo>
                  <a:cubicBezTo>
                    <a:pt x="64" y="35673"/>
                    <a:pt x="78" y="35694"/>
                    <a:pt x="93" y="35708"/>
                  </a:cubicBezTo>
                  <a:cubicBezTo>
                    <a:pt x="149" y="35793"/>
                    <a:pt x="254" y="35828"/>
                    <a:pt x="360" y="35828"/>
                  </a:cubicBezTo>
                  <a:cubicBezTo>
                    <a:pt x="366" y="35828"/>
                    <a:pt x="372" y="35828"/>
                    <a:pt x="377" y="35828"/>
                  </a:cubicBezTo>
                  <a:cubicBezTo>
                    <a:pt x="845" y="35828"/>
                    <a:pt x="840" y="35524"/>
                    <a:pt x="861" y="35356"/>
                  </a:cubicBezTo>
                  <a:cubicBezTo>
                    <a:pt x="987" y="34272"/>
                    <a:pt x="959" y="33132"/>
                    <a:pt x="1416" y="32140"/>
                  </a:cubicBezTo>
                  <a:cubicBezTo>
                    <a:pt x="1634" y="31676"/>
                    <a:pt x="1669" y="31372"/>
                    <a:pt x="2028" y="31069"/>
                  </a:cubicBezTo>
                  <a:lnTo>
                    <a:pt x="2036" y="31069"/>
                  </a:lnTo>
                  <a:lnTo>
                    <a:pt x="2036" y="31063"/>
                  </a:lnTo>
                  <a:cubicBezTo>
                    <a:pt x="2359" y="30795"/>
                    <a:pt x="2732" y="30578"/>
                    <a:pt x="3141" y="30380"/>
                  </a:cubicBezTo>
                  <a:cubicBezTo>
                    <a:pt x="3845" y="30042"/>
                    <a:pt x="4197" y="28979"/>
                    <a:pt x="4245" y="28261"/>
                  </a:cubicBezTo>
                  <a:cubicBezTo>
                    <a:pt x="4514" y="26959"/>
                    <a:pt x="3922" y="26269"/>
                    <a:pt x="3380" y="25586"/>
                  </a:cubicBezTo>
                  <a:cubicBezTo>
                    <a:pt x="3232" y="25403"/>
                    <a:pt x="3120" y="25199"/>
                    <a:pt x="3049" y="24980"/>
                  </a:cubicBezTo>
                  <a:cubicBezTo>
                    <a:pt x="2761" y="24163"/>
                    <a:pt x="2979" y="23193"/>
                    <a:pt x="3577" y="22630"/>
                  </a:cubicBezTo>
                  <a:cubicBezTo>
                    <a:pt x="3718" y="22496"/>
                    <a:pt x="3887" y="22390"/>
                    <a:pt x="4070" y="22313"/>
                  </a:cubicBezTo>
                  <a:cubicBezTo>
                    <a:pt x="4485" y="22137"/>
                    <a:pt x="4943" y="22031"/>
                    <a:pt x="5372" y="21925"/>
                  </a:cubicBezTo>
                  <a:cubicBezTo>
                    <a:pt x="5809" y="21826"/>
                    <a:pt x="6224" y="21588"/>
                    <a:pt x="6541" y="21215"/>
                  </a:cubicBezTo>
                  <a:cubicBezTo>
                    <a:pt x="8350" y="19095"/>
                    <a:pt x="5407" y="15372"/>
                    <a:pt x="6914" y="12817"/>
                  </a:cubicBezTo>
                  <a:cubicBezTo>
                    <a:pt x="7914" y="11311"/>
                    <a:pt x="9462" y="10092"/>
                    <a:pt x="9441" y="7959"/>
                  </a:cubicBezTo>
                  <a:cubicBezTo>
                    <a:pt x="9702" y="5256"/>
                    <a:pt x="9030" y="373"/>
                    <a:pt x="8974" y="0"/>
                  </a:cubicBezTo>
                  <a:close/>
                </a:path>
              </a:pathLst>
            </a:custGeom>
            <a:solidFill>
              <a:srgbClr val="FFBF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2"/>
            <p:cNvSpPr/>
            <p:nvPr/>
          </p:nvSpPr>
          <p:spPr>
            <a:xfrm>
              <a:off x="5220600" y="3362400"/>
              <a:ext cx="227050" cy="894825"/>
            </a:xfrm>
            <a:custGeom>
              <a:avLst/>
              <a:gdLst/>
              <a:ahLst/>
              <a:cxnLst/>
              <a:rect l="l" t="t" r="r" b="b"/>
              <a:pathLst>
                <a:path w="9082" h="35793" extrusionOk="0">
                  <a:moveTo>
                    <a:pt x="7185" y="0"/>
                  </a:moveTo>
                  <a:cubicBezTo>
                    <a:pt x="7166" y="2032"/>
                    <a:pt x="7294" y="4270"/>
                    <a:pt x="7808" y="6276"/>
                  </a:cubicBezTo>
                  <a:cubicBezTo>
                    <a:pt x="8716" y="10310"/>
                    <a:pt x="3022" y="11690"/>
                    <a:pt x="5345" y="16681"/>
                  </a:cubicBezTo>
                  <a:cubicBezTo>
                    <a:pt x="5795" y="17645"/>
                    <a:pt x="7198" y="19532"/>
                    <a:pt x="6007" y="20017"/>
                  </a:cubicBezTo>
                  <a:lnTo>
                    <a:pt x="5798" y="20041"/>
                  </a:lnTo>
                  <a:cubicBezTo>
                    <a:pt x="2011" y="20154"/>
                    <a:pt x="1" y="23889"/>
                    <a:pt x="2950" y="27155"/>
                  </a:cubicBezTo>
                  <a:cubicBezTo>
                    <a:pt x="3155" y="27389"/>
                    <a:pt x="3089" y="28256"/>
                    <a:pt x="2919" y="28523"/>
                  </a:cubicBezTo>
                  <a:cubicBezTo>
                    <a:pt x="2208" y="29671"/>
                    <a:pt x="1768" y="30394"/>
                    <a:pt x="1346" y="31309"/>
                  </a:cubicBezTo>
                  <a:cubicBezTo>
                    <a:pt x="663" y="32774"/>
                    <a:pt x="492" y="34645"/>
                    <a:pt x="1081" y="35793"/>
                  </a:cubicBezTo>
                  <a:cubicBezTo>
                    <a:pt x="1095" y="34963"/>
                    <a:pt x="1053" y="34220"/>
                    <a:pt x="1159" y="33607"/>
                  </a:cubicBezTo>
                  <a:cubicBezTo>
                    <a:pt x="1229" y="33164"/>
                    <a:pt x="1429" y="32343"/>
                    <a:pt x="1429" y="32343"/>
                  </a:cubicBezTo>
                  <a:cubicBezTo>
                    <a:pt x="1992" y="30450"/>
                    <a:pt x="2824" y="29768"/>
                    <a:pt x="3281" y="28901"/>
                  </a:cubicBezTo>
                  <a:cubicBezTo>
                    <a:pt x="3499" y="28508"/>
                    <a:pt x="3605" y="28077"/>
                    <a:pt x="3521" y="27487"/>
                  </a:cubicBezTo>
                  <a:cubicBezTo>
                    <a:pt x="3499" y="27325"/>
                    <a:pt x="3457" y="27155"/>
                    <a:pt x="3408" y="26973"/>
                  </a:cubicBezTo>
                  <a:cubicBezTo>
                    <a:pt x="2993" y="25874"/>
                    <a:pt x="2169" y="24965"/>
                    <a:pt x="2436" y="23854"/>
                  </a:cubicBezTo>
                  <a:cubicBezTo>
                    <a:pt x="2761" y="21699"/>
                    <a:pt x="3768" y="21355"/>
                    <a:pt x="4922" y="21038"/>
                  </a:cubicBezTo>
                  <a:cubicBezTo>
                    <a:pt x="5401" y="20904"/>
                    <a:pt x="5858" y="20798"/>
                    <a:pt x="6217" y="20616"/>
                  </a:cubicBezTo>
                  <a:cubicBezTo>
                    <a:pt x="6851" y="20285"/>
                    <a:pt x="7181" y="19708"/>
                    <a:pt x="6795" y="18272"/>
                  </a:cubicBezTo>
                  <a:cubicBezTo>
                    <a:pt x="6675" y="17821"/>
                    <a:pt x="6478" y="17286"/>
                    <a:pt x="6188" y="16646"/>
                  </a:cubicBezTo>
                  <a:cubicBezTo>
                    <a:pt x="6188" y="16646"/>
                    <a:pt x="6188" y="16638"/>
                    <a:pt x="6182" y="16625"/>
                  </a:cubicBezTo>
                  <a:cubicBezTo>
                    <a:pt x="6105" y="16449"/>
                    <a:pt x="6020" y="16265"/>
                    <a:pt x="5929" y="16068"/>
                  </a:cubicBezTo>
                  <a:cubicBezTo>
                    <a:pt x="5316" y="14160"/>
                    <a:pt x="6302" y="12844"/>
                    <a:pt x="7272" y="11458"/>
                  </a:cubicBezTo>
                  <a:cubicBezTo>
                    <a:pt x="8181" y="10163"/>
                    <a:pt x="9082" y="8797"/>
                    <a:pt x="8667" y="6819"/>
                  </a:cubicBezTo>
                  <a:cubicBezTo>
                    <a:pt x="8631" y="6622"/>
                    <a:pt x="8596" y="6417"/>
                    <a:pt x="8569" y="6206"/>
                  </a:cubicBezTo>
                  <a:cubicBezTo>
                    <a:pt x="8258" y="4243"/>
                    <a:pt x="8033" y="1978"/>
                    <a:pt x="8033"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2"/>
            <p:cNvSpPr/>
            <p:nvPr/>
          </p:nvSpPr>
          <p:spPr>
            <a:xfrm>
              <a:off x="5451550" y="3480250"/>
              <a:ext cx="24650" cy="145475"/>
            </a:xfrm>
            <a:custGeom>
              <a:avLst/>
              <a:gdLst/>
              <a:ahLst/>
              <a:cxnLst/>
              <a:rect l="l" t="t" r="r" b="b"/>
              <a:pathLst>
                <a:path w="986" h="5819" extrusionOk="0">
                  <a:moveTo>
                    <a:pt x="342" y="0"/>
                  </a:moveTo>
                  <a:cubicBezTo>
                    <a:pt x="209" y="0"/>
                    <a:pt x="368" y="747"/>
                    <a:pt x="381" y="874"/>
                  </a:cubicBezTo>
                  <a:lnTo>
                    <a:pt x="383" y="874"/>
                  </a:lnTo>
                  <a:cubicBezTo>
                    <a:pt x="411" y="1149"/>
                    <a:pt x="441" y="1424"/>
                    <a:pt x="471" y="1700"/>
                  </a:cubicBezTo>
                  <a:cubicBezTo>
                    <a:pt x="541" y="2357"/>
                    <a:pt x="612" y="3021"/>
                    <a:pt x="581" y="3686"/>
                  </a:cubicBezTo>
                  <a:cubicBezTo>
                    <a:pt x="548" y="4351"/>
                    <a:pt x="406" y="5026"/>
                    <a:pt x="86" y="5580"/>
                  </a:cubicBezTo>
                  <a:cubicBezTo>
                    <a:pt x="46" y="5648"/>
                    <a:pt x="1" y="5726"/>
                    <a:pt x="16" y="5806"/>
                  </a:cubicBezTo>
                  <a:cubicBezTo>
                    <a:pt x="30" y="5815"/>
                    <a:pt x="44" y="5818"/>
                    <a:pt x="59" y="5818"/>
                  </a:cubicBezTo>
                  <a:cubicBezTo>
                    <a:pt x="125" y="5818"/>
                    <a:pt x="192" y="5733"/>
                    <a:pt x="232" y="5658"/>
                  </a:cubicBezTo>
                  <a:cubicBezTo>
                    <a:pt x="520" y="5124"/>
                    <a:pt x="799" y="4567"/>
                    <a:pt x="898" y="3948"/>
                  </a:cubicBezTo>
                  <a:cubicBezTo>
                    <a:pt x="985" y="3395"/>
                    <a:pt x="920" y="2830"/>
                    <a:pt x="838" y="2281"/>
                  </a:cubicBezTo>
                  <a:cubicBezTo>
                    <a:pt x="822" y="2172"/>
                    <a:pt x="806" y="2065"/>
                    <a:pt x="789" y="1958"/>
                  </a:cubicBezTo>
                  <a:cubicBezTo>
                    <a:pt x="772" y="1851"/>
                    <a:pt x="756" y="1742"/>
                    <a:pt x="738" y="1633"/>
                  </a:cubicBezTo>
                  <a:cubicBezTo>
                    <a:pt x="694" y="1348"/>
                    <a:pt x="650" y="1059"/>
                    <a:pt x="605" y="773"/>
                  </a:cubicBezTo>
                  <a:cubicBezTo>
                    <a:pt x="575" y="583"/>
                    <a:pt x="575" y="252"/>
                    <a:pt x="462" y="104"/>
                  </a:cubicBezTo>
                  <a:cubicBezTo>
                    <a:pt x="408" y="31"/>
                    <a:pt x="369" y="0"/>
                    <a:pt x="342"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2"/>
            <p:cNvSpPr/>
            <p:nvPr/>
          </p:nvSpPr>
          <p:spPr>
            <a:xfrm>
              <a:off x="5379625" y="3823675"/>
              <a:ext cx="39700" cy="78325"/>
            </a:xfrm>
            <a:custGeom>
              <a:avLst/>
              <a:gdLst/>
              <a:ahLst/>
              <a:cxnLst/>
              <a:rect l="l" t="t" r="r" b="b"/>
              <a:pathLst>
                <a:path w="1588" h="3133" extrusionOk="0">
                  <a:moveTo>
                    <a:pt x="1444" y="0"/>
                  </a:moveTo>
                  <a:cubicBezTo>
                    <a:pt x="1412" y="0"/>
                    <a:pt x="1379" y="25"/>
                    <a:pt x="1361" y="58"/>
                  </a:cubicBezTo>
                  <a:cubicBezTo>
                    <a:pt x="1337" y="104"/>
                    <a:pt x="1332" y="160"/>
                    <a:pt x="1329" y="212"/>
                  </a:cubicBezTo>
                  <a:cubicBezTo>
                    <a:pt x="1307" y="567"/>
                    <a:pt x="1279" y="920"/>
                    <a:pt x="1233" y="1269"/>
                  </a:cubicBezTo>
                  <a:cubicBezTo>
                    <a:pt x="1172" y="1718"/>
                    <a:pt x="1065" y="2192"/>
                    <a:pt x="777" y="2497"/>
                  </a:cubicBezTo>
                  <a:cubicBezTo>
                    <a:pt x="662" y="2618"/>
                    <a:pt x="525" y="2704"/>
                    <a:pt x="389" y="2784"/>
                  </a:cubicBezTo>
                  <a:cubicBezTo>
                    <a:pt x="317" y="2825"/>
                    <a:pt x="47" y="2926"/>
                    <a:pt x="23" y="3022"/>
                  </a:cubicBezTo>
                  <a:cubicBezTo>
                    <a:pt x="1" y="3116"/>
                    <a:pt x="129" y="3131"/>
                    <a:pt x="184" y="3132"/>
                  </a:cubicBezTo>
                  <a:cubicBezTo>
                    <a:pt x="186" y="3132"/>
                    <a:pt x="189" y="3132"/>
                    <a:pt x="191" y="3132"/>
                  </a:cubicBezTo>
                  <a:cubicBezTo>
                    <a:pt x="323" y="3132"/>
                    <a:pt x="444" y="3035"/>
                    <a:pt x="558" y="2966"/>
                  </a:cubicBezTo>
                  <a:lnTo>
                    <a:pt x="558" y="2967"/>
                  </a:lnTo>
                  <a:cubicBezTo>
                    <a:pt x="652" y="2911"/>
                    <a:pt x="744" y="2854"/>
                    <a:pt x="830" y="2785"/>
                  </a:cubicBezTo>
                  <a:cubicBezTo>
                    <a:pt x="1142" y="2533"/>
                    <a:pt x="1353" y="2130"/>
                    <a:pt x="1463" y="1703"/>
                  </a:cubicBezTo>
                  <a:cubicBezTo>
                    <a:pt x="1573" y="1278"/>
                    <a:pt x="1588" y="828"/>
                    <a:pt x="1571" y="385"/>
                  </a:cubicBezTo>
                  <a:cubicBezTo>
                    <a:pt x="1566" y="274"/>
                    <a:pt x="1560" y="160"/>
                    <a:pt x="1515" y="63"/>
                  </a:cubicBezTo>
                  <a:cubicBezTo>
                    <a:pt x="1507" y="41"/>
                    <a:pt x="1494" y="22"/>
                    <a:pt x="1478" y="10"/>
                  </a:cubicBezTo>
                  <a:cubicBezTo>
                    <a:pt x="1467" y="3"/>
                    <a:pt x="1456" y="0"/>
                    <a:pt x="1444"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2"/>
            <p:cNvSpPr/>
            <p:nvPr/>
          </p:nvSpPr>
          <p:spPr>
            <a:xfrm>
              <a:off x="5298575" y="4023500"/>
              <a:ext cx="47700" cy="103950"/>
            </a:xfrm>
            <a:custGeom>
              <a:avLst/>
              <a:gdLst/>
              <a:ahLst/>
              <a:cxnLst/>
              <a:rect l="l" t="t" r="r" b="b"/>
              <a:pathLst>
                <a:path w="1908" h="4158" extrusionOk="0">
                  <a:moveTo>
                    <a:pt x="1489" y="0"/>
                  </a:moveTo>
                  <a:cubicBezTo>
                    <a:pt x="1477" y="0"/>
                    <a:pt x="1465" y="2"/>
                    <a:pt x="1453" y="4"/>
                  </a:cubicBezTo>
                  <a:cubicBezTo>
                    <a:pt x="1280" y="35"/>
                    <a:pt x="1362" y="195"/>
                    <a:pt x="1386" y="357"/>
                  </a:cubicBezTo>
                  <a:cubicBezTo>
                    <a:pt x="1412" y="530"/>
                    <a:pt x="1432" y="704"/>
                    <a:pt x="1446" y="880"/>
                  </a:cubicBezTo>
                  <a:cubicBezTo>
                    <a:pt x="1471" y="1222"/>
                    <a:pt x="1468" y="1568"/>
                    <a:pt x="1422" y="1910"/>
                  </a:cubicBezTo>
                  <a:cubicBezTo>
                    <a:pt x="1340" y="2510"/>
                    <a:pt x="1112" y="3099"/>
                    <a:pt x="724" y="3502"/>
                  </a:cubicBezTo>
                  <a:cubicBezTo>
                    <a:pt x="545" y="3687"/>
                    <a:pt x="1" y="4158"/>
                    <a:pt x="169" y="4158"/>
                  </a:cubicBezTo>
                  <a:cubicBezTo>
                    <a:pt x="181" y="4158"/>
                    <a:pt x="195" y="4156"/>
                    <a:pt x="213" y="4151"/>
                  </a:cubicBezTo>
                  <a:cubicBezTo>
                    <a:pt x="869" y="3885"/>
                    <a:pt x="1427" y="3274"/>
                    <a:pt x="1702" y="2517"/>
                  </a:cubicBezTo>
                  <a:lnTo>
                    <a:pt x="1703" y="2517"/>
                  </a:lnTo>
                  <a:cubicBezTo>
                    <a:pt x="1825" y="2180"/>
                    <a:pt x="1891" y="1817"/>
                    <a:pt x="1900" y="1452"/>
                  </a:cubicBezTo>
                  <a:cubicBezTo>
                    <a:pt x="1907" y="1169"/>
                    <a:pt x="1866" y="0"/>
                    <a:pt x="1489"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2"/>
            <p:cNvSpPr/>
            <p:nvPr/>
          </p:nvSpPr>
          <p:spPr>
            <a:xfrm>
              <a:off x="5296325" y="3914925"/>
              <a:ext cx="34875" cy="76200"/>
            </a:xfrm>
            <a:custGeom>
              <a:avLst/>
              <a:gdLst/>
              <a:ahLst/>
              <a:cxnLst/>
              <a:rect l="l" t="t" r="r" b="b"/>
              <a:pathLst>
                <a:path w="1395" h="3048" extrusionOk="0">
                  <a:moveTo>
                    <a:pt x="1185" y="1"/>
                  </a:moveTo>
                  <a:cubicBezTo>
                    <a:pt x="986" y="1"/>
                    <a:pt x="669" y="290"/>
                    <a:pt x="578" y="383"/>
                  </a:cubicBezTo>
                  <a:cubicBezTo>
                    <a:pt x="287" y="676"/>
                    <a:pt x="106" y="1109"/>
                    <a:pt x="52" y="1554"/>
                  </a:cubicBezTo>
                  <a:cubicBezTo>
                    <a:pt x="0" y="1999"/>
                    <a:pt x="69" y="2455"/>
                    <a:pt x="216" y="2864"/>
                  </a:cubicBezTo>
                  <a:cubicBezTo>
                    <a:pt x="247" y="2950"/>
                    <a:pt x="311" y="3047"/>
                    <a:pt x="381" y="3047"/>
                  </a:cubicBezTo>
                  <a:cubicBezTo>
                    <a:pt x="395" y="3047"/>
                    <a:pt x="410" y="3043"/>
                    <a:pt x="424" y="3034"/>
                  </a:cubicBezTo>
                  <a:cubicBezTo>
                    <a:pt x="475" y="3003"/>
                    <a:pt x="490" y="2919"/>
                    <a:pt x="475" y="2855"/>
                  </a:cubicBezTo>
                  <a:cubicBezTo>
                    <a:pt x="460" y="2788"/>
                    <a:pt x="423" y="2733"/>
                    <a:pt x="393" y="2676"/>
                  </a:cubicBezTo>
                  <a:cubicBezTo>
                    <a:pt x="218" y="2339"/>
                    <a:pt x="274" y="1903"/>
                    <a:pt x="337" y="1508"/>
                  </a:cubicBezTo>
                  <a:cubicBezTo>
                    <a:pt x="363" y="1345"/>
                    <a:pt x="391" y="1176"/>
                    <a:pt x="463" y="1032"/>
                  </a:cubicBezTo>
                  <a:cubicBezTo>
                    <a:pt x="523" y="913"/>
                    <a:pt x="610" y="817"/>
                    <a:pt x="699" y="726"/>
                  </a:cubicBezTo>
                  <a:cubicBezTo>
                    <a:pt x="837" y="585"/>
                    <a:pt x="981" y="453"/>
                    <a:pt x="1129" y="328"/>
                  </a:cubicBezTo>
                  <a:cubicBezTo>
                    <a:pt x="1214" y="257"/>
                    <a:pt x="1395" y="191"/>
                    <a:pt x="1308" y="63"/>
                  </a:cubicBezTo>
                  <a:cubicBezTo>
                    <a:pt x="1278" y="19"/>
                    <a:pt x="1235" y="1"/>
                    <a:pt x="1185"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2"/>
            <p:cNvSpPr/>
            <p:nvPr/>
          </p:nvSpPr>
          <p:spPr>
            <a:xfrm>
              <a:off x="5387375" y="3664750"/>
              <a:ext cx="28625" cy="123725"/>
            </a:xfrm>
            <a:custGeom>
              <a:avLst/>
              <a:gdLst/>
              <a:ahLst/>
              <a:cxnLst/>
              <a:rect l="l" t="t" r="r" b="b"/>
              <a:pathLst>
                <a:path w="1145" h="4949" extrusionOk="0">
                  <a:moveTo>
                    <a:pt x="1088" y="1"/>
                  </a:moveTo>
                  <a:cubicBezTo>
                    <a:pt x="929" y="1"/>
                    <a:pt x="709" y="343"/>
                    <a:pt x="639" y="476"/>
                  </a:cubicBezTo>
                  <a:cubicBezTo>
                    <a:pt x="477" y="783"/>
                    <a:pt x="347" y="1128"/>
                    <a:pt x="233" y="1463"/>
                  </a:cubicBezTo>
                  <a:cubicBezTo>
                    <a:pt x="158" y="1678"/>
                    <a:pt x="92" y="1902"/>
                    <a:pt x="62" y="2131"/>
                  </a:cubicBezTo>
                  <a:cubicBezTo>
                    <a:pt x="0" y="2619"/>
                    <a:pt x="105" y="3108"/>
                    <a:pt x="180" y="3591"/>
                  </a:cubicBezTo>
                  <a:cubicBezTo>
                    <a:pt x="250" y="4039"/>
                    <a:pt x="294" y="4492"/>
                    <a:pt x="314" y="4949"/>
                  </a:cubicBezTo>
                  <a:cubicBezTo>
                    <a:pt x="469" y="4911"/>
                    <a:pt x="534" y="4690"/>
                    <a:pt x="545" y="4504"/>
                  </a:cubicBezTo>
                  <a:cubicBezTo>
                    <a:pt x="595" y="3713"/>
                    <a:pt x="221" y="2954"/>
                    <a:pt x="294" y="2165"/>
                  </a:cubicBezTo>
                  <a:cubicBezTo>
                    <a:pt x="347" y="1590"/>
                    <a:pt x="629" y="1081"/>
                    <a:pt x="903" y="598"/>
                  </a:cubicBezTo>
                  <a:cubicBezTo>
                    <a:pt x="1001" y="426"/>
                    <a:pt x="1123" y="229"/>
                    <a:pt x="1144" y="18"/>
                  </a:cubicBezTo>
                  <a:cubicBezTo>
                    <a:pt x="1127" y="6"/>
                    <a:pt x="1108" y="1"/>
                    <a:pt x="1088"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2"/>
            <p:cNvSpPr/>
            <p:nvPr/>
          </p:nvSpPr>
          <p:spPr>
            <a:xfrm>
              <a:off x="5252900" y="4172675"/>
              <a:ext cx="14525" cy="79075"/>
            </a:xfrm>
            <a:custGeom>
              <a:avLst/>
              <a:gdLst/>
              <a:ahLst/>
              <a:cxnLst/>
              <a:rect l="l" t="t" r="r" b="b"/>
              <a:pathLst>
                <a:path w="581" h="3163" extrusionOk="0">
                  <a:moveTo>
                    <a:pt x="580" y="1"/>
                  </a:moveTo>
                  <a:lnTo>
                    <a:pt x="580" y="1"/>
                  </a:lnTo>
                  <a:cubicBezTo>
                    <a:pt x="365" y="315"/>
                    <a:pt x="352" y="721"/>
                    <a:pt x="326" y="1101"/>
                  </a:cubicBezTo>
                  <a:cubicBezTo>
                    <a:pt x="281" y="1789"/>
                    <a:pt x="181" y="2484"/>
                    <a:pt x="0" y="3150"/>
                  </a:cubicBezTo>
                  <a:cubicBezTo>
                    <a:pt x="14" y="3158"/>
                    <a:pt x="27" y="3162"/>
                    <a:pt x="40" y="3162"/>
                  </a:cubicBezTo>
                  <a:cubicBezTo>
                    <a:pt x="254" y="3162"/>
                    <a:pt x="385" y="2074"/>
                    <a:pt x="398" y="1943"/>
                  </a:cubicBezTo>
                  <a:cubicBezTo>
                    <a:pt x="459" y="1296"/>
                    <a:pt x="519" y="648"/>
                    <a:pt x="580"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a:off x="5348900" y="3374400"/>
              <a:ext cx="85525" cy="356525"/>
            </a:xfrm>
            <a:custGeom>
              <a:avLst/>
              <a:gdLst/>
              <a:ahLst/>
              <a:cxnLst/>
              <a:rect l="l" t="t" r="r" b="b"/>
              <a:pathLst>
                <a:path w="3421" h="14261" extrusionOk="0">
                  <a:moveTo>
                    <a:pt x="2365" y="1"/>
                  </a:moveTo>
                  <a:cubicBezTo>
                    <a:pt x="2365" y="4"/>
                    <a:pt x="2366" y="8"/>
                    <a:pt x="2366" y="11"/>
                  </a:cubicBezTo>
                  <a:lnTo>
                    <a:pt x="2366" y="11"/>
                  </a:lnTo>
                  <a:cubicBezTo>
                    <a:pt x="2366" y="8"/>
                    <a:pt x="2366" y="4"/>
                    <a:pt x="2366" y="1"/>
                  </a:cubicBezTo>
                  <a:close/>
                  <a:moveTo>
                    <a:pt x="2366" y="11"/>
                  </a:moveTo>
                  <a:cubicBezTo>
                    <a:pt x="2375" y="1277"/>
                    <a:pt x="2449" y="2540"/>
                    <a:pt x="2575" y="3800"/>
                  </a:cubicBezTo>
                  <a:cubicBezTo>
                    <a:pt x="2634" y="4434"/>
                    <a:pt x="2727" y="5061"/>
                    <a:pt x="2864" y="5694"/>
                  </a:cubicBezTo>
                  <a:cubicBezTo>
                    <a:pt x="3021" y="6297"/>
                    <a:pt x="3074" y="6912"/>
                    <a:pt x="3004" y="7519"/>
                  </a:cubicBezTo>
                  <a:cubicBezTo>
                    <a:pt x="2950" y="8124"/>
                    <a:pt x="2759" y="8718"/>
                    <a:pt x="2421" y="9217"/>
                  </a:cubicBezTo>
                  <a:cubicBezTo>
                    <a:pt x="2068" y="9708"/>
                    <a:pt x="1618" y="10184"/>
                    <a:pt x="1252" y="10702"/>
                  </a:cubicBezTo>
                  <a:cubicBezTo>
                    <a:pt x="874" y="11216"/>
                    <a:pt x="520" y="11763"/>
                    <a:pt x="294" y="12369"/>
                  </a:cubicBezTo>
                  <a:cubicBezTo>
                    <a:pt x="74" y="12977"/>
                    <a:pt x="1" y="13632"/>
                    <a:pt x="80" y="14261"/>
                  </a:cubicBezTo>
                  <a:cubicBezTo>
                    <a:pt x="36" y="12969"/>
                    <a:pt x="658" y="11816"/>
                    <a:pt x="1463" y="10867"/>
                  </a:cubicBezTo>
                  <a:cubicBezTo>
                    <a:pt x="1861" y="10374"/>
                    <a:pt x="2283" y="9927"/>
                    <a:pt x="2683" y="9398"/>
                  </a:cubicBezTo>
                  <a:cubicBezTo>
                    <a:pt x="3065" y="8857"/>
                    <a:pt x="3285" y="8207"/>
                    <a:pt x="3353" y="7556"/>
                  </a:cubicBezTo>
                  <a:cubicBezTo>
                    <a:pt x="3421" y="6904"/>
                    <a:pt x="3348" y="6238"/>
                    <a:pt x="3175" y="5618"/>
                  </a:cubicBezTo>
                  <a:cubicBezTo>
                    <a:pt x="3028" y="5016"/>
                    <a:pt x="2944" y="4388"/>
                    <a:pt x="2843" y="3766"/>
                  </a:cubicBezTo>
                  <a:cubicBezTo>
                    <a:pt x="2662" y="2521"/>
                    <a:pt x="2522" y="1267"/>
                    <a:pt x="2366" y="1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a:off x="5262075" y="3885250"/>
              <a:ext cx="51325" cy="148500"/>
            </a:xfrm>
            <a:custGeom>
              <a:avLst/>
              <a:gdLst/>
              <a:ahLst/>
              <a:cxnLst/>
              <a:rect l="l" t="t" r="r" b="b"/>
              <a:pathLst>
                <a:path w="2053" h="5940" extrusionOk="0">
                  <a:moveTo>
                    <a:pt x="2052" y="0"/>
                  </a:moveTo>
                  <a:cubicBezTo>
                    <a:pt x="1526" y="254"/>
                    <a:pt x="1058" y="628"/>
                    <a:pt x="674" y="1086"/>
                  </a:cubicBezTo>
                  <a:cubicBezTo>
                    <a:pt x="290" y="1544"/>
                    <a:pt x="21" y="2131"/>
                    <a:pt x="5" y="2760"/>
                  </a:cubicBezTo>
                  <a:cubicBezTo>
                    <a:pt x="0" y="3370"/>
                    <a:pt x="147" y="3967"/>
                    <a:pt x="403" y="4502"/>
                  </a:cubicBezTo>
                  <a:cubicBezTo>
                    <a:pt x="654" y="5037"/>
                    <a:pt x="984" y="5533"/>
                    <a:pt x="1405" y="5939"/>
                  </a:cubicBezTo>
                  <a:cubicBezTo>
                    <a:pt x="1102" y="5444"/>
                    <a:pt x="842" y="4931"/>
                    <a:pt x="653" y="4398"/>
                  </a:cubicBezTo>
                  <a:cubicBezTo>
                    <a:pt x="468" y="3867"/>
                    <a:pt x="344" y="3314"/>
                    <a:pt x="357" y="2768"/>
                  </a:cubicBezTo>
                  <a:cubicBezTo>
                    <a:pt x="363" y="2230"/>
                    <a:pt x="581" y="1712"/>
                    <a:pt x="890" y="1248"/>
                  </a:cubicBezTo>
                  <a:cubicBezTo>
                    <a:pt x="1207" y="786"/>
                    <a:pt x="1608" y="373"/>
                    <a:pt x="2052" y="0"/>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a:off x="5363150" y="3783550"/>
              <a:ext cx="27600" cy="84250"/>
            </a:xfrm>
            <a:custGeom>
              <a:avLst/>
              <a:gdLst/>
              <a:ahLst/>
              <a:cxnLst/>
              <a:rect l="l" t="t" r="r" b="b"/>
              <a:pathLst>
                <a:path w="1104" h="3370" extrusionOk="0">
                  <a:moveTo>
                    <a:pt x="16" y="1"/>
                  </a:moveTo>
                  <a:lnTo>
                    <a:pt x="1" y="8"/>
                  </a:lnTo>
                  <a:cubicBezTo>
                    <a:pt x="262" y="618"/>
                    <a:pt x="593" y="1205"/>
                    <a:pt x="762" y="1835"/>
                  </a:cubicBezTo>
                  <a:cubicBezTo>
                    <a:pt x="803" y="1993"/>
                    <a:pt x="831" y="2154"/>
                    <a:pt x="853" y="2315"/>
                  </a:cubicBezTo>
                  <a:cubicBezTo>
                    <a:pt x="883" y="2479"/>
                    <a:pt x="894" y="2630"/>
                    <a:pt x="863" y="2776"/>
                  </a:cubicBezTo>
                  <a:cubicBezTo>
                    <a:pt x="827" y="3076"/>
                    <a:pt x="537" y="3280"/>
                    <a:pt x="215" y="3347"/>
                  </a:cubicBezTo>
                  <a:lnTo>
                    <a:pt x="217" y="3365"/>
                  </a:lnTo>
                  <a:cubicBezTo>
                    <a:pt x="243" y="3368"/>
                    <a:pt x="271" y="3369"/>
                    <a:pt x="298" y="3369"/>
                  </a:cubicBezTo>
                  <a:cubicBezTo>
                    <a:pt x="610" y="3369"/>
                    <a:pt x="958" y="3165"/>
                    <a:pt x="1034" y="2814"/>
                  </a:cubicBezTo>
                  <a:cubicBezTo>
                    <a:pt x="1104" y="2442"/>
                    <a:pt x="989" y="2118"/>
                    <a:pt x="897" y="1796"/>
                  </a:cubicBezTo>
                  <a:cubicBezTo>
                    <a:pt x="690" y="1149"/>
                    <a:pt x="323" y="588"/>
                    <a:pt x="16"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2"/>
            <p:cNvSpPr/>
            <p:nvPr/>
          </p:nvSpPr>
          <p:spPr>
            <a:xfrm>
              <a:off x="5240325" y="4130600"/>
              <a:ext cx="24800" cy="108350"/>
            </a:xfrm>
            <a:custGeom>
              <a:avLst/>
              <a:gdLst/>
              <a:ahLst/>
              <a:cxnLst/>
              <a:rect l="l" t="t" r="r" b="b"/>
              <a:pathLst>
                <a:path w="992" h="4334" extrusionOk="0">
                  <a:moveTo>
                    <a:pt x="991" y="1"/>
                  </a:moveTo>
                  <a:lnTo>
                    <a:pt x="991" y="1"/>
                  </a:lnTo>
                  <a:cubicBezTo>
                    <a:pt x="758" y="295"/>
                    <a:pt x="568" y="628"/>
                    <a:pt x="428" y="981"/>
                  </a:cubicBezTo>
                  <a:cubicBezTo>
                    <a:pt x="292" y="1337"/>
                    <a:pt x="201" y="1706"/>
                    <a:pt x="131" y="2079"/>
                  </a:cubicBezTo>
                  <a:cubicBezTo>
                    <a:pt x="24" y="2828"/>
                    <a:pt x="0" y="3593"/>
                    <a:pt x="136" y="4334"/>
                  </a:cubicBezTo>
                  <a:cubicBezTo>
                    <a:pt x="135" y="3958"/>
                    <a:pt x="154" y="3585"/>
                    <a:pt x="178" y="3213"/>
                  </a:cubicBezTo>
                  <a:cubicBezTo>
                    <a:pt x="206" y="2843"/>
                    <a:pt x="240" y="2472"/>
                    <a:pt x="305" y="2108"/>
                  </a:cubicBezTo>
                  <a:cubicBezTo>
                    <a:pt x="418" y="1374"/>
                    <a:pt x="634" y="663"/>
                    <a:pt x="991" y="1"/>
                  </a:cubicBezTo>
                  <a:close/>
                </a:path>
              </a:pathLst>
            </a:custGeom>
            <a:solidFill>
              <a:srgbClr val="FFF8E8">
                <a:alpha val="276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2"/>
            <p:cNvSpPr/>
            <p:nvPr/>
          </p:nvSpPr>
          <p:spPr>
            <a:xfrm>
              <a:off x="5243825" y="3414900"/>
              <a:ext cx="217125" cy="793900"/>
            </a:xfrm>
            <a:custGeom>
              <a:avLst/>
              <a:gdLst/>
              <a:ahLst/>
              <a:cxnLst/>
              <a:rect l="l" t="t" r="r" b="b"/>
              <a:pathLst>
                <a:path w="8685" h="31756" extrusionOk="0">
                  <a:moveTo>
                    <a:pt x="7818" y="0"/>
                  </a:moveTo>
                  <a:lnTo>
                    <a:pt x="7631" y="26"/>
                  </a:lnTo>
                  <a:cubicBezTo>
                    <a:pt x="7687" y="731"/>
                    <a:pt x="7747" y="1436"/>
                    <a:pt x="7784" y="2138"/>
                  </a:cubicBezTo>
                  <a:cubicBezTo>
                    <a:pt x="7691" y="2456"/>
                    <a:pt x="7504" y="2753"/>
                    <a:pt x="7278" y="3025"/>
                  </a:cubicBezTo>
                  <a:cubicBezTo>
                    <a:pt x="7139" y="3193"/>
                    <a:pt x="6988" y="3355"/>
                    <a:pt x="6837" y="3520"/>
                  </a:cubicBezTo>
                  <a:cubicBezTo>
                    <a:pt x="6699" y="3667"/>
                    <a:pt x="6527" y="3791"/>
                    <a:pt x="6338" y="3899"/>
                  </a:cubicBezTo>
                  <a:cubicBezTo>
                    <a:pt x="5965" y="4119"/>
                    <a:pt x="5534" y="4284"/>
                    <a:pt x="5168" y="4597"/>
                  </a:cubicBezTo>
                  <a:cubicBezTo>
                    <a:pt x="4831" y="4912"/>
                    <a:pt x="4528" y="5242"/>
                    <a:pt x="4242" y="5596"/>
                  </a:cubicBezTo>
                  <a:cubicBezTo>
                    <a:pt x="3106" y="7015"/>
                    <a:pt x="2449" y="8773"/>
                    <a:pt x="2247" y="10558"/>
                  </a:cubicBezTo>
                  <a:lnTo>
                    <a:pt x="2391" y="10577"/>
                  </a:lnTo>
                  <a:cubicBezTo>
                    <a:pt x="2620" y="8816"/>
                    <a:pt x="3293" y="7106"/>
                    <a:pt x="4422" y="5742"/>
                  </a:cubicBezTo>
                  <a:cubicBezTo>
                    <a:pt x="4704" y="5404"/>
                    <a:pt x="5013" y="5080"/>
                    <a:pt x="5334" y="4789"/>
                  </a:cubicBezTo>
                  <a:cubicBezTo>
                    <a:pt x="5526" y="4628"/>
                    <a:pt x="5754" y="4506"/>
                    <a:pt x="5993" y="4386"/>
                  </a:cubicBezTo>
                  <a:cubicBezTo>
                    <a:pt x="6063" y="5178"/>
                    <a:pt x="6347" y="5906"/>
                    <a:pt x="6236" y="6639"/>
                  </a:cubicBezTo>
                  <a:cubicBezTo>
                    <a:pt x="6104" y="7453"/>
                    <a:pt x="5758" y="8234"/>
                    <a:pt x="5497" y="9037"/>
                  </a:cubicBezTo>
                  <a:lnTo>
                    <a:pt x="5611" y="9077"/>
                  </a:lnTo>
                  <a:cubicBezTo>
                    <a:pt x="5899" y="8290"/>
                    <a:pt x="6277" y="7526"/>
                    <a:pt x="6452" y="6675"/>
                  </a:cubicBezTo>
                  <a:cubicBezTo>
                    <a:pt x="6608" y="5820"/>
                    <a:pt x="6298" y="5007"/>
                    <a:pt x="6293" y="4231"/>
                  </a:cubicBezTo>
                  <a:cubicBezTo>
                    <a:pt x="6355" y="4200"/>
                    <a:pt x="6415" y="4170"/>
                    <a:pt x="6474" y="4136"/>
                  </a:cubicBezTo>
                  <a:cubicBezTo>
                    <a:pt x="6675" y="4025"/>
                    <a:pt x="6875" y="3891"/>
                    <a:pt x="7046" y="3713"/>
                  </a:cubicBezTo>
                  <a:cubicBezTo>
                    <a:pt x="7199" y="3551"/>
                    <a:pt x="7355" y="3389"/>
                    <a:pt x="7504" y="3214"/>
                  </a:cubicBezTo>
                  <a:cubicBezTo>
                    <a:pt x="7612" y="3087"/>
                    <a:pt x="7713" y="2949"/>
                    <a:pt x="7808" y="2803"/>
                  </a:cubicBezTo>
                  <a:lnTo>
                    <a:pt x="7808" y="2803"/>
                  </a:lnTo>
                  <a:cubicBezTo>
                    <a:pt x="7824" y="3345"/>
                    <a:pt x="7827" y="3886"/>
                    <a:pt x="7792" y="4422"/>
                  </a:cubicBezTo>
                  <a:cubicBezTo>
                    <a:pt x="7771" y="5868"/>
                    <a:pt x="7485" y="7287"/>
                    <a:pt x="6809" y="8558"/>
                  </a:cubicBezTo>
                  <a:cubicBezTo>
                    <a:pt x="6262" y="9635"/>
                    <a:pt x="5531" y="10697"/>
                    <a:pt x="5111" y="11926"/>
                  </a:cubicBezTo>
                  <a:cubicBezTo>
                    <a:pt x="4948" y="12159"/>
                    <a:pt x="4671" y="12356"/>
                    <a:pt x="4363" y="12541"/>
                  </a:cubicBezTo>
                  <a:cubicBezTo>
                    <a:pt x="3989" y="12772"/>
                    <a:pt x="3546" y="13014"/>
                    <a:pt x="3259" y="13435"/>
                  </a:cubicBezTo>
                  <a:cubicBezTo>
                    <a:pt x="2980" y="13850"/>
                    <a:pt x="2887" y="14310"/>
                    <a:pt x="2764" y="14736"/>
                  </a:cubicBezTo>
                  <a:cubicBezTo>
                    <a:pt x="2644" y="15158"/>
                    <a:pt x="2494" y="15594"/>
                    <a:pt x="2130" y="15860"/>
                  </a:cubicBezTo>
                  <a:lnTo>
                    <a:pt x="2157" y="15903"/>
                  </a:lnTo>
                  <a:cubicBezTo>
                    <a:pt x="2569" y="15669"/>
                    <a:pt x="2785" y="15213"/>
                    <a:pt x="2950" y="14799"/>
                  </a:cubicBezTo>
                  <a:cubicBezTo>
                    <a:pt x="3118" y="14381"/>
                    <a:pt x="3265" y="13951"/>
                    <a:pt x="3531" y="13641"/>
                  </a:cubicBezTo>
                  <a:cubicBezTo>
                    <a:pt x="3575" y="13590"/>
                    <a:pt x="3627" y="13546"/>
                    <a:pt x="3678" y="13502"/>
                  </a:cubicBezTo>
                  <a:cubicBezTo>
                    <a:pt x="3843" y="14031"/>
                    <a:pt x="3990" y="14557"/>
                    <a:pt x="4045" y="15097"/>
                  </a:cubicBezTo>
                  <a:cubicBezTo>
                    <a:pt x="4109" y="15746"/>
                    <a:pt x="4033" y="16432"/>
                    <a:pt x="3695" y="17013"/>
                  </a:cubicBezTo>
                  <a:lnTo>
                    <a:pt x="3752" y="17050"/>
                  </a:lnTo>
                  <a:cubicBezTo>
                    <a:pt x="4160" y="16491"/>
                    <a:pt x="4316" y="15776"/>
                    <a:pt x="4316" y="15085"/>
                  </a:cubicBezTo>
                  <a:cubicBezTo>
                    <a:pt x="4316" y="14452"/>
                    <a:pt x="4195" y="13832"/>
                    <a:pt x="4069" y="13230"/>
                  </a:cubicBezTo>
                  <a:cubicBezTo>
                    <a:pt x="4235" y="13138"/>
                    <a:pt x="4412" y="13055"/>
                    <a:pt x="4594" y="12970"/>
                  </a:cubicBezTo>
                  <a:cubicBezTo>
                    <a:pt x="4683" y="12926"/>
                    <a:pt x="4778" y="12880"/>
                    <a:pt x="4874" y="12832"/>
                  </a:cubicBezTo>
                  <a:lnTo>
                    <a:pt x="4874" y="12832"/>
                  </a:lnTo>
                  <a:cubicBezTo>
                    <a:pt x="4741" y="13535"/>
                    <a:pt x="4749" y="14293"/>
                    <a:pt x="4995" y="14993"/>
                  </a:cubicBezTo>
                  <a:cubicBezTo>
                    <a:pt x="5258" y="15742"/>
                    <a:pt x="5676" y="16361"/>
                    <a:pt x="5814" y="17011"/>
                  </a:cubicBezTo>
                  <a:cubicBezTo>
                    <a:pt x="5885" y="17334"/>
                    <a:pt x="5897" y="17661"/>
                    <a:pt x="5806" y="17942"/>
                  </a:cubicBezTo>
                  <a:cubicBezTo>
                    <a:pt x="5710" y="18219"/>
                    <a:pt x="5522" y="18459"/>
                    <a:pt x="5259" y="18638"/>
                  </a:cubicBezTo>
                  <a:cubicBezTo>
                    <a:pt x="4736" y="18995"/>
                    <a:pt x="4023" y="19154"/>
                    <a:pt x="3325" y="19446"/>
                  </a:cubicBezTo>
                  <a:cubicBezTo>
                    <a:pt x="3296" y="19449"/>
                    <a:pt x="3266" y="19452"/>
                    <a:pt x="3234" y="19452"/>
                  </a:cubicBezTo>
                  <a:cubicBezTo>
                    <a:pt x="3162" y="19452"/>
                    <a:pt x="3081" y="19440"/>
                    <a:pt x="2991" y="19411"/>
                  </a:cubicBezTo>
                  <a:cubicBezTo>
                    <a:pt x="2811" y="19354"/>
                    <a:pt x="2610" y="19260"/>
                    <a:pt x="2413" y="19177"/>
                  </a:cubicBezTo>
                  <a:lnTo>
                    <a:pt x="1822" y="18925"/>
                  </a:lnTo>
                  <a:cubicBezTo>
                    <a:pt x="1650" y="18853"/>
                    <a:pt x="1458" y="18768"/>
                    <a:pt x="1257" y="18768"/>
                  </a:cubicBezTo>
                  <a:cubicBezTo>
                    <a:pt x="1229" y="18768"/>
                    <a:pt x="1200" y="18769"/>
                    <a:pt x="1172" y="18773"/>
                  </a:cubicBezTo>
                  <a:lnTo>
                    <a:pt x="1173" y="18847"/>
                  </a:lnTo>
                  <a:cubicBezTo>
                    <a:pt x="1378" y="18865"/>
                    <a:pt x="1545" y="18988"/>
                    <a:pt x="1717" y="19111"/>
                  </a:cubicBezTo>
                  <a:lnTo>
                    <a:pt x="2240" y="19485"/>
                  </a:lnTo>
                  <a:cubicBezTo>
                    <a:pt x="2381" y="19584"/>
                    <a:pt x="2519" y="19685"/>
                    <a:pt x="2674" y="19785"/>
                  </a:cubicBezTo>
                  <a:cubicBezTo>
                    <a:pt x="2524" y="19884"/>
                    <a:pt x="2379" y="19995"/>
                    <a:pt x="2247" y="20129"/>
                  </a:cubicBezTo>
                  <a:cubicBezTo>
                    <a:pt x="1938" y="20432"/>
                    <a:pt x="1742" y="20844"/>
                    <a:pt x="1658" y="21253"/>
                  </a:cubicBezTo>
                  <a:cubicBezTo>
                    <a:pt x="1540" y="21867"/>
                    <a:pt x="1613" y="22462"/>
                    <a:pt x="1763" y="23021"/>
                  </a:cubicBezTo>
                  <a:lnTo>
                    <a:pt x="1761" y="23023"/>
                  </a:lnTo>
                  <a:cubicBezTo>
                    <a:pt x="1763" y="23028"/>
                    <a:pt x="1764" y="23034"/>
                    <a:pt x="1767" y="23040"/>
                  </a:cubicBezTo>
                  <a:cubicBezTo>
                    <a:pt x="1807" y="23186"/>
                    <a:pt x="1854" y="23328"/>
                    <a:pt x="1903" y="23469"/>
                  </a:cubicBezTo>
                  <a:cubicBezTo>
                    <a:pt x="1947" y="23703"/>
                    <a:pt x="1954" y="23947"/>
                    <a:pt x="1909" y="24186"/>
                  </a:cubicBezTo>
                  <a:cubicBezTo>
                    <a:pt x="1840" y="24591"/>
                    <a:pt x="1625" y="24945"/>
                    <a:pt x="1318" y="25267"/>
                  </a:cubicBezTo>
                  <a:cubicBezTo>
                    <a:pt x="1018" y="25594"/>
                    <a:pt x="650" y="25896"/>
                    <a:pt x="393" y="26309"/>
                  </a:cubicBezTo>
                  <a:cubicBezTo>
                    <a:pt x="146" y="26705"/>
                    <a:pt x="0" y="27237"/>
                    <a:pt x="226" y="27677"/>
                  </a:cubicBezTo>
                  <a:lnTo>
                    <a:pt x="295" y="27645"/>
                  </a:lnTo>
                  <a:cubicBezTo>
                    <a:pt x="131" y="27225"/>
                    <a:pt x="311" y="26768"/>
                    <a:pt x="570" y="26430"/>
                  </a:cubicBezTo>
                  <a:cubicBezTo>
                    <a:pt x="835" y="26086"/>
                    <a:pt x="1212" y="25831"/>
                    <a:pt x="1564" y="25522"/>
                  </a:cubicBezTo>
                  <a:cubicBezTo>
                    <a:pt x="1860" y="25271"/>
                    <a:pt x="2132" y="24934"/>
                    <a:pt x="2296" y="24545"/>
                  </a:cubicBezTo>
                  <a:cubicBezTo>
                    <a:pt x="2431" y="24915"/>
                    <a:pt x="2547" y="25281"/>
                    <a:pt x="2604" y="25648"/>
                  </a:cubicBezTo>
                  <a:cubicBezTo>
                    <a:pt x="2729" y="26318"/>
                    <a:pt x="2544" y="26967"/>
                    <a:pt x="2232" y="27598"/>
                  </a:cubicBezTo>
                  <a:cubicBezTo>
                    <a:pt x="1950" y="28246"/>
                    <a:pt x="1550" y="28874"/>
                    <a:pt x="1212" y="29551"/>
                  </a:cubicBezTo>
                  <a:cubicBezTo>
                    <a:pt x="1047" y="29891"/>
                    <a:pt x="895" y="30242"/>
                    <a:pt x="800" y="30615"/>
                  </a:cubicBezTo>
                  <a:cubicBezTo>
                    <a:pt x="713" y="30990"/>
                    <a:pt x="690" y="31380"/>
                    <a:pt x="744" y="31755"/>
                  </a:cubicBezTo>
                  <a:lnTo>
                    <a:pt x="864" y="31743"/>
                  </a:lnTo>
                  <a:cubicBezTo>
                    <a:pt x="847" y="31010"/>
                    <a:pt x="1160" y="30347"/>
                    <a:pt x="1550" y="29740"/>
                  </a:cubicBezTo>
                  <a:cubicBezTo>
                    <a:pt x="1943" y="29130"/>
                    <a:pt x="2408" y="28554"/>
                    <a:pt x="2797" y="27882"/>
                  </a:cubicBezTo>
                  <a:cubicBezTo>
                    <a:pt x="3153" y="27205"/>
                    <a:pt x="3376" y="26353"/>
                    <a:pt x="3228" y="25551"/>
                  </a:cubicBezTo>
                  <a:cubicBezTo>
                    <a:pt x="3101" y="24757"/>
                    <a:pt x="2778" y="24063"/>
                    <a:pt x="2537" y="23385"/>
                  </a:cubicBezTo>
                  <a:cubicBezTo>
                    <a:pt x="2298" y="22723"/>
                    <a:pt x="2150" y="22016"/>
                    <a:pt x="2277" y="21382"/>
                  </a:cubicBezTo>
                  <a:cubicBezTo>
                    <a:pt x="2391" y="20738"/>
                    <a:pt x="2877" y="20309"/>
                    <a:pt x="3525" y="20044"/>
                  </a:cubicBezTo>
                  <a:cubicBezTo>
                    <a:pt x="3527" y="20044"/>
                    <a:pt x="3529" y="20043"/>
                    <a:pt x="3531" y="20043"/>
                  </a:cubicBezTo>
                  <a:cubicBezTo>
                    <a:pt x="3540" y="20042"/>
                    <a:pt x="3548" y="20042"/>
                    <a:pt x="3557" y="20042"/>
                  </a:cubicBezTo>
                  <a:cubicBezTo>
                    <a:pt x="3565" y="20042"/>
                    <a:pt x="3574" y="20042"/>
                    <a:pt x="3582" y="20041"/>
                  </a:cubicBezTo>
                  <a:lnTo>
                    <a:pt x="3579" y="20024"/>
                  </a:lnTo>
                  <a:cubicBezTo>
                    <a:pt x="4206" y="19756"/>
                    <a:pt x="4936" y="19612"/>
                    <a:pt x="5618" y="19156"/>
                  </a:cubicBezTo>
                  <a:cubicBezTo>
                    <a:pt x="5968" y="18923"/>
                    <a:pt x="6267" y="18558"/>
                    <a:pt x="6407" y="18134"/>
                  </a:cubicBezTo>
                  <a:cubicBezTo>
                    <a:pt x="6543" y="17708"/>
                    <a:pt x="6517" y="17268"/>
                    <a:pt x="6429" y="16874"/>
                  </a:cubicBezTo>
                  <a:cubicBezTo>
                    <a:pt x="6247" y="16068"/>
                    <a:pt x="5809" y="15435"/>
                    <a:pt x="5591" y="14787"/>
                  </a:cubicBezTo>
                  <a:cubicBezTo>
                    <a:pt x="5368" y="14150"/>
                    <a:pt x="5369" y="13450"/>
                    <a:pt x="5522" y="12770"/>
                  </a:cubicBezTo>
                  <a:cubicBezTo>
                    <a:pt x="5570" y="12553"/>
                    <a:pt x="5633" y="12342"/>
                    <a:pt x="5706" y="12133"/>
                  </a:cubicBezTo>
                  <a:cubicBezTo>
                    <a:pt x="5727" y="12100"/>
                    <a:pt x="5753" y="12077"/>
                    <a:pt x="5773" y="12043"/>
                  </a:cubicBezTo>
                  <a:lnTo>
                    <a:pt x="5743" y="12028"/>
                  </a:lnTo>
                  <a:cubicBezTo>
                    <a:pt x="6135" y="10945"/>
                    <a:pt x="6810" y="9939"/>
                    <a:pt x="7371" y="8845"/>
                  </a:cubicBezTo>
                  <a:cubicBezTo>
                    <a:pt x="7762" y="8114"/>
                    <a:pt x="8029" y="7320"/>
                    <a:pt x="8199" y="6507"/>
                  </a:cubicBezTo>
                  <a:cubicBezTo>
                    <a:pt x="8302" y="6684"/>
                    <a:pt x="8388" y="6861"/>
                    <a:pt x="8433" y="7062"/>
                  </a:cubicBezTo>
                  <a:cubicBezTo>
                    <a:pt x="8546" y="7556"/>
                    <a:pt x="8457" y="8109"/>
                    <a:pt x="8163" y="8546"/>
                  </a:cubicBezTo>
                  <a:lnTo>
                    <a:pt x="8196" y="8571"/>
                  </a:lnTo>
                  <a:cubicBezTo>
                    <a:pt x="8534" y="8151"/>
                    <a:pt x="8684" y="7580"/>
                    <a:pt x="8608" y="7030"/>
                  </a:cubicBezTo>
                  <a:lnTo>
                    <a:pt x="8609" y="7030"/>
                  </a:lnTo>
                  <a:cubicBezTo>
                    <a:pt x="8574" y="6755"/>
                    <a:pt x="8462" y="6480"/>
                    <a:pt x="8337" y="6249"/>
                  </a:cubicBezTo>
                  <a:cubicBezTo>
                    <a:pt x="8315" y="6205"/>
                    <a:pt x="8295" y="6161"/>
                    <a:pt x="8275" y="6116"/>
                  </a:cubicBezTo>
                  <a:cubicBezTo>
                    <a:pt x="8368" y="5558"/>
                    <a:pt x="8417" y="4991"/>
                    <a:pt x="8425" y="4433"/>
                  </a:cubicBezTo>
                  <a:cubicBezTo>
                    <a:pt x="8377" y="2919"/>
                    <a:pt x="8118" y="1450"/>
                    <a:pt x="7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2"/>
          <p:cNvSpPr/>
          <p:nvPr/>
        </p:nvSpPr>
        <p:spPr>
          <a:xfrm rot="10595723">
            <a:off x="3694186" y="3066991"/>
            <a:ext cx="6854401" cy="2266651"/>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smtClean="0">
                <a:solidFill>
                  <a:srgbClr val="0697E1"/>
                </a:solidFill>
              </a:rPr>
              <a:t>E</a:t>
            </a:r>
            <a:r>
              <a:rPr lang="en" dirty="0" smtClean="0">
                <a:solidFill>
                  <a:srgbClr val="0697E1"/>
                </a:solidFill>
              </a:rPr>
              <a:t>pidemyology </a:t>
            </a:r>
            <a:endParaRPr dirty="0">
              <a:solidFill>
                <a:srgbClr val="0697E1"/>
              </a:solidFill>
            </a:endParaRPr>
          </a:p>
        </p:txBody>
      </p:sp>
      <p:sp>
        <p:nvSpPr>
          <p:cNvPr id="627" name="Google Shape;627;p39"/>
          <p:cNvSpPr txBox="1"/>
          <p:nvPr/>
        </p:nvSpPr>
        <p:spPr>
          <a:xfrm>
            <a:off x="981900" y="4384968"/>
            <a:ext cx="7180200" cy="21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b="1" u="sng" dirty="0">
              <a:solidFill>
                <a:schemeClr val="dk1"/>
              </a:solidFill>
              <a:latin typeface="Mulish"/>
              <a:ea typeface="Mulish"/>
              <a:cs typeface="Mulish"/>
              <a:sym typeface="Mulish"/>
            </a:endParaRPr>
          </a:p>
        </p:txBody>
      </p:sp>
      <p:pic>
        <p:nvPicPr>
          <p:cNvPr id="629" name="Google Shape;629;p39" title="Gráfico">
            <a:hlinkClick r:id="rId3"/>
          </p:cNvPr>
          <p:cNvPicPr preferRelativeResize="0"/>
          <p:nvPr/>
        </p:nvPicPr>
        <p:blipFill>
          <a:blip r:embed="rId4">
            <a:alphaModFix/>
          </a:blip>
          <a:stretch>
            <a:fillRect/>
          </a:stretch>
        </p:blipFill>
        <p:spPr>
          <a:xfrm>
            <a:off x="544578" y="1996915"/>
            <a:ext cx="3364320" cy="2084754"/>
          </a:xfrm>
          <a:prstGeom prst="rect">
            <a:avLst/>
          </a:prstGeom>
          <a:noFill/>
          <a:ln>
            <a:noFill/>
          </a:ln>
        </p:spPr>
      </p:pic>
      <p:sp>
        <p:nvSpPr>
          <p:cNvPr id="2" name="TextBox 1"/>
          <p:cNvSpPr txBox="1"/>
          <p:nvPr/>
        </p:nvSpPr>
        <p:spPr>
          <a:xfrm>
            <a:off x="4572000" y="2081087"/>
            <a:ext cx="4101483" cy="1292662"/>
          </a:xfrm>
          <a:prstGeom prst="rect">
            <a:avLst/>
          </a:prstGeom>
          <a:noFill/>
        </p:spPr>
        <p:txBody>
          <a:bodyPr wrap="square" rtlCol="1">
            <a:spAutoFit/>
          </a:bodyPr>
          <a:lstStyle/>
          <a:p>
            <a:pPr marL="285750" lvl="0" indent="-285750">
              <a:buFont typeface="Arial" panose="020B0604020202020204" pitchFamily="34" charset="0"/>
              <a:buChar char="•"/>
            </a:pPr>
            <a:r>
              <a:rPr lang="en-US" sz="1600" dirty="0">
                <a:solidFill>
                  <a:srgbClr val="0697E1"/>
                </a:solidFill>
                <a:latin typeface="Sora" panose="020B0604020202020204" charset="0"/>
                <a:cs typeface="Sora" panose="020B0604020202020204" charset="0"/>
              </a:rPr>
              <a:t>more common in women than men</a:t>
            </a:r>
          </a:p>
          <a:p>
            <a:pPr marL="285750" lvl="0" indent="-285750">
              <a:buFont typeface="Arial" panose="020B0604020202020204" pitchFamily="34" charset="0"/>
              <a:buChar char="•"/>
            </a:pPr>
            <a:r>
              <a:rPr lang="en-US" sz="1600" dirty="0">
                <a:solidFill>
                  <a:srgbClr val="0697E1"/>
                </a:solidFill>
                <a:latin typeface="Sora" panose="020B0604020202020204" charset="0"/>
                <a:cs typeface="Sora" panose="020B0604020202020204" charset="0"/>
              </a:rPr>
              <a:t>More common on the left side</a:t>
            </a:r>
          </a:p>
          <a:p>
            <a:pPr marL="285750" lvl="0" indent="-285750">
              <a:buFont typeface="Arial" panose="020B0604020202020204" pitchFamily="34" charset="0"/>
              <a:buChar char="•"/>
            </a:pPr>
            <a:r>
              <a:rPr lang="en-US" sz="1600" dirty="0">
                <a:solidFill>
                  <a:srgbClr val="0697E1"/>
                </a:solidFill>
                <a:latin typeface="Sora" panose="020B0604020202020204" charset="0"/>
                <a:cs typeface="Sora" panose="020B0604020202020204" charset="0"/>
              </a:rPr>
              <a:t>Common  prolonged standing  occupation and obesity </a:t>
            </a:r>
          </a:p>
          <a:p>
            <a:pPr marL="285750" indent="-285750">
              <a:buFont typeface="Arial" panose="020B0604020202020204" pitchFamily="34" charset="0"/>
              <a:buChar char="•"/>
            </a:pPr>
            <a:endParaRPr lang="ar-JO"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987" t="22064" r="3753"/>
          <a:stretch/>
        </p:blipFill>
        <p:spPr>
          <a:xfrm>
            <a:off x="835509" y="2101196"/>
            <a:ext cx="7291400" cy="2794414"/>
          </a:xfrm>
          <a:prstGeom prst="rect">
            <a:avLst/>
          </a:prstGeom>
        </p:spPr>
      </p:pic>
      <p:sp>
        <p:nvSpPr>
          <p:cNvPr id="6" name="Google Shape;511;p37"/>
          <p:cNvSpPr/>
          <p:nvPr/>
        </p:nvSpPr>
        <p:spPr>
          <a:xfrm rot="21080638">
            <a:off x="-3391256" y="-1761272"/>
            <a:ext cx="7165291" cy="2121538"/>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itle 2"/>
          <p:cNvSpPr>
            <a:spLocks noGrp="1"/>
          </p:cNvSpPr>
          <p:nvPr>
            <p:ph type="title" idx="2"/>
          </p:nvPr>
        </p:nvSpPr>
        <p:spPr>
          <a:xfrm>
            <a:off x="3302135" y="800027"/>
            <a:ext cx="4658855" cy="986100"/>
          </a:xfrm>
        </p:spPr>
        <p:txBody>
          <a:bodyPr/>
          <a:lstStyle/>
          <a:p>
            <a:r>
              <a:rPr lang="en-GB" sz="3600" dirty="0" smtClean="0">
                <a:solidFill>
                  <a:srgbClr val="0697E1"/>
                </a:solidFill>
              </a:rPr>
              <a:t>pathophysiology</a:t>
            </a:r>
            <a:endParaRPr lang="ar-JO" sz="3600" dirty="0">
              <a:solidFill>
                <a:srgbClr val="0697E1"/>
              </a:solidFill>
            </a:endParaRPr>
          </a:p>
        </p:txBody>
      </p:sp>
      <p:grpSp>
        <p:nvGrpSpPr>
          <p:cNvPr id="5" name="Google Shape;366;p33"/>
          <p:cNvGrpSpPr/>
          <p:nvPr/>
        </p:nvGrpSpPr>
        <p:grpSpPr>
          <a:xfrm rot="13410810">
            <a:off x="34766" y="-926009"/>
            <a:ext cx="2602369" cy="3161741"/>
            <a:chOff x="731250" y="3718925"/>
            <a:chExt cx="1211200" cy="1495450"/>
          </a:xfrm>
        </p:grpSpPr>
        <p:sp>
          <p:nvSpPr>
            <p:cNvPr id="8" name="Google Shape;367;p33"/>
            <p:cNvSpPr/>
            <p:nvPr/>
          </p:nvSpPr>
          <p:spPr>
            <a:xfrm>
              <a:off x="762275" y="3718925"/>
              <a:ext cx="1093500" cy="1495450"/>
            </a:xfrm>
            <a:custGeom>
              <a:avLst/>
              <a:gdLst/>
              <a:ahLst/>
              <a:cxnLst/>
              <a:rect l="l" t="t" r="r" b="b"/>
              <a:pathLst>
                <a:path w="43740" h="59818" extrusionOk="0">
                  <a:moveTo>
                    <a:pt x="31109" y="1"/>
                  </a:moveTo>
                  <a:lnTo>
                    <a:pt x="31238" y="1051"/>
                  </a:lnTo>
                  <a:cubicBezTo>
                    <a:pt x="32110" y="8183"/>
                    <a:pt x="31498" y="13622"/>
                    <a:pt x="29561" y="15970"/>
                  </a:cubicBezTo>
                  <a:cubicBezTo>
                    <a:pt x="29107" y="16520"/>
                    <a:pt x="28587" y="16893"/>
                    <a:pt x="27986" y="17096"/>
                  </a:cubicBezTo>
                  <a:cubicBezTo>
                    <a:pt x="27986" y="16499"/>
                    <a:pt x="28031" y="15694"/>
                    <a:pt x="28073" y="14952"/>
                  </a:cubicBezTo>
                  <a:cubicBezTo>
                    <a:pt x="28256" y="11754"/>
                    <a:pt x="28414" y="9305"/>
                    <a:pt x="26684" y="6743"/>
                  </a:cubicBezTo>
                  <a:cubicBezTo>
                    <a:pt x="26402" y="6326"/>
                    <a:pt x="26071" y="5906"/>
                    <a:pt x="25682" y="5479"/>
                  </a:cubicBezTo>
                  <a:cubicBezTo>
                    <a:pt x="24483" y="4163"/>
                    <a:pt x="22839" y="3460"/>
                    <a:pt x="20798" y="3391"/>
                  </a:cubicBezTo>
                  <a:cubicBezTo>
                    <a:pt x="20425" y="3377"/>
                    <a:pt x="20066" y="3371"/>
                    <a:pt x="19700" y="3371"/>
                  </a:cubicBezTo>
                  <a:cubicBezTo>
                    <a:pt x="9561" y="3371"/>
                    <a:pt x="4871" y="8456"/>
                    <a:pt x="2724" y="12723"/>
                  </a:cubicBezTo>
                  <a:cubicBezTo>
                    <a:pt x="533" y="17074"/>
                    <a:pt x="0" y="19924"/>
                    <a:pt x="972" y="26040"/>
                  </a:cubicBezTo>
                  <a:lnTo>
                    <a:pt x="974" y="26040"/>
                  </a:lnTo>
                  <a:cubicBezTo>
                    <a:pt x="1871" y="31693"/>
                    <a:pt x="4128" y="37283"/>
                    <a:pt x="7163" y="41378"/>
                  </a:cubicBezTo>
                  <a:cubicBezTo>
                    <a:pt x="9510" y="44544"/>
                    <a:pt x="16544" y="46770"/>
                    <a:pt x="22272" y="48115"/>
                  </a:cubicBezTo>
                  <a:cubicBezTo>
                    <a:pt x="19220" y="48394"/>
                    <a:pt x="16406" y="49344"/>
                    <a:pt x="14207" y="50864"/>
                  </a:cubicBezTo>
                  <a:cubicBezTo>
                    <a:pt x="11373" y="52818"/>
                    <a:pt x="9690" y="55643"/>
                    <a:pt x="9463" y="58813"/>
                  </a:cubicBezTo>
                  <a:lnTo>
                    <a:pt x="9392" y="59817"/>
                  </a:lnTo>
                  <a:lnTo>
                    <a:pt x="19774" y="59817"/>
                  </a:lnTo>
                  <a:lnTo>
                    <a:pt x="20052" y="59514"/>
                  </a:lnTo>
                  <a:cubicBezTo>
                    <a:pt x="20594" y="58928"/>
                    <a:pt x="21340" y="58666"/>
                    <a:pt x="22474" y="58666"/>
                  </a:cubicBezTo>
                  <a:cubicBezTo>
                    <a:pt x="23323" y="58666"/>
                    <a:pt x="24252" y="58812"/>
                    <a:pt x="25234" y="58966"/>
                  </a:cubicBezTo>
                  <a:cubicBezTo>
                    <a:pt x="26234" y="59126"/>
                    <a:pt x="27270" y="59290"/>
                    <a:pt x="28252" y="59290"/>
                  </a:cubicBezTo>
                  <a:cubicBezTo>
                    <a:pt x="28738" y="59290"/>
                    <a:pt x="29174" y="59248"/>
                    <a:pt x="29579" y="59167"/>
                  </a:cubicBezTo>
                  <a:cubicBezTo>
                    <a:pt x="35764" y="58986"/>
                    <a:pt x="41349" y="53170"/>
                    <a:pt x="42699" y="47815"/>
                  </a:cubicBezTo>
                  <a:cubicBezTo>
                    <a:pt x="43739" y="43684"/>
                    <a:pt x="42346" y="40190"/>
                    <a:pt x="38876" y="38230"/>
                  </a:cubicBezTo>
                  <a:cubicBezTo>
                    <a:pt x="36317" y="36784"/>
                    <a:pt x="33050" y="36345"/>
                    <a:pt x="29893" y="35922"/>
                  </a:cubicBezTo>
                  <a:cubicBezTo>
                    <a:pt x="25472" y="35329"/>
                    <a:pt x="21277" y="34767"/>
                    <a:pt x="19326" y="31627"/>
                  </a:cubicBezTo>
                  <a:cubicBezTo>
                    <a:pt x="19149" y="31341"/>
                    <a:pt x="18988" y="31032"/>
                    <a:pt x="18849" y="30701"/>
                  </a:cubicBezTo>
                  <a:lnTo>
                    <a:pt x="18826" y="30644"/>
                  </a:lnTo>
                  <a:lnTo>
                    <a:pt x="18794" y="30590"/>
                  </a:lnTo>
                  <a:cubicBezTo>
                    <a:pt x="18791" y="30586"/>
                    <a:pt x="18789" y="30583"/>
                    <a:pt x="18787" y="30578"/>
                  </a:cubicBezTo>
                  <a:cubicBezTo>
                    <a:pt x="16118" y="26010"/>
                    <a:pt x="14258" y="20305"/>
                    <a:pt x="16037" y="16040"/>
                  </a:cubicBezTo>
                  <a:cubicBezTo>
                    <a:pt x="16389" y="15194"/>
                    <a:pt x="16852" y="14554"/>
                    <a:pt x="17432" y="14107"/>
                  </a:cubicBezTo>
                  <a:lnTo>
                    <a:pt x="17432" y="14107"/>
                  </a:lnTo>
                  <a:cubicBezTo>
                    <a:pt x="16910" y="19611"/>
                    <a:pt x="16492" y="26544"/>
                    <a:pt x="23597" y="29133"/>
                  </a:cubicBezTo>
                  <a:lnTo>
                    <a:pt x="23811" y="29183"/>
                  </a:lnTo>
                  <a:cubicBezTo>
                    <a:pt x="24732" y="29286"/>
                    <a:pt x="25633" y="29339"/>
                    <a:pt x="26491" y="29339"/>
                  </a:cubicBezTo>
                  <a:cubicBezTo>
                    <a:pt x="31331" y="29339"/>
                    <a:pt x="35134" y="27713"/>
                    <a:pt x="37798" y="24504"/>
                  </a:cubicBezTo>
                  <a:cubicBezTo>
                    <a:pt x="41859" y="19613"/>
                    <a:pt x="43023" y="11182"/>
                    <a:pt x="41074" y="765"/>
                  </a:cubicBezTo>
                  <a:lnTo>
                    <a:pt x="409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68;p33"/>
            <p:cNvSpPr/>
            <p:nvPr/>
          </p:nvSpPr>
          <p:spPr>
            <a:xfrm>
              <a:off x="731250" y="3718925"/>
              <a:ext cx="1211200" cy="1495450"/>
            </a:xfrm>
            <a:custGeom>
              <a:avLst/>
              <a:gdLst/>
              <a:ahLst/>
              <a:cxnLst/>
              <a:rect l="l" t="t" r="r" b="b"/>
              <a:pathLst>
                <a:path w="48448" h="59818" extrusionOk="0">
                  <a:moveTo>
                    <a:pt x="33273" y="1"/>
                  </a:moveTo>
                  <a:lnTo>
                    <a:pt x="33408" y="938"/>
                  </a:lnTo>
                  <a:cubicBezTo>
                    <a:pt x="34325" y="8434"/>
                    <a:pt x="33867" y="16692"/>
                    <a:pt x="29382" y="18027"/>
                  </a:cubicBezTo>
                  <a:cubicBezTo>
                    <a:pt x="29092" y="18117"/>
                    <a:pt x="28784" y="18174"/>
                    <a:pt x="28459" y="18199"/>
                  </a:cubicBezTo>
                  <a:lnTo>
                    <a:pt x="28457" y="18199"/>
                  </a:lnTo>
                  <a:cubicBezTo>
                    <a:pt x="28440" y="18201"/>
                    <a:pt x="28421" y="18202"/>
                    <a:pt x="28404" y="18204"/>
                  </a:cubicBezTo>
                  <a:cubicBezTo>
                    <a:pt x="28028" y="17050"/>
                    <a:pt x="28709" y="13649"/>
                    <a:pt x="28364" y="10501"/>
                  </a:cubicBezTo>
                  <a:lnTo>
                    <a:pt x="28364" y="10496"/>
                  </a:lnTo>
                  <a:cubicBezTo>
                    <a:pt x="28361" y="10495"/>
                    <a:pt x="28361" y="10492"/>
                    <a:pt x="28361" y="10491"/>
                  </a:cubicBezTo>
                  <a:cubicBezTo>
                    <a:pt x="28260" y="9584"/>
                    <a:pt x="28077" y="8698"/>
                    <a:pt x="27755" y="7895"/>
                  </a:cubicBezTo>
                  <a:cubicBezTo>
                    <a:pt x="26949" y="5881"/>
                    <a:pt x="25294" y="4379"/>
                    <a:pt x="22007" y="4326"/>
                  </a:cubicBezTo>
                  <a:cubicBezTo>
                    <a:pt x="21835" y="4324"/>
                    <a:pt x="21664" y="4322"/>
                    <a:pt x="21495" y="4322"/>
                  </a:cubicBezTo>
                  <a:cubicBezTo>
                    <a:pt x="2218" y="4322"/>
                    <a:pt x="1" y="21904"/>
                    <a:pt x="5749" y="34917"/>
                  </a:cubicBezTo>
                  <a:cubicBezTo>
                    <a:pt x="5903" y="35265"/>
                    <a:pt x="6061" y="35608"/>
                    <a:pt x="6227" y="35949"/>
                  </a:cubicBezTo>
                  <a:cubicBezTo>
                    <a:pt x="7067" y="37688"/>
                    <a:pt x="8051" y="39330"/>
                    <a:pt x="9157" y="40821"/>
                  </a:cubicBezTo>
                  <a:cubicBezTo>
                    <a:pt x="9922" y="41853"/>
                    <a:pt x="11282" y="42793"/>
                    <a:pt x="12977" y="43635"/>
                  </a:cubicBezTo>
                  <a:lnTo>
                    <a:pt x="17555" y="45470"/>
                  </a:lnTo>
                  <a:cubicBezTo>
                    <a:pt x="20762" y="46534"/>
                    <a:pt x="24266" y="47359"/>
                    <a:pt x="27080" y="47923"/>
                  </a:cubicBezTo>
                  <a:cubicBezTo>
                    <a:pt x="29157" y="48340"/>
                    <a:pt x="30858" y="48618"/>
                    <a:pt x="31787" y="48750"/>
                  </a:cubicBezTo>
                  <a:cubicBezTo>
                    <a:pt x="31523" y="49015"/>
                    <a:pt x="30994" y="49488"/>
                    <a:pt x="30104" y="49503"/>
                  </a:cubicBezTo>
                  <a:cubicBezTo>
                    <a:pt x="28514" y="49141"/>
                    <a:pt x="26928" y="48968"/>
                    <a:pt x="25391" y="48968"/>
                  </a:cubicBezTo>
                  <a:cubicBezTo>
                    <a:pt x="18194" y="48968"/>
                    <a:pt x="12073" y="52772"/>
                    <a:pt x="11637" y="58880"/>
                  </a:cubicBezTo>
                  <a:lnTo>
                    <a:pt x="11618" y="59817"/>
                  </a:lnTo>
                  <a:lnTo>
                    <a:pt x="20079" y="59817"/>
                  </a:lnTo>
                  <a:cubicBezTo>
                    <a:pt x="20215" y="59310"/>
                    <a:pt x="20606" y="58880"/>
                    <a:pt x="20606" y="58880"/>
                  </a:cubicBezTo>
                  <a:cubicBezTo>
                    <a:pt x="21419" y="57997"/>
                    <a:pt x="22509" y="57729"/>
                    <a:pt x="23715" y="57729"/>
                  </a:cubicBezTo>
                  <a:cubicBezTo>
                    <a:pt x="23794" y="57729"/>
                    <a:pt x="23875" y="57730"/>
                    <a:pt x="23956" y="57733"/>
                  </a:cubicBezTo>
                  <a:cubicBezTo>
                    <a:pt x="24582" y="57750"/>
                    <a:pt x="25237" y="57832"/>
                    <a:pt x="25897" y="57931"/>
                  </a:cubicBezTo>
                  <a:cubicBezTo>
                    <a:pt x="27117" y="58113"/>
                    <a:pt x="28359" y="58353"/>
                    <a:pt x="29489" y="58353"/>
                  </a:cubicBezTo>
                  <a:cubicBezTo>
                    <a:pt x="29915" y="58353"/>
                    <a:pt x="30326" y="58319"/>
                    <a:pt x="30713" y="58234"/>
                  </a:cubicBezTo>
                  <a:cubicBezTo>
                    <a:pt x="39890" y="58046"/>
                    <a:pt x="48448" y="44013"/>
                    <a:pt x="39658" y="39045"/>
                  </a:cubicBezTo>
                  <a:cubicBezTo>
                    <a:pt x="33423" y="35522"/>
                    <a:pt x="22274" y="38313"/>
                    <a:pt x="19227" y="31064"/>
                  </a:cubicBezTo>
                  <a:cubicBezTo>
                    <a:pt x="15772" y="25155"/>
                    <a:pt x="13104" y="14279"/>
                    <a:pt x="19766" y="12566"/>
                  </a:cubicBezTo>
                  <a:lnTo>
                    <a:pt x="19766" y="12566"/>
                  </a:lnTo>
                  <a:cubicBezTo>
                    <a:pt x="19422" y="16164"/>
                    <a:pt x="18604" y="21648"/>
                    <a:pt x="21163" y="25294"/>
                  </a:cubicBezTo>
                  <a:cubicBezTo>
                    <a:pt x="22044" y="26548"/>
                    <a:pt x="23323" y="27586"/>
                    <a:pt x="25157" y="28253"/>
                  </a:cubicBezTo>
                  <a:cubicBezTo>
                    <a:pt x="25173" y="28255"/>
                    <a:pt x="25187" y="28256"/>
                    <a:pt x="25202" y="28258"/>
                  </a:cubicBezTo>
                  <a:cubicBezTo>
                    <a:pt x="26080" y="28355"/>
                    <a:pt x="26919" y="28402"/>
                    <a:pt x="27720" y="28402"/>
                  </a:cubicBezTo>
                  <a:cubicBezTo>
                    <a:pt x="28189" y="28402"/>
                    <a:pt x="28644" y="28386"/>
                    <a:pt x="29087" y="28354"/>
                  </a:cubicBezTo>
                  <a:cubicBezTo>
                    <a:pt x="41386" y="27488"/>
                    <a:pt x="43964" y="14665"/>
                    <a:pt x="41395" y="938"/>
                  </a:cubicBezTo>
                  <a:lnTo>
                    <a:pt x="41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9;p33"/>
            <p:cNvSpPr/>
            <p:nvPr/>
          </p:nvSpPr>
          <p:spPr>
            <a:xfrm>
              <a:off x="1088100" y="4311325"/>
              <a:ext cx="157325" cy="199450"/>
            </a:xfrm>
            <a:custGeom>
              <a:avLst/>
              <a:gdLst/>
              <a:ahLst/>
              <a:cxnLst/>
              <a:rect l="l" t="t" r="r" b="b"/>
              <a:pathLst>
                <a:path w="6293" h="7978" extrusionOk="0">
                  <a:moveTo>
                    <a:pt x="908" y="1"/>
                  </a:moveTo>
                  <a:cubicBezTo>
                    <a:pt x="718" y="1"/>
                    <a:pt x="541" y="117"/>
                    <a:pt x="471" y="305"/>
                  </a:cubicBezTo>
                  <a:cubicBezTo>
                    <a:pt x="1" y="1570"/>
                    <a:pt x="42" y="2787"/>
                    <a:pt x="592" y="3916"/>
                  </a:cubicBezTo>
                  <a:cubicBezTo>
                    <a:pt x="1927" y="6651"/>
                    <a:pt x="5791" y="7904"/>
                    <a:pt x="5955" y="7955"/>
                  </a:cubicBezTo>
                  <a:cubicBezTo>
                    <a:pt x="6001" y="7971"/>
                    <a:pt x="6050" y="7977"/>
                    <a:pt x="6097" y="7977"/>
                  </a:cubicBezTo>
                  <a:cubicBezTo>
                    <a:pt x="6166" y="7977"/>
                    <a:pt x="6233" y="7962"/>
                    <a:pt x="6293" y="7932"/>
                  </a:cubicBezTo>
                  <a:cubicBezTo>
                    <a:pt x="6116" y="7647"/>
                    <a:pt x="5955" y="7337"/>
                    <a:pt x="5816" y="7007"/>
                  </a:cubicBezTo>
                  <a:lnTo>
                    <a:pt x="5793" y="6949"/>
                  </a:lnTo>
                  <a:lnTo>
                    <a:pt x="5761" y="6895"/>
                  </a:lnTo>
                  <a:cubicBezTo>
                    <a:pt x="5758" y="6890"/>
                    <a:pt x="5756" y="6888"/>
                    <a:pt x="5754" y="6883"/>
                  </a:cubicBezTo>
                  <a:cubicBezTo>
                    <a:pt x="5383" y="6737"/>
                    <a:pt x="4842" y="6497"/>
                    <a:pt x="4257" y="6168"/>
                  </a:cubicBezTo>
                  <a:cubicBezTo>
                    <a:pt x="3204" y="5577"/>
                    <a:pt x="2011" y="4691"/>
                    <a:pt x="1433" y="3504"/>
                  </a:cubicBezTo>
                  <a:cubicBezTo>
                    <a:pt x="994" y="2601"/>
                    <a:pt x="965" y="1661"/>
                    <a:pt x="1348" y="631"/>
                  </a:cubicBezTo>
                  <a:cubicBezTo>
                    <a:pt x="1438" y="390"/>
                    <a:pt x="1315" y="119"/>
                    <a:pt x="1073" y="31"/>
                  </a:cubicBezTo>
                  <a:cubicBezTo>
                    <a:pt x="1018" y="10"/>
                    <a:pt x="963" y="1"/>
                    <a:pt x="908"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70;p33"/>
            <p:cNvSpPr/>
            <p:nvPr/>
          </p:nvSpPr>
          <p:spPr>
            <a:xfrm>
              <a:off x="1293450" y="5096475"/>
              <a:ext cx="158225" cy="89450"/>
            </a:xfrm>
            <a:custGeom>
              <a:avLst/>
              <a:gdLst/>
              <a:ahLst/>
              <a:cxnLst/>
              <a:rect l="l" t="t" r="r" b="b"/>
              <a:pathLst>
                <a:path w="6329" h="3578" extrusionOk="0">
                  <a:moveTo>
                    <a:pt x="5222" y="0"/>
                  </a:moveTo>
                  <a:cubicBezTo>
                    <a:pt x="1749" y="0"/>
                    <a:pt x="193" y="2759"/>
                    <a:pt x="125" y="2883"/>
                  </a:cubicBezTo>
                  <a:cubicBezTo>
                    <a:pt x="0" y="3111"/>
                    <a:pt x="85" y="3395"/>
                    <a:pt x="311" y="3520"/>
                  </a:cubicBezTo>
                  <a:cubicBezTo>
                    <a:pt x="383" y="3559"/>
                    <a:pt x="459" y="3578"/>
                    <a:pt x="536" y="3578"/>
                  </a:cubicBezTo>
                  <a:cubicBezTo>
                    <a:pt x="702" y="3578"/>
                    <a:pt x="861" y="3490"/>
                    <a:pt x="946" y="3335"/>
                  </a:cubicBezTo>
                  <a:cubicBezTo>
                    <a:pt x="959" y="3314"/>
                    <a:pt x="1027" y="3193"/>
                    <a:pt x="1156" y="3017"/>
                  </a:cubicBezTo>
                  <a:cubicBezTo>
                    <a:pt x="1631" y="2362"/>
                    <a:pt x="2934" y="937"/>
                    <a:pt x="5233" y="937"/>
                  </a:cubicBezTo>
                  <a:cubicBezTo>
                    <a:pt x="5414" y="937"/>
                    <a:pt x="5600" y="946"/>
                    <a:pt x="5793" y="965"/>
                  </a:cubicBezTo>
                  <a:cubicBezTo>
                    <a:pt x="5809" y="966"/>
                    <a:pt x="5824" y="967"/>
                    <a:pt x="5839" y="967"/>
                  </a:cubicBezTo>
                  <a:cubicBezTo>
                    <a:pt x="6078" y="967"/>
                    <a:pt x="6283" y="786"/>
                    <a:pt x="6304" y="543"/>
                  </a:cubicBezTo>
                  <a:cubicBezTo>
                    <a:pt x="6329" y="287"/>
                    <a:pt x="6141" y="58"/>
                    <a:pt x="5884" y="33"/>
                  </a:cubicBezTo>
                  <a:cubicBezTo>
                    <a:pt x="5656" y="11"/>
                    <a:pt x="5435" y="0"/>
                    <a:pt x="5222"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71;p33"/>
            <p:cNvSpPr/>
            <p:nvPr/>
          </p:nvSpPr>
          <p:spPr>
            <a:xfrm>
              <a:off x="1054175" y="4481450"/>
              <a:ext cx="644075" cy="535675"/>
            </a:xfrm>
            <a:custGeom>
              <a:avLst/>
              <a:gdLst/>
              <a:ahLst/>
              <a:cxnLst/>
              <a:rect l="l" t="t" r="r" b="b"/>
              <a:pathLst>
                <a:path w="25763" h="21427" extrusionOk="0">
                  <a:moveTo>
                    <a:pt x="507" y="1"/>
                  </a:moveTo>
                  <a:cubicBezTo>
                    <a:pt x="454" y="1"/>
                    <a:pt x="399" y="10"/>
                    <a:pt x="346" y="31"/>
                  </a:cubicBezTo>
                  <a:cubicBezTo>
                    <a:pt x="115" y="122"/>
                    <a:pt x="0" y="382"/>
                    <a:pt x="89" y="613"/>
                  </a:cubicBezTo>
                  <a:cubicBezTo>
                    <a:pt x="90" y="615"/>
                    <a:pt x="90" y="617"/>
                    <a:pt x="93" y="619"/>
                  </a:cubicBezTo>
                  <a:lnTo>
                    <a:pt x="94" y="623"/>
                  </a:lnTo>
                  <a:cubicBezTo>
                    <a:pt x="891" y="2581"/>
                    <a:pt x="1919" y="4686"/>
                    <a:pt x="3379" y="6215"/>
                  </a:cubicBezTo>
                  <a:cubicBezTo>
                    <a:pt x="4834" y="7753"/>
                    <a:pt x="6571" y="8990"/>
                    <a:pt x="8423" y="9962"/>
                  </a:cubicBezTo>
                  <a:cubicBezTo>
                    <a:pt x="10279" y="10937"/>
                    <a:pt x="12376" y="11368"/>
                    <a:pt x="14371" y="11937"/>
                  </a:cubicBezTo>
                  <a:cubicBezTo>
                    <a:pt x="16370" y="12510"/>
                    <a:pt x="18401" y="12925"/>
                    <a:pt x="20421" y="13340"/>
                  </a:cubicBezTo>
                  <a:cubicBezTo>
                    <a:pt x="20927" y="13445"/>
                    <a:pt x="21429" y="13551"/>
                    <a:pt x="21930" y="13665"/>
                  </a:cubicBezTo>
                  <a:cubicBezTo>
                    <a:pt x="22433" y="13780"/>
                    <a:pt x="22928" y="13891"/>
                    <a:pt x="23391" y="14076"/>
                  </a:cubicBezTo>
                  <a:cubicBezTo>
                    <a:pt x="23857" y="14253"/>
                    <a:pt x="24298" y="14494"/>
                    <a:pt x="24656" y="14821"/>
                  </a:cubicBezTo>
                  <a:cubicBezTo>
                    <a:pt x="25014" y="15148"/>
                    <a:pt x="25270" y="15573"/>
                    <a:pt x="25348" y="16048"/>
                  </a:cubicBezTo>
                  <a:cubicBezTo>
                    <a:pt x="25431" y="16519"/>
                    <a:pt x="25346" y="17019"/>
                    <a:pt x="25171" y="17481"/>
                  </a:cubicBezTo>
                  <a:cubicBezTo>
                    <a:pt x="24992" y="17944"/>
                    <a:pt x="24747" y="18394"/>
                    <a:pt x="24416" y="18775"/>
                  </a:cubicBezTo>
                  <a:cubicBezTo>
                    <a:pt x="22744" y="20697"/>
                    <a:pt x="20874" y="21364"/>
                    <a:pt x="20897" y="21426"/>
                  </a:cubicBezTo>
                  <a:cubicBezTo>
                    <a:pt x="21347" y="21300"/>
                    <a:pt x="21781" y="21122"/>
                    <a:pt x="22197" y="20906"/>
                  </a:cubicBezTo>
                  <a:cubicBezTo>
                    <a:pt x="23124" y="20423"/>
                    <a:pt x="23963" y="19764"/>
                    <a:pt x="24633" y="18948"/>
                  </a:cubicBezTo>
                  <a:cubicBezTo>
                    <a:pt x="24965" y="18540"/>
                    <a:pt x="25255" y="18090"/>
                    <a:pt x="25456" y="17593"/>
                  </a:cubicBezTo>
                  <a:cubicBezTo>
                    <a:pt x="25654" y="17098"/>
                    <a:pt x="25763" y="16544"/>
                    <a:pt x="25678" y="15994"/>
                  </a:cubicBezTo>
                  <a:cubicBezTo>
                    <a:pt x="25633" y="15720"/>
                    <a:pt x="25545" y="15452"/>
                    <a:pt x="25411" y="15209"/>
                  </a:cubicBezTo>
                  <a:cubicBezTo>
                    <a:pt x="25276" y="14965"/>
                    <a:pt x="25101" y="14748"/>
                    <a:pt x="24903" y="14559"/>
                  </a:cubicBezTo>
                  <a:cubicBezTo>
                    <a:pt x="24505" y="14182"/>
                    <a:pt x="24027" y="13912"/>
                    <a:pt x="23534" y="13713"/>
                  </a:cubicBezTo>
                  <a:cubicBezTo>
                    <a:pt x="23041" y="13508"/>
                    <a:pt x="22526" y="13383"/>
                    <a:pt x="22027" y="13259"/>
                  </a:cubicBezTo>
                  <a:cubicBezTo>
                    <a:pt x="21523" y="13134"/>
                    <a:pt x="21020" y="13019"/>
                    <a:pt x="20516" y="12904"/>
                  </a:cubicBezTo>
                  <a:cubicBezTo>
                    <a:pt x="18501" y="12453"/>
                    <a:pt x="16494" y="12002"/>
                    <a:pt x="14531" y="11402"/>
                  </a:cubicBezTo>
                  <a:cubicBezTo>
                    <a:pt x="12571" y="10804"/>
                    <a:pt x="10526" y="10349"/>
                    <a:pt x="8742" y="9370"/>
                  </a:cubicBezTo>
                  <a:cubicBezTo>
                    <a:pt x="6959" y="8394"/>
                    <a:pt x="5313" y="7170"/>
                    <a:pt x="3953" y="5680"/>
                  </a:cubicBezTo>
                  <a:cubicBezTo>
                    <a:pt x="2589" y="4195"/>
                    <a:pt x="1655" y="2167"/>
                    <a:pt x="929" y="289"/>
                  </a:cubicBezTo>
                  <a:cubicBezTo>
                    <a:pt x="860" y="111"/>
                    <a:pt x="689" y="1"/>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72;p33"/>
            <p:cNvSpPr/>
            <p:nvPr/>
          </p:nvSpPr>
          <p:spPr>
            <a:xfrm>
              <a:off x="1037600" y="4445075"/>
              <a:ext cx="66200" cy="68800"/>
            </a:xfrm>
            <a:custGeom>
              <a:avLst/>
              <a:gdLst/>
              <a:ahLst/>
              <a:cxnLst/>
              <a:rect l="l" t="t" r="r" b="b"/>
              <a:pathLst>
                <a:path w="2648" h="2752" extrusionOk="0">
                  <a:moveTo>
                    <a:pt x="527" y="1"/>
                  </a:moveTo>
                  <a:lnTo>
                    <a:pt x="1" y="2752"/>
                  </a:lnTo>
                  <a:lnTo>
                    <a:pt x="2647" y="1832"/>
                  </a:lnTo>
                  <a:lnTo>
                    <a:pt x="5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73;p33"/>
            <p:cNvSpPr/>
            <p:nvPr/>
          </p:nvSpPr>
          <p:spPr>
            <a:xfrm>
              <a:off x="904050" y="4206000"/>
              <a:ext cx="122100" cy="398800"/>
            </a:xfrm>
            <a:custGeom>
              <a:avLst/>
              <a:gdLst/>
              <a:ahLst/>
              <a:cxnLst/>
              <a:rect l="l" t="t" r="r" b="b"/>
              <a:pathLst>
                <a:path w="4884" h="15952" extrusionOk="0">
                  <a:moveTo>
                    <a:pt x="1230" y="0"/>
                  </a:moveTo>
                  <a:lnTo>
                    <a:pt x="1230" y="0"/>
                  </a:lnTo>
                  <a:cubicBezTo>
                    <a:pt x="1230" y="1"/>
                    <a:pt x="0" y="5555"/>
                    <a:pt x="1943" y="11168"/>
                  </a:cubicBezTo>
                  <a:cubicBezTo>
                    <a:pt x="2194" y="11897"/>
                    <a:pt x="3661" y="15952"/>
                    <a:pt x="4425" y="15952"/>
                  </a:cubicBezTo>
                  <a:cubicBezTo>
                    <a:pt x="4472" y="15952"/>
                    <a:pt x="4517" y="15936"/>
                    <a:pt x="4558" y="15903"/>
                  </a:cubicBezTo>
                  <a:cubicBezTo>
                    <a:pt x="4786" y="15801"/>
                    <a:pt x="4884" y="15532"/>
                    <a:pt x="4775" y="15307"/>
                  </a:cubicBezTo>
                  <a:cubicBezTo>
                    <a:pt x="3647" y="12975"/>
                    <a:pt x="1061" y="8184"/>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74;p33"/>
            <p:cNvSpPr/>
            <p:nvPr/>
          </p:nvSpPr>
          <p:spPr>
            <a:xfrm>
              <a:off x="977100" y="4569750"/>
              <a:ext cx="63925" cy="69675"/>
            </a:xfrm>
            <a:custGeom>
              <a:avLst/>
              <a:gdLst/>
              <a:ahLst/>
              <a:cxnLst/>
              <a:rect l="l" t="t" r="r" b="b"/>
              <a:pathLst>
                <a:path w="2557" h="2787" extrusionOk="0">
                  <a:moveTo>
                    <a:pt x="2557" y="1"/>
                  </a:moveTo>
                  <a:lnTo>
                    <a:pt x="0" y="1145"/>
                  </a:lnTo>
                  <a:lnTo>
                    <a:pt x="2270" y="2787"/>
                  </a:lnTo>
                  <a:lnTo>
                    <a:pt x="25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75;p33"/>
            <p:cNvSpPr/>
            <p:nvPr/>
          </p:nvSpPr>
          <p:spPr>
            <a:xfrm>
              <a:off x="1266550" y="3914400"/>
              <a:ext cx="185375" cy="391750"/>
            </a:xfrm>
            <a:custGeom>
              <a:avLst/>
              <a:gdLst/>
              <a:ahLst/>
              <a:cxnLst/>
              <a:rect l="l" t="t" r="r" b="b"/>
              <a:pathLst>
                <a:path w="7415" h="15670" extrusionOk="0">
                  <a:moveTo>
                    <a:pt x="494" y="1"/>
                  </a:moveTo>
                  <a:cubicBezTo>
                    <a:pt x="494" y="1"/>
                    <a:pt x="1401" y="1869"/>
                    <a:pt x="783" y="4280"/>
                  </a:cubicBezTo>
                  <a:lnTo>
                    <a:pt x="716" y="4643"/>
                  </a:lnTo>
                  <a:cubicBezTo>
                    <a:pt x="692" y="4765"/>
                    <a:pt x="661" y="4884"/>
                    <a:pt x="635" y="5004"/>
                  </a:cubicBezTo>
                  <a:lnTo>
                    <a:pt x="466" y="5729"/>
                  </a:lnTo>
                  <a:cubicBezTo>
                    <a:pt x="408" y="5974"/>
                    <a:pt x="350" y="6219"/>
                    <a:pt x="307" y="6468"/>
                  </a:cubicBezTo>
                  <a:cubicBezTo>
                    <a:pt x="284" y="6590"/>
                    <a:pt x="257" y="6713"/>
                    <a:pt x="237" y="6838"/>
                  </a:cubicBezTo>
                  <a:lnTo>
                    <a:pt x="180" y="7212"/>
                  </a:lnTo>
                  <a:cubicBezTo>
                    <a:pt x="36" y="8212"/>
                    <a:pt x="1" y="9240"/>
                    <a:pt x="161" y="10261"/>
                  </a:cubicBezTo>
                  <a:cubicBezTo>
                    <a:pt x="315" y="11276"/>
                    <a:pt x="713" y="12288"/>
                    <a:pt x="1377" y="13115"/>
                  </a:cubicBezTo>
                  <a:cubicBezTo>
                    <a:pt x="2040" y="13945"/>
                    <a:pt x="2945" y="14555"/>
                    <a:pt x="3909" y="14951"/>
                  </a:cubicBezTo>
                  <a:cubicBezTo>
                    <a:pt x="4876" y="15350"/>
                    <a:pt x="5897" y="15561"/>
                    <a:pt x="6917" y="15667"/>
                  </a:cubicBezTo>
                  <a:cubicBezTo>
                    <a:pt x="6932" y="15668"/>
                    <a:pt x="6947" y="15669"/>
                    <a:pt x="6962" y="15669"/>
                  </a:cubicBezTo>
                  <a:cubicBezTo>
                    <a:pt x="7180" y="15669"/>
                    <a:pt x="7368" y="15503"/>
                    <a:pt x="7391" y="15281"/>
                  </a:cubicBezTo>
                  <a:cubicBezTo>
                    <a:pt x="7415" y="15044"/>
                    <a:pt x="7242" y="14832"/>
                    <a:pt x="7005" y="14808"/>
                  </a:cubicBezTo>
                  <a:cubicBezTo>
                    <a:pt x="7000" y="14807"/>
                    <a:pt x="6993" y="14807"/>
                    <a:pt x="6988" y="14807"/>
                  </a:cubicBezTo>
                  <a:cubicBezTo>
                    <a:pt x="6028" y="14742"/>
                    <a:pt x="5073" y="14579"/>
                    <a:pt x="4186" y="14248"/>
                  </a:cubicBezTo>
                  <a:cubicBezTo>
                    <a:pt x="3300" y="13920"/>
                    <a:pt x="2484" y="13410"/>
                    <a:pt x="1875" y="12702"/>
                  </a:cubicBezTo>
                  <a:cubicBezTo>
                    <a:pt x="1265" y="11995"/>
                    <a:pt x="869" y="11107"/>
                    <a:pt x="692" y="10166"/>
                  </a:cubicBezTo>
                  <a:cubicBezTo>
                    <a:pt x="510" y="9223"/>
                    <a:pt x="502" y="8238"/>
                    <a:pt x="610" y="7266"/>
                  </a:cubicBezTo>
                  <a:lnTo>
                    <a:pt x="651" y="6901"/>
                  </a:lnTo>
                  <a:cubicBezTo>
                    <a:pt x="666" y="6780"/>
                    <a:pt x="688" y="6657"/>
                    <a:pt x="705" y="6537"/>
                  </a:cubicBezTo>
                  <a:cubicBezTo>
                    <a:pt x="739" y="6294"/>
                    <a:pt x="786" y="6052"/>
                    <a:pt x="834" y="5810"/>
                  </a:cubicBezTo>
                  <a:lnTo>
                    <a:pt x="978" y="5076"/>
                  </a:lnTo>
                  <a:cubicBezTo>
                    <a:pt x="1000" y="4952"/>
                    <a:pt x="1028" y="4829"/>
                    <a:pt x="1046" y="4705"/>
                  </a:cubicBezTo>
                  <a:lnTo>
                    <a:pt x="1103" y="4332"/>
                  </a:lnTo>
                  <a:cubicBezTo>
                    <a:pt x="1242" y="3340"/>
                    <a:pt x="1306" y="2315"/>
                    <a:pt x="1088" y="1315"/>
                  </a:cubicBezTo>
                  <a:cubicBezTo>
                    <a:pt x="978" y="848"/>
                    <a:pt x="796" y="386"/>
                    <a:pt x="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6;p33"/>
            <p:cNvSpPr/>
            <p:nvPr/>
          </p:nvSpPr>
          <p:spPr>
            <a:xfrm>
              <a:off x="1429050" y="4259375"/>
              <a:ext cx="61700" cy="70000"/>
            </a:xfrm>
            <a:custGeom>
              <a:avLst/>
              <a:gdLst/>
              <a:ahLst/>
              <a:cxnLst/>
              <a:rect l="l" t="t" r="r" b="b"/>
              <a:pathLst>
                <a:path w="2468" h="2800" extrusionOk="0">
                  <a:moveTo>
                    <a:pt x="87" y="0"/>
                  </a:moveTo>
                  <a:lnTo>
                    <a:pt x="0" y="2800"/>
                  </a:lnTo>
                  <a:lnTo>
                    <a:pt x="2468" y="1476"/>
                  </a:lnTo>
                  <a:lnTo>
                    <a:pt x="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7;p33"/>
            <p:cNvSpPr/>
            <p:nvPr/>
          </p:nvSpPr>
          <p:spPr>
            <a:xfrm>
              <a:off x="1226125" y="4938625"/>
              <a:ext cx="206500" cy="68850"/>
            </a:xfrm>
            <a:custGeom>
              <a:avLst/>
              <a:gdLst/>
              <a:ahLst/>
              <a:cxnLst/>
              <a:rect l="l" t="t" r="r" b="b"/>
              <a:pathLst>
                <a:path w="8260" h="2754" extrusionOk="0">
                  <a:moveTo>
                    <a:pt x="527" y="0"/>
                  </a:moveTo>
                  <a:cubicBezTo>
                    <a:pt x="392" y="0"/>
                    <a:pt x="258" y="58"/>
                    <a:pt x="166" y="170"/>
                  </a:cubicBezTo>
                  <a:cubicBezTo>
                    <a:pt x="1" y="369"/>
                    <a:pt x="28" y="664"/>
                    <a:pt x="227" y="828"/>
                  </a:cubicBezTo>
                  <a:cubicBezTo>
                    <a:pt x="333" y="917"/>
                    <a:pt x="2596" y="2753"/>
                    <a:pt x="6298" y="2753"/>
                  </a:cubicBezTo>
                  <a:cubicBezTo>
                    <a:pt x="6782" y="2753"/>
                    <a:pt x="7291" y="2722"/>
                    <a:pt x="7823" y="2651"/>
                  </a:cubicBezTo>
                  <a:cubicBezTo>
                    <a:pt x="8080" y="2617"/>
                    <a:pt x="8259" y="2382"/>
                    <a:pt x="8226" y="2126"/>
                  </a:cubicBezTo>
                  <a:cubicBezTo>
                    <a:pt x="8194" y="1890"/>
                    <a:pt x="7994" y="1720"/>
                    <a:pt x="7763" y="1720"/>
                  </a:cubicBezTo>
                  <a:cubicBezTo>
                    <a:pt x="7742" y="1720"/>
                    <a:pt x="7721" y="1721"/>
                    <a:pt x="7699" y="1724"/>
                  </a:cubicBezTo>
                  <a:cubicBezTo>
                    <a:pt x="7221" y="1788"/>
                    <a:pt x="6763" y="1816"/>
                    <a:pt x="6327" y="1816"/>
                  </a:cubicBezTo>
                  <a:cubicBezTo>
                    <a:pt x="2947" y="1816"/>
                    <a:pt x="848" y="126"/>
                    <a:pt x="824" y="107"/>
                  </a:cubicBezTo>
                  <a:cubicBezTo>
                    <a:pt x="737" y="35"/>
                    <a:pt x="631" y="0"/>
                    <a:pt x="527"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8;p33"/>
            <p:cNvSpPr/>
            <p:nvPr/>
          </p:nvSpPr>
          <p:spPr>
            <a:xfrm>
              <a:off x="1347125" y="4342625"/>
              <a:ext cx="184925" cy="94375"/>
            </a:xfrm>
            <a:custGeom>
              <a:avLst/>
              <a:gdLst/>
              <a:ahLst/>
              <a:cxnLst/>
              <a:rect l="l" t="t" r="r" b="b"/>
              <a:pathLst>
                <a:path w="7397" h="3775" extrusionOk="0">
                  <a:moveTo>
                    <a:pt x="6183" y="1"/>
                  </a:moveTo>
                  <a:cubicBezTo>
                    <a:pt x="4874" y="1"/>
                    <a:pt x="3497" y="454"/>
                    <a:pt x="2153" y="1334"/>
                  </a:cubicBezTo>
                  <a:cubicBezTo>
                    <a:pt x="954" y="2117"/>
                    <a:pt x="203" y="2960"/>
                    <a:pt x="172" y="2996"/>
                  </a:cubicBezTo>
                  <a:cubicBezTo>
                    <a:pt x="1" y="3189"/>
                    <a:pt x="18" y="3485"/>
                    <a:pt x="211" y="3656"/>
                  </a:cubicBezTo>
                  <a:cubicBezTo>
                    <a:pt x="301" y="3736"/>
                    <a:pt x="411" y="3774"/>
                    <a:pt x="522" y="3774"/>
                  </a:cubicBezTo>
                  <a:cubicBezTo>
                    <a:pt x="651" y="3774"/>
                    <a:pt x="780" y="3721"/>
                    <a:pt x="873" y="3616"/>
                  </a:cubicBezTo>
                  <a:cubicBezTo>
                    <a:pt x="898" y="3588"/>
                    <a:pt x="3289" y="937"/>
                    <a:pt x="6174" y="937"/>
                  </a:cubicBezTo>
                  <a:cubicBezTo>
                    <a:pt x="6390" y="937"/>
                    <a:pt x="6609" y="951"/>
                    <a:pt x="6829" y="983"/>
                  </a:cubicBezTo>
                  <a:cubicBezTo>
                    <a:pt x="6852" y="986"/>
                    <a:pt x="6874" y="988"/>
                    <a:pt x="6896" y="988"/>
                  </a:cubicBezTo>
                  <a:cubicBezTo>
                    <a:pt x="7125" y="988"/>
                    <a:pt x="7326" y="820"/>
                    <a:pt x="7359" y="587"/>
                  </a:cubicBezTo>
                  <a:cubicBezTo>
                    <a:pt x="7397" y="331"/>
                    <a:pt x="7220" y="94"/>
                    <a:pt x="6964" y="56"/>
                  </a:cubicBezTo>
                  <a:cubicBezTo>
                    <a:pt x="6707" y="19"/>
                    <a:pt x="6446" y="1"/>
                    <a:pt x="6183"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9;p33"/>
            <p:cNvSpPr/>
            <p:nvPr/>
          </p:nvSpPr>
          <p:spPr>
            <a:xfrm>
              <a:off x="1440275" y="4167625"/>
              <a:ext cx="94725" cy="64750"/>
            </a:xfrm>
            <a:custGeom>
              <a:avLst/>
              <a:gdLst/>
              <a:ahLst/>
              <a:cxnLst/>
              <a:rect l="l" t="t" r="r" b="b"/>
              <a:pathLst>
                <a:path w="3789" h="2590" extrusionOk="0">
                  <a:moveTo>
                    <a:pt x="0" y="1"/>
                  </a:moveTo>
                  <a:lnTo>
                    <a:pt x="0" y="1"/>
                  </a:lnTo>
                  <a:cubicBezTo>
                    <a:pt x="190" y="1473"/>
                    <a:pt x="545" y="2590"/>
                    <a:pt x="1977" y="2590"/>
                  </a:cubicBezTo>
                  <a:cubicBezTo>
                    <a:pt x="3408" y="2590"/>
                    <a:pt x="3788" y="1707"/>
                    <a:pt x="3788" y="1707"/>
                  </a:cubicBezTo>
                  <a:lnTo>
                    <a:pt x="3102" y="1609"/>
                  </a:lnTo>
                  <a:lnTo>
                    <a:pt x="2209" y="2117"/>
                  </a:lnTo>
                  <a:cubicBezTo>
                    <a:pt x="2209" y="2117"/>
                    <a:pt x="1648" y="2012"/>
                    <a:pt x="1123" y="1699"/>
                  </a:cubicBezTo>
                  <a:cubicBezTo>
                    <a:pt x="598" y="1386"/>
                    <a:pt x="0" y="1"/>
                    <a:pt x="0" y="1"/>
                  </a:cubicBezTo>
                  <a:close/>
                </a:path>
              </a:pathLst>
            </a:custGeom>
            <a:solidFill>
              <a:srgbClr val="008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0;p33"/>
            <p:cNvSpPr/>
            <p:nvPr/>
          </p:nvSpPr>
          <p:spPr>
            <a:xfrm>
              <a:off x="1438900" y="4145900"/>
              <a:ext cx="102825" cy="80950"/>
            </a:xfrm>
            <a:custGeom>
              <a:avLst/>
              <a:gdLst/>
              <a:ahLst/>
              <a:cxnLst/>
              <a:rect l="l" t="t" r="r" b="b"/>
              <a:pathLst>
                <a:path w="4113" h="3238" extrusionOk="0">
                  <a:moveTo>
                    <a:pt x="480" y="1"/>
                  </a:moveTo>
                  <a:cubicBezTo>
                    <a:pt x="472" y="1"/>
                    <a:pt x="465" y="1"/>
                    <a:pt x="457" y="1"/>
                  </a:cubicBezTo>
                  <a:cubicBezTo>
                    <a:pt x="199" y="15"/>
                    <a:pt x="0" y="235"/>
                    <a:pt x="15" y="493"/>
                  </a:cubicBezTo>
                  <a:cubicBezTo>
                    <a:pt x="22" y="610"/>
                    <a:pt x="66" y="1268"/>
                    <a:pt x="338" y="1913"/>
                  </a:cubicBezTo>
                  <a:cubicBezTo>
                    <a:pt x="531" y="2371"/>
                    <a:pt x="836" y="2821"/>
                    <a:pt x="1324" y="3063"/>
                  </a:cubicBezTo>
                  <a:cubicBezTo>
                    <a:pt x="1557" y="3180"/>
                    <a:pt x="1809" y="3238"/>
                    <a:pt x="2078" y="3238"/>
                  </a:cubicBezTo>
                  <a:cubicBezTo>
                    <a:pt x="2604" y="3238"/>
                    <a:pt x="3194" y="3016"/>
                    <a:pt x="3843" y="2576"/>
                  </a:cubicBezTo>
                  <a:cubicBezTo>
                    <a:pt x="4057" y="2430"/>
                    <a:pt x="4113" y="2141"/>
                    <a:pt x="3968" y="1926"/>
                  </a:cubicBezTo>
                  <a:cubicBezTo>
                    <a:pt x="3878" y="1793"/>
                    <a:pt x="3730" y="1721"/>
                    <a:pt x="3580" y="1721"/>
                  </a:cubicBezTo>
                  <a:cubicBezTo>
                    <a:pt x="3489" y="1721"/>
                    <a:pt x="3398" y="1747"/>
                    <a:pt x="3318" y="1802"/>
                  </a:cubicBezTo>
                  <a:cubicBezTo>
                    <a:pt x="2956" y="2046"/>
                    <a:pt x="2485" y="2298"/>
                    <a:pt x="2081" y="2298"/>
                  </a:cubicBezTo>
                  <a:cubicBezTo>
                    <a:pt x="1961" y="2298"/>
                    <a:pt x="1847" y="2276"/>
                    <a:pt x="1743" y="2225"/>
                  </a:cubicBezTo>
                  <a:cubicBezTo>
                    <a:pt x="1530" y="2120"/>
                    <a:pt x="1369" y="1905"/>
                    <a:pt x="1252" y="1656"/>
                  </a:cubicBezTo>
                  <a:cubicBezTo>
                    <a:pt x="1043" y="1220"/>
                    <a:pt x="962" y="679"/>
                    <a:pt x="950" y="443"/>
                  </a:cubicBezTo>
                  <a:cubicBezTo>
                    <a:pt x="945" y="368"/>
                    <a:pt x="924" y="298"/>
                    <a:pt x="889" y="237"/>
                  </a:cubicBezTo>
                  <a:cubicBezTo>
                    <a:pt x="839" y="150"/>
                    <a:pt x="761" y="81"/>
                    <a:pt x="668" y="40"/>
                  </a:cubicBezTo>
                  <a:cubicBezTo>
                    <a:pt x="610" y="15"/>
                    <a:pt x="546" y="1"/>
                    <a:pt x="480"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1;p33"/>
            <p:cNvSpPr/>
            <p:nvPr/>
          </p:nvSpPr>
          <p:spPr>
            <a:xfrm>
              <a:off x="1196350" y="4033075"/>
              <a:ext cx="64000" cy="318200"/>
            </a:xfrm>
            <a:custGeom>
              <a:avLst/>
              <a:gdLst/>
              <a:ahLst/>
              <a:cxnLst/>
              <a:rect l="l" t="t" r="r" b="b"/>
              <a:pathLst>
                <a:path w="2560" h="12728" extrusionOk="0">
                  <a:moveTo>
                    <a:pt x="1162" y="0"/>
                  </a:moveTo>
                  <a:lnTo>
                    <a:pt x="1162" y="0"/>
                  </a:lnTo>
                  <a:cubicBezTo>
                    <a:pt x="818" y="3598"/>
                    <a:pt x="0" y="9082"/>
                    <a:pt x="2559" y="12728"/>
                  </a:cubicBezTo>
                  <a:cubicBezTo>
                    <a:pt x="2558" y="12725"/>
                    <a:pt x="2558" y="12724"/>
                    <a:pt x="2557" y="12720"/>
                  </a:cubicBezTo>
                  <a:cubicBezTo>
                    <a:pt x="921" y="8774"/>
                    <a:pt x="1162" y="1"/>
                    <a:pt x="1162" y="0"/>
                  </a:cubicBezTo>
                  <a:close/>
                </a:path>
              </a:pathLst>
            </a:custGeom>
            <a:solidFill>
              <a:srgbClr val="008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2;p33"/>
            <p:cNvSpPr/>
            <p:nvPr/>
          </p:nvSpPr>
          <p:spPr>
            <a:xfrm>
              <a:off x="862300" y="4592800"/>
              <a:ext cx="203400" cy="190750"/>
            </a:xfrm>
            <a:custGeom>
              <a:avLst/>
              <a:gdLst/>
              <a:ahLst/>
              <a:cxnLst/>
              <a:rect l="l" t="t" r="r" b="b"/>
              <a:pathLst>
                <a:path w="8136" h="7630" extrusionOk="0">
                  <a:moveTo>
                    <a:pt x="519" y="1"/>
                  </a:moveTo>
                  <a:cubicBezTo>
                    <a:pt x="313" y="1"/>
                    <a:pt x="124" y="137"/>
                    <a:pt x="68" y="347"/>
                  </a:cubicBezTo>
                  <a:cubicBezTo>
                    <a:pt x="1" y="596"/>
                    <a:pt x="148" y="853"/>
                    <a:pt x="398" y="920"/>
                  </a:cubicBezTo>
                  <a:cubicBezTo>
                    <a:pt x="3501" y="1759"/>
                    <a:pt x="5824" y="3916"/>
                    <a:pt x="7116" y="7156"/>
                  </a:cubicBezTo>
                  <a:cubicBezTo>
                    <a:pt x="7192" y="7349"/>
                    <a:pt x="7221" y="7421"/>
                    <a:pt x="7307" y="7502"/>
                  </a:cubicBezTo>
                  <a:cubicBezTo>
                    <a:pt x="7398" y="7587"/>
                    <a:pt x="7514" y="7629"/>
                    <a:pt x="7630" y="7629"/>
                  </a:cubicBezTo>
                  <a:cubicBezTo>
                    <a:pt x="7706" y="7629"/>
                    <a:pt x="7782" y="7611"/>
                    <a:pt x="7850" y="7574"/>
                  </a:cubicBezTo>
                  <a:cubicBezTo>
                    <a:pt x="7894" y="7551"/>
                    <a:pt x="7934" y="7521"/>
                    <a:pt x="7969" y="7483"/>
                  </a:cubicBezTo>
                  <a:cubicBezTo>
                    <a:pt x="8117" y="7327"/>
                    <a:pt x="8136" y="7097"/>
                    <a:pt x="8031" y="6922"/>
                  </a:cubicBezTo>
                  <a:cubicBezTo>
                    <a:pt x="8020" y="6896"/>
                    <a:pt x="8006" y="6858"/>
                    <a:pt x="7986" y="6810"/>
                  </a:cubicBezTo>
                  <a:cubicBezTo>
                    <a:pt x="6600" y="3335"/>
                    <a:pt x="3992" y="922"/>
                    <a:pt x="642" y="17"/>
                  </a:cubicBezTo>
                  <a:cubicBezTo>
                    <a:pt x="601" y="6"/>
                    <a:pt x="560" y="1"/>
                    <a:pt x="519"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p33"/>
            <p:cNvSpPr/>
            <p:nvPr/>
          </p:nvSpPr>
          <p:spPr>
            <a:xfrm>
              <a:off x="1652550" y="4733475"/>
              <a:ext cx="164925" cy="274875"/>
            </a:xfrm>
            <a:custGeom>
              <a:avLst/>
              <a:gdLst/>
              <a:ahLst/>
              <a:cxnLst/>
              <a:rect l="l" t="t" r="r" b="b"/>
              <a:pathLst>
                <a:path w="6597" h="10995" extrusionOk="0">
                  <a:moveTo>
                    <a:pt x="22" y="1"/>
                  </a:moveTo>
                  <a:lnTo>
                    <a:pt x="1" y="92"/>
                  </a:lnTo>
                  <a:cubicBezTo>
                    <a:pt x="5357" y="2479"/>
                    <a:pt x="5188" y="6853"/>
                    <a:pt x="1740" y="10926"/>
                  </a:cubicBezTo>
                  <a:lnTo>
                    <a:pt x="1804" y="10994"/>
                  </a:lnTo>
                  <a:cubicBezTo>
                    <a:pt x="5855" y="7626"/>
                    <a:pt x="6596" y="505"/>
                    <a:pt x="22" y="1"/>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4;p33"/>
            <p:cNvSpPr/>
            <p:nvPr/>
          </p:nvSpPr>
          <p:spPr>
            <a:xfrm>
              <a:off x="1028350" y="3988450"/>
              <a:ext cx="167075" cy="287025"/>
            </a:xfrm>
            <a:custGeom>
              <a:avLst/>
              <a:gdLst/>
              <a:ahLst/>
              <a:cxnLst/>
              <a:rect l="l" t="t" r="r" b="b"/>
              <a:pathLst>
                <a:path w="6683" h="11481" extrusionOk="0">
                  <a:moveTo>
                    <a:pt x="6638" y="1"/>
                  </a:moveTo>
                  <a:cubicBezTo>
                    <a:pt x="2236" y="1306"/>
                    <a:pt x="0" y="7538"/>
                    <a:pt x="2121" y="11481"/>
                  </a:cubicBezTo>
                  <a:lnTo>
                    <a:pt x="2202" y="11433"/>
                  </a:lnTo>
                  <a:cubicBezTo>
                    <a:pt x="1354" y="9548"/>
                    <a:pt x="1763" y="7332"/>
                    <a:pt x="2487" y="5476"/>
                  </a:cubicBezTo>
                  <a:cubicBezTo>
                    <a:pt x="3415" y="3365"/>
                    <a:pt x="4991" y="1632"/>
                    <a:pt x="6683" y="83"/>
                  </a:cubicBezTo>
                  <a:lnTo>
                    <a:pt x="6638" y="1"/>
                  </a:ln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5;p33"/>
            <p:cNvSpPr/>
            <p:nvPr/>
          </p:nvSpPr>
          <p:spPr>
            <a:xfrm>
              <a:off x="1588450" y="3788900"/>
              <a:ext cx="174600" cy="508500"/>
            </a:xfrm>
            <a:custGeom>
              <a:avLst/>
              <a:gdLst/>
              <a:ahLst/>
              <a:cxnLst/>
              <a:rect l="l" t="t" r="r" b="b"/>
              <a:pathLst>
                <a:path w="6984" h="20340" extrusionOk="0">
                  <a:moveTo>
                    <a:pt x="5725" y="0"/>
                  </a:moveTo>
                  <a:lnTo>
                    <a:pt x="5633" y="14"/>
                  </a:lnTo>
                  <a:cubicBezTo>
                    <a:pt x="6158" y="6551"/>
                    <a:pt x="5683" y="15993"/>
                    <a:pt x="1" y="20256"/>
                  </a:cubicBezTo>
                  <a:lnTo>
                    <a:pt x="43" y="20340"/>
                  </a:lnTo>
                  <a:cubicBezTo>
                    <a:pt x="6983" y="17720"/>
                    <a:pt x="6702" y="6110"/>
                    <a:pt x="5725"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6;p33"/>
            <p:cNvSpPr/>
            <p:nvPr/>
          </p:nvSpPr>
          <p:spPr>
            <a:xfrm>
              <a:off x="1180725" y="5076550"/>
              <a:ext cx="149425" cy="109725"/>
            </a:xfrm>
            <a:custGeom>
              <a:avLst/>
              <a:gdLst/>
              <a:ahLst/>
              <a:cxnLst/>
              <a:rect l="l" t="t" r="r" b="b"/>
              <a:pathLst>
                <a:path w="5977" h="4389" extrusionOk="0">
                  <a:moveTo>
                    <a:pt x="5311" y="0"/>
                  </a:moveTo>
                  <a:cubicBezTo>
                    <a:pt x="2877" y="0"/>
                    <a:pt x="910" y="2249"/>
                    <a:pt x="0" y="4361"/>
                  </a:cubicBezTo>
                  <a:lnTo>
                    <a:pt x="56" y="4388"/>
                  </a:lnTo>
                  <a:cubicBezTo>
                    <a:pt x="1409" y="2031"/>
                    <a:pt x="3466" y="931"/>
                    <a:pt x="5977" y="119"/>
                  </a:cubicBezTo>
                  <a:lnTo>
                    <a:pt x="5977" y="56"/>
                  </a:lnTo>
                  <a:cubicBezTo>
                    <a:pt x="5751" y="18"/>
                    <a:pt x="5529" y="0"/>
                    <a:pt x="5311" y="0"/>
                  </a:cubicBezTo>
                  <a:close/>
                </a:path>
              </a:pathLst>
            </a:custGeom>
            <a:solidFill>
              <a:srgbClr val="D3F2FF">
                <a:alpha val="529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04427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Varicose Veins Symptoms and Causes by Slidesgo">
  <a:themeElements>
    <a:clrScheme name="Simple Light">
      <a:dk1>
        <a:srgbClr val="252525"/>
      </a:dk1>
      <a:lt1>
        <a:srgbClr val="FFFFFF"/>
      </a:lt1>
      <a:dk2>
        <a:srgbClr val="0094E0"/>
      </a:dk2>
      <a:lt2>
        <a:srgbClr val="D3F2FF"/>
      </a:lt2>
      <a:accent1>
        <a:srgbClr val="FFF8E8"/>
      </a:accent1>
      <a:accent2>
        <a:srgbClr val="EC0B11"/>
      </a:accent2>
      <a:accent3>
        <a:srgbClr val="E28348"/>
      </a:accent3>
      <a:accent4>
        <a:srgbClr val="FFFFFF"/>
      </a:accent4>
      <a:accent5>
        <a:srgbClr val="FFFFFF"/>
      </a:accent5>
      <a:accent6>
        <a:srgbClr val="FFFFFF"/>
      </a:accent6>
      <a:hlink>
        <a:srgbClr val="25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2221</TotalTime>
  <Words>1399</Words>
  <Application>Microsoft Office PowerPoint</Application>
  <PresentationFormat>On-screen Show (16:9)</PresentationFormat>
  <Paragraphs>254</Paragraphs>
  <Slides>34</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Sora</vt:lpstr>
      <vt:lpstr>PT Sans</vt:lpstr>
      <vt:lpstr>Bebas Neue</vt:lpstr>
      <vt:lpstr>Mulish</vt:lpstr>
      <vt:lpstr>Times New Roman</vt:lpstr>
      <vt:lpstr>Raleway</vt:lpstr>
      <vt:lpstr>Arial</vt:lpstr>
      <vt:lpstr>Sora SemiBold</vt:lpstr>
      <vt:lpstr>Wingdings</vt:lpstr>
      <vt:lpstr>Varicose Veins Symptoms and Causes by Slidesgo</vt:lpstr>
      <vt:lpstr>Varicose Veins</vt:lpstr>
      <vt:lpstr> dilated,elongated,tortuous and palpable subcutaneous  veins 3 mm or greater in diameter .They may involve the saphenous veins, saphenous tributaries, or non-saphenous superficial leg veins</vt:lpstr>
      <vt:lpstr>PowerPoint Presentation</vt:lpstr>
      <vt:lpstr>Valves </vt:lpstr>
      <vt:lpstr>Factors help in venous return </vt:lpstr>
      <vt:lpstr>Risk factors</vt:lpstr>
      <vt:lpstr>Etiology </vt:lpstr>
      <vt:lpstr>Epidemyology </vt:lpstr>
      <vt:lpstr>pathophysiology</vt:lpstr>
      <vt:lpstr>CEAP clinical categories</vt:lpstr>
      <vt:lpstr>Evolution of the disease</vt:lpstr>
      <vt:lpstr>PowerPoint Presentation</vt:lpstr>
      <vt:lpstr>pathophysiology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vt:lpstr>
      <vt:lpstr>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 of classical surgical treatment</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Varicose Veins Symptoms &amp; Causes</dc:title>
  <dc:creator>DANA</dc:creator>
  <cp:lastModifiedBy>DANA</cp:lastModifiedBy>
  <cp:revision>47</cp:revision>
  <dcterms:modified xsi:type="dcterms:W3CDTF">2023-12-17T21:30:54Z</dcterms:modified>
</cp:coreProperties>
</file>