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3"/>
    <p:sldMasterId id="2147483658" r:id="rId4"/>
    <p:sldMasterId id="2147483659" r:id="rId5"/>
    <p:sldMasterId id="2147483660" r:id="rId6"/>
    <p:sldMasterId id="2147483661" r:id="rId7"/>
    <p:sldMasterId id="2147483662" r:id="rId8"/>
    <p:sldMasterId id="2147483663" r:id="rId9"/>
    <p:sldMasterId id="2147483664" r:id="rId10"/>
    <p:sldMasterId id="2147483665" r:id="rId11"/>
    <p:sldMasterId id="2147483668" r:id="rId12"/>
  </p:sldMasterIdLst>
  <p:handoutMasterIdLst>
    <p:handoutMasterId r:id="rId44"/>
  </p:handoutMasterIdLst>
  <p:sldIdLst>
    <p:sldId id="256" r:id="rId13"/>
    <p:sldId id="280" r:id="rId14"/>
    <p:sldId id="257" r:id="rId15"/>
    <p:sldId id="291" r:id="rId16"/>
    <p:sldId id="284" r:id="rId17"/>
    <p:sldId id="258" r:id="rId18"/>
    <p:sldId id="259" r:id="rId19"/>
    <p:sldId id="260" r:id="rId20"/>
    <p:sldId id="261" r:id="rId21"/>
    <p:sldId id="273" r:id="rId22"/>
    <p:sldId id="262" r:id="rId23"/>
    <p:sldId id="263" r:id="rId24"/>
    <p:sldId id="276" r:id="rId25"/>
    <p:sldId id="264" r:id="rId26"/>
    <p:sldId id="285" r:id="rId27"/>
    <p:sldId id="277" r:id="rId28"/>
    <p:sldId id="265" r:id="rId29"/>
    <p:sldId id="278" r:id="rId30"/>
    <p:sldId id="274" r:id="rId31"/>
    <p:sldId id="266" r:id="rId32"/>
    <p:sldId id="267" r:id="rId33"/>
    <p:sldId id="268" r:id="rId34"/>
    <p:sldId id="279" r:id="rId35"/>
    <p:sldId id="269" r:id="rId36"/>
    <p:sldId id="270" r:id="rId37"/>
    <p:sldId id="271" r:id="rId38"/>
    <p:sldId id="287" r:id="rId39"/>
    <p:sldId id="290" r:id="rId40"/>
    <p:sldId id="289" r:id="rId41"/>
    <p:sldId id="288" r:id="rId42"/>
    <p:sldId id="275" r:id="rId43"/>
  </p:sldIdLst>
  <p:sldSz cx="9144000" cy="6858000" type="screen4x3"/>
  <p:notesSz cx="7102475" cy="93884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99FF"/>
    <a:srgbClr val="00CCFF"/>
    <a:srgbClr val="FF6699"/>
    <a:srgbClr val="FF00FF"/>
    <a:srgbClr val="9900CC"/>
    <a:srgbClr val="CC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69627" autoAdjust="0"/>
  </p:normalViewPr>
  <p:slideViewPr>
    <p:cSldViewPr>
      <p:cViewPr>
        <p:scale>
          <a:sx n="73" d="100"/>
          <a:sy n="73" d="100"/>
        </p:scale>
        <p:origin x="-1230" y="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 /><Relationship Id="rId13" Type="http://schemas.openxmlformats.org/officeDocument/2006/relationships/slide" Target="slides/slide1.xml" /><Relationship Id="rId18" Type="http://schemas.openxmlformats.org/officeDocument/2006/relationships/slide" Target="slides/slide6.xml" /><Relationship Id="rId26" Type="http://schemas.openxmlformats.org/officeDocument/2006/relationships/slide" Target="slides/slide14.xml" /><Relationship Id="rId39" Type="http://schemas.openxmlformats.org/officeDocument/2006/relationships/slide" Target="slides/slide27.xml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9.xml" /><Relationship Id="rId34" Type="http://schemas.openxmlformats.org/officeDocument/2006/relationships/slide" Target="slides/slide22.xml" /><Relationship Id="rId42" Type="http://schemas.openxmlformats.org/officeDocument/2006/relationships/slide" Target="slides/slide30.xml" /><Relationship Id="rId47" Type="http://schemas.openxmlformats.org/officeDocument/2006/relationships/theme" Target="theme/theme1.xml" /><Relationship Id="rId7" Type="http://schemas.openxmlformats.org/officeDocument/2006/relationships/slideMaster" Target="slideMasters/slideMaster5.xml" /><Relationship Id="rId12" Type="http://schemas.openxmlformats.org/officeDocument/2006/relationships/slideMaster" Target="slideMasters/slideMaster10.xml" /><Relationship Id="rId17" Type="http://schemas.openxmlformats.org/officeDocument/2006/relationships/slide" Target="slides/slide5.xml" /><Relationship Id="rId25" Type="http://schemas.openxmlformats.org/officeDocument/2006/relationships/slide" Target="slides/slide13.xml" /><Relationship Id="rId33" Type="http://schemas.openxmlformats.org/officeDocument/2006/relationships/slide" Target="slides/slide21.xml" /><Relationship Id="rId38" Type="http://schemas.openxmlformats.org/officeDocument/2006/relationships/slide" Target="slides/slide26.xml" /><Relationship Id="rId46" Type="http://schemas.openxmlformats.org/officeDocument/2006/relationships/viewProps" Target="view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4.xml" /><Relationship Id="rId20" Type="http://schemas.openxmlformats.org/officeDocument/2006/relationships/slide" Target="slides/slide8.xml" /><Relationship Id="rId29" Type="http://schemas.openxmlformats.org/officeDocument/2006/relationships/slide" Target="slides/slide17.xml" /><Relationship Id="rId41" Type="http://schemas.openxmlformats.org/officeDocument/2006/relationships/slide" Target="slides/slide29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4.xml" /><Relationship Id="rId11" Type="http://schemas.openxmlformats.org/officeDocument/2006/relationships/slideMaster" Target="slideMasters/slideMaster9.xml" /><Relationship Id="rId24" Type="http://schemas.openxmlformats.org/officeDocument/2006/relationships/slide" Target="slides/slide12.xml" /><Relationship Id="rId32" Type="http://schemas.openxmlformats.org/officeDocument/2006/relationships/slide" Target="slides/slide20.xml" /><Relationship Id="rId37" Type="http://schemas.openxmlformats.org/officeDocument/2006/relationships/slide" Target="slides/slide25.xml" /><Relationship Id="rId40" Type="http://schemas.openxmlformats.org/officeDocument/2006/relationships/slide" Target="slides/slide28.xml" /><Relationship Id="rId45" Type="http://schemas.openxmlformats.org/officeDocument/2006/relationships/presProps" Target="presProps.xml" /><Relationship Id="rId5" Type="http://schemas.openxmlformats.org/officeDocument/2006/relationships/slideMaster" Target="slideMasters/slideMaster3.xml" /><Relationship Id="rId15" Type="http://schemas.openxmlformats.org/officeDocument/2006/relationships/slide" Target="slides/slide3.xml" /><Relationship Id="rId23" Type="http://schemas.openxmlformats.org/officeDocument/2006/relationships/slide" Target="slides/slide11.xml" /><Relationship Id="rId28" Type="http://schemas.openxmlformats.org/officeDocument/2006/relationships/slide" Target="slides/slide16.xml" /><Relationship Id="rId36" Type="http://schemas.openxmlformats.org/officeDocument/2006/relationships/slide" Target="slides/slide24.xml" /><Relationship Id="rId10" Type="http://schemas.openxmlformats.org/officeDocument/2006/relationships/slideMaster" Target="slideMasters/slideMaster8.xml" /><Relationship Id="rId19" Type="http://schemas.openxmlformats.org/officeDocument/2006/relationships/slide" Target="slides/slide7.xml" /><Relationship Id="rId31" Type="http://schemas.openxmlformats.org/officeDocument/2006/relationships/slide" Target="slides/slide19.xml" /><Relationship Id="rId44" Type="http://schemas.openxmlformats.org/officeDocument/2006/relationships/handoutMaster" Target="handoutMasters/handoutMaster1.xml" /><Relationship Id="rId4" Type="http://schemas.openxmlformats.org/officeDocument/2006/relationships/slideMaster" Target="slideMasters/slideMaster2.xml" /><Relationship Id="rId9" Type="http://schemas.openxmlformats.org/officeDocument/2006/relationships/slideMaster" Target="slideMasters/slideMaster7.xml" /><Relationship Id="rId14" Type="http://schemas.openxmlformats.org/officeDocument/2006/relationships/slide" Target="slides/slide2.xml" /><Relationship Id="rId22" Type="http://schemas.openxmlformats.org/officeDocument/2006/relationships/slide" Target="slides/slide10.xml" /><Relationship Id="rId27" Type="http://schemas.openxmlformats.org/officeDocument/2006/relationships/slide" Target="slides/slide15.xml" /><Relationship Id="rId30" Type="http://schemas.openxmlformats.org/officeDocument/2006/relationships/slide" Target="slides/slide18.xml" /><Relationship Id="rId35" Type="http://schemas.openxmlformats.org/officeDocument/2006/relationships/slide" Target="slides/slide23.xml" /><Relationship Id="rId43" Type="http://schemas.openxmlformats.org/officeDocument/2006/relationships/slide" Target="slides/slide31.xml" /><Relationship Id="rId48" Type="http://schemas.openxmlformats.org/officeDocument/2006/relationships/tableStyles" Target="tableStyle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E7670698-3458-4EA9-8502-3285E5F678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42B27C4B-18B3-4E0A-8EC2-C530353193C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0781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>
            <a:extLst>
              <a:ext uri="{FF2B5EF4-FFF2-40B4-BE49-F238E27FC236}">
                <a16:creationId xmlns:a16="http://schemas.microsoft.com/office/drawing/2014/main" id="{306E2014-71EC-45E6-A12D-62706D84693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024313" y="8916988"/>
            <a:ext cx="30781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>
            <a:extLst>
              <a:ext uri="{FF2B5EF4-FFF2-40B4-BE49-F238E27FC236}">
                <a16:creationId xmlns:a16="http://schemas.microsoft.com/office/drawing/2014/main" id="{EE75ACB0-7893-4C3D-B2CF-39EC0CF1A0E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916988"/>
            <a:ext cx="30781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9A89ABFD-26A2-4E6D-98F9-871A2E7E9098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24E14-9B74-483D-80A2-4B179B9C7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30BC43-1960-487F-A644-403E0FEA9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824530-6A12-4EF9-979B-D8D96C446E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071DF-5787-4B36-92D7-3656439974F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29128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A79D19-8416-445A-AB52-1E8B33379D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E0B55A-FA6B-4028-ADC9-CE83B8FFE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FBDD98-1856-4A1C-A4F9-85964C982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5BE2C-1C03-45C8-91C3-3C57F6EFAEB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081655"/>
      </p:ext>
    </p:extLst>
  </p:cSld>
  <p:clrMapOvr>
    <a:masterClrMapping/>
  </p:clrMapOvr>
  <p:transition spd="med">
    <p:split orient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E9A2A8B-FA91-49FE-A4C6-BD15F75152E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3C84489-7A0E-4452-A3B2-7E1521A6392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A9E35E4C-B2EF-4107-A8AC-BBAE0DAD03E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0692 w 596"/>
                  <a:gd name="T1" fmla="*/ 1124303 h 666"/>
                  <a:gd name="T2" fmla="*/ 18148 w 596"/>
                  <a:gd name="T3" fmla="*/ 1035480 h 666"/>
                  <a:gd name="T4" fmla="*/ 0 w 596"/>
                  <a:gd name="T5" fmla="*/ 877410 h 666"/>
                  <a:gd name="T6" fmla="*/ 12630 w 596"/>
                  <a:gd name="T7" fmla="*/ 674645 h 666"/>
                  <a:gd name="T8" fmla="*/ 78352 w 596"/>
                  <a:gd name="T9" fmla="*/ 458988 h 666"/>
                  <a:gd name="T10" fmla="*/ 215304 w 596"/>
                  <a:gd name="T11" fmla="*/ 254845 h 666"/>
                  <a:gd name="T12" fmla="*/ 445083 w 596"/>
                  <a:gd name="T13" fmla="*/ 94030 h 666"/>
                  <a:gd name="T14" fmla="*/ 773158 w 596"/>
                  <a:gd name="T15" fmla="*/ 5510 h 666"/>
                  <a:gd name="T16" fmla="*/ 1190378 w 596"/>
                  <a:gd name="T17" fmla="*/ 27394 h 666"/>
                  <a:gd name="T18" fmla="*/ 1516556 w 596"/>
                  <a:gd name="T19" fmla="*/ 207191 h 666"/>
                  <a:gd name="T20" fmla="*/ 1735101 w 596"/>
                  <a:gd name="T21" fmla="*/ 501743 h 666"/>
                  <a:gd name="T22" fmla="*/ 1851653 w 596"/>
                  <a:gd name="T23" fmla="*/ 862076 h 666"/>
                  <a:gd name="T24" fmla="*/ 1863919 w 596"/>
                  <a:gd name="T25" fmla="*/ 1242655 h 666"/>
                  <a:gd name="T26" fmla="*/ 1773138 w 596"/>
                  <a:gd name="T27" fmla="*/ 1595209 h 666"/>
                  <a:gd name="T28" fmla="*/ 1587898 w 596"/>
                  <a:gd name="T29" fmla="*/ 1867646 h 666"/>
                  <a:gd name="T30" fmla="*/ 1306790 w 596"/>
                  <a:gd name="T31" fmla="*/ 2013631 h 666"/>
                  <a:gd name="T32" fmla="*/ 1218440 w 596"/>
                  <a:gd name="T33" fmla="*/ 2000750 h 666"/>
                  <a:gd name="T34" fmla="*/ 1380789 w 596"/>
                  <a:gd name="T35" fmla="*/ 1874543 h 666"/>
                  <a:gd name="T36" fmla="*/ 1509546 w 596"/>
                  <a:gd name="T37" fmla="*/ 1652575 h 666"/>
                  <a:gd name="T38" fmla="*/ 1593550 w 596"/>
                  <a:gd name="T39" fmla="*/ 1378332 h 666"/>
                  <a:gd name="T40" fmla="*/ 1628476 w 596"/>
                  <a:gd name="T41" fmla="*/ 1079075 h 666"/>
                  <a:gd name="T42" fmla="*/ 1610342 w 596"/>
                  <a:gd name="T43" fmla="*/ 783460 h 666"/>
                  <a:gd name="T44" fmla="*/ 1519586 w 596"/>
                  <a:gd name="T45" fmla="*/ 528535 h 666"/>
                  <a:gd name="T46" fmla="*/ 1355583 w 596"/>
                  <a:gd name="T47" fmla="*/ 340257 h 666"/>
                  <a:gd name="T48" fmla="*/ 1068822 w 596"/>
                  <a:gd name="T49" fmla="*/ 227131 h 666"/>
                  <a:gd name="T50" fmla="*/ 770201 w 596"/>
                  <a:gd name="T51" fmla="*/ 185186 h 666"/>
                  <a:gd name="T52" fmla="*/ 544779 w 596"/>
                  <a:gd name="T53" fmla="*/ 215051 h 666"/>
                  <a:gd name="T54" fmla="*/ 379397 w 596"/>
                  <a:gd name="T55" fmla="*/ 306603 h 666"/>
                  <a:gd name="T56" fmla="*/ 262860 w 596"/>
                  <a:gd name="T57" fmla="*/ 452091 h 666"/>
                  <a:gd name="T58" fmla="*/ 177732 w 596"/>
                  <a:gd name="T59" fmla="*/ 624991 h 666"/>
                  <a:gd name="T60" fmla="*/ 124512 w 596"/>
                  <a:gd name="T61" fmla="*/ 825332 h 666"/>
                  <a:gd name="T62" fmla="*/ 88251 w 596"/>
                  <a:gd name="T63" fmla="*/ 1030091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4BDCD86E-CD24-4012-A039-9C499489A9E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79323 h 237"/>
                  <a:gd name="T4" fmla="*/ 9631 w 257"/>
                  <a:gd name="T5" fmla="*/ 159260 h 237"/>
                  <a:gd name="T6" fmla="*/ 17054 w 257"/>
                  <a:gd name="T7" fmla="*/ 238710 h 237"/>
                  <a:gd name="T8" fmla="*/ 31509 w 257"/>
                  <a:gd name="T9" fmla="*/ 313173 h 237"/>
                  <a:gd name="T10" fmla="*/ 52952 w 257"/>
                  <a:gd name="T11" fmla="*/ 379743 h 237"/>
                  <a:gd name="T12" fmla="*/ 78780 w 257"/>
                  <a:gd name="T13" fmla="*/ 449479 h 237"/>
                  <a:gd name="T14" fmla="*/ 110870 w 257"/>
                  <a:gd name="T15" fmla="*/ 513833 h 237"/>
                  <a:gd name="T16" fmla="*/ 149158 w 257"/>
                  <a:gd name="T17" fmla="*/ 567682 h 237"/>
                  <a:gd name="T18" fmla="*/ 196426 w 257"/>
                  <a:gd name="T19" fmla="*/ 618969 h 237"/>
                  <a:gd name="T20" fmla="*/ 251740 w 257"/>
                  <a:gd name="T21" fmla="*/ 662934 h 237"/>
                  <a:gd name="T22" fmla="*/ 311075 w 257"/>
                  <a:gd name="T23" fmla="*/ 698621 h 237"/>
                  <a:gd name="T24" fmla="*/ 384063 w 257"/>
                  <a:gd name="T25" fmla="*/ 726961 h 237"/>
                  <a:gd name="T26" fmla="*/ 463103 w 257"/>
                  <a:gd name="T27" fmla="*/ 745410 h 237"/>
                  <a:gd name="T28" fmla="*/ 551633 w 257"/>
                  <a:gd name="T29" fmla="*/ 755600 h 237"/>
                  <a:gd name="T30" fmla="*/ 644861 w 257"/>
                  <a:gd name="T31" fmla="*/ 752539 h 237"/>
                  <a:gd name="T32" fmla="*/ 753351 w 257"/>
                  <a:gd name="T33" fmla="*/ 739719 h 237"/>
                  <a:gd name="T34" fmla="*/ 656659 w 257"/>
                  <a:gd name="T35" fmla="*/ 723796 h 237"/>
                  <a:gd name="T36" fmla="*/ 571120 w 257"/>
                  <a:gd name="T37" fmla="*/ 701666 h 237"/>
                  <a:gd name="T38" fmla="*/ 498725 w 257"/>
                  <a:gd name="T39" fmla="*/ 675634 h 237"/>
                  <a:gd name="T40" fmla="*/ 433984 w 257"/>
                  <a:gd name="T41" fmla="*/ 650193 h 237"/>
                  <a:gd name="T42" fmla="*/ 374694 w 257"/>
                  <a:gd name="T43" fmla="*/ 614788 h 237"/>
                  <a:gd name="T44" fmla="*/ 328518 w 257"/>
                  <a:gd name="T45" fmla="*/ 580517 h 237"/>
                  <a:gd name="T46" fmla="*/ 284838 w 257"/>
                  <a:gd name="T47" fmla="*/ 539003 h 237"/>
                  <a:gd name="T48" fmla="*/ 246330 w 257"/>
                  <a:gd name="T49" fmla="*/ 493454 h 237"/>
                  <a:gd name="T50" fmla="*/ 210870 w 257"/>
                  <a:gd name="T51" fmla="*/ 449479 h 237"/>
                  <a:gd name="T52" fmla="*/ 179372 w 257"/>
                  <a:gd name="T53" fmla="*/ 398192 h 237"/>
                  <a:gd name="T54" fmla="*/ 153106 w 257"/>
                  <a:gd name="T55" fmla="*/ 341527 h 237"/>
                  <a:gd name="T56" fmla="*/ 126424 w 257"/>
                  <a:gd name="T57" fmla="*/ 280039 h 237"/>
                  <a:gd name="T58" fmla="*/ 96210 w 257"/>
                  <a:gd name="T59" fmla="*/ 220242 h 237"/>
                  <a:gd name="T60" fmla="*/ 67134 w 257"/>
                  <a:gd name="T61" fmla="*/ 149381 h 237"/>
                  <a:gd name="T62" fmla="*/ 35458 w 257"/>
                  <a:gd name="T63" fmla="*/ 7678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840D90B9-BA61-4A84-A501-142D3CB49D9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38186 w 124"/>
                  <a:gd name="T1" fmla="*/ 0 h 110"/>
                  <a:gd name="T2" fmla="*/ 383839 w 124"/>
                  <a:gd name="T3" fmla="*/ 380737 h 110"/>
                  <a:gd name="T4" fmla="*/ 371435 w 124"/>
                  <a:gd name="T5" fmla="*/ 377638 h 110"/>
                  <a:gd name="T6" fmla="*/ 331142 w 124"/>
                  <a:gd name="T7" fmla="*/ 371576 h 110"/>
                  <a:gd name="T8" fmla="*/ 275867 w 124"/>
                  <a:gd name="T9" fmla="*/ 357193 h 110"/>
                  <a:gd name="T10" fmla="*/ 211000 w 124"/>
                  <a:gd name="T11" fmla="*/ 349650 h 110"/>
                  <a:gd name="T12" fmla="*/ 140169 w 124"/>
                  <a:gd name="T13" fmla="*/ 343249 h 110"/>
                  <a:gd name="T14" fmla="*/ 77442 w 124"/>
                  <a:gd name="T15" fmla="*/ 346868 h 110"/>
                  <a:gd name="T16" fmla="*/ 28089 w 124"/>
                  <a:gd name="T17" fmla="*/ 360579 h 110"/>
                  <a:gd name="T18" fmla="*/ 0 w 124"/>
                  <a:gd name="T19" fmla="*/ 388927 h 110"/>
                  <a:gd name="T20" fmla="*/ 12574 w 124"/>
                  <a:gd name="T21" fmla="*/ 346868 h 110"/>
                  <a:gd name="T22" fmla="*/ 24747 w 124"/>
                  <a:gd name="T23" fmla="*/ 313751 h 110"/>
                  <a:gd name="T24" fmla="*/ 49728 w 124"/>
                  <a:gd name="T25" fmla="*/ 290205 h 110"/>
                  <a:gd name="T26" fmla="*/ 77442 w 124"/>
                  <a:gd name="T27" fmla="*/ 268284 h 110"/>
                  <a:gd name="T28" fmla="*/ 111086 w 124"/>
                  <a:gd name="T29" fmla="*/ 254261 h 110"/>
                  <a:gd name="T30" fmla="*/ 145753 w 124"/>
                  <a:gd name="T31" fmla="*/ 250935 h 110"/>
                  <a:gd name="T32" fmla="*/ 182905 w 124"/>
                  <a:gd name="T33" fmla="*/ 250935 h 110"/>
                  <a:gd name="T34" fmla="*/ 223170 w 124"/>
                  <a:gd name="T35" fmla="*/ 261925 h 110"/>
                  <a:gd name="T36" fmla="*/ 225690 w 124"/>
                  <a:gd name="T37" fmla="*/ 250935 h 110"/>
                  <a:gd name="T38" fmla="*/ 215725 w 124"/>
                  <a:gd name="T39" fmla="*/ 197912 h 110"/>
                  <a:gd name="T40" fmla="*/ 207656 w 124"/>
                  <a:gd name="T41" fmla="*/ 134270 h 110"/>
                  <a:gd name="T42" fmla="*/ 200934 w 124"/>
                  <a:gd name="T43" fmla="*/ 106257 h 110"/>
                  <a:gd name="T44" fmla="*/ 195479 w 124"/>
                  <a:gd name="T45" fmla="*/ 106257 h 110"/>
                  <a:gd name="T46" fmla="*/ 188534 w 124"/>
                  <a:gd name="T47" fmla="*/ 102640 h 110"/>
                  <a:gd name="T48" fmla="*/ 182905 w 124"/>
                  <a:gd name="T49" fmla="*/ 92295 h 110"/>
                  <a:gd name="T50" fmla="*/ 175964 w 124"/>
                  <a:gd name="T51" fmla="*/ 81242 h 110"/>
                  <a:gd name="T52" fmla="*/ 175964 w 124"/>
                  <a:gd name="T53" fmla="*/ 66988 h 110"/>
                  <a:gd name="T54" fmla="*/ 182905 w 124"/>
                  <a:gd name="T55" fmla="*/ 49621 h 110"/>
                  <a:gd name="T56" fmla="*/ 203421 w 124"/>
                  <a:gd name="T57" fmla="*/ 28409 h 110"/>
                  <a:gd name="T58" fmla="*/ 238186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B35EE107-359E-4D3F-ADC1-3275BF49E60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6237 w 109"/>
                  <a:gd name="T3" fmla="*/ 2400 h 156"/>
                  <a:gd name="T4" fmla="*/ 58530 w 109"/>
                  <a:gd name="T5" fmla="*/ 14274 h 156"/>
                  <a:gd name="T6" fmla="*/ 121758 w 109"/>
                  <a:gd name="T7" fmla="*/ 35837 h 156"/>
                  <a:gd name="T8" fmla="*/ 190084 w 109"/>
                  <a:gd name="T9" fmla="*/ 70626 h 156"/>
                  <a:gd name="T10" fmla="*/ 255985 w 109"/>
                  <a:gd name="T11" fmla="*/ 130681 h 156"/>
                  <a:gd name="T12" fmla="*/ 316455 w 109"/>
                  <a:gd name="T13" fmla="*/ 210404 h 156"/>
                  <a:gd name="T14" fmla="*/ 353052 w 109"/>
                  <a:gd name="T15" fmla="*/ 320130 h 156"/>
                  <a:gd name="T16" fmla="*/ 358858 w 109"/>
                  <a:gd name="T17" fmla="*/ 462578 h 156"/>
                  <a:gd name="T18" fmla="*/ 345196 w 109"/>
                  <a:gd name="T19" fmla="*/ 462578 h 156"/>
                  <a:gd name="T20" fmla="*/ 326376 w 109"/>
                  <a:gd name="T21" fmla="*/ 462578 h 156"/>
                  <a:gd name="T22" fmla="*/ 306142 w 109"/>
                  <a:gd name="T23" fmla="*/ 462578 h 156"/>
                  <a:gd name="T24" fmla="*/ 287201 w 109"/>
                  <a:gd name="T25" fmla="*/ 457248 h 156"/>
                  <a:gd name="T26" fmla="*/ 266432 w 109"/>
                  <a:gd name="T27" fmla="*/ 453113 h 156"/>
                  <a:gd name="T28" fmla="*/ 242970 w 109"/>
                  <a:gd name="T29" fmla="*/ 445375 h 156"/>
                  <a:gd name="T30" fmla="*/ 216760 w 109"/>
                  <a:gd name="T31" fmla="*/ 430244 h 156"/>
                  <a:gd name="T32" fmla="*/ 190084 w 109"/>
                  <a:gd name="T33" fmla="*/ 411709 h 156"/>
                  <a:gd name="T34" fmla="*/ 173948 w 109"/>
                  <a:gd name="T35" fmla="*/ 373452 h 156"/>
                  <a:gd name="T36" fmla="*/ 173948 w 109"/>
                  <a:gd name="T37" fmla="*/ 328947 h 156"/>
                  <a:gd name="T38" fmla="*/ 184384 w 109"/>
                  <a:gd name="T39" fmla="*/ 285396 h 156"/>
                  <a:gd name="T40" fmla="*/ 194732 w 109"/>
                  <a:gd name="T41" fmla="*/ 237415 h 156"/>
                  <a:gd name="T42" fmla="*/ 184384 w 109"/>
                  <a:gd name="T43" fmla="*/ 183992 h 156"/>
                  <a:gd name="T44" fmla="*/ 158234 w 109"/>
                  <a:gd name="T45" fmla="*/ 128305 h 156"/>
                  <a:gd name="T46" fmla="*/ 102226 w 109"/>
                  <a:gd name="T47" fmla="*/ 6756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8BEDC0E2-70F8-4F5B-845F-58F2500CF2F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97937 w 46"/>
                  <a:gd name="T1" fmla="*/ 0 h 94"/>
                  <a:gd name="T2" fmla="*/ 63779 w 46"/>
                  <a:gd name="T3" fmla="*/ 111784 h 94"/>
                  <a:gd name="T4" fmla="*/ 48016 w 46"/>
                  <a:gd name="T5" fmla="*/ 183480 h 94"/>
                  <a:gd name="T6" fmla="*/ 35295 w 46"/>
                  <a:gd name="T7" fmla="*/ 233437 h 94"/>
                  <a:gd name="T8" fmla="*/ 0 w 46"/>
                  <a:gd name="T9" fmla="*/ 277768 h 94"/>
                  <a:gd name="T10" fmla="*/ 37832 w 46"/>
                  <a:gd name="T11" fmla="*/ 260223 h 94"/>
                  <a:gd name="T12" fmla="*/ 73349 w 46"/>
                  <a:gd name="T13" fmla="*/ 236415 h 94"/>
                  <a:gd name="T14" fmla="*/ 101833 w 46"/>
                  <a:gd name="T15" fmla="*/ 203110 h 94"/>
                  <a:gd name="T16" fmla="*/ 127543 w 46"/>
                  <a:gd name="T17" fmla="*/ 168376 h 94"/>
                  <a:gd name="T18" fmla="*/ 142810 w 46"/>
                  <a:gd name="T19" fmla="*/ 130263 h 94"/>
                  <a:gd name="T20" fmla="*/ 145944 w 46"/>
                  <a:gd name="T21" fmla="*/ 88889 h 94"/>
                  <a:gd name="T22" fmla="*/ 132592 w 46"/>
                  <a:gd name="T23" fmla="*/ 43474 h 94"/>
                  <a:gd name="T24" fmla="*/ 9793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EFF0A6BE-C28F-4CD5-A5DF-0297CE5D39D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391 w 54"/>
                  <a:gd name="T3" fmla="*/ 3236 h 40"/>
                  <a:gd name="T4" fmla="*/ 17120 w 54"/>
                  <a:gd name="T5" fmla="*/ 10514 h 40"/>
                  <a:gd name="T6" fmla="*/ 38044 w 54"/>
                  <a:gd name="T7" fmla="*/ 26883 h 40"/>
                  <a:gd name="T8" fmla="*/ 61773 w 54"/>
                  <a:gd name="T9" fmla="*/ 39958 h 40"/>
                  <a:gd name="T10" fmla="*/ 84542 w 54"/>
                  <a:gd name="T11" fmla="*/ 50463 h 40"/>
                  <a:gd name="T12" fmla="*/ 111253 w 54"/>
                  <a:gd name="T13" fmla="*/ 56691 h 40"/>
                  <a:gd name="T14" fmla="*/ 134880 w 54"/>
                  <a:gd name="T15" fmla="*/ 60487 h 40"/>
                  <a:gd name="T16" fmla="*/ 158727 w 54"/>
                  <a:gd name="T17" fmla="*/ 53228 h 40"/>
                  <a:gd name="T18" fmla="*/ 155689 w 54"/>
                  <a:gd name="T19" fmla="*/ 82935 h 40"/>
                  <a:gd name="T20" fmla="*/ 146909 w 54"/>
                  <a:gd name="T21" fmla="*/ 109796 h 40"/>
                  <a:gd name="T22" fmla="*/ 129571 w 54"/>
                  <a:gd name="T23" fmla="*/ 127555 h 40"/>
                  <a:gd name="T24" fmla="*/ 108182 w 54"/>
                  <a:gd name="T25" fmla="*/ 133371 h 40"/>
                  <a:gd name="T26" fmla="*/ 82162 w 54"/>
                  <a:gd name="T27" fmla="*/ 130273 h 40"/>
                  <a:gd name="T28" fmla="*/ 55387 w 54"/>
                  <a:gd name="T29" fmla="*/ 106515 h 40"/>
                  <a:gd name="T30" fmla="*/ 29171 w 54"/>
                  <a:gd name="T31" fmla="*/ 6633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AE6DBAE1-D88E-4AA6-B5C7-9F507F878EF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6721 w 149"/>
                  <a:gd name="T3" fmla="*/ 283531 h 704"/>
                  <a:gd name="T4" fmla="*/ 45181 w 149"/>
                  <a:gd name="T5" fmla="*/ 642882 h 704"/>
                  <a:gd name="T6" fmla="*/ 79184 w 149"/>
                  <a:gd name="T7" fmla="*/ 1098509 h 704"/>
                  <a:gd name="T8" fmla="*/ 116862 w 149"/>
                  <a:gd name="T9" fmla="*/ 1691264 h 704"/>
                  <a:gd name="T10" fmla="*/ 163926 w 149"/>
                  <a:gd name="T11" fmla="*/ 2425315 h 704"/>
                  <a:gd name="T12" fmla="*/ 207838 w 149"/>
                  <a:gd name="T13" fmla="*/ 3212827 h 704"/>
                  <a:gd name="T14" fmla="*/ 250184 w 149"/>
                  <a:gd name="T15" fmla="*/ 4117219 h 704"/>
                  <a:gd name="T16" fmla="*/ 283122 w 149"/>
                  <a:gd name="T17" fmla="*/ 5166250 h 704"/>
                  <a:gd name="T18" fmla="*/ 317821 w 149"/>
                  <a:gd name="T19" fmla="*/ 6280944 h 704"/>
                  <a:gd name="T20" fmla="*/ 340841 w 149"/>
                  <a:gd name="T21" fmla="*/ 7565819 h 704"/>
                  <a:gd name="T22" fmla="*/ 352664 w 149"/>
                  <a:gd name="T23" fmla="*/ 8973526 h 704"/>
                  <a:gd name="T24" fmla="*/ 357833 w 149"/>
                  <a:gd name="T25" fmla="*/ 10445055 h 704"/>
                  <a:gd name="T26" fmla="*/ 340841 w 149"/>
                  <a:gd name="T27" fmla="*/ 12089205 h 704"/>
                  <a:gd name="T28" fmla="*/ 309228 w 149"/>
                  <a:gd name="T29" fmla="*/ 13829929 h 704"/>
                  <a:gd name="T30" fmla="*/ 261632 w 149"/>
                  <a:gd name="T31" fmla="*/ 15660485 h 704"/>
                  <a:gd name="T32" fmla="*/ 189772 w 149"/>
                  <a:gd name="T33" fmla="*/ 17677860 h 704"/>
                  <a:gd name="T34" fmla="*/ 109983 w 149"/>
                  <a:gd name="T35" fmla="*/ 19964292 h 704"/>
                  <a:gd name="T36" fmla="*/ 60053 w 149"/>
                  <a:gd name="T37" fmla="*/ 22080309 h 704"/>
                  <a:gd name="T38" fmla="*/ 28464 w 149"/>
                  <a:gd name="T39" fmla="*/ 24033736 h 704"/>
                  <a:gd name="T40" fmla="*/ 16721 w 149"/>
                  <a:gd name="T41" fmla="*/ 25913325 h 704"/>
                  <a:gd name="T42" fmla="*/ 16721 w 149"/>
                  <a:gd name="T43" fmla="*/ 27700230 h 704"/>
                  <a:gd name="T44" fmla="*/ 23235 w 149"/>
                  <a:gd name="T45" fmla="*/ 29360673 h 704"/>
                  <a:gd name="T46" fmla="*/ 34798 w 149"/>
                  <a:gd name="T47" fmla="*/ 30817869 h 704"/>
                  <a:gd name="T48" fmla="*/ 40012 w 149"/>
                  <a:gd name="T49" fmla="*/ 32241837 h 704"/>
                  <a:gd name="T50" fmla="*/ 116862 w 149"/>
                  <a:gd name="T51" fmla="*/ 31507558 h 704"/>
                  <a:gd name="T52" fmla="*/ 109983 w 149"/>
                  <a:gd name="T53" fmla="*/ 31143320 h 704"/>
                  <a:gd name="T54" fmla="*/ 102426 w 149"/>
                  <a:gd name="T55" fmla="*/ 30094271 h 704"/>
                  <a:gd name="T56" fmla="*/ 93842 w 149"/>
                  <a:gd name="T57" fmla="*/ 28481969 h 704"/>
                  <a:gd name="T58" fmla="*/ 100065 w 149"/>
                  <a:gd name="T59" fmla="*/ 26336403 h 704"/>
                  <a:gd name="T60" fmla="*/ 116862 w 149"/>
                  <a:gd name="T61" fmla="*/ 23771567 h 704"/>
                  <a:gd name="T62" fmla="*/ 163926 w 149"/>
                  <a:gd name="T63" fmla="*/ 20842997 h 704"/>
                  <a:gd name="T64" fmla="*/ 243587 w 149"/>
                  <a:gd name="T65" fmla="*/ 17677860 h 704"/>
                  <a:gd name="T66" fmla="*/ 366471 w 149"/>
                  <a:gd name="T67" fmla="*/ 14328136 h 704"/>
                  <a:gd name="T68" fmla="*/ 406482 w 149"/>
                  <a:gd name="T69" fmla="*/ 12778903 h 704"/>
                  <a:gd name="T70" fmla="*/ 423235 w 149"/>
                  <a:gd name="T71" fmla="*/ 10756625 h 704"/>
                  <a:gd name="T72" fmla="*/ 409328 w 149"/>
                  <a:gd name="T73" fmla="*/ 8422702 h 704"/>
                  <a:gd name="T74" fmla="*/ 371642 w 149"/>
                  <a:gd name="T75" fmla="*/ 6136270 h 704"/>
                  <a:gd name="T76" fmla="*/ 309228 w 149"/>
                  <a:gd name="T77" fmla="*/ 3897418 h 704"/>
                  <a:gd name="T78" fmla="*/ 229204 w 149"/>
                  <a:gd name="T79" fmla="*/ 2019145 h 704"/>
                  <a:gd name="T80" fmla="*/ 124370 w 149"/>
                  <a:gd name="T81" fmla="*/ 642882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C1FF155C-9C78-4B9E-8EF6-920C39875563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83204 w 128"/>
                <a:gd name="T1" fmla="*/ 0 h 217"/>
                <a:gd name="T2" fmla="*/ 1099944 w 128"/>
                <a:gd name="T3" fmla="*/ 518055 h 217"/>
                <a:gd name="T4" fmla="*/ 1203503 w 128"/>
                <a:gd name="T5" fmla="*/ 1549390 h 217"/>
                <a:gd name="T6" fmla="*/ 1285537 w 128"/>
                <a:gd name="T7" fmla="*/ 2874819 h 217"/>
                <a:gd name="T8" fmla="*/ 1340314 w 128"/>
                <a:gd name="T9" fmla="*/ 4462991 h 217"/>
                <a:gd name="T10" fmla="*/ 1328438 w 128"/>
                <a:gd name="T11" fmla="*/ 6357221 h 217"/>
                <a:gd name="T12" fmla="*/ 1215060 w 128"/>
                <a:gd name="T13" fmla="*/ 8308875 h 217"/>
                <a:gd name="T14" fmla="*/ 983204 w 128"/>
                <a:gd name="T15" fmla="*/ 10357194 h 217"/>
                <a:gd name="T16" fmla="*/ 626095 w 128"/>
                <a:gd name="T17" fmla="*/ 12424629 h 217"/>
                <a:gd name="T18" fmla="*/ 514890 w 128"/>
                <a:gd name="T19" fmla="*/ 12193469 h 217"/>
                <a:gd name="T20" fmla="*/ 398148 w 128"/>
                <a:gd name="T21" fmla="*/ 12022417 h 217"/>
                <a:gd name="T22" fmla="*/ 274227 w 128"/>
                <a:gd name="T23" fmla="*/ 11733340 h 217"/>
                <a:gd name="T24" fmla="*/ 166083 w 128"/>
                <a:gd name="T25" fmla="*/ 11502197 h 217"/>
                <a:gd name="T26" fmla="*/ 82062 w 128"/>
                <a:gd name="T27" fmla="*/ 11222245 h 217"/>
                <a:gd name="T28" fmla="*/ 21371 w 128"/>
                <a:gd name="T29" fmla="*/ 10875239 h 217"/>
                <a:gd name="T30" fmla="*/ 0 w 128"/>
                <a:gd name="T31" fmla="*/ 10473057 h 217"/>
                <a:gd name="T32" fmla="*/ 12887 w 128"/>
                <a:gd name="T33" fmla="*/ 10183970 h 217"/>
                <a:gd name="T34" fmla="*/ 136084 w 128"/>
                <a:gd name="T35" fmla="*/ 9781677 h 217"/>
                <a:gd name="T36" fmla="*/ 302366 w 128"/>
                <a:gd name="T37" fmla="*/ 9231313 h 217"/>
                <a:gd name="T38" fmla="*/ 481510 w 128"/>
                <a:gd name="T39" fmla="*/ 8597961 h 217"/>
                <a:gd name="T40" fmla="*/ 659468 w 128"/>
                <a:gd name="T41" fmla="*/ 7675448 h 217"/>
                <a:gd name="T42" fmla="*/ 825444 w 128"/>
                <a:gd name="T43" fmla="*/ 6414414 h 217"/>
                <a:gd name="T44" fmla="*/ 953816 w 128"/>
                <a:gd name="T45" fmla="*/ 4749914 h 217"/>
                <a:gd name="T46" fmla="*/ 1015732 w 128"/>
                <a:gd name="T47" fmla="*/ 2643649 h 217"/>
                <a:gd name="T48" fmla="*/ 98320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2640E6A7-ADDF-48B7-AB46-78628534DB7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4FC11DE2-1CBB-4E1B-98F1-7903580AB3E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31F91BCB-62CA-4E18-ACAF-347F2510A4B9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4825559 w 117"/>
                <a:gd name="T1" fmla="*/ 0 h 132"/>
                <a:gd name="T2" fmla="*/ 0 w 117"/>
                <a:gd name="T3" fmla="*/ 7200739 h 132"/>
                <a:gd name="T4" fmla="*/ 190149 w 117"/>
                <a:gd name="T5" fmla="*/ 7461050 h 132"/>
                <a:gd name="T6" fmla="*/ 891520 w 117"/>
                <a:gd name="T7" fmla="*/ 8368556 h 132"/>
                <a:gd name="T8" fmla="*/ 1868772 w 117"/>
                <a:gd name="T9" fmla="*/ 10398894 h 132"/>
                <a:gd name="T10" fmla="*/ 2957564 w 117"/>
                <a:gd name="T11" fmla="*/ 13520686 h 132"/>
                <a:gd name="T12" fmla="*/ 4250245 w 117"/>
                <a:gd name="T13" fmla="*/ 17857680 h 132"/>
                <a:gd name="T14" fmla="*/ 5401907 w 117"/>
                <a:gd name="T15" fmla="*/ 23030876 h 132"/>
                <a:gd name="T16" fmla="*/ 6567030 w 117"/>
                <a:gd name="T17" fmla="*/ 29648683 h 132"/>
                <a:gd name="T18" fmla="*/ 7457809 w 117"/>
                <a:gd name="T19" fmla="*/ 38017239 h 132"/>
                <a:gd name="T20" fmla="*/ 7520736 w 117"/>
                <a:gd name="T21" fmla="*/ 34569044 h 132"/>
                <a:gd name="T22" fmla="*/ 7395704 w 117"/>
                <a:gd name="T23" fmla="*/ 30816500 h 132"/>
                <a:gd name="T24" fmla="*/ 6945329 w 117"/>
                <a:gd name="T25" fmla="*/ 25896139 h 132"/>
                <a:gd name="T26" fmla="*/ 6376139 w 117"/>
                <a:gd name="T27" fmla="*/ 21306493 h 132"/>
                <a:gd name="T28" fmla="*/ 5717079 w 117"/>
                <a:gd name="T29" fmla="*/ 16710760 h 132"/>
                <a:gd name="T30" fmla="*/ 5013711 w 117"/>
                <a:gd name="T31" fmla="*/ 12937926 h 132"/>
                <a:gd name="T32" fmla="*/ 4313118 w 117"/>
                <a:gd name="T33" fmla="*/ 10398894 h 132"/>
                <a:gd name="T34" fmla="*/ 3716244 w 117"/>
                <a:gd name="T35" fmla="*/ 9183738 h 132"/>
                <a:gd name="T36" fmla="*/ 4438149 w 117"/>
                <a:gd name="T37" fmla="*/ 8368556 h 132"/>
                <a:gd name="T38" fmla="*/ 5078920 w 117"/>
                <a:gd name="T39" fmla="*/ 8017565 h 132"/>
                <a:gd name="T40" fmla="*/ 5717079 w 117"/>
                <a:gd name="T41" fmla="*/ 7461050 h 132"/>
                <a:gd name="T42" fmla="*/ 6313953 w 117"/>
                <a:gd name="T43" fmla="*/ 7200739 h 132"/>
                <a:gd name="T44" fmla="*/ 6757461 w 117"/>
                <a:gd name="T45" fmla="*/ 6876596 h 132"/>
                <a:gd name="T46" fmla="*/ 7009787 w 117"/>
                <a:gd name="T47" fmla="*/ 6319947 h 132"/>
                <a:gd name="T48" fmla="*/ 7269901 w 117"/>
                <a:gd name="T49" fmla="*/ 6061330 h 132"/>
                <a:gd name="T50" fmla="*/ 7332859 w 117"/>
                <a:gd name="T51" fmla="*/ 6061330 h 132"/>
                <a:gd name="T52" fmla="*/ 4825559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4D0BFD9E-5634-4BAC-A4D5-0667E8815427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1712421 w 29"/>
                <a:gd name="T1" fmla="*/ 0 h 77"/>
                <a:gd name="T2" fmla="*/ 1358127 w 29"/>
                <a:gd name="T3" fmla="*/ 0 h 77"/>
                <a:gd name="T4" fmla="*/ 944784 w 29"/>
                <a:gd name="T5" fmla="*/ 1284939 h 77"/>
                <a:gd name="T6" fmla="*/ 531441 w 29"/>
                <a:gd name="T7" fmla="*/ 2933864 h 77"/>
                <a:gd name="T8" fmla="*/ 236196 w 29"/>
                <a:gd name="T9" fmla="*/ 6220811 h 77"/>
                <a:gd name="T10" fmla="*/ 59049 w 29"/>
                <a:gd name="T11" fmla="*/ 9795916 h 77"/>
                <a:gd name="T12" fmla="*/ 0 w 29"/>
                <a:gd name="T13" fmla="*/ 14370553 h 77"/>
                <a:gd name="T14" fmla="*/ 177147 w 29"/>
                <a:gd name="T15" fmla="*/ 19592327 h 77"/>
                <a:gd name="T16" fmla="*/ 649539 w 29"/>
                <a:gd name="T17" fmla="*/ 25061784 h 77"/>
                <a:gd name="T18" fmla="*/ 885735 w 29"/>
                <a:gd name="T19" fmla="*/ 17302175 h 77"/>
                <a:gd name="T20" fmla="*/ 1121931 w 29"/>
                <a:gd name="T21" fmla="*/ 12080436 h 77"/>
                <a:gd name="T22" fmla="*/ 1358127 w 29"/>
                <a:gd name="T23" fmla="*/ 7144564 h 77"/>
                <a:gd name="T24" fmla="*/ 171242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C5333D2A-79B9-4358-9703-DF571B6A663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87B31B48-AA94-4408-B783-2DC4F505490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9865C627-9B5C-4488-ADCB-6837BA2D65B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4E2628EA-B0EB-4FF5-B488-11A99971413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80A6CFBD-24C7-466A-A2B6-E5351D29F71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58C68E6E-4F87-497E-9C93-30E9851F4E2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42E5E585-BFF8-4FC6-8831-D9FC2D07FAD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66DA582D-A94F-4C56-AA7B-8BAB7920817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CCC16155-91F2-47C7-AC01-1BAB18AF367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74F71A8A-017C-4CA2-B2CC-F1D9D6192B8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6E8AB86D-8FE2-44E8-99B0-42E703A9BDC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5229B80A-00B7-484F-A83F-E1087026389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52D805A2-E4BB-44F3-BCAE-1501C216AEA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480976B1-8F4E-4B2B-A9C0-9D7B64FD257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79F11C00-ED9A-4703-ABC6-F7DA80969BB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BE3FEB74-4431-4901-AAFF-68A8CE1785D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CAFD0C19-68A6-40AA-98EF-5F61B7EE160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1BCF0354-4711-4C49-BB72-7555DC5E36C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624C1AEB-00A7-4FCF-9965-ACF9F91374A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09839423-256D-4299-BA5D-8B8B52FE9C3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B2A901B5-6E32-430F-842B-D6DCFC11EB2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91ED781B-AE69-4E7E-87C7-118778F4BE1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AEA0D882-7044-44EA-AD70-D496727410FF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42427 h 237"/>
                <a:gd name="T4" fmla="*/ 51221 w 257"/>
                <a:gd name="T5" fmla="*/ 480715 h 237"/>
                <a:gd name="T6" fmla="*/ 101755 w 257"/>
                <a:gd name="T7" fmla="*/ 721886 h 237"/>
                <a:gd name="T8" fmla="*/ 187339 w 257"/>
                <a:gd name="T9" fmla="*/ 941769 h 237"/>
                <a:gd name="T10" fmla="*/ 309079 w 257"/>
                <a:gd name="T11" fmla="*/ 1146131 h 237"/>
                <a:gd name="T12" fmla="*/ 464169 w 257"/>
                <a:gd name="T13" fmla="*/ 1356211 h 237"/>
                <a:gd name="T14" fmla="*/ 651121 w 257"/>
                <a:gd name="T15" fmla="*/ 1548303 h 237"/>
                <a:gd name="T16" fmla="*/ 870549 w 257"/>
                <a:gd name="T17" fmla="*/ 1709819 h 237"/>
                <a:gd name="T18" fmla="*/ 1147533 w 257"/>
                <a:gd name="T19" fmla="*/ 1865183 h 237"/>
                <a:gd name="T20" fmla="*/ 1467733 w 257"/>
                <a:gd name="T21" fmla="*/ 1998330 h 237"/>
                <a:gd name="T22" fmla="*/ 1810782 w 257"/>
                <a:gd name="T23" fmla="*/ 2105838 h 237"/>
                <a:gd name="T24" fmla="*/ 2233537 w 257"/>
                <a:gd name="T25" fmla="*/ 2190775 h 237"/>
                <a:gd name="T26" fmla="*/ 2697656 w 257"/>
                <a:gd name="T27" fmla="*/ 2248904 h 237"/>
                <a:gd name="T28" fmla="*/ 3208615 w 257"/>
                <a:gd name="T29" fmla="*/ 2279637 h 237"/>
                <a:gd name="T30" fmla="*/ 3755209 w 257"/>
                <a:gd name="T31" fmla="*/ 2267247 h 237"/>
                <a:gd name="T32" fmla="*/ 4387352 w 257"/>
                <a:gd name="T33" fmla="*/ 2229307 h 237"/>
                <a:gd name="T34" fmla="*/ 3825850 w 257"/>
                <a:gd name="T35" fmla="*/ 2182623 h 237"/>
                <a:gd name="T36" fmla="*/ 3329700 w 257"/>
                <a:gd name="T37" fmla="*/ 2113950 h 237"/>
                <a:gd name="T38" fmla="*/ 2897809 w 257"/>
                <a:gd name="T39" fmla="*/ 2037178 h 237"/>
                <a:gd name="T40" fmla="*/ 2525251 w 257"/>
                <a:gd name="T41" fmla="*/ 1960318 h 237"/>
                <a:gd name="T42" fmla="*/ 2183249 w 257"/>
                <a:gd name="T43" fmla="*/ 1857223 h 237"/>
                <a:gd name="T44" fmla="*/ 1912537 w 257"/>
                <a:gd name="T45" fmla="*/ 1748071 h 237"/>
                <a:gd name="T46" fmla="*/ 1655726 w 257"/>
                <a:gd name="T47" fmla="*/ 1625078 h 237"/>
                <a:gd name="T48" fmla="*/ 1436626 w 257"/>
                <a:gd name="T49" fmla="*/ 1491940 h 237"/>
                <a:gd name="T50" fmla="*/ 1229958 w 257"/>
                <a:gd name="T51" fmla="*/ 1356211 h 237"/>
                <a:gd name="T52" fmla="*/ 1043003 w 257"/>
                <a:gd name="T53" fmla="*/ 1202802 h 237"/>
                <a:gd name="T54" fmla="*/ 889640 w 257"/>
                <a:gd name="T55" fmla="*/ 1030807 h 237"/>
                <a:gd name="T56" fmla="*/ 733954 w 257"/>
                <a:gd name="T57" fmla="*/ 844867 h 237"/>
                <a:gd name="T58" fmla="*/ 561494 w 257"/>
                <a:gd name="T59" fmla="*/ 665008 h 237"/>
                <a:gd name="T60" fmla="*/ 393615 w 257"/>
                <a:gd name="T61" fmla="*/ 453165 h 237"/>
                <a:gd name="T62" fmla="*/ 206277 w 257"/>
                <a:gd name="T63" fmla="*/ 23014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46349778-005C-491E-BC71-D5AC4AF61084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373771 w 124"/>
                <a:gd name="T1" fmla="*/ 0 h 110"/>
                <a:gd name="T2" fmla="*/ 2209459 w 124"/>
                <a:gd name="T3" fmla="*/ 1148549 h 110"/>
                <a:gd name="T4" fmla="*/ 2135909 w 124"/>
                <a:gd name="T5" fmla="*/ 1135251 h 110"/>
                <a:gd name="T6" fmla="*/ 1907089 w 124"/>
                <a:gd name="T7" fmla="*/ 1114927 h 110"/>
                <a:gd name="T8" fmla="*/ 1587364 w 124"/>
                <a:gd name="T9" fmla="*/ 1071943 h 110"/>
                <a:gd name="T10" fmla="*/ 1212902 w 124"/>
                <a:gd name="T11" fmla="*/ 1051618 h 110"/>
                <a:gd name="T12" fmla="*/ 802584 w 124"/>
                <a:gd name="T13" fmla="*/ 1029952 h 110"/>
                <a:gd name="T14" fmla="*/ 447994 w 124"/>
                <a:gd name="T15" fmla="*/ 1043786 h 110"/>
                <a:gd name="T16" fmla="*/ 160609 w 124"/>
                <a:gd name="T17" fmla="*/ 1085239 h 110"/>
                <a:gd name="T18" fmla="*/ 0 w 124"/>
                <a:gd name="T19" fmla="*/ 1170213 h 110"/>
                <a:gd name="T20" fmla="*/ 72885 w 124"/>
                <a:gd name="T21" fmla="*/ 1043786 h 110"/>
                <a:gd name="T22" fmla="*/ 141096 w 124"/>
                <a:gd name="T23" fmla="*/ 946858 h 110"/>
                <a:gd name="T24" fmla="*/ 286331 w 124"/>
                <a:gd name="T25" fmla="*/ 870570 h 110"/>
                <a:gd name="T26" fmla="*/ 447994 w 124"/>
                <a:gd name="T27" fmla="*/ 807178 h 110"/>
                <a:gd name="T28" fmla="*/ 641962 w 124"/>
                <a:gd name="T29" fmla="*/ 765839 h 110"/>
                <a:gd name="T30" fmla="*/ 837700 w 124"/>
                <a:gd name="T31" fmla="*/ 752025 h 110"/>
                <a:gd name="T32" fmla="*/ 1051271 w 124"/>
                <a:gd name="T33" fmla="*/ 752025 h 110"/>
                <a:gd name="T34" fmla="*/ 1285693 w 124"/>
                <a:gd name="T35" fmla="*/ 786854 h 110"/>
                <a:gd name="T36" fmla="*/ 1298074 w 124"/>
                <a:gd name="T37" fmla="*/ 752025 h 110"/>
                <a:gd name="T38" fmla="*/ 1245260 w 124"/>
                <a:gd name="T39" fmla="*/ 597240 h 110"/>
                <a:gd name="T40" fmla="*/ 1192242 w 124"/>
                <a:gd name="T41" fmla="*/ 404356 h 110"/>
                <a:gd name="T42" fmla="*/ 1157126 w 124"/>
                <a:gd name="T43" fmla="*/ 319387 h 110"/>
                <a:gd name="T44" fmla="*/ 1125063 w 124"/>
                <a:gd name="T45" fmla="*/ 319387 h 110"/>
                <a:gd name="T46" fmla="*/ 1084638 w 124"/>
                <a:gd name="T47" fmla="*/ 306212 h 110"/>
                <a:gd name="T48" fmla="*/ 1051271 w 124"/>
                <a:gd name="T49" fmla="*/ 278063 h 110"/>
                <a:gd name="T50" fmla="*/ 1019232 w 124"/>
                <a:gd name="T51" fmla="*/ 244971 h 110"/>
                <a:gd name="T52" fmla="*/ 1019232 w 124"/>
                <a:gd name="T53" fmla="*/ 201449 h 110"/>
                <a:gd name="T54" fmla="*/ 1051271 w 124"/>
                <a:gd name="T55" fmla="*/ 146213 h 110"/>
                <a:gd name="T56" fmla="*/ 1177035 w 124"/>
                <a:gd name="T57" fmla="*/ 84942 h 110"/>
                <a:gd name="T58" fmla="*/ 1373771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CDFD2BFB-E1F9-4D1D-8BEE-47AD09B03D58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580365 w 46"/>
                <a:gd name="T1" fmla="*/ 0 h 94"/>
                <a:gd name="T2" fmla="*/ 371382 w 46"/>
                <a:gd name="T3" fmla="*/ 332352 h 94"/>
                <a:gd name="T4" fmla="*/ 279678 w 46"/>
                <a:gd name="T5" fmla="*/ 544390 h 94"/>
                <a:gd name="T6" fmla="*/ 204370 w 46"/>
                <a:gd name="T7" fmla="*/ 692786 h 94"/>
                <a:gd name="T8" fmla="*/ 0 w 46"/>
                <a:gd name="T9" fmla="*/ 823809 h 94"/>
                <a:gd name="T10" fmla="*/ 224732 w 46"/>
                <a:gd name="T11" fmla="*/ 769790 h 94"/>
                <a:gd name="T12" fmla="*/ 433864 w 46"/>
                <a:gd name="T13" fmla="*/ 699729 h 94"/>
                <a:gd name="T14" fmla="*/ 600914 w 46"/>
                <a:gd name="T15" fmla="*/ 604184 h 94"/>
                <a:gd name="T16" fmla="*/ 747835 w 46"/>
                <a:gd name="T17" fmla="*/ 499133 h 94"/>
                <a:gd name="T18" fmla="*/ 838472 w 46"/>
                <a:gd name="T19" fmla="*/ 384589 h 94"/>
                <a:gd name="T20" fmla="*/ 860043 w 46"/>
                <a:gd name="T21" fmla="*/ 260958 h 94"/>
                <a:gd name="T22" fmla="*/ 781890 w 46"/>
                <a:gd name="T23" fmla="*/ 130991 h 94"/>
                <a:gd name="T24" fmla="*/ 58036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1B32D347-E731-4881-A94F-AA0F0E31390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C353ECC9-24BE-411D-8D1F-1236AC6F9BDB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98683 w 149"/>
                <a:gd name="T3" fmla="*/ 842692 h 704"/>
                <a:gd name="T4" fmla="*/ 260285 w 149"/>
                <a:gd name="T5" fmla="*/ 1946989 h 704"/>
                <a:gd name="T6" fmla="*/ 456640 w 149"/>
                <a:gd name="T7" fmla="*/ 3308844 h 704"/>
                <a:gd name="T8" fmla="*/ 667636 w 149"/>
                <a:gd name="T9" fmla="*/ 5124024 h 704"/>
                <a:gd name="T10" fmla="*/ 946806 w 149"/>
                <a:gd name="T11" fmla="*/ 7333841 h 704"/>
                <a:gd name="T12" fmla="*/ 1192523 w 149"/>
                <a:gd name="T13" fmla="*/ 9709506 h 704"/>
                <a:gd name="T14" fmla="*/ 1433297 w 149"/>
                <a:gd name="T15" fmla="*/ 12475063 h 704"/>
                <a:gd name="T16" fmla="*/ 1630610 w 149"/>
                <a:gd name="T17" fmla="*/ 15652098 h 704"/>
                <a:gd name="T18" fmla="*/ 1822262 w 149"/>
                <a:gd name="T19" fmla="*/ 19001149 h 704"/>
                <a:gd name="T20" fmla="*/ 1958213 w 149"/>
                <a:gd name="T21" fmla="*/ 22854581 h 704"/>
                <a:gd name="T22" fmla="*/ 2019482 w 149"/>
                <a:gd name="T23" fmla="*/ 27137484 h 704"/>
                <a:gd name="T24" fmla="*/ 2052167 w 149"/>
                <a:gd name="T25" fmla="*/ 31591529 h 704"/>
                <a:gd name="T26" fmla="*/ 1958213 w 149"/>
                <a:gd name="T27" fmla="*/ 36587965 h 704"/>
                <a:gd name="T28" fmla="*/ 1773351 w 149"/>
                <a:gd name="T29" fmla="*/ 41856775 h 704"/>
                <a:gd name="T30" fmla="*/ 1501740 w 149"/>
                <a:gd name="T31" fmla="*/ 47357902 h 704"/>
                <a:gd name="T32" fmla="*/ 1094223 w 149"/>
                <a:gd name="T33" fmla="*/ 53472030 h 704"/>
                <a:gd name="T34" fmla="*/ 636718 w 149"/>
                <a:gd name="T35" fmla="*/ 60377862 h 704"/>
                <a:gd name="T36" fmla="*/ 339404 w 149"/>
                <a:gd name="T37" fmla="*/ 66789720 h 704"/>
                <a:gd name="T38" fmla="*/ 161599 w 149"/>
                <a:gd name="T39" fmla="*/ 72719963 h 704"/>
                <a:gd name="T40" fmla="*/ 98683 w 149"/>
                <a:gd name="T41" fmla="*/ 78404961 h 704"/>
                <a:gd name="T42" fmla="*/ 98683 w 149"/>
                <a:gd name="T43" fmla="*/ 83831560 h 704"/>
                <a:gd name="T44" fmla="*/ 128680 w 149"/>
                <a:gd name="T45" fmla="*/ 88789262 h 704"/>
                <a:gd name="T46" fmla="*/ 197365 w 149"/>
                <a:gd name="T47" fmla="*/ 93240102 h 704"/>
                <a:gd name="T48" fmla="*/ 229019 w 149"/>
                <a:gd name="T49" fmla="*/ 97526315 h 704"/>
                <a:gd name="T50" fmla="*/ 667636 w 149"/>
                <a:gd name="T51" fmla="*/ 95316992 h 704"/>
                <a:gd name="T52" fmla="*/ 636718 w 149"/>
                <a:gd name="T53" fmla="*/ 94212691 h 704"/>
                <a:gd name="T54" fmla="*/ 587841 w 149"/>
                <a:gd name="T55" fmla="*/ 90995308 h 704"/>
                <a:gd name="T56" fmla="*/ 536387 w 149"/>
                <a:gd name="T57" fmla="*/ 86167507 h 704"/>
                <a:gd name="T58" fmla="*/ 569362 w 149"/>
                <a:gd name="T59" fmla="*/ 79676708 h 704"/>
                <a:gd name="T60" fmla="*/ 667636 w 149"/>
                <a:gd name="T61" fmla="*/ 71917468 h 704"/>
                <a:gd name="T62" fmla="*/ 946806 w 149"/>
                <a:gd name="T63" fmla="*/ 63050664 h 704"/>
                <a:gd name="T64" fmla="*/ 1403057 w 149"/>
                <a:gd name="T65" fmla="*/ 53472030 h 704"/>
                <a:gd name="T66" fmla="*/ 2101289 w 149"/>
                <a:gd name="T67" fmla="*/ 43374615 h 704"/>
                <a:gd name="T68" fmla="*/ 2328652 w 149"/>
                <a:gd name="T69" fmla="*/ 38678247 h 704"/>
                <a:gd name="T70" fmla="*/ 2428983 w 149"/>
                <a:gd name="T71" fmla="*/ 32564086 h 704"/>
                <a:gd name="T72" fmla="*/ 2347152 w 149"/>
                <a:gd name="T73" fmla="*/ 25477476 h 704"/>
                <a:gd name="T74" fmla="*/ 2138313 w 149"/>
                <a:gd name="T75" fmla="*/ 18571997 h 704"/>
                <a:gd name="T76" fmla="*/ 1773351 w 149"/>
                <a:gd name="T77" fmla="*/ 11783083 h 704"/>
                <a:gd name="T78" fmla="*/ 1321606 w 149"/>
                <a:gd name="T79" fmla="*/ 6101844 h 704"/>
                <a:gd name="T80" fmla="*/ 716779 w 149"/>
                <a:gd name="T81" fmla="*/ 1946989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DA830825-CD2E-4D87-8D3C-9EC64E39EA3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207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208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D2A427B5-6386-4CBB-B7B0-B52623C50D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192F3655-08CC-433F-B9E2-E4EE360213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EA0F4ED7-224D-4D79-8ED2-FE0BE626A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EABE8-AA3C-4818-ACFD-A174086310E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236899"/>
      </p:ext>
    </p:extLst>
  </p:cSld>
  <p:clrMapOvr>
    <a:masterClrMapping/>
  </p:clrMapOvr>
  <p:transition spd="med">
    <p:split orient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75D0AB48-E667-4283-B7C8-26CA13EA1B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0B475DBF-8AEF-4A33-A68F-492598AB2F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890E79CE-6D90-4C49-BEA6-510EE11E4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B3568-DCAB-4136-A7F8-FC6870D97A7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601117"/>
      </p:ext>
    </p:extLst>
  </p:cSld>
  <p:clrMapOvr>
    <a:masterClrMapping/>
  </p:clrMapOvr>
  <p:transition spd="med">
    <p:split orient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3395539A-D095-4722-B5F4-12B318669A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1DD3A46D-0152-4395-A731-C8BB63040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B4A6D8A2-6FE9-4470-8032-8A016BFE5D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93F7C-7B7B-4D7C-B295-A88DACF85E3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248423"/>
      </p:ext>
    </p:extLst>
  </p:cSld>
  <p:clrMapOvr>
    <a:masterClrMapping/>
  </p:clrMapOvr>
  <p:transition spd="med">
    <p:split orient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F80EB169-6E8A-4E84-89FE-36ADCE2CC4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67EC8617-A78A-40A0-BA34-5FDCFE1B43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9A190EAC-D100-47F3-AC10-8743D0EEF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12B2B-D6B7-47B3-89AC-7C2BB72A10E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688893"/>
      </p:ext>
    </p:extLst>
  </p:cSld>
  <p:clrMapOvr>
    <a:masterClrMapping/>
  </p:clrMapOvr>
  <p:transition spd="med">
    <p:split orient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0DCFB330-988A-405A-90F0-3765FA7D1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8CF9993B-7A70-42A9-A1DE-091DD1A95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955C7CA1-55F6-4503-9C97-818F75DE3C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A88E0-86D0-4D01-8933-289B86814A4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592846"/>
      </p:ext>
    </p:extLst>
  </p:cSld>
  <p:clrMapOvr>
    <a:masterClrMapping/>
  </p:clrMapOvr>
  <p:transition spd="med">
    <p:split orient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1A17F3EC-3F97-4188-B4B5-E086CA587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AA62123F-1BF0-465F-9F97-83231D6A0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D0989365-436C-4D85-8EF8-20968A6CC0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857B5-5EEA-42EE-9A8F-A20FCB43867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100736"/>
      </p:ext>
    </p:extLst>
  </p:cSld>
  <p:clrMapOvr>
    <a:masterClrMapping/>
  </p:clrMapOvr>
  <p:transition spd="med">
    <p:split orient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201C9512-0FAE-43E0-B773-10DDE8ED6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62B01BD6-E8C1-45D0-A1E2-148C0CA582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F510351C-0722-4B4F-A094-2FF89EF20C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D9C20-7495-4C4E-87CC-64EB37D705C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261761"/>
      </p:ext>
    </p:extLst>
  </p:cSld>
  <p:clrMapOvr>
    <a:masterClrMapping/>
  </p:clrMapOvr>
  <p:transition spd="med">
    <p:split orient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01145E9-8402-43C9-94F9-288707730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10D2F94F-112F-4863-8306-0EDD02BECF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CB70C922-EB61-4C5E-921B-5E417A995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B64DC1-64F1-42B6-B85B-B7777E680D6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545291"/>
      </p:ext>
    </p:extLst>
  </p:cSld>
  <p:clrMapOvr>
    <a:masterClrMapping/>
  </p:clrMapOvr>
  <p:transition spd="med">
    <p:split orient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90A8CB33-EA44-49C9-A657-F8947EC71C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40FBA71B-C7E2-4D3C-96B6-D2D3D3787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883E4600-B602-4904-8652-FFA8AAEFF5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A6F82-E01B-4829-A7D2-15186623932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161376"/>
      </p:ext>
    </p:extLst>
  </p:cSld>
  <p:clrMapOvr>
    <a:masterClrMapping/>
  </p:clrMapOvr>
  <p:transition spd="med">
    <p:split orient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70EB1950-4A54-47E7-897B-8C08C98F97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1A9EE695-EFEC-4E65-80B2-813FB00C78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CA975831-0138-410E-BDE0-EFBC91FF18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80CA4-1660-422C-A063-C48AA755877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946482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74638"/>
            <a:ext cx="20574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0198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6E1430-28D9-4B46-B762-FC9F15C319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7DE2AC-5BE8-4EA9-95F7-0174CABB2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B2F78A-0481-42EE-9008-97E4A3D384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D725F-886C-4281-A48B-4CDDF90CD0D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240614"/>
      </p:ext>
    </p:extLst>
  </p:cSld>
  <p:clrMapOvr>
    <a:masterClrMapping/>
  </p:clrMapOvr>
  <p:transition spd="med">
    <p:split orient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77D004BF-D2EA-4D52-BBC9-2FCF828B11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BA7D3BE9-D06B-47D6-A28C-93355F594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A0832918-8DCF-486B-B083-17784F730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CA937-DC8E-46F6-8CF3-9C0F35F0530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262473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02FCA2-50A1-4C9C-8EE4-73A3E621D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A4D580-D9F4-49DE-B93A-ADDDD68C6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AA72CC-FB96-4BBB-9F50-174A9E107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7D91A-7E2D-404E-B7EE-1CB7BEFEC56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394017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D9F503-1C3D-4E8E-B3FB-D6CE38F1D4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59A10E-CBDF-419D-A77A-855C0F6613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B2C7E0-36E3-465D-BF74-516210222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EEA3B-5C1F-4422-B382-79EE51DC110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339073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2D8C11-FF25-4939-B34E-77D6AECD1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332DA6-67FE-4FE8-8A1A-8E618A442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7BD38A-8C4C-493F-8335-CE2F47B98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8A6BA-7877-427F-A48A-B58E5B1320F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242580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056308-57DC-4FF4-BC87-B95CDC3428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E09CA-1C55-4C6F-A8C5-92A7722A34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30F456-ED3B-4D13-8546-EDCCFF65E1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C1E94-C283-4E79-86B8-56381326A50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107700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91B4C4-8C96-4570-BED2-54EFF8467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7B1794-FB0A-4027-AC9B-0A8F788A8A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11C5D8-D2F4-4178-85D6-E0E4A37ED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1F463-4352-43C5-99C8-488C4525ACA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959613"/>
      </p:ext>
    </p:extLst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01A5EC9-5186-49D2-8C50-1E60546A15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96E979-406B-49DD-80F3-ED04BD5EB3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7FFB92-E0CF-4F50-B6BD-F84DC03C2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58AF7-9521-41DE-AA48-66D5A52BEFA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127402"/>
      </p:ext>
    </p:extLst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BCE7BA-1714-4E07-8249-63330867B6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F4704C2-BAB2-4EAF-946A-F944A29529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49D7C5-132C-4A30-B982-C525C5526E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B30F8-0CDB-43A6-BD07-654A3AB07B7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746177"/>
      </p:ext>
    </p:extLst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EB290C-7338-4A41-89DC-8C35E6E00E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69C12A-7D96-4BE7-B9C7-5FDD34530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5D967B-DD83-4F8D-8DF9-70B5F8F9B4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611DC-2D75-446F-86F7-718DBEC0922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0829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DB333F-1527-4525-ADCE-C1DD0F3996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34820-14EF-4C79-9982-34F1C6BE7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31FEC5-4058-4F82-BAFC-EA4B1DBD7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D9823-51DF-4B13-A9CF-E172653578F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546871"/>
      </p:ext>
    </p:extLst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9A7F7-4B63-4D80-81CA-236CDDF7F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BB6916-536B-424E-9444-1C3FFA232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44843F-B3EA-474A-90D0-ACC7B2A88C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E15C5-91D1-41BF-8AEF-9F790A7994D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353791"/>
      </p:ext>
    </p:extLst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C3EADA-10BC-4F83-974E-B25D3CB51B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CC9E84-84EC-41E6-925C-2CE714598B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9F846-A3C7-4007-9B3A-0A74BACAB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78EA8-4F78-4404-906D-53F2565DA4A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079488"/>
      </p:ext>
    </p:extLst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AC352B-C976-4695-B4A9-BA9A916A61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95F07E-4220-4BCF-A1BF-F2A7EE89CC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C464EA-66AB-4F09-B126-6D331679A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20593-6E8F-44D8-A69E-D0064186439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154884"/>
      </p:ext>
    </p:extLst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F7229C-1AF4-4527-A2A6-3B921D61D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5ECC60-086C-45F3-B44F-B57CB19040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5DCA94-9956-4BA2-8BBC-2007E8154E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06CAC-BBF1-4E0F-B0F4-1C6C698C5E0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839052"/>
      </p:ext>
    </p:extLst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950D6E-FDE4-4B4E-A981-815C254163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FD549C-D8FC-4276-8B91-D89480D044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DCC54D-ABB8-4A9B-8352-0234AD775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D227F-1695-4574-8041-CB95B1462A5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369980"/>
      </p:ext>
    </p:extLst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DB1DDC-CBFA-4D3A-A805-49AF504AA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6DE8B-72A9-42A6-9F9D-8E663F7FD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7F213C-3CA1-45F9-80E0-F69A7BCD85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A73B8-6843-4A51-B6AB-F371D23E1EF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713704"/>
      </p:ext>
    </p:extLst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2C1F0B-40F9-4EAD-B8E3-8FA8A5A9A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0B44F1-787B-4359-8DD7-62AC0C855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63B1B-25A1-4091-8F1A-2B44A1DDD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E0B24-96AA-4992-BDE4-F4681AE036E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226074"/>
      </p:ext>
    </p:extLst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61DB9C-75A0-4F2E-8758-56F289583E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429AF04-E7C7-4F86-8AE5-41F4DAA4C6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85ED88-53E4-4771-97B7-A05207BA16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39BDF-6AA6-4D54-8C7F-18DBA372A9E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373370"/>
      </p:ext>
    </p:extLst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F49E00-0B8A-441C-BC53-86BDD7B73D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A4CB3F-AF62-47CA-A8A1-2B0AD725E1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E3844C-D7DE-49D7-ADE5-0F0239EA41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DABF9-4898-4A81-8F0C-35110735240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720343"/>
      </p:ext>
    </p:extLst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360096E-AA94-4AED-B790-796A8BA89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2281D8-3590-43B6-BF87-CC8370BD5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7A5690-20BA-434B-8E16-6A28CC16A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1C2DD-31D5-4DEF-8D94-A2499E197A8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454686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D9F321-F42F-4E08-969E-F21FFA2E6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6218FA-F5BD-4A28-AEC5-A88706F73F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F19006-6E21-4C09-97CA-C544D6E2A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14FF9E-C1DC-448D-B01A-4653CAB29FF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458270"/>
      </p:ext>
    </p:extLst>
  </p:cSld>
  <p:clrMapOvr>
    <a:masterClrMapping/>
  </p:clrMapOvr>
  <p:transition spd="med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B78DC3-E98D-4C29-8EBD-1E7268EEB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F54E3-E3F7-4DFC-A0A0-81DF11FD5E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132627-ADA0-4F12-81A8-6F05792A5C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401DA-986A-4525-B4B2-B1687089BAD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137734"/>
      </p:ext>
    </p:extLst>
  </p:cSld>
  <p:clrMapOvr>
    <a:masterClrMapping/>
  </p:clrMapOvr>
  <p:transition spd="med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54D2F3-2433-447B-B829-468D9E9EA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F4593-1E9A-4E42-B162-C99AB9A71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88A69E-5761-4AD6-A1F7-223439F3D8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ACC4D-E1DA-4BDD-8E89-823E79C70F5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040900"/>
      </p:ext>
    </p:extLst>
  </p:cSld>
  <p:clrMapOvr>
    <a:masterClrMapping/>
  </p:clrMapOvr>
  <p:transition spd="med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2DC85F-C177-4F7B-9A28-5087F85BDA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46C1A8-7719-4FE4-A57C-015965F46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3B87DC-FAA2-4B0A-8126-AA3BE5253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31303-86FE-45ED-B143-C6BFEE7C048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042343"/>
      </p:ext>
    </p:extLst>
  </p:cSld>
  <p:clrMapOvr>
    <a:masterClrMapping/>
  </p:clrMapOvr>
  <p:transition spd="med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0"/>
            <a:ext cx="2133600" cy="460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248400" cy="4602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BD5FDF-DA52-4604-8478-866C72930A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4E7B50-C970-4F91-BE8A-145D1C4EA1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5EF478-1AB3-43F7-BBC8-B2EADE9C7C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F8A88-BB71-4E1A-9170-BD7600CBDAF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669913"/>
      </p:ext>
    </p:extLst>
  </p:cSld>
  <p:clrMapOvr>
    <a:masterClrMapping/>
  </p:clrMapOvr>
  <p:transition spd="med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41C4F6-DCD0-4DAC-AE76-B750B4BE0E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22749B-26D7-464C-BDD4-B2DE24A2DB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1D0E91-929C-432F-BE76-D47D9E381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105F1-D872-4F52-9F28-8579266EF0E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596741"/>
      </p:ext>
    </p:extLst>
  </p:cSld>
  <p:clrMapOvr>
    <a:masterClrMapping/>
  </p:clrMapOvr>
  <p:transition spd="med">
    <p:split orient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A2D597-9494-4E67-9084-6A2C543573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0BC67D-23FB-4CC9-9FE3-84016120F4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F434B3-F4AF-4A64-860F-B2398924C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08EBB-310D-4E31-8EB8-CFE9DC864D8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13370"/>
      </p:ext>
    </p:extLst>
  </p:cSld>
  <p:clrMapOvr>
    <a:masterClrMapping/>
  </p:clrMapOvr>
  <p:transition spd="med">
    <p:split orient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31BDBC-2FD6-45F1-BFCB-809E26D5A3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5CAF46-EE67-401C-B529-B65DE5A1F5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49CC24-6185-4F79-81F0-7C5A9DE852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AA581A-789E-4F87-8FBC-79DCB48E916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73575"/>
      </p:ext>
    </p:extLst>
  </p:cSld>
  <p:clrMapOvr>
    <a:masterClrMapping/>
  </p:clrMapOvr>
  <p:transition spd="med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D2BE66-1CF9-4F51-AC56-22DF3FA86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24552F-30EF-4170-90AD-0A919701F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1608C7-C272-47BF-A8D5-4EDEA5072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C951F-778A-4EBA-A984-018EA2FAF78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058303"/>
      </p:ext>
    </p:extLst>
  </p:cSld>
  <p:clrMapOvr>
    <a:masterClrMapping/>
  </p:clrMapOvr>
  <p:transition spd="med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170E76-1DF0-4542-9273-202EDDC5CC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D5842B-D4A6-456D-BDE5-52EBC03626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4D36E3-14B9-4603-8416-C73B1C9D6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F166B-8AC4-456A-87EE-0AB383BECAE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875391"/>
      </p:ext>
    </p:extLst>
  </p:cSld>
  <p:clrMapOvr>
    <a:masterClrMapping/>
  </p:clrMapOvr>
  <p:transition spd="med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552D32-2EEF-4C6A-873E-7E4ACA2D3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3EAC75-4A46-4676-AA69-5A188A08C1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068C40-019D-4F0A-986E-453911D5FC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658A8-8223-4C4E-9BEA-BB1A5C6AEB9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24817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28775"/>
            <a:ext cx="3956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28775"/>
            <a:ext cx="39560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9D89BB-B99E-4FC4-BEF9-F8DDAE4BF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78D398-5DEE-4377-A723-440D06996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EE9533-9278-4B78-827C-8E7BBD20C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F8DC46-4606-49E1-9F2E-6C9203022D6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65203"/>
      </p:ext>
    </p:extLst>
  </p:cSld>
  <p:clrMapOvr>
    <a:masterClrMapping/>
  </p:clrMapOvr>
  <p:transition spd="med">
    <p:split orient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146C91E-8152-491A-9F32-8FE1D32F2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FE02231-05CA-4CA0-935D-7D535CD70E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0D98339-287D-4B3B-A7FE-B689A01889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B8F4D-3DF3-4E04-BA26-4BE1981A6A7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441419"/>
      </p:ext>
    </p:extLst>
  </p:cSld>
  <p:clrMapOvr>
    <a:masterClrMapping/>
  </p:clrMapOvr>
  <p:transition spd="med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4D068-FF07-406B-BFA6-4E0EC1B01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D4AC47-FD77-488F-A6A3-DD6F02237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184BC-6707-47E2-8A7F-F76B19D23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6CFA0-083E-4BF9-AA0E-9F48BD6BD72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256174"/>
      </p:ext>
    </p:extLst>
  </p:cSld>
  <p:clrMapOvr>
    <a:masterClrMapping/>
  </p:clrMapOvr>
  <p:transition spd="med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F8829-6821-4F79-B917-54C006876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A2B3A9-7720-4F8C-9FEB-32F645C98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19BB59-6FA7-4230-AF08-2960CAFFB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F3786-CE4F-49A2-9493-556D803498D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575119"/>
      </p:ext>
    </p:extLst>
  </p:cSld>
  <p:clrMapOvr>
    <a:masterClrMapping/>
  </p:clrMapOvr>
  <p:transition spd="med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C9C10-4AE0-44EC-8FFE-2B49E4A33A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0155E6-CE38-4492-ABF8-0062E0475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B0D3D-AE59-40DF-82B0-DE96B6F89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E269F-A5C3-4059-BE8B-73F0F168105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674866"/>
      </p:ext>
    </p:extLst>
  </p:cSld>
  <p:clrMapOvr>
    <a:masterClrMapping/>
  </p:clrMapOvr>
  <p:transition spd="med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303AEC-E047-4D12-801F-CE4CB224D0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A9221E-18EF-46E3-B9D7-76ABB61A52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56A5BE-6ECC-4409-89D6-899EC3689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87055-DA0B-4760-8A2C-F5242BC492E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10959"/>
      </p:ext>
    </p:extLst>
  </p:cSld>
  <p:clrMapOvr>
    <a:masterClrMapping/>
  </p:clrMapOvr>
  <p:transition spd="med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8C6499-C0A7-4D42-8F14-19C68042E3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D2A724-2438-4053-9BBF-AD7AD1AE2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AF7EB4-CCCB-4A08-8A6A-08CDF317F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8986C-E2C8-4335-BFA7-B652D7B78A4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758698"/>
      </p:ext>
    </p:extLst>
  </p:cSld>
  <p:clrMapOvr>
    <a:masterClrMapping/>
  </p:clrMapOvr>
  <p:transition spd="med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473216-384D-4ACF-9C8A-A741803196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232365-B29D-434E-92FE-7A590EAE1B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AB0182-A21F-41FC-A392-C7BEF5EE14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6FB32-92F0-4363-B9D8-603057D9874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95818"/>
      </p:ext>
    </p:extLst>
  </p:cSld>
  <p:clrMapOvr>
    <a:masterClrMapping/>
  </p:clrMapOvr>
  <p:transition spd="med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A7F9F1-D4A9-4C40-BBE1-79ED72AD2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F96BD6-5670-4505-8FCB-A255669F4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B9E7CC-FFB5-4852-9DAC-EB14EEF15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8A60C-C622-4616-A91F-668B6745149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707795"/>
      </p:ext>
    </p:extLst>
  </p:cSld>
  <p:clrMapOvr>
    <a:masterClrMapping/>
  </p:clrMapOvr>
  <p:transition spd="med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72190C-A78D-4F23-8BAD-915CB98C9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E7C552-D41B-43B9-801B-0F95A3CF6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4F741F-92D6-4921-95A9-52DA7530F0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343FE-5FF6-4A9F-A6EC-8895B8A9089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198513"/>
      </p:ext>
    </p:extLst>
  </p:cSld>
  <p:clrMapOvr>
    <a:masterClrMapping/>
  </p:clrMapOvr>
  <p:transition spd="med"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BC0D27-689A-4D4B-86B7-5BD32B3AA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01A10C-7E6C-4476-AD53-4AB3410551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C56D5-E2A8-4943-A073-DA0A434057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36B1D-B9A6-4CBA-ABE5-FDF29278CCB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15607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06565B-788E-4658-BE46-DE381DDE08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A03D1FB-60A5-4063-80E0-7E6CA9A1C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9396D29-71F6-4CCF-A841-168AC88A7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B49CA-30D0-4376-A70E-B962141B929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090687"/>
      </p:ext>
    </p:extLst>
  </p:cSld>
  <p:clrMapOvr>
    <a:masterClrMapping/>
  </p:clrMapOvr>
  <p:transition spd="med">
    <p:split orient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017F7C-521B-44C3-A8E7-2A6572670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B76E76-1871-4C09-AC5A-F01F14F8D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9FDC23-2746-4A12-902B-6732D6CEB9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FA125-02A5-4446-80E9-09941B65B64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204501"/>
      </p:ext>
    </p:extLst>
  </p:cSld>
  <p:clrMapOvr>
    <a:masterClrMapping/>
  </p:clrMapOvr>
  <p:transition spd="med"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C04218-8A10-4575-93C6-384D5FE7C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1EEFC4-C1AB-4717-BE99-25244D800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8E6ECC3-7F83-433F-A43D-EAC5C8B1C6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C96BB-2B04-49B2-B44A-CD990B37071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165945"/>
      </p:ext>
    </p:extLst>
  </p:cSld>
  <p:clrMapOvr>
    <a:masterClrMapping/>
  </p:clrMapOvr>
  <p:transition spd="med"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69764-7BD2-4175-BB71-E788D5CBA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334C7-FB09-44D7-A653-F265E60033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8984D2-2F8C-4F32-B8DD-D69BA0446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B668D3-7631-4D09-8144-0A5406346DE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750985"/>
      </p:ext>
    </p:extLst>
  </p:cSld>
  <p:clrMapOvr>
    <a:masterClrMapping/>
  </p:clrMapOvr>
  <p:transition spd="med"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0BC219-6384-49A0-9F4E-315875CD36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3950BB-E799-4B1C-8A09-A00362F5C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18E35D-F9C0-456C-8D48-5C7916625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FD66D-3281-410E-A55B-34B0D24A834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4570105"/>
      </p:ext>
    </p:extLst>
  </p:cSld>
  <p:clrMapOvr>
    <a:masterClrMapping/>
  </p:clrMapOvr>
  <p:transition spd="med"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75A6E7-536E-4ACB-9FA4-1D3A2C681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D02DD5-B281-42D1-9A0A-2871A96FF8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0A2F19-D0F2-4704-A33E-F6D1922F8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3C9B1C-94C8-4E1F-AF9A-08515F8FF4A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601297"/>
      </p:ext>
    </p:extLst>
  </p:cSld>
  <p:clrMapOvr>
    <a:masterClrMapping/>
  </p:clrMapOvr>
  <p:transition spd="med"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987795-EFB7-43AD-86C3-E6032001AB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5DD1E1-2545-4BF5-A0A6-EAFD5EE3E3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5E55-9D35-44A4-8149-32C2AAA16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02157-35C0-4213-A4D4-F8B81C0AD68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470533"/>
      </p:ext>
    </p:extLst>
  </p:cSld>
  <p:clrMapOvr>
    <a:masterClrMapping/>
  </p:clrMapOvr>
  <p:transition spd="med">
    <p:split orient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6C6793-ACE1-4B77-8318-138E46DA8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023DB5-5688-4BF3-A323-AEC61A98A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CD5F5C-873E-466C-9BBD-332FFE5A3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1B3C6-A281-43B0-A051-0A92F9DCA2B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919344"/>
      </p:ext>
    </p:extLst>
  </p:cSld>
  <p:clrMapOvr>
    <a:masterClrMapping/>
  </p:clrMapOvr>
  <p:transition spd="med">
    <p:split orient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4D49CA-FCAD-4CC4-BFEE-268CF97E8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FD2E61-0863-47CE-AF6D-496FD935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0282C0-EA8A-4E3F-9DBD-26C90E0A58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C78AD-9417-4302-B1C1-04D898608E8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146397"/>
      </p:ext>
    </p:extLst>
  </p:cSld>
  <p:clrMapOvr>
    <a:masterClrMapping/>
  </p:clrMapOvr>
  <p:transition spd="med">
    <p:split orient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346CB9-6BB1-4057-93C1-7DE1FA22B6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AB460B-D9EE-46FD-9197-DCC3949D90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4EADC2-7EB7-42C3-85DA-C9B08540A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234BE-A1F1-400C-AA9E-D3F4B163E03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090131"/>
      </p:ext>
    </p:extLst>
  </p:cSld>
  <p:clrMapOvr>
    <a:masterClrMapping/>
  </p:clrMapOvr>
  <p:transition spd="med">
    <p:split orient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BE1F70-3E56-4816-A824-1406436CE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A078F-A330-4408-AE8B-3B91C9E47E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625185-7E1C-4F15-B4CA-2F14977298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023BE-91D3-4B14-9F6C-BFE1696B8D7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719352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61FC5C7-D08E-49AC-9182-2F4A2A836C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6A17FB-4407-47F2-939C-89CFA1ACCD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ACB854-DC80-407D-88DC-4645CBB95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D6AE5-BA44-4DD3-9986-8A6F2A4A6C4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375080"/>
      </p:ext>
    </p:extLst>
  </p:cSld>
  <p:clrMapOvr>
    <a:masterClrMapping/>
  </p:clrMapOvr>
  <p:transition spd="med">
    <p:split orient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9F36148-6B67-4559-A99D-CA2FFB768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21FD38-F8E9-451A-AD92-60047555E0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002C57-8AE3-47B0-8E78-267A55AE6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5D238-0D29-4CB9-A459-200A9C40A24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130273"/>
      </p:ext>
    </p:extLst>
  </p:cSld>
  <p:clrMapOvr>
    <a:masterClrMapping/>
  </p:clrMapOvr>
  <p:transition spd="med">
    <p:split orient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E1E948-4307-4019-BA48-E4F1480EA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409185-1378-4C0F-9E79-BD3DBA5760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EB08EE-2C29-4253-8327-52C19E1EC3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264A0-6488-46EB-8A4C-4E303F59DEB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928306"/>
      </p:ext>
    </p:extLst>
  </p:cSld>
  <p:clrMapOvr>
    <a:masterClrMapping/>
  </p:clrMapOvr>
  <p:transition spd="med">
    <p:split orient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348F37-31D3-44BD-BF68-CB2FB3D81A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98765C-DA29-40F3-AC2B-6311557587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94C55C-829A-4AD6-AFCF-38AA18B5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BB246-24A6-419C-BD3A-8DCE828FEA7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662111"/>
      </p:ext>
    </p:extLst>
  </p:cSld>
  <p:clrMapOvr>
    <a:masterClrMapping/>
  </p:clrMapOvr>
  <p:transition spd="med">
    <p:split orient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1A010-5C57-488B-8461-5884ADB5F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4C954C-EDC6-47CF-8B42-9CFE7E1C4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52E086-4D1E-4A45-BC28-FB7C8D2420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C849E-15AA-4085-90A8-76E6228805C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170360"/>
      </p:ext>
    </p:extLst>
  </p:cSld>
  <p:clrMapOvr>
    <a:masterClrMapping/>
  </p:clrMapOvr>
  <p:transition spd="med">
    <p:split orient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1BF50D-1E4E-4810-9A11-7B8FAE145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6CA6F9-CA25-4705-A909-718142DD9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FC5AAD-EE26-4CF6-A8E3-6C7F16C66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5BF1A-2A88-4B48-B5B6-3019DE10F0D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866687"/>
      </p:ext>
    </p:extLst>
  </p:cSld>
  <p:clrMapOvr>
    <a:masterClrMapping/>
  </p:clrMapOvr>
  <p:transition spd="med">
    <p:split orient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8E55F8-8CFE-4D94-998C-5114854B06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BE5B41-C4B4-4D07-8248-8C29519DB8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A99BC9-726F-4122-8C4D-C2241EFEE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B5F6B-344D-46ED-AA00-3CEC4275C22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234905"/>
      </p:ext>
    </p:extLst>
  </p:cSld>
  <p:clrMapOvr>
    <a:masterClrMapping/>
  </p:clrMapOvr>
  <p:transition spd="med">
    <p:split orient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0"/>
            <a:ext cx="2133600" cy="460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248400" cy="4602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8D48B6-076A-414C-A282-3DF6F45776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C6EC14-1488-4FF0-9273-A56A1B607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55E214-233C-4603-AF1C-CA8521C481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38122-736E-4ECF-AC83-B0EE26D0D55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130338"/>
      </p:ext>
    </p:extLst>
  </p:cSld>
  <p:clrMapOvr>
    <a:masterClrMapping/>
  </p:clrMapOvr>
  <p:transition spd="med">
    <p:split orient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73AE7F-E618-4EE1-96FD-5D475E177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2BE194-8474-4DA6-9BEE-52EB51299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47A10E-63F4-419B-8525-C363557232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E4BD4-8161-40F9-BDBB-0195A9746BE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382638"/>
      </p:ext>
    </p:extLst>
  </p:cSld>
  <p:clrMapOvr>
    <a:masterClrMapping/>
  </p:clrMapOvr>
  <p:transition spd="med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CC0F8-6104-4214-9F86-6421A4F129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89FEA0-4E5A-481D-A882-02697FE0FD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7E1451-8C01-458E-8BBE-CF2F65F08F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528BB-32FF-4ACD-A4B9-B987E5C15D0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82871"/>
      </p:ext>
    </p:extLst>
  </p:cSld>
  <p:clrMapOvr>
    <a:masterClrMapping/>
  </p:clrMapOvr>
  <p:transition spd="med"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FB6F18-9008-4DA7-8631-D135069A1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CE6620-CF52-462E-8BBB-234588D249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A1D1C7-8EBE-4009-9F7C-F9EA9296AC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6DAB1-86FF-4D19-BC67-AE5DD9B426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44050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554FDC-E34E-4F98-A345-87570BCDAA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E47FFC-60CF-40DB-9076-4388E9DCD5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5788DB-5205-4499-8369-F618A0D32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890DB-850A-40A8-B2B5-1F0F5E545CC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6698"/>
      </p:ext>
    </p:extLst>
  </p:cSld>
  <p:clrMapOvr>
    <a:masterClrMapping/>
  </p:clrMapOvr>
  <p:transition spd="med">
    <p:split orient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5C430-67C2-4DC0-B63D-FB64E2D3E2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CBE7B6-6F45-466F-B152-6B6890E665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EA2150-8422-4DDF-8AAD-399322D888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614D07-7458-41B8-8131-29F591AF123D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596671"/>
      </p:ext>
    </p:extLst>
  </p:cSld>
  <p:clrMapOvr>
    <a:masterClrMapping/>
  </p:clrMapOvr>
  <p:transition spd="med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8947B6-FB24-44E2-8460-3192B901F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2283FD-FE66-4A2D-B201-88C233120E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CFBFFD3-E415-4A51-BECD-7B389D9BB7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6BC87-C3C2-437B-AB4E-14B22050766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16782"/>
      </p:ext>
    </p:extLst>
  </p:cSld>
  <p:clrMapOvr>
    <a:masterClrMapping/>
  </p:clrMapOvr>
  <p:transition spd="med"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686C03-D68A-4F9B-91AD-357E4D9013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75A519-40C0-4F00-BDCF-0C22890CBC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A5E7BC-53F1-4FE0-8B7A-A48900067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717CE9-FB41-42AC-B9CD-F97E9E209FD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700169"/>
      </p:ext>
    </p:extLst>
  </p:cSld>
  <p:clrMapOvr>
    <a:masterClrMapping/>
  </p:clrMapOvr>
  <p:transition spd="med"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0E1541-8DC7-4C46-9FA8-CC852446D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43C8B2-4ACB-4906-BBC0-7A7A74E71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BAE2C7-2A14-49A0-93DA-C6740913C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730BD-A770-4295-9BDC-B26EFBE8AEE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278646"/>
      </p:ext>
    </p:extLst>
  </p:cSld>
  <p:clrMapOvr>
    <a:masterClrMapping/>
  </p:clrMapOvr>
  <p:transition spd="med"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9158CE-EF70-4AE0-A248-B23EA4418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2B8F5-5F4F-4AA1-A7CC-7CF380419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D5AD01-6FF9-4387-9C06-2B18442907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2C3CA-FFD2-4C8C-A8F1-6251A13B5F4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385586"/>
      </p:ext>
    </p:extLst>
  </p:cSld>
  <p:clrMapOvr>
    <a:masterClrMapping/>
  </p:clrMapOvr>
  <p:transition spd="med"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73C9A6-BAFC-4B6E-8F34-FF82E60D50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A4775E-B995-43A8-BAAB-BDD5BA3E8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34BA6D-ACEB-44EC-984C-AB6C8895C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012B3-F23C-4B92-943B-0927E763CC5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577211"/>
      </p:ext>
    </p:extLst>
  </p:cSld>
  <p:clrMapOvr>
    <a:masterClrMapping/>
  </p:clrMapOvr>
  <p:transition spd="med"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46ADFF-D7A3-4BBD-B0E0-1E864F1B8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1BE24C-677C-439E-87A5-74626BF18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C87610-D213-4515-8429-C314DF814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95FF0-BA5F-4DF5-A45A-63418CAAAE3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148624"/>
      </p:ext>
    </p:extLst>
  </p:cSld>
  <p:clrMapOvr>
    <a:masterClrMapping/>
  </p:clrMapOvr>
  <p:transition spd="med"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B382D4-D4B8-47B2-A8AB-D35C9A06CD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DD8ED6-B70D-4887-886A-D541FF216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EE80B3-EC51-4DF0-A559-6657D3A420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44BA-C391-404F-A20D-61865A122A5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858617"/>
      </p:ext>
    </p:extLst>
  </p:cSld>
  <p:clrMapOvr>
    <a:masterClrMapping/>
  </p:clrMapOvr>
  <p:transition spd="med">
    <p:split orient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3E0C2A-1784-442B-B17B-F422039D1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5AC6BC-D76A-498D-9BDD-7DB6772B9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1CC55B-8C56-4171-914A-1D4EB58C7B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235FA-AEB8-4B8C-B84F-AEE5E79347C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33068"/>
      </p:ext>
    </p:extLst>
  </p:cSld>
  <p:clrMapOvr>
    <a:masterClrMapping/>
  </p:clrMapOvr>
  <p:transition spd="med">
    <p:split orient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3BAA8D-7127-4CB0-8077-CBFFEF9F99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D1A54E-3F51-4AE5-9730-2C59856DE6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BBE99B-E705-4A4E-9B99-B786B5AC01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18A87-AB80-4940-9EA5-7C17B555D1D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172626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780FC3-4E1D-48C4-8348-A4872E291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D5C7B-58AB-46AA-9556-7AB724243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07F9B-A7C6-4037-BB58-634239C72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05662-23BB-4627-94AA-CCC7A7C3FEC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832728"/>
      </p:ext>
    </p:extLst>
  </p:cSld>
  <p:clrMapOvr>
    <a:masterClrMapping/>
  </p:clrMapOvr>
  <p:transition spd="med">
    <p:split orient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C922AB-4AF6-4207-8405-213B05D00D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6360DE-2C81-4F9C-B50F-85D5FBF223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60DA24-A753-425E-BA04-E42556120A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6DA3C-481D-4B25-95C4-6E6007CCF12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992133"/>
      </p:ext>
    </p:extLst>
  </p:cSld>
  <p:clrMapOvr>
    <a:masterClrMapping/>
  </p:clrMapOvr>
  <p:transition spd="med">
    <p:split orient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494DD-66DB-486A-896E-08A3F3D68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20DF52-F797-443D-B6FF-9E6CFB04D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A775A3-D334-4591-B3B8-452DC1A77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2176C-8E24-427B-85D8-ADEE4EF20D8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363762"/>
      </p:ext>
    </p:extLst>
  </p:cSld>
  <p:clrMapOvr>
    <a:masterClrMapping/>
  </p:clrMapOvr>
  <p:transition spd="med">
    <p:split orient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423DF0-1EB0-46AD-A435-C7D96F8D6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F5F26F2-BED3-4CB8-AF5D-9AA21606C3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8EB63BF-1811-43BD-A4F5-F0C8EE4225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12EE-1317-4FDB-A6C8-A3E4EF2F4AE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228274"/>
      </p:ext>
    </p:extLst>
  </p:cSld>
  <p:clrMapOvr>
    <a:masterClrMapping/>
  </p:clrMapOvr>
  <p:transition spd="med">
    <p:split orient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3F4B48-5FE3-4E65-A544-92037B938F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40D2BB-D1D4-4FDD-885F-F6FB34FAFE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63E52F-93D5-454C-8088-4374FB093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7CCD3-3562-46DB-A88A-4EB87B3BAD7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538064"/>
      </p:ext>
    </p:extLst>
  </p:cSld>
  <p:clrMapOvr>
    <a:masterClrMapping/>
  </p:clrMapOvr>
  <p:transition spd="med">
    <p:split orient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3CB8E9-CBA4-49AA-A998-6D0A22E2F0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B22C8B-4FB3-470F-8CEF-CE431CDF8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281149-DA5A-41E1-A481-0206DF747D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B62DF-1CBF-4B90-B28E-D23829332D9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043341"/>
      </p:ext>
    </p:extLst>
  </p:cSld>
  <p:clrMapOvr>
    <a:masterClrMapping/>
  </p:clrMapOvr>
  <p:transition spd="med">
    <p:split orient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774E79-DD81-4F48-946C-D2D31210A5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4B2250-F71A-4839-A556-733960D250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FBBAF-E0AF-4701-ADF4-B4D2AD0C86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3ABA9-3F90-4729-A693-1365C5999E4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673250"/>
      </p:ext>
    </p:extLst>
  </p:cSld>
  <p:clrMapOvr>
    <a:masterClrMapping/>
  </p:clrMapOvr>
  <p:transition spd="med">
    <p:split orient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D5B6DD-4239-4044-B5B9-504EB4CE7C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03FD7-E3A5-4ED2-B371-8B790A0231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EB8A0F-43BC-4BC2-BFD6-ED27EEF70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2DEA5-8E6A-4EAC-866D-0758C9B74F1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91557"/>
      </p:ext>
    </p:extLst>
  </p:cSld>
  <p:clrMapOvr>
    <a:masterClrMapping/>
  </p:clrMapOvr>
  <p:transition spd="med">
    <p:split orient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0470C5-3F1B-43A2-944D-8B9CFF18F4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78CB1-4FF0-409D-8681-A01EDCB8AE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8B245E-DB7D-4051-93BC-A21E9380D3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25ADF-A355-45CD-B391-6F0DE598BE9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711182"/>
      </p:ext>
    </p:extLst>
  </p:cSld>
  <p:clrMapOvr>
    <a:masterClrMapping/>
  </p:clrMapOvr>
  <p:transition spd="med">
    <p:split orient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F6ACAB-A574-457E-AB89-7C15F99E1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11CE0B-D8A6-49A7-B2F9-1A235E4BD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A9CBD3-45A8-4C30-9BE8-775FDBF729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B86F5-8036-45D5-8709-456D375B08E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205355"/>
      </p:ext>
    </p:extLst>
  </p:cSld>
  <p:clrMapOvr>
    <a:masterClrMapping/>
  </p:clrMapOvr>
  <p:transition spd="med">
    <p:split orient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0D3867-94BA-482E-AB95-56CBEECBF7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4A555A-16B1-4BA9-90D6-6D51BF8B8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62DE9F-D689-43C1-B4D6-6B68B6269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3D01B-F7AB-4C80-9A1C-1481B259229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809588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71608-03EE-486C-9FB2-CE378BF803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CDF203-6124-410B-8962-AC0D491E0F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7C4F65-CDEB-4DA3-9D67-A88DA8858F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0A351-1EFD-4C56-8F33-47EFEFA5D24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02261"/>
      </p:ext>
    </p:extLst>
  </p:cSld>
  <p:clrMapOvr>
    <a:masterClrMapping/>
  </p:clrMapOvr>
  <p:transition spd="med">
    <p:split orient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1E7198-FCA6-4730-845B-42B185015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18C823-017F-4AAE-9E79-EE0CAE7B47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395AA8-9337-4007-8E62-17536E71A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7E38F-15BC-4767-AB97-DA9F551D5D0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914585"/>
      </p:ext>
    </p:extLst>
  </p:cSld>
  <p:clrMapOvr>
    <a:masterClrMapping/>
  </p:clrMapOvr>
  <p:transition spd="med">
    <p:split orient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1B6D0C-5A5D-43BD-B2A4-0093AA927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CC3332-53AE-4E88-B28B-6C2C5D328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A52272-6F9B-4350-94EE-1EE0892799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C6079-174B-4D09-AA94-5F7C1C8FE2A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721331"/>
      </p:ext>
    </p:extLst>
  </p:cSld>
  <p:clrMapOvr>
    <a:masterClrMapping/>
  </p:clrMapOvr>
  <p:transition spd="med">
    <p:split orient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43200"/>
            <a:ext cx="4038600" cy="338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49066C-4913-45FC-953D-F51277316A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4AE233-18B8-4ABC-8384-1E40EC5006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533013-E9EB-482D-A0BF-A0190EAAC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ADD547-5B8C-493D-AF01-B1D142532F0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798029"/>
      </p:ext>
    </p:extLst>
  </p:cSld>
  <p:clrMapOvr>
    <a:masterClrMapping/>
  </p:clrMapOvr>
  <p:transition spd="med">
    <p:split orient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9B5849-D589-462F-B461-43E8F25332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EB76BBE-C605-4365-8E84-F854008B5D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E48F9D-3994-416D-9B42-AB0049F406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5F460-CE5F-4430-8A26-33D020777CD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021814"/>
      </p:ext>
    </p:extLst>
  </p:cSld>
  <p:clrMapOvr>
    <a:masterClrMapping/>
  </p:clrMapOvr>
  <p:transition spd="med">
    <p:split orient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ED16AF-E337-428B-85B3-CEFC2C0ED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C83E10-C06A-46E5-A600-CBAE45DBBC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B21ADF-A397-4868-BD86-C0E592407D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37525-C4E0-49D9-9172-0EA8BB5B4AF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12056"/>
      </p:ext>
    </p:extLst>
  </p:cSld>
  <p:clrMapOvr>
    <a:masterClrMapping/>
  </p:clrMapOvr>
  <p:transition spd="med">
    <p:split orient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4A18CA-2CB8-4292-B58A-74BE52B662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BCFEE73-0629-4CB8-ADD1-B00320DB67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7347C9-5323-4C6D-A1EA-89F6FAE446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E86D91-1333-40CD-869D-C6C676D147A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759930"/>
      </p:ext>
    </p:extLst>
  </p:cSld>
  <p:clrMapOvr>
    <a:masterClrMapping/>
  </p:clrMapOvr>
  <p:transition spd="med">
    <p:split orient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32DD8C-6E69-47BB-A16D-680CBBBE0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ADA66C-0CF4-427F-AABC-41F04D1ACC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6A3C3C-FD1F-46D4-9CAE-2D1A08FDC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7936F-3ADF-443E-A740-F0FB263D66F0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227298"/>
      </p:ext>
    </p:extLst>
  </p:cSld>
  <p:clrMapOvr>
    <a:masterClrMapping/>
  </p:clrMapOvr>
  <p:transition spd="med">
    <p:split orient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6DAD26-BA31-4411-A665-45A7EB553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8E8DC-6DC9-491A-AF96-F9BA8D4416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B7F42-FB64-4653-8A29-292B5950B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08CA3-20A2-4AE3-BB2E-C65327D46AB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566323"/>
      </p:ext>
    </p:extLst>
  </p:cSld>
  <p:clrMapOvr>
    <a:masterClrMapping/>
  </p:clrMapOvr>
  <p:transition spd="med">
    <p:split orient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9EC699-8F69-4E0D-87F9-88114CEAE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7B15D1-98F3-4D3B-87E7-C716A4CCF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43129-15F0-4B6B-837F-4B688B8DD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A23BAA-5536-4BFC-8A51-0C720A7B5A3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96567"/>
      </p:ext>
    </p:extLst>
  </p:cSld>
  <p:clrMapOvr>
    <a:masterClrMapping/>
  </p:clrMapOvr>
  <p:transition spd="med">
    <p:split orient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0"/>
            <a:ext cx="2133600" cy="460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248400" cy="4602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16B985-D88A-4AFD-A8C8-6CE7608521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D60681-1EC1-4D6B-AF7E-99256EDB5B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A6F033-6E3D-4F56-A901-381600FEF0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1FCFB-EBE5-434C-9387-1C70D92321B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33681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 /><Relationship Id="rId3" Type="http://schemas.openxmlformats.org/officeDocument/2006/relationships/slideLayout" Target="../slideLayouts/slideLayout102.xml" /><Relationship Id="rId7" Type="http://schemas.openxmlformats.org/officeDocument/2006/relationships/slideLayout" Target="../slideLayouts/slideLayout106.xml" /><Relationship Id="rId12" Type="http://schemas.openxmlformats.org/officeDocument/2006/relationships/theme" Target="../theme/theme10.xml" /><Relationship Id="rId2" Type="http://schemas.openxmlformats.org/officeDocument/2006/relationships/slideLayout" Target="../slideLayouts/slideLayout101.xml" /><Relationship Id="rId1" Type="http://schemas.openxmlformats.org/officeDocument/2006/relationships/slideLayout" Target="../slideLayouts/slideLayout100.xml" /><Relationship Id="rId6" Type="http://schemas.openxmlformats.org/officeDocument/2006/relationships/slideLayout" Target="../slideLayouts/slideLayout105.xml" /><Relationship Id="rId11" Type="http://schemas.openxmlformats.org/officeDocument/2006/relationships/slideLayout" Target="../slideLayouts/slideLayout110.xml" /><Relationship Id="rId5" Type="http://schemas.openxmlformats.org/officeDocument/2006/relationships/slideLayout" Target="../slideLayouts/slideLayout104.xml" /><Relationship Id="rId10" Type="http://schemas.openxmlformats.org/officeDocument/2006/relationships/slideLayout" Target="../slideLayouts/slideLayout109.xml" /><Relationship Id="rId4" Type="http://schemas.openxmlformats.org/officeDocument/2006/relationships/slideLayout" Target="../slideLayouts/slideLayout103.xml" /><Relationship Id="rId9" Type="http://schemas.openxmlformats.org/officeDocument/2006/relationships/slideLayout" Target="../slideLayouts/slideLayout108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2.jpe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image" Target="../media/image3.jpeg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13" Type="http://schemas.openxmlformats.org/officeDocument/2006/relationships/image" Target="../media/image4.jpeg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13" Type="http://schemas.openxmlformats.org/officeDocument/2006/relationships/image" Target="../media/image5.jpeg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 /><Relationship Id="rId13" Type="http://schemas.openxmlformats.org/officeDocument/2006/relationships/image" Target="../media/image6.jpeg" /><Relationship Id="rId3" Type="http://schemas.openxmlformats.org/officeDocument/2006/relationships/slideLayout" Target="../slideLayouts/slideLayout58.xml" /><Relationship Id="rId7" Type="http://schemas.openxmlformats.org/officeDocument/2006/relationships/slideLayout" Target="../slideLayouts/slideLayout62.xml" /><Relationship Id="rId12" Type="http://schemas.openxmlformats.org/officeDocument/2006/relationships/theme" Target="../theme/theme6.xml" /><Relationship Id="rId2" Type="http://schemas.openxmlformats.org/officeDocument/2006/relationships/slideLayout" Target="../slideLayouts/slideLayout57.xml" /><Relationship Id="rId1" Type="http://schemas.openxmlformats.org/officeDocument/2006/relationships/slideLayout" Target="../slideLayouts/slideLayout56.xml" /><Relationship Id="rId6" Type="http://schemas.openxmlformats.org/officeDocument/2006/relationships/slideLayout" Target="../slideLayouts/slideLayout61.xml" /><Relationship Id="rId11" Type="http://schemas.openxmlformats.org/officeDocument/2006/relationships/slideLayout" Target="../slideLayouts/slideLayout66.xml" /><Relationship Id="rId5" Type="http://schemas.openxmlformats.org/officeDocument/2006/relationships/slideLayout" Target="../slideLayouts/slideLayout60.xml" /><Relationship Id="rId10" Type="http://schemas.openxmlformats.org/officeDocument/2006/relationships/slideLayout" Target="../slideLayouts/slideLayout65.xml" /><Relationship Id="rId4" Type="http://schemas.openxmlformats.org/officeDocument/2006/relationships/slideLayout" Target="../slideLayouts/slideLayout59.xml" /><Relationship Id="rId9" Type="http://schemas.openxmlformats.org/officeDocument/2006/relationships/slideLayout" Target="../slideLayouts/slideLayout64.xml" 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 /><Relationship Id="rId13" Type="http://schemas.openxmlformats.org/officeDocument/2006/relationships/image" Target="../media/image7.jpeg" /><Relationship Id="rId3" Type="http://schemas.openxmlformats.org/officeDocument/2006/relationships/slideLayout" Target="../slideLayouts/slideLayout69.xml" /><Relationship Id="rId7" Type="http://schemas.openxmlformats.org/officeDocument/2006/relationships/slideLayout" Target="../slideLayouts/slideLayout73.xml" /><Relationship Id="rId12" Type="http://schemas.openxmlformats.org/officeDocument/2006/relationships/theme" Target="../theme/theme7.xml" /><Relationship Id="rId2" Type="http://schemas.openxmlformats.org/officeDocument/2006/relationships/slideLayout" Target="../slideLayouts/slideLayout68.xml" /><Relationship Id="rId1" Type="http://schemas.openxmlformats.org/officeDocument/2006/relationships/slideLayout" Target="../slideLayouts/slideLayout67.xml" /><Relationship Id="rId6" Type="http://schemas.openxmlformats.org/officeDocument/2006/relationships/slideLayout" Target="../slideLayouts/slideLayout72.xml" /><Relationship Id="rId11" Type="http://schemas.openxmlformats.org/officeDocument/2006/relationships/slideLayout" Target="../slideLayouts/slideLayout77.xml" /><Relationship Id="rId5" Type="http://schemas.openxmlformats.org/officeDocument/2006/relationships/slideLayout" Target="../slideLayouts/slideLayout71.xml" /><Relationship Id="rId10" Type="http://schemas.openxmlformats.org/officeDocument/2006/relationships/slideLayout" Target="../slideLayouts/slideLayout76.xml" /><Relationship Id="rId4" Type="http://schemas.openxmlformats.org/officeDocument/2006/relationships/slideLayout" Target="../slideLayouts/slideLayout70.xml" /><Relationship Id="rId9" Type="http://schemas.openxmlformats.org/officeDocument/2006/relationships/slideLayout" Target="../slideLayouts/slideLayout75.xml" 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 /><Relationship Id="rId13" Type="http://schemas.openxmlformats.org/officeDocument/2006/relationships/image" Target="../media/image8.jpeg" /><Relationship Id="rId3" Type="http://schemas.openxmlformats.org/officeDocument/2006/relationships/slideLayout" Target="../slideLayouts/slideLayout80.xml" /><Relationship Id="rId7" Type="http://schemas.openxmlformats.org/officeDocument/2006/relationships/slideLayout" Target="../slideLayouts/slideLayout84.xml" /><Relationship Id="rId12" Type="http://schemas.openxmlformats.org/officeDocument/2006/relationships/theme" Target="../theme/theme8.xml" /><Relationship Id="rId2" Type="http://schemas.openxmlformats.org/officeDocument/2006/relationships/slideLayout" Target="../slideLayouts/slideLayout79.xml" /><Relationship Id="rId1" Type="http://schemas.openxmlformats.org/officeDocument/2006/relationships/slideLayout" Target="../slideLayouts/slideLayout78.xml" /><Relationship Id="rId6" Type="http://schemas.openxmlformats.org/officeDocument/2006/relationships/slideLayout" Target="../slideLayouts/slideLayout83.xml" /><Relationship Id="rId11" Type="http://schemas.openxmlformats.org/officeDocument/2006/relationships/slideLayout" Target="../slideLayouts/slideLayout88.xml" /><Relationship Id="rId5" Type="http://schemas.openxmlformats.org/officeDocument/2006/relationships/slideLayout" Target="../slideLayouts/slideLayout82.xml" /><Relationship Id="rId10" Type="http://schemas.openxmlformats.org/officeDocument/2006/relationships/slideLayout" Target="../slideLayouts/slideLayout87.xml" /><Relationship Id="rId4" Type="http://schemas.openxmlformats.org/officeDocument/2006/relationships/slideLayout" Target="../slideLayouts/slideLayout81.xml" /><Relationship Id="rId9" Type="http://schemas.openxmlformats.org/officeDocument/2006/relationships/slideLayout" Target="../slideLayouts/slideLayout86.xml" 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 /><Relationship Id="rId13" Type="http://schemas.openxmlformats.org/officeDocument/2006/relationships/image" Target="../media/image9.jpeg" /><Relationship Id="rId3" Type="http://schemas.openxmlformats.org/officeDocument/2006/relationships/slideLayout" Target="../slideLayouts/slideLayout91.xml" /><Relationship Id="rId7" Type="http://schemas.openxmlformats.org/officeDocument/2006/relationships/slideLayout" Target="../slideLayouts/slideLayout95.xml" /><Relationship Id="rId12" Type="http://schemas.openxmlformats.org/officeDocument/2006/relationships/theme" Target="../theme/theme9.xml" /><Relationship Id="rId2" Type="http://schemas.openxmlformats.org/officeDocument/2006/relationships/slideLayout" Target="../slideLayouts/slideLayout90.xml" /><Relationship Id="rId1" Type="http://schemas.openxmlformats.org/officeDocument/2006/relationships/slideLayout" Target="../slideLayouts/slideLayout89.xml" /><Relationship Id="rId6" Type="http://schemas.openxmlformats.org/officeDocument/2006/relationships/slideLayout" Target="../slideLayouts/slideLayout94.xml" /><Relationship Id="rId11" Type="http://schemas.openxmlformats.org/officeDocument/2006/relationships/slideLayout" Target="../slideLayouts/slideLayout99.xml" /><Relationship Id="rId5" Type="http://schemas.openxmlformats.org/officeDocument/2006/relationships/slideLayout" Target="../slideLayouts/slideLayout93.xml" /><Relationship Id="rId10" Type="http://schemas.openxmlformats.org/officeDocument/2006/relationships/slideLayout" Target="../slideLayouts/slideLayout98.xml" /><Relationship Id="rId4" Type="http://schemas.openxmlformats.org/officeDocument/2006/relationships/slideLayout" Target="../slideLayouts/slideLayout92.xml" /><Relationship Id="rId9" Type="http://schemas.openxmlformats.org/officeDocument/2006/relationships/slideLayout" Target="../slideLayouts/slideLayout9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7AFF7CA-065F-4CF9-B6C9-350CFCCCB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A7E6E0A-A787-4FEB-8D47-C94F0BE1B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28775"/>
            <a:ext cx="80645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E62ACE2C-0D24-4987-8B2D-650D066C75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4190F391-DCF5-4241-8122-A5D67003C2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E772C304-56C4-466B-9349-6ADE47B825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74D61B-92C0-4AB8-A619-C6EB7F75ECD9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79" r:id="rId1"/>
    <p:sldLayoutId id="2147484780" r:id="rId2"/>
    <p:sldLayoutId id="2147484781" r:id="rId3"/>
    <p:sldLayoutId id="2147484782" r:id="rId4"/>
    <p:sldLayoutId id="2147484783" r:id="rId5"/>
    <p:sldLayoutId id="2147484784" r:id="rId6"/>
    <p:sldLayoutId id="2147484785" r:id="rId7"/>
    <p:sldLayoutId id="2147484786" r:id="rId8"/>
    <p:sldLayoutId id="2147484787" r:id="rId9"/>
    <p:sldLayoutId id="2147484788" r:id="rId10"/>
    <p:sldLayoutId id="2147484789" r:id="rId11"/>
  </p:sldLayoutIdLst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8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8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8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8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8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8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CCFF99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99FF66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00D2AECE-28C1-46D1-AD46-72A39C11B663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248" name="Freeform 3">
              <a:extLst>
                <a:ext uri="{FF2B5EF4-FFF2-40B4-BE49-F238E27FC236}">
                  <a16:creationId xmlns:a16="http://schemas.microsoft.com/office/drawing/2014/main" id="{6937F303-5183-4532-A55A-B4C2FAA30DD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9" name="Group 4">
              <a:extLst>
                <a:ext uri="{FF2B5EF4-FFF2-40B4-BE49-F238E27FC236}">
                  <a16:creationId xmlns:a16="http://schemas.microsoft.com/office/drawing/2014/main" id="{AC37AAA4-C9C0-45A9-907B-8DB3865DEAAD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287" name="Freeform 5">
                <a:extLst>
                  <a:ext uri="{FF2B5EF4-FFF2-40B4-BE49-F238E27FC236}">
                    <a16:creationId xmlns:a16="http://schemas.microsoft.com/office/drawing/2014/main" id="{96AA4AB5-2E06-4459-8B19-99547A33E56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Freeform 6">
                <a:extLst>
                  <a:ext uri="{FF2B5EF4-FFF2-40B4-BE49-F238E27FC236}">
                    <a16:creationId xmlns:a16="http://schemas.microsoft.com/office/drawing/2014/main" id="{52E05C08-C986-4CC7-B1C7-506F1BE29C5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9" name="Freeform 7">
                <a:extLst>
                  <a:ext uri="{FF2B5EF4-FFF2-40B4-BE49-F238E27FC236}">
                    <a16:creationId xmlns:a16="http://schemas.microsoft.com/office/drawing/2014/main" id="{7B9A3802-0A1E-4976-BAF8-4DC27C51E6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0" name="Freeform 8">
              <a:extLst>
                <a:ext uri="{FF2B5EF4-FFF2-40B4-BE49-F238E27FC236}">
                  <a16:creationId xmlns:a16="http://schemas.microsoft.com/office/drawing/2014/main" id="{B9191D33-B59A-40D3-831F-B70B888CF0F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51" name="Group 9">
              <a:extLst>
                <a:ext uri="{FF2B5EF4-FFF2-40B4-BE49-F238E27FC236}">
                  <a16:creationId xmlns:a16="http://schemas.microsoft.com/office/drawing/2014/main" id="{2E051D75-A07E-44E2-92FE-F3302E40CE23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278" name="Freeform 10">
                <a:extLst>
                  <a:ext uri="{FF2B5EF4-FFF2-40B4-BE49-F238E27FC236}">
                    <a16:creationId xmlns:a16="http://schemas.microsoft.com/office/drawing/2014/main" id="{4957D161-4977-48F1-AF56-7C7D79EAA64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789 w 217"/>
                  <a:gd name="T1" fmla="*/ 8208 h 210"/>
                  <a:gd name="T2" fmla="*/ 1429 w 217"/>
                  <a:gd name="T3" fmla="*/ 7761 h 210"/>
                  <a:gd name="T4" fmla="*/ 1026 w 217"/>
                  <a:gd name="T5" fmla="*/ 7086 h 210"/>
                  <a:gd name="T6" fmla="*/ 596 w 217"/>
                  <a:gd name="T7" fmla="*/ 6197 h 210"/>
                  <a:gd name="T8" fmla="*/ 183 w 217"/>
                  <a:gd name="T9" fmla="*/ 5271 h 210"/>
                  <a:gd name="T10" fmla="*/ 0 w 217"/>
                  <a:gd name="T11" fmla="*/ 4265 h 210"/>
                  <a:gd name="T12" fmla="*/ 1 w 217"/>
                  <a:gd name="T13" fmla="*/ 3193 h 210"/>
                  <a:gd name="T14" fmla="*/ 352 w 217"/>
                  <a:gd name="T15" fmla="*/ 2213 h 210"/>
                  <a:gd name="T16" fmla="*/ 1057 w 217"/>
                  <a:gd name="T17" fmla="*/ 1388 h 210"/>
                  <a:gd name="T18" fmla="*/ 1764 w 217"/>
                  <a:gd name="T19" fmla="*/ 860 h 210"/>
                  <a:gd name="T20" fmla="*/ 2341 w 217"/>
                  <a:gd name="T21" fmla="*/ 469 h 210"/>
                  <a:gd name="T22" fmla="*/ 2808 w 217"/>
                  <a:gd name="T23" fmla="*/ 264 h 210"/>
                  <a:gd name="T24" fmla="*/ 3173 w 217"/>
                  <a:gd name="T25" fmla="*/ 183 h 210"/>
                  <a:gd name="T26" fmla="*/ 3433 w 217"/>
                  <a:gd name="T27" fmla="*/ 183 h 210"/>
                  <a:gd name="T28" fmla="*/ 4050 w 217"/>
                  <a:gd name="T29" fmla="*/ 0 h 210"/>
                  <a:gd name="T30" fmla="*/ 5757 w 217"/>
                  <a:gd name="T31" fmla="*/ 325 h 210"/>
                  <a:gd name="T32" fmla="*/ 6233 w 217"/>
                  <a:gd name="T33" fmla="*/ 469 h 210"/>
                  <a:gd name="T34" fmla="*/ 6701 w 217"/>
                  <a:gd name="T35" fmla="*/ 596 h 210"/>
                  <a:gd name="T36" fmla="*/ 7102 w 217"/>
                  <a:gd name="T37" fmla="*/ 733 h 210"/>
                  <a:gd name="T38" fmla="*/ 7407 w 217"/>
                  <a:gd name="T39" fmla="*/ 902 h 210"/>
                  <a:gd name="T40" fmla="*/ 7741 w 217"/>
                  <a:gd name="T41" fmla="*/ 1058 h 210"/>
                  <a:gd name="T42" fmla="*/ 8004 w 217"/>
                  <a:gd name="T43" fmla="*/ 1241 h 210"/>
                  <a:gd name="T44" fmla="*/ 8210 w 217"/>
                  <a:gd name="T45" fmla="*/ 1480 h 210"/>
                  <a:gd name="T46" fmla="*/ 8452 w 217"/>
                  <a:gd name="T47" fmla="*/ 1769 h 210"/>
                  <a:gd name="T48" fmla="*/ 8004 w 217"/>
                  <a:gd name="T49" fmla="*/ 1583 h 210"/>
                  <a:gd name="T50" fmla="*/ 7575 w 217"/>
                  <a:gd name="T51" fmla="*/ 1410 h 210"/>
                  <a:gd name="T52" fmla="*/ 7143 w 217"/>
                  <a:gd name="T53" fmla="*/ 1301 h 210"/>
                  <a:gd name="T54" fmla="*/ 6701 w 217"/>
                  <a:gd name="T55" fmla="*/ 1157 h 210"/>
                  <a:gd name="T56" fmla="*/ 6349 w 217"/>
                  <a:gd name="T57" fmla="*/ 1058 h 210"/>
                  <a:gd name="T58" fmla="*/ 5982 w 217"/>
                  <a:gd name="T59" fmla="*/ 1026 h 210"/>
                  <a:gd name="T60" fmla="*/ 5558 w 217"/>
                  <a:gd name="T61" fmla="*/ 962 h 210"/>
                  <a:gd name="T62" fmla="*/ 5207 w 217"/>
                  <a:gd name="T63" fmla="*/ 962 h 210"/>
                  <a:gd name="T64" fmla="*/ 4871 w 217"/>
                  <a:gd name="T65" fmla="*/ 962 h 210"/>
                  <a:gd name="T66" fmla="*/ 4519 w 217"/>
                  <a:gd name="T67" fmla="*/ 977 h 210"/>
                  <a:gd name="T68" fmla="*/ 4158 w 217"/>
                  <a:gd name="T69" fmla="*/ 1058 h 210"/>
                  <a:gd name="T70" fmla="*/ 3853 w 217"/>
                  <a:gd name="T71" fmla="*/ 1146 h 210"/>
                  <a:gd name="T72" fmla="*/ 3543 w 217"/>
                  <a:gd name="T73" fmla="*/ 1301 h 210"/>
                  <a:gd name="T74" fmla="*/ 3178 w 217"/>
                  <a:gd name="T75" fmla="*/ 1410 h 210"/>
                  <a:gd name="T76" fmla="*/ 2883 w 217"/>
                  <a:gd name="T77" fmla="*/ 1594 h 210"/>
                  <a:gd name="T78" fmla="*/ 2580 w 217"/>
                  <a:gd name="T79" fmla="*/ 1791 h 210"/>
                  <a:gd name="T80" fmla="*/ 2028 w 217"/>
                  <a:gd name="T81" fmla="*/ 2386 h 210"/>
                  <a:gd name="T82" fmla="*/ 1650 w 217"/>
                  <a:gd name="T83" fmla="*/ 3121 h 210"/>
                  <a:gd name="T84" fmla="*/ 1429 w 217"/>
                  <a:gd name="T85" fmla="*/ 4034 h 210"/>
                  <a:gd name="T86" fmla="*/ 1350 w 217"/>
                  <a:gd name="T87" fmla="*/ 4932 h 210"/>
                  <a:gd name="T88" fmla="*/ 1350 w 217"/>
                  <a:gd name="T89" fmla="*/ 5929 h 210"/>
                  <a:gd name="T90" fmla="*/ 1480 w 217"/>
                  <a:gd name="T91" fmla="*/ 6792 h 210"/>
                  <a:gd name="T92" fmla="*/ 1594 w 217"/>
                  <a:gd name="T93" fmla="*/ 7584 h 210"/>
                  <a:gd name="T94" fmla="*/ 1789 w 217"/>
                  <a:gd name="T95" fmla="*/ 8208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Freeform 11">
                <a:extLst>
                  <a:ext uri="{FF2B5EF4-FFF2-40B4-BE49-F238E27FC236}">
                    <a16:creationId xmlns:a16="http://schemas.microsoft.com/office/drawing/2014/main" id="{D19D6A10-123B-44AE-9271-AB5E22419D8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4166 w 182"/>
                  <a:gd name="T1" fmla="*/ 0 h 213"/>
                  <a:gd name="T2" fmla="*/ 4277 w 182"/>
                  <a:gd name="T3" fmla="*/ 81 h 213"/>
                  <a:gd name="T4" fmla="*/ 4516 w 182"/>
                  <a:gd name="T5" fmla="*/ 327 h 213"/>
                  <a:gd name="T6" fmla="*/ 4857 w 182"/>
                  <a:gd name="T7" fmla="*/ 735 h 213"/>
                  <a:gd name="T8" fmla="*/ 5246 w 182"/>
                  <a:gd name="T9" fmla="*/ 1330 h 213"/>
                  <a:gd name="T10" fmla="*/ 5544 w 182"/>
                  <a:gd name="T11" fmla="*/ 2068 h 213"/>
                  <a:gd name="T12" fmla="*/ 5742 w 182"/>
                  <a:gd name="T13" fmla="*/ 3048 h 213"/>
                  <a:gd name="T14" fmla="*/ 5742 w 182"/>
                  <a:gd name="T15" fmla="*/ 4205 h 213"/>
                  <a:gd name="T16" fmla="*/ 5502 w 182"/>
                  <a:gd name="T17" fmla="*/ 5570 h 213"/>
                  <a:gd name="T18" fmla="*/ 5367 w 182"/>
                  <a:gd name="T19" fmla="*/ 5950 h 213"/>
                  <a:gd name="T20" fmla="*/ 5200 w 182"/>
                  <a:gd name="T21" fmla="*/ 6264 h 213"/>
                  <a:gd name="T22" fmla="*/ 5021 w 182"/>
                  <a:gd name="T23" fmla="*/ 6607 h 213"/>
                  <a:gd name="T24" fmla="*/ 4779 w 182"/>
                  <a:gd name="T25" fmla="*/ 6909 h 213"/>
                  <a:gd name="T26" fmla="*/ 4457 w 182"/>
                  <a:gd name="T27" fmla="*/ 7197 h 213"/>
                  <a:gd name="T28" fmla="*/ 4192 w 182"/>
                  <a:gd name="T29" fmla="*/ 7415 h 213"/>
                  <a:gd name="T30" fmla="*/ 3908 w 182"/>
                  <a:gd name="T31" fmla="*/ 7626 h 213"/>
                  <a:gd name="T32" fmla="*/ 3504 w 182"/>
                  <a:gd name="T33" fmla="*/ 7795 h 213"/>
                  <a:gd name="T34" fmla="*/ 3137 w 182"/>
                  <a:gd name="T35" fmla="*/ 7879 h 213"/>
                  <a:gd name="T36" fmla="*/ 2771 w 182"/>
                  <a:gd name="T37" fmla="*/ 7979 h 213"/>
                  <a:gd name="T38" fmla="*/ 2344 w 182"/>
                  <a:gd name="T39" fmla="*/ 8054 h 213"/>
                  <a:gd name="T40" fmla="*/ 1886 w 182"/>
                  <a:gd name="T41" fmla="*/ 8054 h 213"/>
                  <a:gd name="T42" fmla="*/ 1396 w 182"/>
                  <a:gd name="T43" fmla="*/ 7979 h 213"/>
                  <a:gd name="T44" fmla="*/ 957 w 182"/>
                  <a:gd name="T45" fmla="*/ 7879 h 213"/>
                  <a:gd name="T46" fmla="*/ 448 w 182"/>
                  <a:gd name="T47" fmla="*/ 7707 h 213"/>
                  <a:gd name="T48" fmla="*/ 0 w 182"/>
                  <a:gd name="T49" fmla="*/ 7502 h 213"/>
                  <a:gd name="T50" fmla="*/ 428 w 182"/>
                  <a:gd name="T51" fmla="*/ 7795 h 213"/>
                  <a:gd name="T52" fmla="*/ 848 w 182"/>
                  <a:gd name="T53" fmla="*/ 7979 h 213"/>
                  <a:gd name="T54" fmla="*/ 1277 w 182"/>
                  <a:gd name="T55" fmla="*/ 8177 h 213"/>
                  <a:gd name="T56" fmla="*/ 1635 w 182"/>
                  <a:gd name="T57" fmla="*/ 8320 h 213"/>
                  <a:gd name="T58" fmla="*/ 2010 w 182"/>
                  <a:gd name="T59" fmla="*/ 8439 h 213"/>
                  <a:gd name="T60" fmla="*/ 2423 w 182"/>
                  <a:gd name="T61" fmla="*/ 8487 h 213"/>
                  <a:gd name="T62" fmla="*/ 2775 w 182"/>
                  <a:gd name="T63" fmla="*/ 8501 h 213"/>
                  <a:gd name="T64" fmla="*/ 3154 w 182"/>
                  <a:gd name="T65" fmla="*/ 8501 h 213"/>
                  <a:gd name="T66" fmla="*/ 3488 w 182"/>
                  <a:gd name="T67" fmla="*/ 8487 h 213"/>
                  <a:gd name="T68" fmla="*/ 3822 w 182"/>
                  <a:gd name="T69" fmla="*/ 8407 h 213"/>
                  <a:gd name="T70" fmla="*/ 4111 w 182"/>
                  <a:gd name="T71" fmla="*/ 8320 h 213"/>
                  <a:gd name="T72" fmla="*/ 4418 w 182"/>
                  <a:gd name="T73" fmla="*/ 8236 h 213"/>
                  <a:gd name="T74" fmla="*/ 4697 w 182"/>
                  <a:gd name="T75" fmla="*/ 8134 h 213"/>
                  <a:gd name="T76" fmla="*/ 4961 w 182"/>
                  <a:gd name="T77" fmla="*/ 7952 h 213"/>
                  <a:gd name="T78" fmla="*/ 5200 w 182"/>
                  <a:gd name="T79" fmla="*/ 7795 h 213"/>
                  <a:gd name="T80" fmla="*/ 5421 w 182"/>
                  <a:gd name="T81" fmla="*/ 7626 h 213"/>
                  <a:gd name="T82" fmla="*/ 6035 w 182"/>
                  <a:gd name="T83" fmla="*/ 7028 h 213"/>
                  <a:gd name="T84" fmla="*/ 6459 w 182"/>
                  <a:gd name="T85" fmla="*/ 6438 h 213"/>
                  <a:gd name="T86" fmla="*/ 6710 w 182"/>
                  <a:gd name="T87" fmla="*/ 5754 h 213"/>
                  <a:gd name="T88" fmla="*/ 6847 w 182"/>
                  <a:gd name="T89" fmla="*/ 5128 h 213"/>
                  <a:gd name="T90" fmla="*/ 6930 w 182"/>
                  <a:gd name="T91" fmla="*/ 4452 h 213"/>
                  <a:gd name="T92" fmla="*/ 6930 w 182"/>
                  <a:gd name="T93" fmla="*/ 3784 h 213"/>
                  <a:gd name="T94" fmla="*/ 6963 w 182"/>
                  <a:gd name="T95" fmla="*/ 3160 h 213"/>
                  <a:gd name="T96" fmla="*/ 6596 w 182"/>
                  <a:gd name="T97" fmla="*/ 1844 h 213"/>
                  <a:gd name="T98" fmla="*/ 5973 w 182"/>
                  <a:gd name="T99" fmla="*/ 821 h 213"/>
                  <a:gd name="T100" fmla="*/ 5751 w 182"/>
                  <a:gd name="T101" fmla="*/ 735 h 213"/>
                  <a:gd name="T102" fmla="*/ 5626 w 182"/>
                  <a:gd name="T103" fmla="*/ 610 h 213"/>
                  <a:gd name="T104" fmla="*/ 5421 w 182"/>
                  <a:gd name="T105" fmla="*/ 510 h 213"/>
                  <a:gd name="T106" fmla="*/ 5279 w 182"/>
                  <a:gd name="T107" fmla="*/ 440 h 213"/>
                  <a:gd name="T108" fmla="*/ 5044 w 182"/>
                  <a:gd name="T109" fmla="*/ 353 h 213"/>
                  <a:gd name="T110" fmla="*/ 4814 w 182"/>
                  <a:gd name="T111" fmla="*/ 244 h 213"/>
                  <a:gd name="T112" fmla="*/ 4540 w 182"/>
                  <a:gd name="T113" fmla="*/ 117 h 213"/>
                  <a:gd name="T114" fmla="*/ 4166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12">
                <a:extLst>
                  <a:ext uri="{FF2B5EF4-FFF2-40B4-BE49-F238E27FC236}">
                    <a16:creationId xmlns:a16="http://schemas.microsoft.com/office/drawing/2014/main" id="{C9273F5D-B8C0-4E75-870B-A399A307006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4 w 128"/>
                  <a:gd name="T1" fmla="*/ 0 h 217"/>
                  <a:gd name="T2" fmla="*/ 4 w 128"/>
                  <a:gd name="T3" fmla="*/ 1 h 217"/>
                  <a:gd name="T4" fmla="*/ 5 w 128"/>
                  <a:gd name="T5" fmla="*/ 1 h 217"/>
                  <a:gd name="T6" fmla="*/ 5 w 128"/>
                  <a:gd name="T7" fmla="*/ 2 h 217"/>
                  <a:gd name="T8" fmla="*/ 5 w 128"/>
                  <a:gd name="T9" fmla="*/ 3 h 217"/>
                  <a:gd name="T10" fmla="*/ 5 w 128"/>
                  <a:gd name="T11" fmla="*/ 4 h 217"/>
                  <a:gd name="T12" fmla="*/ 5 w 128"/>
                  <a:gd name="T13" fmla="*/ 5 h 217"/>
                  <a:gd name="T14" fmla="*/ 4 w 128"/>
                  <a:gd name="T15" fmla="*/ 6 h 217"/>
                  <a:gd name="T16" fmla="*/ 3 w 128"/>
                  <a:gd name="T17" fmla="*/ 9 h 217"/>
                  <a:gd name="T18" fmla="*/ 2 w 128"/>
                  <a:gd name="T19" fmla="*/ 8 h 217"/>
                  <a:gd name="T20" fmla="*/ 1 w 128"/>
                  <a:gd name="T21" fmla="*/ 8 h 217"/>
                  <a:gd name="T22" fmla="*/ 1 w 128"/>
                  <a:gd name="T23" fmla="*/ 8 h 217"/>
                  <a:gd name="T24" fmla="*/ 1 w 128"/>
                  <a:gd name="T25" fmla="*/ 7 h 217"/>
                  <a:gd name="T26" fmla="*/ 1 w 128"/>
                  <a:gd name="T27" fmla="*/ 7 h 217"/>
                  <a:gd name="T28" fmla="*/ 1 w 128"/>
                  <a:gd name="T29" fmla="*/ 7 h 217"/>
                  <a:gd name="T30" fmla="*/ 0 w 128"/>
                  <a:gd name="T31" fmla="*/ 6 h 217"/>
                  <a:gd name="T32" fmla="*/ 1 w 128"/>
                  <a:gd name="T33" fmla="*/ 6 h 217"/>
                  <a:gd name="T34" fmla="*/ 1 w 128"/>
                  <a:gd name="T35" fmla="*/ 6 h 217"/>
                  <a:gd name="T36" fmla="*/ 1 w 128"/>
                  <a:gd name="T37" fmla="*/ 6 h 217"/>
                  <a:gd name="T38" fmla="*/ 2 w 128"/>
                  <a:gd name="T39" fmla="*/ 6 h 217"/>
                  <a:gd name="T40" fmla="*/ 3 w 128"/>
                  <a:gd name="T41" fmla="*/ 5 h 217"/>
                  <a:gd name="T42" fmla="*/ 4 w 128"/>
                  <a:gd name="T43" fmla="*/ 4 h 217"/>
                  <a:gd name="T44" fmla="*/ 4 w 128"/>
                  <a:gd name="T45" fmla="*/ 3 h 217"/>
                  <a:gd name="T46" fmla="*/ 4 w 128"/>
                  <a:gd name="T47" fmla="*/ 1 h 217"/>
                  <a:gd name="T48" fmla="*/ 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1" name="Freeform 13">
                <a:extLst>
                  <a:ext uri="{FF2B5EF4-FFF2-40B4-BE49-F238E27FC236}">
                    <a16:creationId xmlns:a16="http://schemas.microsoft.com/office/drawing/2014/main" id="{615AA489-6FB7-4E2B-B56A-947DF4E10C5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3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2 w 117"/>
                  <a:gd name="T11" fmla="*/ 1 h 132"/>
                  <a:gd name="T12" fmla="*/ 3 w 117"/>
                  <a:gd name="T13" fmla="*/ 2 h 132"/>
                  <a:gd name="T14" fmla="*/ 4 w 117"/>
                  <a:gd name="T15" fmla="*/ 2 h 132"/>
                  <a:gd name="T16" fmla="*/ 4 w 117"/>
                  <a:gd name="T17" fmla="*/ 3 h 132"/>
                  <a:gd name="T18" fmla="*/ 5 w 117"/>
                  <a:gd name="T19" fmla="*/ 4 h 132"/>
                  <a:gd name="T20" fmla="*/ 5 w 117"/>
                  <a:gd name="T21" fmla="*/ 4 h 132"/>
                  <a:gd name="T22" fmla="*/ 5 w 117"/>
                  <a:gd name="T23" fmla="*/ 3 h 132"/>
                  <a:gd name="T24" fmla="*/ 5 w 117"/>
                  <a:gd name="T25" fmla="*/ 3 h 132"/>
                  <a:gd name="T26" fmla="*/ 4 w 117"/>
                  <a:gd name="T27" fmla="*/ 2 h 132"/>
                  <a:gd name="T28" fmla="*/ 4 w 117"/>
                  <a:gd name="T29" fmla="*/ 2 h 132"/>
                  <a:gd name="T30" fmla="*/ 4 w 117"/>
                  <a:gd name="T31" fmla="*/ 1 h 132"/>
                  <a:gd name="T32" fmla="*/ 3 w 117"/>
                  <a:gd name="T33" fmla="*/ 1 h 132"/>
                  <a:gd name="T34" fmla="*/ 3 w 117"/>
                  <a:gd name="T35" fmla="*/ 1 h 132"/>
                  <a:gd name="T36" fmla="*/ 3 w 117"/>
                  <a:gd name="T37" fmla="*/ 1 h 132"/>
                  <a:gd name="T38" fmla="*/ 4 w 117"/>
                  <a:gd name="T39" fmla="*/ 1 h 132"/>
                  <a:gd name="T40" fmla="*/ 4 w 117"/>
                  <a:gd name="T41" fmla="*/ 1 h 132"/>
                  <a:gd name="T42" fmla="*/ 4 w 117"/>
                  <a:gd name="T43" fmla="*/ 1 h 132"/>
                  <a:gd name="T44" fmla="*/ 4 w 117"/>
                  <a:gd name="T45" fmla="*/ 1 h 132"/>
                  <a:gd name="T46" fmla="*/ 5 w 117"/>
                  <a:gd name="T47" fmla="*/ 1 h 132"/>
                  <a:gd name="T48" fmla="*/ 5 w 117"/>
                  <a:gd name="T49" fmla="*/ 1 h 132"/>
                  <a:gd name="T50" fmla="*/ 5 w 117"/>
                  <a:gd name="T51" fmla="*/ 1 h 132"/>
                  <a:gd name="T52" fmla="*/ 3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2" name="Freeform 14">
                <a:extLst>
                  <a:ext uri="{FF2B5EF4-FFF2-40B4-BE49-F238E27FC236}">
                    <a16:creationId xmlns:a16="http://schemas.microsoft.com/office/drawing/2014/main" id="{11F1F028-59A9-4F7A-8162-09212FBBED4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2 h 77"/>
                  <a:gd name="T16" fmla="*/ 1 w 29"/>
                  <a:gd name="T17" fmla="*/ 3 h 77"/>
                  <a:gd name="T18" fmla="*/ 1 w 29"/>
                  <a:gd name="T19" fmla="*/ 2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83" name="Group 15">
                <a:extLst>
                  <a:ext uri="{FF2B5EF4-FFF2-40B4-BE49-F238E27FC236}">
                    <a16:creationId xmlns:a16="http://schemas.microsoft.com/office/drawing/2014/main" id="{3ADD49E8-0B83-4FEF-9D4D-7F3BFBFE455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284" name="Freeform 16">
                  <a:extLst>
                    <a:ext uri="{FF2B5EF4-FFF2-40B4-BE49-F238E27FC236}">
                      <a16:creationId xmlns:a16="http://schemas.microsoft.com/office/drawing/2014/main" id="{EB608995-8FE9-4048-AAC7-BD483E4F6AC6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2 h 564"/>
                    <a:gd name="T4" fmla="*/ 1 w 207"/>
                    <a:gd name="T5" fmla="*/ 3 h 564"/>
                    <a:gd name="T6" fmla="*/ 0 w 207"/>
                    <a:gd name="T7" fmla="*/ 3 h 564"/>
                    <a:gd name="T8" fmla="*/ 0 w 207"/>
                    <a:gd name="T9" fmla="*/ 4 h 564"/>
                    <a:gd name="T10" fmla="*/ 1 w 207"/>
                    <a:gd name="T11" fmla="*/ 4 h 564"/>
                    <a:gd name="T12" fmla="*/ 1 w 207"/>
                    <a:gd name="T13" fmla="*/ 6 h 564"/>
                    <a:gd name="T14" fmla="*/ 1 w 207"/>
                    <a:gd name="T15" fmla="*/ 6 h 564"/>
                    <a:gd name="T16" fmla="*/ 1 w 207"/>
                    <a:gd name="T17" fmla="*/ 7 h 564"/>
                    <a:gd name="T18" fmla="*/ 1 w 207"/>
                    <a:gd name="T19" fmla="*/ 8 h 564"/>
                    <a:gd name="T20" fmla="*/ 1 w 207"/>
                    <a:gd name="T21" fmla="*/ 9 h 564"/>
                    <a:gd name="T22" fmla="*/ 2 w 207"/>
                    <a:gd name="T23" fmla="*/ 10 h 564"/>
                    <a:gd name="T24" fmla="*/ 3 w 207"/>
                    <a:gd name="T25" fmla="*/ 12 h 564"/>
                    <a:gd name="T26" fmla="*/ 3 w 207"/>
                    <a:gd name="T27" fmla="*/ 12 h 564"/>
                    <a:gd name="T28" fmla="*/ 4 w 207"/>
                    <a:gd name="T29" fmla="*/ 13 h 564"/>
                    <a:gd name="T30" fmla="*/ 4 w 207"/>
                    <a:gd name="T31" fmla="*/ 13 h 564"/>
                    <a:gd name="T32" fmla="*/ 5 w 207"/>
                    <a:gd name="T33" fmla="*/ 15 h 564"/>
                    <a:gd name="T34" fmla="*/ 4 w 207"/>
                    <a:gd name="T35" fmla="*/ 12 h 564"/>
                    <a:gd name="T36" fmla="*/ 3 w 207"/>
                    <a:gd name="T37" fmla="*/ 12 h 564"/>
                    <a:gd name="T38" fmla="*/ 3 w 207"/>
                    <a:gd name="T39" fmla="*/ 10 h 564"/>
                    <a:gd name="T40" fmla="*/ 2 w 207"/>
                    <a:gd name="T41" fmla="*/ 9 h 564"/>
                    <a:gd name="T42" fmla="*/ 2 w 207"/>
                    <a:gd name="T43" fmla="*/ 8 h 564"/>
                    <a:gd name="T44" fmla="*/ 1 w 207"/>
                    <a:gd name="T45" fmla="*/ 8 h 564"/>
                    <a:gd name="T46" fmla="*/ 1 w 207"/>
                    <a:gd name="T47" fmla="*/ 7 h 564"/>
                    <a:gd name="T48" fmla="*/ 1 w 207"/>
                    <a:gd name="T49" fmla="*/ 6 h 564"/>
                    <a:gd name="T50" fmla="*/ 1 w 207"/>
                    <a:gd name="T51" fmla="*/ 6 h 564"/>
                    <a:gd name="T52" fmla="*/ 1 w 207"/>
                    <a:gd name="T53" fmla="*/ 3 h 564"/>
                    <a:gd name="T54" fmla="*/ 1 w 207"/>
                    <a:gd name="T55" fmla="*/ 2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5" name="Freeform 17">
                  <a:extLst>
                    <a:ext uri="{FF2B5EF4-FFF2-40B4-BE49-F238E27FC236}">
                      <a16:creationId xmlns:a16="http://schemas.microsoft.com/office/drawing/2014/main" id="{980CA5CC-B3B7-4F4B-9DFC-F0AA1440D37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3 h 232"/>
                    <a:gd name="T6" fmla="*/ 1 w 47"/>
                    <a:gd name="T7" fmla="*/ 4 h 232"/>
                    <a:gd name="T8" fmla="*/ 1 w 47"/>
                    <a:gd name="T9" fmla="*/ 6 h 232"/>
                    <a:gd name="T10" fmla="*/ 1 w 47"/>
                    <a:gd name="T11" fmla="*/ 6 h 232"/>
                    <a:gd name="T12" fmla="*/ 1 w 47"/>
                    <a:gd name="T13" fmla="*/ 4 h 232"/>
                    <a:gd name="T14" fmla="*/ 1 w 47"/>
                    <a:gd name="T15" fmla="*/ 3 h 232"/>
                    <a:gd name="T16" fmla="*/ 1 w 47"/>
                    <a:gd name="T17" fmla="*/ 3 h 232"/>
                    <a:gd name="T18" fmla="*/ 1 w 47"/>
                    <a:gd name="T19" fmla="*/ 2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6" name="Freeform 18">
                  <a:extLst>
                    <a:ext uri="{FF2B5EF4-FFF2-40B4-BE49-F238E27FC236}">
                      <a16:creationId xmlns:a16="http://schemas.microsoft.com/office/drawing/2014/main" id="{010F8F7A-BB2E-42FA-9CE3-CDF036EC2927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2 w 87"/>
                    <a:gd name="T1" fmla="*/ 1 h 40"/>
                    <a:gd name="T2" fmla="*/ 2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2 w 87"/>
                    <a:gd name="T33" fmla="*/ 1 h 40"/>
                    <a:gd name="T34" fmla="*/ 2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52" name="Group 19">
              <a:extLst>
                <a:ext uri="{FF2B5EF4-FFF2-40B4-BE49-F238E27FC236}">
                  <a16:creationId xmlns:a16="http://schemas.microsoft.com/office/drawing/2014/main" id="{9D219083-E4B2-4DEF-82E6-5E0045AA7D72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275" name="Freeform 20">
                <a:extLst>
                  <a:ext uri="{FF2B5EF4-FFF2-40B4-BE49-F238E27FC236}">
                    <a16:creationId xmlns:a16="http://schemas.microsoft.com/office/drawing/2014/main" id="{1C51D0DD-4246-42FB-942D-151F89C0080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21">
                <a:extLst>
                  <a:ext uri="{FF2B5EF4-FFF2-40B4-BE49-F238E27FC236}">
                    <a16:creationId xmlns:a16="http://schemas.microsoft.com/office/drawing/2014/main" id="{1C553104-6981-45D5-A4FE-DA7313B00C8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7" name="Freeform 22">
                <a:extLst>
                  <a:ext uri="{FF2B5EF4-FFF2-40B4-BE49-F238E27FC236}">
                    <a16:creationId xmlns:a16="http://schemas.microsoft.com/office/drawing/2014/main" id="{40435F5C-15F2-4104-865F-59461D70D2C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3" name="Group 23">
              <a:extLst>
                <a:ext uri="{FF2B5EF4-FFF2-40B4-BE49-F238E27FC236}">
                  <a16:creationId xmlns:a16="http://schemas.microsoft.com/office/drawing/2014/main" id="{6D4FD249-92A1-4B7A-BF38-42734D7E3B36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272" name="Freeform 24">
                <a:extLst>
                  <a:ext uri="{FF2B5EF4-FFF2-40B4-BE49-F238E27FC236}">
                    <a16:creationId xmlns:a16="http://schemas.microsoft.com/office/drawing/2014/main" id="{6A8F80EC-865A-4A42-B3C7-89A8035CEB6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Freeform 25">
                <a:extLst>
                  <a:ext uri="{FF2B5EF4-FFF2-40B4-BE49-F238E27FC236}">
                    <a16:creationId xmlns:a16="http://schemas.microsoft.com/office/drawing/2014/main" id="{1CFB603F-4186-427C-83A5-B21E2D21041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Freeform 26">
                <a:extLst>
                  <a:ext uri="{FF2B5EF4-FFF2-40B4-BE49-F238E27FC236}">
                    <a16:creationId xmlns:a16="http://schemas.microsoft.com/office/drawing/2014/main" id="{5FA4E7A0-9BBA-4907-B158-5ADB2858C45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4" name="Group 27">
              <a:extLst>
                <a:ext uri="{FF2B5EF4-FFF2-40B4-BE49-F238E27FC236}">
                  <a16:creationId xmlns:a16="http://schemas.microsoft.com/office/drawing/2014/main" id="{931A0949-F0CD-4349-8F81-534DA75571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269" name="Freeform 28">
                <a:extLst>
                  <a:ext uri="{FF2B5EF4-FFF2-40B4-BE49-F238E27FC236}">
                    <a16:creationId xmlns:a16="http://schemas.microsoft.com/office/drawing/2014/main" id="{8E2C03CC-E519-4BF2-B07F-4536878BBD1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0" name="Freeform 29">
                <a:extLst>
                  <a:ext uri="{FF2B5EF4-FFF2-40B4-BE49-F238E27FC236}">
                    <a16:creationId xmlns:a16="http://schemas.microsoft.com/office/drawing/2014/main" id="{AC0FAE03-267D-4749-807F-E9577EB4F92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Freeform 30">
                <a:extLst>
                  <a:ext uri="{FF2B5EF4-FFF2-40B4-BE49-F238E27FC236}">
                    <a16:creationId xmlns:a16="http://schemas.microsoft.com/office/drawing/2014/main" id="{F110BB09-EE52-40B8-BA8F-05F6779C928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5" name="Freeform 31">
              <a:extLst>
                <a:ext uri="{FF2B5EF4-FFF2-40B4-BE49-F238E27FC236}">
                  <a16:creationId xmlns:a16="http://schemas.microsoft.com/office/drawing/2014/main" id="{C3E616F6-1EE4-49B8-9CDA-578E361CA9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32">
              <a:extLst>
                <a:ext uri="{FF2B5EF4-FFF2-40B4-BE49-F238E27FC236}">
                  <a16:creationId xmlns:a16="http://schemas.microsoft.com/office/drawing/2014/main" id="{54DB8F02-AF57-4BE4-AB01-8F1BABFA0092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33 w 109"/>
                <a:gd name="T3" fmla="*/ 1 h 156"/>
                <a:gd name="T4" fmla="*/ 125 w 109"/>
                <a:gd name="T5" fmla="*/ 5 h 156"/>
                <a:gd name="T6" fmla="*/ 249 w 109"/>
                <a:gd name="T7" fmla="*/ 22 h 156"/>
                <a:gd name="T8" fmla="*/ 395 w 109"/>
                <a:gd name="T9" fmla="*/ 48 h 156"/>
                <a:gd name="T10" fmla="*/ 528 w 109"/>
                <a:gd name="T11" fmla="*/ 87 h 156"/>
                <a:gd name="T12" fmla="*/ 649 w 109"/>
                <a:gd name="T13" fmla="*/ 141 h 156"/>
                <a:gd name="T14" fmla="*/ 725 w 109"/>
                <a:gd name="T15" fmla="*/ 213 h 156"/>
                <a:gd name="T16" fmla="*/ 742 w 109"/>
                <a:gd name="T17" fmla="*/ 312 h 156"/>
                <a:gd name="T18" fmla="*/ 707 w 109"/>
                <a:gd name="T19" fmla="*/ 312 h 156"/>
                <a:gd name="T20" fmla="*/ 672 w 109"/>
                <a:gd name="T21" fmla="*/ 312 h 156"/>
                <a:gd name="T22" fmla="*/ 632 w 109"/>
                <a:gd name="T23" fmla="*/ 312 h 156"/>
                <a:gd name="T24" fmla="*/ 584 w 109"/>
                <a:gd name="T25" fmla="*/ 303 h 156"/>
                <a:gd name="T26" fmla="*/ 550 w 109"/>
                <a:gd name="T27" fmla="*/ 302 h 156"/>
                <a:gd name="T28" fmla="*/ 506 w 109"/>
                <a:gd name="T29" fmla="*/ 297 h 156"/>
                <a:gd name="T30" fmla="*/ 447 w 109"/>
                <a:gd name="T31" fmla="*/ 286 h 156"/>
                <a:gd name="T32" fmla="*/ 395 w 109"/>
                <a:gd name="T33" fmla="*/ 276 h 156"/>
                <a:gd name="T34" fmla="*/ 360 w 109"/>
                <a:gd name="T35" fmla="*/ 249 h 156"/>
                <a:gd name="T36" fmla="*/ 360 w 109"/>
                <a:gd name="T37" fmla="*/ 221 h 156"/>
                <a:gd name="T38" fmla="*/ 378 w 109"/>
                <a:gd name="T39" fmla="*/ 191 h 156"/>
                <a:gd name="T40" fmla="*/ 397 w 109"/>
                <a:gd name="T41" fmla="*/ 157 h 156"/>
                <a:gd name="T42" fmla="*/ 378 w 109"/>
                <a:gd name="T43" fmla="*/ 123 h 156"/>
                <a:gd name="T44" fmla="*/ 326 w 109"/>
                <a:gd name="T45" fmla="*/ 85 h 156"/>
                <a:gd name="T46" fmla="*/ 213 w 109"/>
                <a:gd name="T47" fmla="*/ 4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33">
              <a:extLst>
                <a:ext uri="{FF2B5EF4-FFF2-40B4-BE49-F238E27FC236}">
                  <a16:creationId xmlns:a16="http://schemas.microsoft.com/office/drawing/2014/main" id="{19E54C7C-30C0-481C-B227-C41F5307B9E7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43 w 54"/>
                <a:gd name="T5" fmla="*/ 3 h 40"/>
                <a:gd name="T6" fmla="*/ 97 w 54"/>
                <a:gd name="T7" fmla="*/ 18 h 40"/>
                <a:gd name="T8" fmla="*/ 161 w 54"/>
                <a:gd name="T9" fmla="*/ 24 h 40"/>
                <a:gd name="T10" fmla="*/ 216 w 54"/>
                <a:gd name="T11" fmla="*/ 30 h 40"/>
                <a:gd name="T12" fmla="*/ 274 w 54"/>
                <a:gd name="T13" fmla="*/ 34 h 40"/>
                <a:gd name="T14" fmla="*/ 335 w 54"/>
                <a:gd name="T15" fmla="*/ 37 h 40"/>
                <a:gd name="T16" fmla="*/ 403 w 54"/>
                <a:gd name="T17" fmla="*/ 32 h 40"/>
                <a:gd name="T18" fmla="*/ 395 w 54"/>
                <a:gd name="T19" fmla="*/ 51 h 40"/>
                <a:gd name="T20" fmla="*/ 372 w 54"/>
                <a:gd name="T21" fmla="*/ 68 h 40"/>
                <a:gd name="T22" fmla="*/ 330 w 54"/>
                <a:gd name="T23" fmla="*/ 78 h 40"/>
                <a:gd name="T24" fmla="*/ 271 w 54"/>
                <a:gd name="T25" fmla="*/ 82 h 40"/>
                <a:gd name="T26" fmla="*/ 208 w 54"/>
                <a:gd name="T27" fmla="*/ 81 h 40"/>
                <a:gd name="T28" fmla="*/ 139 w 54"/>
                <a:gd name="T29" fmla="*/ 66 h 40"/>
                <a:gd name="T30" fmla="*/ 73 w 54"/>
                <a:gd name="T31" fmla="*/ 4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34">
              <a:extLst>
                <a:ext uri="{FF2B5EF4-FFF2-40B4-BE49-F238E27FC236}">
                  <a16:creationId xmlns:a16="http://schemas.microsoft.com/office/drawing/2014/main" id="{559536B7-EB0A-4F47-AE90-2C80E737ABF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35">
              <a:extLst>
                <a:ext uri="{FF2B5EF4-FFF2-40B4-BE49-F238E27FC236}">
                  <a16:creationId xmlns:a16="http://schemas.microsoft.com/office/drawing/2014/main" id="{9E031CB1-A9D8-46E9-83AB-8B95B656DFE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36">
              <a:extLst>
                <a:ext uri="{FF2B5EF4-FFF2-40B4-BE49-F238E27FC236}">
                  <a16:creationId xmlns:a16="http://schemas.microsoft.com/office/drawing/2014/main" id="{C924E77A-62C2-42E2-93C3-55F55460658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37">
              <a:extLst>
                <a:ext uri="{FF2B5EF4-FFF2-40B4-BE49-F238E27FC236}">
                  <a16:creationId xmlns:a16="http://schemas.microsoft.com/office/drawing/2014/main" id="{01DF1289-844C-4BE0-81A0-A6694051224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38">
              <a:extLst>
                <a:ext uri="{FF2B5EF4-FFF2-40B4-BE49-F238E27FC236}">
                  <a16:creationId xmlns:a16="http://schemas.microsoft.com/office/drawing/2014/main" id="{5BD4EC50-CDF9-4CFF-8F74-C733584A4AE3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5 h 237"/>
                <a:gd name="T4" fmla="*/ 50 w 257"/>
                <a:gd name="T5" fmla="*/ 70 h 237"/>
                <a:gd name="T6" fmla="*/ 115 w 257"/>
                <a:gd name="T7" fmla="*/ 105 h 237"/>
                <a:gd name="T8" fmla="*/ 206 w 257"/>
                <a:gd name="T9" fmla="*/ 136 h 237"/>
                <a:gd name="T10" fmla="*/ 333 w 257"/>
                <a:gd name="T11" fmla="*/ 165 h 237"/>
                <a:gd name="T12" fmla="*/ 494 w 257"/>
                <a:gd name="T13" fmla="*/ 196 h 237"/>
                <a:gd name="T14" fmla="*/ 700 w 257"/>
                <a:gd name="T15" fmla="*/ 224 h 237"/>
                <a:gd name="T16" fmla="*/ 937 w 257"/>
                <a:gd name="T17" fmla="*/ 248 h 237"/>
                <a:gd name="T18" fmla="*/ 1242 w 257"/>
                <a:gd name="T19" fmla="*/ 271 h 237"/>
                <a:gd name="T20" fmla="*/ 1586 w 257"/>
                <a:gd name="T21" fmla="*/ 289 h 237"/>
                <a:gd name="T22" fmla="*/ 1954 w 257"/>
                <a:gd name="T23" fmla="*/ 305 h 237"/>
                <a:gd name="T24" fmla="*/ 2409 w 257"/>
                <a:gd name="T25" fmla="*/ 318 h 237"/>
                <a:gd name="T26" fmla="*/ 2905 w 257"/>
                <a:gd name="T27" fmla="*/ 326 h 237"/>
                <a:gd name="T28" fmla="*/ 3472 w 257"/>
                <a:gd name="T29" fmla="*/ 330 h 237"/>
                <a:gd name="T30" fmla="*/ 4058 w 257"/>
                <a:gd name="T31" fmla="*/ 329 h 237"/>
                <a:gd name="T32" fmla="*/ 4744 w 257"/>
                <a:gd name="T33" fmla="*/ 324 h 237"/>
                <a:gd name="T34" fmla="*/ 4143 w 257"/>
                <a:gd name="T35" fmla="*/ 316 h 237"/>
                <a:gd name="T36" fmla="*/ 3594 w 257"/>
                <a:gd name="T37" fmla="*/ 306 h 237"/>
                <a:gd name="T38" fmla="*/ 3139 w 257"/>
                <a:gd name="T39" fmla="*/ 295 h 237"/>
                <a:gd name="T40" fmla="*/ 2732 w 257"/>
                <a:gd name="T41" fmla="*/ 284 h 237"/>
                <a:gd name="T42" fmla="*/ 2361 w 257"/>
                <a:gd name="T43" fmla="*/ 270 h 237"/>
                <a:gd name="T44" fmla="*/ 2069 w 257"/>
                <a:gd name="T45" fmla="*/ 253 h 237"/>
                <a:gd name="T46" fmla="*/ 1799 w 257"/>
                <a:gd name="T47" fmla="*/ 236 h 237"/>
                <a:gd name="T48" fmla="*/ 1546 w 257"/>
                <a:gd name="T49" fmla="*/ 216 h 237"/>
                <a:gd name="T50" fmla="*/ 1318 w 257"/>
                <a:gd name="T51" fmla="*/ 196 h 237"/>
                <a:gd name="T52" fmla="*/ 1132 w 257"/>
                <a:gd name="T53" fmla="*/ 173 h 237"/>
                <a:gd name="T54" fmla="*/ 973 w 257"/>
                <a:gd name="T55" fmla="*/ 150 h 237"/>
                <a:gd name="T56" fmla="*/ 799 w 257"/>
                <a:gd name="T57" fmla="*/ 122 h 237"/>
                <a:gd name="T58" fmla="*/ 609 w 257"/>
                <a:gd name="T59" fmla="*/ 96 h 237"/>
                <a:gd name="T60" fmla="*/ 427 w 257"/>
                <a:gd name="T61" fmla="*/ 67 h 237"/>
                <a:gd name="T62" fmla="*/ 216 w 257"/>
                <a:gd name="T63" fmla="*/ 3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Freeform 39">
              <a:extLst>
                <a:ext uri="{FF2B5EF4-FFF2-40B4-BE49-F238E27FC236}">
                  <a16:creationId xmlns:a16="http://schemas.microsoft.com/office/drawing/2014/main" id="{967FB108-D74F-4055-8D44-5C4CE22304A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521 w 124"/>
                <a:gd name="T1" fmla="*/ 0 h 110"/>
                <a:gd name="T2" fmla="*/ 2431 w 124"/>
                <a:gd name="T3" fmla="*/ 168 h 110"/>
                <a:gd name="T4" fmla="*/ 2362 w 124"/>
                <a:gd name="T5" fmla="*/ 167 h 110"/>
                <a:gd name="T6" fmla="*/ 2098 w 124"/>
                <a:gd name="T7" fmla="*/ 164 h 110"/>
                <a:gd name="T8" fmla="*/ 1754 w 124"/>
                <a:gd name="T9" fmla="*/ 159 h 110"/>
                <a:gd name="T10" fmla="*/ 1340 w 124"/>
                <a:gd name="T11" fmla="*/ 155 h 110"/>
                <a:gd name="T12" fmla="*/ 882 w 124"/>
                <a:gd name="T13" fmla="*/ 152 h 110"/>
                <a:gd name="T14" fmla="*/ 501 w 124"/>
                <a:gd name="T15" fmla="*/ 153 h 110"/>
                <a:gd name="T16" fmla="*/ 178 w 124"/>
                <a:gd name="T17" fmla="*/ 160 h 110"/>
                <a:gd name="T18" fmla="*/ 0 w 124"/>
                <a:gd name="T19" fmla="*/ 171 h 110"/>
                <a:gd name="T20" fmla="*/ 73 w 124"/>
                <a:gd name="T21" fmla="*/ 153 h 110"/>
                <a:gd name="T22" fmla="*/ 160 w 124"/>
                <a:gd name="T23" fmla="*/ 139 h 110"/>
                <a:gd name="T24" fmla="*/ 323 w 124"/>
                <a:gd name="T25" fmla="*/ 128 h 110"/>
                <a:gd name="T26" fmla="*/ 501 w 124"/>
                <a:gd name="T27" fmla="*/ 119 h 110"/>
                <a:gd name="T28" fmla="*/ 710 w 124"/>
                <a:gd name="T29" fmla="*/ 112 h 110"/>
                <a:gd name="T30" fmla="*/ 917 w 124"/>
                <a:gd name="T31" fmla="*/ 111 h 110"/>
                <a:gd name="T32" fmla="*/ 1150 w 124"/>
                <a:gd name="T33" fmla="*/ 111 h 110"/>
                <a:gd name="T34" fmla="*/ 1414 w 124"/>
                <a:gd name="T35" fmla="*/ 116 h 110"/>
                <a:gd name="T36" fmla="*/ 1432 w 124"/>
                <a:gd name="T37" fmla="*/ 111 h 110"/>
                <a:gd name="T38" fmla="*/ 1375 w 124"/>
                <a:gd name="T39" fmla="*/ 89 h 110"/>
                <a:gd name="T40" fmla="*/ 1312 w 124"/>
                <a:gd name="T41" fmla="*/ 59 h 110"/>
                <a:gd name="T42" fmla="*/ 1288 w 124"/>
                <a:gd name="T43" fmla="*/ 47 h 110"/>
                <a:gd name="T44" fmla="*/ 1235 w 124"/>
                <a:gd name="T45" fmla="*/ 47 h 110"/>
                <a:gd name="T46" fmla="*/ 1188 w 124"/>
                <a:gd name="T47" fmla="*/ 45 h 110"/>
                <a:gd name="T48" fmla="*/ 1150 w 124"/>
                <a:gd name="T49" fmla="*/ 39 h 110"/>
                <a:gd name="T50" fmla="*/ 1129 w 124"/>
                <a:gd name="T51" fmla="*/ 33 h 110"/>
                <a:gd name="T52" fmla="*/ 1129 w 124"/>
                <a:gd name="T53" fmla="*/ 29 h 110"/>
                <a:gd name="T54" fmla="*/ 1150 w 124"/>
                <a:gd name="T55" fmla="*/ 24 h 110"/>
                <a:gd name="T56" fmla="*/ 1302 w 124"/>
                <a:gd name="T57" fmla="*/ 8 h 110"/>
                <a:gd name="T58" fmla="*/ 1521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Freeform 40">
              <a:extLst>
                <a:ext uri="{FF2B5EF4-FFF2-40B4-BE49-F238E27FC236}">
                  <a16:creationId xmlns:a16="http://schemas.microsoft.com/office/drawing/2014/main" id="{B38F2378-301A-4E9D-82B0-5B9397F2C413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98 w 109"/>
                <a:gd name="T3" fmla="*/ 1 h 156"/>
                <a:gd name="T4" fmla="*/ 349 w 109"/>
                <a:gd name="T5" fmla="*/ 5 h 156"/>
                <a:gd name="T6" fmla="*/ 730 w 109"/>
                <a:gd name="T7" fmla="*/ 12 h 156"/>
                <a:gd name="T8" fmla="*/ 1154 w 109"/>
                <a:gd name="T9" fmla="*/ 34 h 156"/>
                <a:gd name="T10" fmla="*/ 1556 w 109"/>
                <a:gd name="T11" fmla="*/ 54 h 156"/>
                <a:gd name="T12" fmla="*/ 1908 w 109"/>
                <a:gd name="T13" fmla="*/ 91 h 156"/>
                <a:gd name="T14" fmla="*/ 2124 w 109"/>
                <a:gd name="T15" fmla="*/ 138 h 156"/>
                <a:gd name="T16" fmla="*/ 2166 w 109"/>
                <a:gd name="T17" fmla="*/ 201 h 156"/>
                <a:gd name="T18" fmla="*/ 2098 w 109"/>
                <a:gd name="T19" fmla="*/ 201 h 156"/>
                <a:gd name="T20" fmla="*/ 1982 w 109"/>
                <a:gd name="T21" fmla="*/ 201 h 156"/>
                <a:gd name="T22" fmla="*/ 1848 w 109"/>
                <a:gd name="T23" fmla="*/ 201 h 156"/>
                <a:gd name="T24" fmla="*/ 1726 w 109"/>
                <a:gd name="T25" fmla="*/ 198 h 156"/>
                <a:gd name="T26" fmla="*/ 1606 w 109"/>
                <a:gd name="T27" fmla="*/ 197 h 156"/>
                <a:gd name="T28" fmla="*/ 1471 w 109"/>
                <a:gd name="T29" fmla="*/ 193 h 156"/>
                <a:gd name="T30" fmla="*/ 1310 w 109"/>
                <a:gd name="T31" fmla="*/ 187 h 156"/>
                <a:gd name="T32" fmla="*/ 1154 w 109"/>
                <a:gd name="T33" fmla="*/ 179 h 156"/>
                <a:gd name="T34" fmla="*/ 1049 w 109"/>
                <a:gd name="T35" fmla="*/ 162 h 156"/>
                <a:gd name="T36" fmla="*/ 1049 w 109"/>
                <a:gd name="T37" fmla="*/ 142 h 156"/>
                <a:gd name="T38" fmla="*/ 1121 w 109"/>
                <a:gd name="T39" fmla="*/ 125 h 156"/>
                <a:gd name="T40" fmla="*/ 1188 w 109"/>
                <a:gd name="T41" fmla="*/ 101 h 156"/>
                <a:gd name="T42" fmla="*/ 1121 w 109"/>
                <a:gd name="T43" fmla="*/ 82 h 156"/>
                <a:gd name="T44" fmla="*/ 962 w 109"/>
                <a:gd name="T45" fmla="*/ 53 h 156"/>
                <a:gd name="T46" fmla="*/ 626 w 109"/>
                <a:gd name="T47" fmla="*/ 3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Freeform 41">
              <a:extLst>
                <a:ext uri="{FF2B5EF4-FFF2-40B4-BE49-F238E27FC236}">
                  <a16:creationId xmlns:a16="http://schemas.microsoft.com/office/drawing/2014/main" id="{5D3783F9-49CC-47C5-8F51-FF10940FD1D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625 w 46"/>
                <a:gd name="T1" fmla="*/ 0 h 94"/>
                <a:gd name="T2" fmla="*/ 396 w 46"/>
                <a:gd name="T3" fmla="*/ 49 h 94"/>
                <a:gd name="T4" fmla="*/ 294 w 46"/>
                <a:gd name="T5" fmla="*/ 83 h 94"/>
                <a:gd name="T6" fmla="*/ 218 w 46"/>
                <a:gd name="T7" fmla="*/ 109 h 94"/>
                <a:gd name="T8" fmla="*/ 0 w 46"/>
                <a:gd name="T9" fmla="*/ 128 h 94"/>
                <a:gd name="T10" fmla="*/ 240 w 46"/>
                <a:gd name="T11" fmla="*/ 120 h 94"/>
                <a:gd name="T12" fmla="*/ 464 w 46"/>
                <a:gd name="T13" fmla="*/ 110 h 94"/>
                <a:gd name="T14" fmla="*/ 628 w 46"/>
                <a:gd name="T15" fmla="*/ 94 h 94"/>
                <a:gd name="T16" fmla="*/ 790 w 46"/>
                <a:gd name="T17" fmla="*/ 77 h 94"/>
                <a:gd name="T18" fmla="*/ 899 w 46"/>
                <a:gd name="T19" fmla="*/ 61 h 94"/>
                <a:gd name="T20" fmla="*/ 910 w 46"/>
                <a:gd name="T21" fmla="*/ 40 h 94"/>
                <a:gd name="T22" fmla="*/ 842 w 46"/>
                <a:gd name="T23" fmla="*/ 15 h 94"/>
                <a:gd name="T24" fmla="*/ 62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Freeform 42">
              <a:extLst>
                <a:ext uri="{FF2B5EF4-FFF2-40B4-BE49-F238E27FC236}">
                  <a16:creationId xmlns:a16="http://schemas.microsoft.com/office/drawing/2014/main" id="{8719FEA2-1B9E-4993-9CAB-C4E7F363CF4F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3 w 54"/>
                <a:gd name="T5" fmla="*/ 3 h 40"/>
                <a:gd name="T6" fmla="*/ 229 w 54"/>
                <a:gd name="T7" fmla="*/ 8 h 40"/>
                <a:gd name="T8" fmla="*/ 368 w 54"/>
                <a:gd name="T9" fmla="*/ 12 h 40"/>
                <a:gd name="T10" fmla="*/ 519 w 54"/>
                <a:gd name="T11" fmla="*/ 15 h 40"/>
                <a:gd name="T12" fmla="*/ 681 w 54"/>
                <a:gd name="T13" fmla="*/ 17 h 40"/>
                <a:gd name="T14" fmla="*/ 809 w 54"/>
                <a:gd name="T15" fmla="*/ 18 h 40"/>
                <a:gd name="T16" fmla="*/ 960 w 54"/>
                <a:gd name="T17" fmla="*/ 16 h 40"/>
                <a:gd name="T18" fmla="*/ 948 w 54"/>
                <a:gd name="T19" fmla="*/ 35 h 40"/>
                <a:gd name="T20" fmla="*/ 895 w 54"/>
                <a:gd name="T21" fmla="*/ 43 h 40"/>
                <a:gd name="T22" fmla="*/ 788 w 54"/>
                <a:gd name="T23" fmla="*/ 48 h 40"/>
                <a:gd name="T24" fmla="*/ 655 w 54"/>
                <a:gd name="T25" fmla="*/ 50 h 40"/>
                <a:gd name="T26" fmla="*/ 491 w 54"/>
                <a:gd name="T27" fmla="*/ 49 h 40"/>
                <a:gd name="T28" fmla="*/ 332 w 54"/>
                <a:gd name="T29" fmla="*/ 42 h 40"/>
                <a:gd name="T30" fmla="*/ 172 w 54"/>
                <a:gd name="T31" fmla="*/ 3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Freeform 43">
              <a:extLst>
                <a:ext uri="{FF2B5EF4-FFF2-40B4-BE49-F238E27FC236}">
                  <a16:creationId xmlns:a16="http://schemas.microsoft.com/office/drawing/2014/main" id="{DC78DCCB-CC26-4A18-9F5A-B728B4A99E8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Freeform 44">
              <a:extLst>
                <a:ext uri="{FF2B5EF4-FFF2-40B4-BE49-F238E27FC236}">
                  <a16:creationId xmlns:a16="http://schemas.microsoft.com/office/drawing/2014/main" id="{9D0F5902-1AA8-498F-B263-88ED7A066ED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24 w 596"/>
                <a:gd name="T1" fmla="*/ 496 h 666"/>
                <a:gd name="T2" fmla="*/ 120 w 596"/>
                <a:gd name="T3" fmla="*/ 459 h 666"/>
                <a:gd name="T4" fmla="*/ 0 w 596"/>
                <a:gd name="T5" fmla="*/ 388 h 666"/>
                <a:gd name="T6" fmla="*/ 73 w 596"/>
                <a:gd name="T7" fmla="*/ 299 h 666"/>
                <a:gd name="T8" fmla="*/ 505 w 596"/>
                <a:gd name="T9" fmla="*/ 204 h 666"/>
                <a:gd name="T10" fmla="*/ 1373 w 596"/>
                <a:gd name="T11" fmla="*/ 114 h 666"/>
                <a:gd name="T12" fmla="*/ 2837 w 596"/>
                <a:gd name="T13" fmla="*/ 41 h 666"/>
                <a:gd name="T14" fmla="*/ 4924 w 596"/>
                <a:gd name="T15" fmla="*/ 2 h 666"/>
                <a:gd name="T16" fmla="*/ 7592 w 596"/>
                <a:gd name="T17" fmla="*/ 9 h 666"/>
                <a:gd name="T18" fmla="*/ 9659 w 596"/>
                <a:gd name="T19" fmla="*/ 90 h 666"/>
                <a:gd name="T20" fmla="*/ 11056 w 596"/>
                <a:gd name="T21" fmla="*/ 221 h 666"/>
                <a:gd name="T22" fmla="*/ 11789 w 596"/>
                <a:gd name="T23" fmla="*/ 383 h 666"/>
                <a:gd name="T24" fmla="*/ 11879 w 596"/>
                <a:gd name="T25" fmla="*/ 550 h 666"/>
                <a:gd name="T26" fmla="*/ 11305 w 596"/>
                <a:gd name="T27" fmla="*/ 706 h 666"/>
                <a:gd name="T28" fmla="*/ 10116 w 596"/>
                <a:gd name="T29" fmla="*/ 826 h 666"/>
                <a:gd name="T30" fmla="*/ 8322 w 596"/>
                <a:gd name="T31" fmla="*/ 892 h 666"/>
                <a:gd name="T32" fmla="*/ 7765 w 596"/>
                <a:gd name="T33" fmla="*/ 886 h 666"/>
                <a:gd name="T34" fmla="*/ 8806 w 596"/>
                <a:gd name="T35" fmla="*/ 831 h 666"/>
                <a:gd name="T36" fmla="*/ 9616 w 596"/>
                <a:gd name="T37" fmla="*/ 730 h 666"/>
                <a:gd name="T38" fmla="*/ 10173 w 596"/>
                <a:gd name="T39" fmla="*/ 610 h 666"/>
                <a:gd name="T40" fmla="*/ 10371 w 596"/>
                <a:gd name="T41" fmla="*/ 478 h 666"/>
                <a:gd name="T42" fmla="*/ 10251 w 596"/>
                <a:gd name="T43" fmla="*/ 347 h 666"/>
                <a:gd name="T44" fmla="*/ 9672 w 596"/>
                <a:gd name="T45" fmla="*/ 234 h 666"/>
                <a:gd name="T46" fmla="*/ 8640 w 596"/>
                <a:gd name="T47" fmla="*/ 150 h 666"/>
                <a:gd name="T48" fmla="*/ 6810 w 596"/>
                <a:gd name="T49" fmla="*/ 100 h 666"/>
                <a:gd name="T50" fmla="*/ 4912 w 596"/>
                <a:gd name="T51" fmla="*/ 81 h 666"/>
                <a:gd name="T52" fmla="*/ 3476 w 596"/>
                <a:gd name="T53" fmla="*/ 94 h 666"/>
                <a:gd name="T54" fmla="*/ 2419 w 596"/>
                <a:gd name="T55" fmla="*/ 135 h 666"/>
                <a:gd name="T56" fmla="*/ 1673 w 596"/>
                <a:gd name="T57" fmla="*/ 200 h 666"/>
                <a:gd name="T58" fmla="*/ 1139 w 596"/>
                <a:gd name="T59" fmla="*/ 277 h 666"/>
                <a:gd name="T60" fmla="*/ 796 w 596"/>
                <a:gd name="T61" fmla="*/ 365 h 666"/>
                <a:gd name="T62" fmla="*/ 560 w 596"/>
                <a:gd name="T63" fmla="*/ 454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053" name="Rectangle 45">
            <a:extLst>
              <a:ext uri="{FF2B5EF4-FFF2-40B4-BE49-F238E27FC236}">
                <a16:creationId xmlns:a16="http://schemas.microsoft.com/office/drawing/2014/main" id="{D62BFA74-48EF-49A7-8130-C1580C4AF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44" name="Rectangle 46">
            <a:extLst>
              <a:ext uri="{FF2B5EF4-FFF2-40B4-BE49-F238E27FC236}">
                <a16:creationId xmlns:a16="http://schemas.microsoft.com/office/drawing/2014/main" id="{75055DD0-D6D3-451A-9E10-DE03492C9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1055" name="Rectangle 47">
            <a:extLst>
              <a:ext uri="{FF2B5EF4-FFF2-40B4-BE49-F238E27FC236}">
                <a16:creationId xmlns:a16="http://schemas.microsoft.com/office/drawing/2014/main" id="{4354168F-9644-45A3-BBBA-55466E3782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56" name="Rectangle 48">
            <a:extLst>
              <a:ext uri="{FF2B5EF4-FFF2-40B4-BE49-F238E27FC236}">
                <a16:creationId xmlns:a16="http://schemas.microsoft.com/office/drawing/2014/main" id="{105FF179-B829-40DB-AAE1-A032A569E4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57" name="Rectangle 49">
            <a:extLst>
              <a:ext uri="{FF2B5EF4-FFF2-40B4-BE49-F238E27FC236}">
                <a16:creationId xmlns:a16="http://schemas.microsoft.com/office/drawing/2014/main" id="{91B287BF-4257-487B-9681-A20DDA1B57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panose="020B0604030504040204" pitchFamily="34" charset="0"/>
              </a:defRPr>
            </a:lvl1pPr>
          </a:lstStyle>
          <a:p>
            <a:fld id="{DC3E7AD2-7FD0-4B80-979F-B63BFE238F76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8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  <p:sldLayoutId id="2147484884" r:id="rId8"/>
    <p:sldLayoutId id="2147484885" r:id="rId9"/>
    <p:sldLayoutId id="2147484886" r:id="rId10"/>
    <p:sldLayoutId id="2147484887" r:id="rId11"/>
  </p:sldLayoutIdLst>
  <p:transition spd="med">
    <p:split orient="vert"/>
  </p:transition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5125A25-6FBC-4EA0-A913-3674CF4DB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F2006AE-9C35-408B-9C92-4F4255CCA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D047295E-618E-4C02-9C8E-EA425597CAE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E65CBA4F-DB73-41AE-AC94-39D97369F89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B8DD0BA5-F98C-4723-92E1-158062FF1C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AEE8BF-1C34-42C7-AB2F-F4B125203A5A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8DF12F4-7F4F-465B-BD6E-3102FAA04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EAEEF58-A80F-441B-8171-0DF8495E8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7BC8738C-B993-48CE-A5F1-2BFDDF84EC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4660A2BE-3408-4924-A74F-3DEED676B8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C9B28655-CB41-4989-936A-1D8FCB9262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35B060-DCE8-47CC-B3CA-8E4ECEC626C2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C8AE673-0D83-416B-96DD-6EB511919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2D4C369-3E1C-48DD-A83E-BCDD11AFF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4F53FFAE-171C-402D-9DFB-643DB294BE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9D33A055-3F7A-43D4-AB8C-0528D42E87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3C61A327-729B-4111-A1E7-1FB411944B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208FF3-C8CF-429F-BC52-6BF36DD390A0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  <p:sldLayoutId id="2147484821" r:id="rId10"/>
    <p:sldLayoutId id="2147484822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0157113-E8E7-48C1-9B06-1EAED30C88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9C29E65-80E7-4644-BBE7-9A8219D82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3938283B-DFC3-4F10-B658-FF117CA884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357A12A1-593B-40D7-890B-B43C687495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8B307056-5B42-4533-8BD8-EFE14CDBE1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8744C4-20CF-453C-8AD8-F73BFBA12F81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24" r:id="rId2"/>
    <p:sldLayoutId id="2147484825" r:id="rId3"/>
    <p:sldLayoutId id="2147484826" r:id="rId4"/>
    <p:sldLayoutId id="2147484827" r:id="rId5"/>
    <p:sldLayoutId id="2147484828" r:id="rId6"/>
    <p:sldLayoutId id="2147484829" r:id="rId7"/>
    <p:sldLayoutId id="2147484830" r:id="rId8"/>
    <p:sldLayoutId id="2147484831" r:id="rId9"/>
    <p:sldLayoutId id="2147484832" r:id="rId10"/>
    <p:sldLayoutId id="2147484833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1BA0B9E-A46C-4818-AD89-2B42EA169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8E08085-4621-44AB-BDB5-6E73029E9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181ECC91-8286-422C-B4DE-83A2BF8C3A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8DC2285E-FE66-4F5E-B09A-78B7EFA91D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17D01C14-3D7A-4955-B51A-E90051DBC9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1B1307-E4E2-4CDD-BCAD-230C9F2E26E7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D4C38D3-1E4D-4936-8CA1-6E4FBF74F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D1CCB7A-993C-4F6F-8AFF-C28506B2F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FAD08E6F-52A1-47CF-A255-E68827EB53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D0CBFFE-7418-476D-9C4E-DDB33DCB2C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E92966B9-F0AD-40EA-AF29-84CDB295CB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9CC792-7B71-4494-AB3D-E6DAE5C9498C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  <p:sldLayoutId id="2147484855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791BE81-92B7-4DE8-9A61-5D1EFA1A8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F45878A-6E00-4ED4-B5E6-9889326778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9946E313-57C7-4A82-B986-19C4B7BF5C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7F7EE7FF-52C9-4514-A47A-79F99B83A2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5AB9F60D-FF28-4D5B-8B85-9ECA83DBA7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370711-F766-419A-8F04-D2E2D92E3007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6" r:id="rId1"/>
    <p:sldLayoutId id="2147484857" r:id="rId2"/>
    <p:sldLayoutId id="2147484858" r:id="rId3"/>
    <p:sldLayoutId id="2147484859" r:id="rId4"/>
    <p:sldLayoutId id="2147484860" r:id="rId5"/>
    <p:sldLayoutId id="2147484861" r:id="rId6"/>
    <p:sldLayoutId id="2147484862" r:id="rId7"/>
    <p:sldLayoutId id="2147484863" r:id="rId8"/>
    <p:sldLayoutId id="2147484864" r:id="rId9"/>
    <p:sldLayoutId id="2147484865" r:id="rId10"/>
    <p:sldLayoutId id="2147484866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EA8C635-F1CF-4A32-A5A1-9ED09BB61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C9856BB-5914-41EC-9F23-E4D6CD6A0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3200"/>
            <a:ext cx="822960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0BB57700-6065-4254-BC9D-FA026D17F8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721BB144-F392-4063-BD3D-499A6DE011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8F9D1932-3F48-410A-8386-FBE706C2EE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557E8F-C438-4EEE-B27F-5E66A6B51735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  <p:sldLayoutId id="2147484868" r:id="rId2"/>
    <p:sldLayoutId id="2147484869" r:id="rId3"/>
    <p:sldLayoutId id="2147484870" r:id="rId4"/>
    <p:sldLayoutId id="2147484871" r:id="rId5"/>
    <p:sldLayoutId id="2147484872" r:id="rId6"/>
    <p:sldLayoutId id="2147484873" r:id="rId7"/>
    <p:sldLayoutId id="2147484874" r:id="rId8"/>
    <p:sldLayoutId id="2147484875" r:id="rId9"/>
    <p:sldLayoutId id="2147484876" r:id="rId10"/>
    <p:sldLayoutId id="2147484877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hyperlink" Target="http://www.masterfile.com/stock-photography/image/838-02563353/Nothing-to-Fear--2003--Linda-Braucht-(20th-C.-American)-Computer" TargetMode="External" /><Relationship Id="rId1" Type="http://schemas.openxmlformats.org/officeDocument/2006/relationships/slideLayout" Target="../slideLayouts/slideLayout100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 /><Relationship Id="rId1" Type="http://schemas.openxmlformats.org/officeDocument/2006/relationships/slideLayout" Target="../slideLayouts/slideLayout10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 /><Relationship Id="rId1" Type="http://schemas.openxmlformats.org/officeDocument/2006/relationships/slideLayout" Target="../slideLayouts/slideLayout10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06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 /><Relationship Id="rId1" Type="http://schemas.openxmlformats.org/officeDocument/2006/relationships/slideLayout" Target="../slideLayouts/slideLayout101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 /><Relationship Id="rId1" Type="http://schemas.openxmlformats.org/officeDocument/2006/relationships/slideLayout" Target="../slideLayouts/slideLayout10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 /><Relationship Id="rId1" Type="http://schemas.openxmlformats.org/officeDocument/2006/relationships/slideLayout" Target="../slideLayouts/slideLayout101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0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0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Layout" Target="../slideLayouts/slideLayout10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24BC15E-D534-4CE4-BA38-4B0C6E4B32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3300"/>
                </a:solidFill>
              </a:rPr>
              <a:t>Medical Responsibility</a:t>
            </a:r>
            <a:br>
              <a:rPr lang="en-US" dirty="0">
                <a:solidFill>
                  <a:srgbClr val="FF3300"/>
                </a:solidFill>
              </a:rPr>
            </a:br>
            <a:r>
              <a:rPr lang="en-US" dirty="0">
                <a:solidFill>
                  <a:srgbClr val="FF3300"/>
                </a:solidFill>
              </a:rPr>
              <a:t>(Malpractice)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F14EA0D-FC23-4C4C-8884-AF770C1678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288" y="3429000"/>
            <a:ext cx="7488237" cy="504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i="1" dirty="0" err="1">
                <a:solidFill>
                  <a:srgbClr val="0033CC"/>
                </a:solidFill>
                <a:latin typeface="Baskerville Old Face" panose="02020602080505020303" pitchFamily="18" charset="0"/>
              </a:rPr>
              <a:t>Nadra</a:t>
            </a:r>
            <a:r>
              <a:rPr lang="en-US" sz="3600" i="1" dirty="0">
                <a:solidFill>
                  <a:srgbClr val="0033CC"/>
                </a:solidFill>
                <a:latin typeface="Baskerville Old Face" panose="02020602080505020303" pitchFamily="18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Baskerville Old Face" panose="02020602080505020303" pitchFamily="18" charset="0"/>
              </a:rPr>
              <a:t>Kandeel</a:t>
            </a:r>
            <a:endParaRPr lang="en-US" sz="3600" i="1" dirty="0">
              <a:solidFill>
                <a:srgbClr val="0033CC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2292" name="Content Placeholder 3" descr="Nothing to Fear  2003  Linda Braucht (20th C. American) Computer graphics                                                                                                                                Stock Photo - Premium Rights-Managednull, Code: 838-02563353">
            <a:hlinkClick r:id="rId2"/>
            <a:extLst>
              <a:ext uri="{FF2B5EF4-FFF2-40B4-BE49-F238E27FC236}">
                <a16:creationId xmlns:a16="http://schemas.microsoft.com/office/drawing/2014/main" id="{3D0389C5-8B31-4B2B-BB7F-52F591761D5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889317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CBDF996C-B74C-4980-B202-629F16E997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9875"/>
            <a:ext cx="83518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u="sng">
                <a:solidFill>
                  <a:srgbClr val="0033CC"/>
                </a:solidFill>
              </a:rPr>
              <a:t>The basis of evaluating the malpractice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BE63298-CE6F-4AB2-A83D-7080EDA82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452563"/>
            <a:ext cx="8785225" cy="4929187"/>
          </a:xfrm>
        </p:spPr>
        <p:txBody>
          <a:bodyPr/>
          <a:lstStyle/>
          <a:p>
            <a:pPr marL="0" indent="0" algn="l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3000" b="1" dirty="0">
                <a:solidFill>
                  <a:srgbClr val="CC3300"/>
                </a:solidFill>
              </a:rPr>
              <a:t>1- The professional level of the physician. 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3000" b="1" i="1" dirty="0">
                <a:solidFill>
                  <a:srgbClr val="9900CC"/>
                </a:solidFill>
              </a:rPr>
              <a:t>A general practitioner cannot be considered negligent just because a specialist might have served a patient better.</a:t>
            </a:r>
          </a:p>
          <a:p>
            <a:pPr marL="0" indent="0" algn="l" eaLnBrk="1" hangingPunct="1">
              <a:lnSpc>
                <a:spcPct val="80000"/>
              </a:lnSpc>
              <a:buClr>
                <a:srgbClr val="CC3300"/>
              </a:buClr>
              <a:buFontTx/>
              <a:buNone/>
              <a:defRPr/>
            </a:pPr>
            <a:r>
              <a:rPr lang="en-US" altLang="en-US" sz="3000" b="1" dirty="0">
                <a:solidFill>
                  <a:srgbClr val="CC3300"/>
                </a:solidFill>
              </a:rPr>
              <a:t>2- The severity of the case.</a:t>
            </a:r>
          </a:p>
          <a:p>
            <a:pPr marL="0" indent="0" algn="l" eaLnBrk="1" hangingPunct="1">
              <a:lnSpc>
                <a:spcPct val="80000"/>
              </a:lnSpc>
              <a:buClr>
                <a:srgbClr val="CC3300"/>
              </a:buClr>
              <a:buFontTx/>
              <a:buNone/>
              <a:defRPr/>
            </a:pPr>
            <a:r>
              <a:rPr lang="en-US" altLang="en-US" sz="3000" b="1" dirty="0">
                <a:solidFill>
                  <a:srgbClr val="CC3300"/>
                </a:solidFill>
              </a:rPr>
              <a:t>3- The time and place of the act.</a:t>
            </a:r>
          </a:p>
          <a:p>
            <a:pPr marL="609600" indent="-609600" algn="l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3000" b="1" i="1" dirty="0">
                <a:solidFill>
                  <a:srgbClr val="9900CC"/>
                </a:solidFill>
              </a:rPr>
              <a:t>The act is compared with the attitude taken by an ordinary physician with the same standard, qualification, experience, and circumstances.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66FFFF"/>
              </a:buClr>
              <a:buFontTx/>
              <a:buNone/>
              <a:defRPr/>
            </a:pPr>
            <a:endParaRPr lang="en-US" altLang="en-US" sz="3400" b="1" dirty="0">
              <a:solidFill>
                <a:srgbClr val="9900CC"/>
              </a:solidFill>
            </a:endParaRPr>
          </a:p>
        </p:txBody>
      </p:sp>
      <p:pic>
        <p:nvPicPr>
          <p:cNvPr id="21508" name="Picture 4" descr="J0309710">
            <a:extLst>
              <a:ext uri="{FF2B5EF4-FFF2-40B4-BE49-F238E27FC236}">
                <a16:creationId xmlns:a16="http://schemas.microsoft.com/office/drawing/2014/main" id="{34A92BCA-2845-4147-BDFE-321D5C2046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3" y="5595938"/>
            <a:ext cx="985837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E0DB43E-9EA4-4640-954F-74A6EDF4F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9875"/>
            <a:ext cx="83518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u="sng">
                <a:solidFill>
                  <a:srgbClr val="0033CC"/>
                </a:solidFill>
              </a:rPr>
              <a:t>The basis of evaluating the malpractice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94635EB-2EE6-44E3-AA92-AB6E33DCFC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064500" cy="5516562"/>
          </a:xfrm>
        </p:spPr>
        <p:txBody>
          <a:bodyPr/>
          <a:lstStyle/>
          <a:p>
            <a:pPr marL="0" indent="0" algn="l" eaLnBrk="1" hangingPunct="1">
              <a:lnSpc>
                <a:spcPct val="80000"/>
              </a:lnSpc>
              <a:buClr>
                <a:srgbClr val="CC3300"/>
              </a:buClr>
              <a:buFontTx/>
              <a:buNone/>
            </a:pPr>
            <a:r>
              <a:rPr lang="en-US" altLang="en-US" sz="3000" b="1">
                <a:solidFill>
                  <a:srgbClr val="CC3300"/>
                </a:solidFill>
              </a:rPr>
              <a:t>4- A medical injury may have been caused by any one or more of the medical personnel who have treated the patient.</a:t>
            </a:r>
          </a:p>
          <a:p>
            <a:pPr marL="0" indent="0" algn="l" eaLnBrk="1" hangingPunct="1">
              <a:lnSpc>
                <a:spcPct val="80000"/>
              </a:lnSpc>
              <a:buClr>
                <a:srgbClr val="CC3300"/>
              </a:buClr>
              <a:buFontTx/>
              <a:buNone/>
            </a:pPr>
            <a:r>
              <a:rPr lang="en-US" altLang="en-US" sz="3000" b="1">
                <a:solidFill>
                  <a:srgbClr val="CC3300"/>
                </a:solidFill>
                <a:latin typeface="Arial" panose="020B0604020202020204" pitchFamily="34" charset="0"/>
              </a:rPr>
              <a:t>5- </a:t>
            </a:r>
            <a:r>
              <a:rPr lang="en-US" altLang="en-US" sz="3000" b="1">
                <a:solidFill>
                  <a:srgbClr val="CC3300"/>
                </a:solidFill>
              </a:rPr>
              <a:t>The thing speaks for itself</a:t>
            </a:r>
            <a:r>
              <a:rPr lang="en-US" altLang="en-US" sz="3000" b="1">
                <a:solidFill>
                  <a:srgbClr val="CC3300"/>
                </a:solidFill>
                <a:latin typeface="Arial" panose="020B0604020202020204" pitchFamily="34" charset="0"/>
              </a:rPr>
              <a:t>”</a:t>
            </a:r>
            <a:r>
              <a:rPr lang="en-US" altLang="en-US" sz="3000" b="1">
                <a:solidFill>
                  <a:srgbClr val="CC3300"/>
                </a:solidFill>
              </a:rPr>
              <a:t> e.g.</a:t>
            </a:r>
            <a:r>
              <a:rPr lang="en-US" altLang="en-US" sz="3000">
                <a:solidFill>
                  <a:srgbClr val="9900CC"/>
                </a:solidFill>
              </a:rPr>
              <a:t>  </a:t>
            </a:r>
          </a:p>
          <a:p>
            <a:pPr marL="990600" lvl="1" indent="-533400" algn="l" rtl="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3000" b="1">
                <a:solidFill>
                  <a:srgbClr val="9900CC"/>
                </a:solidFill>
              </a:rPr>
              <a:t>Foreign bodies and slipping instruments in surgical procedures</a:t>
            </a:r>
          </a:p>
          <a:p>
            <a:pPr marL="990600" lvl="1" indent="-533400" algn="l" rtl="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3000" b="1">
                <a:solidFill>
                  <a:srgbClr val="9900CC"/>
                </a:solidFill>
              </a:rPr>
              <a:t>Burns from heating modalities</a:t>
            </a:r>
          </a:p>
          <a:p>
            <a:pPr marL="990600" lvl="1" indent="-533400" algn="l" rtl="0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3000" b="1">
                <a:solidFill>
                  <a:srgbClr val="9900CC"/>
                </a:solidFill>
              </a:rPr>
              <a:t>Injury to a portion of the patient</a:t>
            </a:r>
            <a:r>
              <a:rPr lang="en-US" altLang="en-US" sz="3000" b="1">
                <a:solidFill>
                  <a:srgbClr val="9900CC"/>
                </a:solidFill>
                <a:latin typeface="Arial" panose="020B0604020202020204" pitchFamily="34" charset="0"/>
              </a:rPr>
              <a:t>’</a:t>
            </a:r>
            <a:r>
              <a:rPr lang="en-US" altLang="en-US" sz="3000" b="1">
                <a:solidFill>
                  <a:srgbClr val="9900CC"/>
                </a:solidFill>
              </a:rPr>
              <a:t>s body outside the field of treatment</a:t>
            </a:r>
          </a:p>
        </p:txBody>
      </p:sp>
      <p:pic>
        <p:nvPicPr>
          <p:cNvPr id="22532" name="Picture 4" descr="J0309710">
            <a:extLst>
              <a:ext uri="{FF2B5EF4-FFF2-40B4-BE49-F238E27FC236}">
                <a16:creationId xmlns:a16="http://schemas.microsoft.com/office/drawing/2014/main" id="{E2F88E5F-1490-41FD-95F1-29E91E6ECC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3" y="5589588"/>
            <a:ext cx="9921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:a16="http://schemas.microsoft.com/office/drawing/2014/main" id="{CD3EE9CB-09BA-4F51-A0A1-52A908C523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9075" cy="44561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b="1"/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8449" name="Rectangle 17">
            <a:extLst>
              <a:ext uri="{FF2B5EF4-FFF2-40B4-BE49-F238E27FC236}">
                <a16:creationId xmlns:a16="http://schemas.microsoft.com/office/drawing/2014/main" id="{6CE5542D-B382-40E3-8D32-5664D7A655F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56138" y="1600200"/>
            <a:ext cx="4030662" cy="44561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cxnSp>
        <p:nvCxnSpPr>
          <p:cNvPr id="18461" name="AutoShape 29">
            <a:extLst>
              <a:ext uri="{FF2B5EF4-FFF2-40B4-BE49-F238E27FC236}">
                <a16:creationId xmlns:a16="http://schemas.microsoft.com/office/drawing/2014/main" id="{B6FE3FBF-2636-457F-BB61-12459904313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1692275" y="2047875"/>
            <a:ext cx="1533525" cy="1092200"/>
          </a:xfrm>
          <a:prstGeom prst="curvedConnector2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63" name="AutoShape 31">
            <a:extLst>
              <a:ext uri="{FF2B5EF4-FFF2-40B4-BE49-F238E27FC236}">
                <a16:creationId xmlns:a16="http://schemas.microsoft.com/office/drawing/2014/main" id="{A242C50F-E3F0-4887-921B-1A4B3786EB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61113" y="2060575"/>
            <a:ext cx="1450975" cy="1009650"/>
          </a:xfrm>
          <a:prstGeom prst="curvedConnector2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69" name="AutoShape 37">
            <a:extLst>
              <a:ext uri="{FF2B5EF4-FFF2-40B4-BE49-F238E27FC236}">
                <a16:creationId xmlns:a16="http://schemas.microsoft.com/office/drawing/2014/main" id="{894994FD-4CB4-43C0-93D3-07956572C5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10100" y="2487613"/>
            <a:ext cx="1690688" cy="2309812"/>
          </a:xfrm>
          <a:prstGeom prst="straightConnector1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70" name="AutoShape 38">
            <a:extLst>
              <a:ext uri="{FF2B5EF4-FFF2-40B4-BE49-F238E27FC236}">
                <a16:creationId xmlns:a16="http://schemas.microsoft.com/office/drawing/2014/main" id="{5A13210F-220F-49D7-9AB0-3568175981D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771775" y="2497138"/>
            <a:ext cx="1698625" cy="2227262"/>
          </a:xfrm>
          <a:prstGeom prst="straightConnector1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72" name="WordArt 40">
            <a:extLst>
              <a:ext uri="{FF2B5EF4-FFF2-40B4-BE49-F238E27FC236}">
                <a16:creationId xmlns:a16="http://schemas.microsoft.com/office/drawing/2014/main" id="{912AB8A9-C2DC-49A1-A2FF-268127E387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4438" y="836613"/>
            <a:ext cx="4319587" cy="15208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TYPES OF</a:t>
            </a:r>
          </a:p>
          <a:p>
            <a:r>
              <a:rPr lang="en-US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MALPRACTICE</a:t>
            </a:r>
          </a:p>
        </p:txBody>
      </p:sp>
      <p:sp>
        <p:nvSpPr>
          <p:cNvPr id="18473" name="WordArt 41">
            <a:extLst>
              <a:ext uri="{FF2B5EF4-FFF2-40B4-BE49-F238E27FC236}">
                <a16:creationId xmlns:a16="http://schemas.microsoft.com/office/drawing/2014/main" id="{D566FA4F-54EB-46FE-A85B-89D5F22B32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3213100"/>
            <a:ext cx="2405062" cy="12239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In Diagnosis</a:t>
            </a:r>
          </a:p>
        </p:txBody>
      </p:sp>
      <p:sp>
        <p:nvSpPr>
          <p:cNvPr id="18474" name="WordArt 42">
            <a:extLst>
              <a:ext uri="{FF2B5EF4-FFF2-40B4-BE49-F238E27FC236}">
                <a16:creationId xmlns:a16="http://schemas.microsoft.com/office/drawing/2014/main" id="{A0B62F98-0B70-4D4E-A109-C7AE4C060F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90327">
            <a:off x="5835650" y="3128963"/>
            <a:ext cx="2736850" cy="10080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260000" scaled="1"/>
                </a:gradFill>
                <a:latin typeface="Impact" panose="020B0806030902050204" pitchFamily="34" charset="0"/>
              </a:rPr>
              <a:t>In Treatment</a:t>
            </a:r>
          </a:p>
        </p:txBody>
      </p:sp>
      <p:sp>
        <p:nvSpPr>
          <p:cNvPr id="18475" name="WordArt 43">
            <a:extLst>
              <a:ext uri="{FF2B5EF4-FFF2-40B4-BE49-F238E27FC236}">
                <a16:creationId xmlns:a16="http://schemas.microsoft.com/office/drawing/2014/main" id="{6B874C7F-24AF-41B0-9DD6-9E86588B61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4797425"/>
            <a:ext cx="3662362" cy="1141413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Anesthetic Malpractice</a:t>
            </a:r>
          </a:p>
        </p:txBody>
      </p:sp>
      <p:sp>
        <p:nvSpPr>
          <p:cNvPr id="18476" name="WordArt 44">
            <a:extLst>
              <a:ext uri="{FF2B5EF4-FFF2-40B4-BE49-F238E27FC236}">
                <a16:creationId xmlns:a16="http://schemas.microsoft.com/office/drawing/2014/main" id="{262941A1-88E5-4341-AFDC-2F1A7A1F2F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064614">
            <a:off x="5184775" y="4729163"/>
            <a:ext cx="3989388" cy="107156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19799981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0000FF"/>
              </a:contour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Lucida Bright" panose="02040602050505020304" pitchFamily="18" charset="0"/>
              </a:rPr>
              <a:t>Surgical Malpractice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4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4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WordArt 4">
            <a:extLst>
              <a:ext uri="{FF2B5EF4-FFF2-40B4-BE49-F238E27FC236}">
                <a16:creationId xmlns:a16="http://schemas.microsoft.com/office/drawing/2014/main" id="{2DAAF099-EA09-4F0A-96A8-FE7326E72B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95425" y="3105150"/>
            <a:ext cx="6605588" cy="118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Malpractice in Diagnosis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90EAD22-7D9A-47B4-9594-16294C5E6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-387350"/>
            <a:ext cx="8243888" cy="1417638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33CC"/>
                </a:solidFill>
                <a:cs typeface="Tahoma" pitchFamily="34" charset="0"/>
              </a:rPr>
              <a:t>Malpractice in diagnosis: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CCED92F-4411-4270-A25E-3B03B19D0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569325" cy="540067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altLang="en-US" sz="2600" b="1">
                <a:solidFill>
                  <a:srgbClr val="CC3300"/>
                </a:solidFill>
              </a:rPr>
              <a:t>To reach a proper diagnosis the physician should:</a:t>
            </a:r>
          </a:p>
          <a:p>
            <a:pPr algn="l" rtl="0" eaLnBrk="1" hangingPunct="1">
              <a:lnSpc>
                <a:spcPct val="80000"/>
              </a:lnSpc>
              <a:buClr>
                <a:srgbClr val="CC3300"/>
              </a:buClr>
              <a:buSzPct val="120000"/>
              <a:buFont typeface="Wingdings" panose="05000000000000000000" pitchFamily="2" charset="2"/>
              <a:buChar char="J"/>
            </a:pPr>
            <a:r>
              <a:rPr lang="en-US" altLang="en-US" sz="2600" b="1">
                <a:solidFill>
                  <a:srgbClr val="9900CC"/>
                </a:solidFill>
              </a:rPr>
              <a:t>Take a careful </a:t>
            </a:r>
            <a:r>
              <a:rPr lang="en-US" altLang="en-US" sz="2600" b="1">
                <a:solidFill>
                  <a:srgbClr val="FF0000"/>
                </a:solidFill>
              </a:rPr>
              <a:t>history</a:t>
            </a:r>
          </a:p>
          <a:p>
            <a:pPr algn="l" rtl="0" eaLnBrk="1" hangingPunct="1">
              <a:lnSpc>
                <a:spcPct val="80000"/>
              </a:lnSpc>
              <a:buClr>
                <a:srgbClr val="CC3300"/>
              </a:buClr>
              <a:buSzPct val="120000"/>
              <a:buFont typeface="Wingdings" panose="05000000000000000000" pitchFamily="2" charset="2"/>
              <a:buChar char="J"/>
            </a:pPr>
            <a:r>
              <a:rPr lang="en-US" altLang="en-US" sz="2600" b="1">
                <a:solidFill>
                  <a:srgbClr val="FF0000"/>
                </a:solidFill>
              </a:rPr>
              <a:t>Examine</a:t>
            </a:r>
            <a:r>
              <a:rPr lang="en-US" altLang="en-US" sz="2600" b="1">
                <a:solidFill>
                  <a:srgbClr val="9900CC"/>
                </a:solidFill>
              </a:rPr>
              <a:t> his patient thoroughly</a:t>
            </a:r>
          </a:p>
          <a:p>
            <a:pPr algn="l" rtl="0" eaLnBrk="1" hangingPunct="1">
              <a:lnSpc>
                <a:spcPct val="80000"/>
              </a:lnSpc>
              <a:buClr>
                <a:srgbClr val="CC3300"/>
              </a:buClr>
              <a:buSzPct val="120000"/>
              <a:buFont typeface="Wingdings" panose="05000000000000000000" pitchFamily="2" charset="2"/>
              <a:buChar char="J"/>
            </a:pPr>
            <a:r>
              <a:rPr lang="en-US" altLang="en-US" sz="2600" b="1">
                <a:solidFill>
                  <a:srgbClr val="9900CC"/>
                </a:solidFill>
              </a:rPr>
              <a:t>Ask for </a:t>
            </a:r>
            <a:r>
              <a:rPr lang="en-US" altLang="en-US" sz="2600" b="1">
                <a:solidFill>
                  <a:srgbClr val="FF0000"/>
                </a:solidFill>
              </a:rPr>
              <a:t>investigations</a:t>
            </a:r>
            <a:r>
              <a:rPr lang="en-US" altLang="en-US" sz="2600" b="1">
                <a:solidFill>
                  <a:srgbClr val="9900CC"/>
                </a:solidFill>
              </a:rPr>
              <a:t> (whether laboratory or radiological)</a:t>
            </a:r>
          </a:p>
          <a:p>
            <a:pPr algn="l" rtl="0" eaLnBrk="1" hangingPunct="1">
              <a:lnSpc>
                <a:spcPct val="80000"/>
              </a:lnSpc>
              <a:buClr>
                <a:srgbClr val="CC3300"/>
              </a:buClr>
              <a:buSzPct val="120000"/>
              <a:buFont typeface="Wingdings" panose="05000000000000000000" pitchFamily="2" charset="2"/>
              <a:buChar char="J"/>
            </a:pPr>
            <a:r>
              <a:rPr lang="en-US" altLang="en-US" sz="2600" b="1">
                <a:solidFill>
                  <a:srgbClr val="FF0000"/>
                </a:solidFill>
              </a:rPr>
              <a:t>Consult</a:t>
            </a:r>
            <a:r>
              <a:rPr lang="en-US" altLang="en-US" sz="2600" b="1">
                <a:solidFill>
                  <a:srgbClr val="9900CC"/>
                </a:solidFill>
              </a:rPr>
              <a:t> colleagues or professors if he is not sure of a diagnosis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600" b="1">
                <a:solidFill>
                  <a:srgbClr val="0033CC"/>
                </a:solidFill>
              </a:rPr>
              <a:t>Otherwise he may fall under</a:t>
            </a:r>
            <a:r>
              <a:rPr lang="en-US" altLang="en-US" sz="2600" b="1"/>
              <a:t> </a:t>
            </a:r>
            <a:r>
              <a:rPr lang="en-US" altLang="en-US" sz="2600" b="1" i="1">
                <a:solidFill>
                  <a:srgbClr val="9900CC"/>
                </a:solidFill>
              </a:rPr>
              <a:t>malpractice</a:t>
            </a:r>
            <a:r>
              <a:rPr lang="en-US" altLang="en-US" sz="2600" b="1">
                <a:solidFill>
                  <a:srgbClr val="9900CC"/>
                </a:solidFill>
              </a:rPr>
              <a:t> </a:t>
            </a:r>
            <a:r>
              <a:rPr lang="en-US" altLang="en-US" sz="2600" b="1">
                <a:solidFill>
                  <a:srgbClr val="0033CC"/>
                </a:solidFill>
              </a:rPr>
              <a:t>if he misses a diagnosis due to </a:t>
            </a:r>
            <a:r>
              <a:rPr lang="en-US" altLang="en-US" sz="2600" b="1" u="sng">
                <a:solidFill>
                  <a:srgbClr val="0033CC"/>
                </a:solidFill>
              </a:rPr>
              <a:t>ignorance by the basic scientific knowledge</a:t>
            </a:r>
            <a:r>
              <a:rPr lang="en-US" altLang="en-US" sz="2600" u="sng">
                <a:solidFill>
                  <a:srgbClr val="0033CC"/>
                </a:solidFill>
              </a:rPr>
              <a:t>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600" b="1" i="1">
                <a:solidFill>
                  <a:srgbClr val="FF0000"/>
                </a:solidFill>
              </a:rPr>
              <a:t>Liability</a:t>
            </a:r>
            <a:r>
              <a:rPr lang="en-US" altLang="en-US" sz="2600" b="1"/>
              <a:t> </a:t>
            </a:r>
            <a:r>
              <a:rPr lang="en-US" altLang="en-US" sz="2600" b="1">
                <a:solidFill>
                  <a:srgbClr val="0033CC"/>
                </a:solidFill>
              </a:rPr>
              <a:t>may be proved when the physician fails to diagnose a condition which would have been diagnosed by a competent practitioner</a:t>
            </a:r>
            <a:r>
              <a:rPr lang="en-US" altLang="en-US" sz="2600">
                <a:solidFill>
                  <a:srgbClr val="0033CC"/>
                </a:solidFill>
              </a:rPr>
              <a:t>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32675666-3D5C-450D-BCFD-0BEF71EF8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33CC"/>
                </a:solidFill>
                <a:cs typeface="Tahoma" pitchFamily="34" charset="0"/>
              </a:rPr>
              <a:t>Malpractice in diagnosis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F0A47EC-2E24-4F27-9462-7A1CA755B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altLang="en-US" b="1" dirty="0">
                <a:solidFill>
                  <a:srgbClr val="CC3300"/>
                </a:solidFill>
              </a:rPr>
              <a:t>Sometimes missed diagnosis or mistake in reaching exact diagnosis is due to </a:t>
            </a:r>
          </a:p>
          <a:p>
            <a:pPr lvl="2" algn="l" rtl="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99FF"/>
                </a:solidFill>
              </a:rPr>
              <a:t> </a:t>
            </a:r>
            <a:r>
              <a:rPr lang="en-US" altLang="en-US" sz="2800" b="1" dirty="0">
                <a:solidFill>
                  <a:srgbClr val="0099FF"/>
                </a:solidFill>
              </a:rPr>
              <a:t>Inexperience </a:t>
            </a:r>
          </a:p>
          <a:p>
            <a:pPr lvl="2" algn="l" rtl="0" eaLnBrk="1" hangingPunct="1">
              <a:defRPr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</a:rPr>
              <a:t> the disease being in its early stage.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WordArt 4">
            <a:extLst>
              <a:ext uri="{FF2B5EF4-FFF2-40B4-BE49-F238E27FC236}">
                <a16:creationId xmlns:a16="http://schemas.microsoft.com/office/drawing/2014/main" id="{7CF0EF2D-8EB3-400C-99BD-ACFA9D56EF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35150" y="2276475"/>
            <a:ext cx="5761038" cy="2952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r>
              <a:rPr lang="en-US" sz="3600" b="1" kern="10">
                <a:ln w="9525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Malpractice in Treatment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8DAC977-7B2E-43F5-83F8-EB0185ABC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630238"/>
            <a:ext cx="74771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33CC"/>
                </a:solidFill>
              </a:rPr>
              <a:t>Mistakes of treatment:</a:t>
            </a:r>
            <a:br>
              <a:rPr lang="en-US" sz="4000"/>
            </a:br>
            <a:endParaRPr lang="en-US" sz="400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B8C6602-86AC-4D21-9E4B-933FE8201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496300" cy="5516562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altLang="en-US" sz="3000" b="1">
                <a:solidFill>
                  <a:srgbClr val="CC3300"/>
                </a:solidFill>
              </a:rPr>
              <a:t>The physician is free in choosing the method of treating his patient as long as he is using</a:t>
            </a:r>
            <a:r>
              <a:rPr lang="en-US" altLang="en-US" sz="3000" b="1"/>
              <a:t> </a:t>
            </a:r>
            <a:r>
              <a:rPr lang="en-US" altLang="en-US" sz="3000" b="1" i="1" u="sng">
                <a:solidFill>
                  <a:srgbClr val="0033CC"/>
                </a:solidFill>
              </a:rPr>
              <a:t>scientific basis agreed upon by physicians</a:t>
            </a:r>
            <a:r>
              <a:rPr lang="en-US" altLang="en-US" sz="3000" b="1" i="1" u="sng">
                <a:solidFill>
                  <a:schemeClr val="accent2"/>
                </a:solidFill>
              </a:rPr>
              <a:t>.</a:t>
            </a:r>
            <a:r>
              <a:rPr lang="en-US" altLang="en-US" sz="3000" b="1"/>
              <a:t> </a:t>
            </a:r>
            <a:r>
              <a:rPr lang="en-US" altLang="en-US" sz="3000" b="1">
                <a:solidFill>
                  <a:srgbClr val="CC3300"/>
                </a:solidFill>
              </a:rPr>
              <a:t>The physician is sued for malpractice of treatment in the following conditions:</a:t>
            </a:r>
          </a:p>
          <a:p>
            <a:pPr algn="l" rtl="0" eaLnBrk="1" hangingPunct="1">
              <a:buClr>
                <a:srgbClr val="0033CC"/>
              </a:buClr>
              <a:buFont typeface="Wingdings" panose="05000000000000000000" pitchFamily="2" charset="2"/>
              <a:buChar char="N"/>
            </a:pPr>
            <a:r>
              <a:rPr lang="en-US" altLang="en-US" sz="3000" b="1" i="1">
                <a:solidFill>
                  <a:srgbClr val="9900CC"/>
                </a:solidFill>
              </a:rPr>
              <a:t>If he prescribed a</a:t>
            </a:r>
            <a:r>
              <a:rPr lang="en-US" altLang="en-US" sz="3000" i="1">
                <a:solidFill>
                  <a:schemeClr val="folHlink"/>
                </a:solidFill>
              </a:rPr>
              <a:t> </a:t>
            </a:r>
            <a:r>
              <a:rPr lang="en-US" altLang="en-US" sz="3000" b="1" i="1">
                <a:solidFill>
                  <a:srgbClr val="CC3300"/>
                </a:solidFill>
              </a:rPr>
              <a:t>wrong drug</a:t>
            </a:r>
          </a:p>
          <a:p>
            <a:pPr algn="l" rtl="0" eaLnBrk="1" hangingPunct="1">
              <a:buClr>
                <a:srgbClr val="0033CC"/>
              </a:buClr>
              <a:buFont typeface="Wingdings" panose="05000000000000000000" pitchFamily="2" charset="2"/>
              <a:buChar char="N"/>
            </a:pPr>
            <a:r>
              <a:rPr lang="en-US" altLang="en-US" sz="3000" b="1" i="1">
                <a:solidFill>
                  <a:srgbClr val="9900CC"/>
                </a:solidFill>
              </a:rPr>
              <a:t>If he was not accurate in the</a:t>
            </a:r>
            <a:r>
              <a:rPr lang="en-US" altLang="en-US" sz="3000" b="1" i="1">
                <a:solidFill>
                  <a:schemeClr val="folHlink"/>
                </a:solidFill>
              </a:rPr>
              <a:t> </a:t>
            </a:r>
            <a:r>
              <a:rPr lang="en-US" altLang="en-US" sz="3000" b="1" i="1">
                <a:solidFill>
                  <a:srgbClr val="CC3300"/>
                </a:solidFill>
              </a:rPr>
              <a:t>dose </a:t>
            </a:r>
            <a:r>
              <a:rPr lang="en-US" altLang="en-US" sz="3000" b="1" i="1">
                <a:solidFill>
                  <a:srgbClr val="9900CC"/>
                </a:solidFill>
              </a:rPr>
              <a:t>of the drug in relation to the patient</a:t>
            </a:r>
            <a:r>
              <a:rPr lang="en-US" altLang="en-US" sz="3000" b="1" i="1">
                <a:solidFill>
                  <a:srgbClr val="9900CC"/>
                </a:solidFill>
                <a:latin typeface="Arial" panose="020B0604020202020204" pitchFamily="34" charset="0"/>
              </a:rPr>
              <a:t>’</a:t>
            </a:r>
            <a:r>
              <a:rPr lang="en-US" altLang="en-US" sz="3000" b="1" i="1">
                <a:solidFill>
                  <a:srgbClr val="9900CC"/>
                </a:solidFill>
              </a:rPr>
              <a:t>s age, sensitivity or body build.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>
            <a:extLst>
              <a:ext uri="{FF2B5EF4-FFF2-40B4-BE49-F238E27FC236}">
                <a16:creationId xmlns:a16="http://schemas.microsoft.com/office/drawing/2014/main" id="{860F489A-F264-4CCB-BEE0-791184A2A10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7950" y="1844675"/>
            <a:ext cx="4319588" cy="19446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Surgical Malpractice</a:t>
            </a:r>
          </a:p>
        </p:txBody>
      </p:sp>
      <p:pic>
        <p:nvPicPr>
          <p:cNvPr id="29699" name="Content Placeholder 3" descr="Weirdest-X-Rays-03">
            <a:extLst>
              <a:ext uri="{FF2B5EF4-FFF2-40B4-BE49-F238E27FC236}">
                <a16:creationId xmlns:a16="http://schemas.microsoft.com/office/drawing/2014/main" id="{B025B391-10CC-4F5A-BDF8-8956E345AB5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33375"/>
            <a:ext cx="4608512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2ABF9C76-0DD0-4C61-A02B-C65F79E9A0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43887" cy="1190625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33CC"/>
                </a:solidFill>
              </a:rPr>
              <a:t>Surgical mistakes: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3DCF476-2AE4-4E1C-87A0-8AFA71B239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964612" cy="5183187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>
                <a:solidFill>
                  <a:srgbClr val="CC3300"/>
                </a:solidFill>
              </a:rPr>
              <a:t>Surgery needs skill and concentration. Responsibility of the surgeon lies in the following stages:</a:t>
            </a:r>
          </a:p>
          <a:p>
            <a:pPr marL="609600" indent="-609600" algn="l" rtl="0" eaLnBrk="1" hangingPunct="1">
              <a:lnSpc>
                <a:spcPct val="90000"/>
              </a:lnSpc>
              <a:buClr>
                <a:srgbClr val="CC3300"/>
              </a:buClr>
              <a:buFontTx/>
              <a:buAutoNum type="arabicPeriod"/>
            </a:pPr>
            <a:r>
              <a:rPr lang="en-US" altLang="en-US" sz="2400" b="1">
                <a:solidFill>
                  <a:srgbClr val="0033CC"/>
                </a:solidFill>
              </a:rPr>
              <a:t>Writing the first admission </a:t>
            </a:r>
            <a:r>
              <a:rPr lang="en-US" altLang="en-US" sz="2400" b="1">
                <a:solidFill>
                  <a:srgbClr val="FF0000"/>
                </a:solidFill>
              </a:rPr>
              <a:t>sheet and diagnosis </a:t>
            </a:r>
            <a:r>
              <a:rPr lang="en-US" altLang="en-US" sz="2400" b="1">
                <a:solidFill>
                  <a:srgbClr val="0033CC"/>
                </a:solidFill>
              </a:rPr>
              <a:t>of the case</a:t>
            </a:r>
          </a:p>
          <a:p>
            <a:pPr marL="990600" lvl="1" indent="-533400" algn="l" rtl="0" eaLnBrk="1" hangingPunct="1">
              <a:lnSpc>
                <a:spcPct val="90000"/>
              </a:lnSpc>
              <a:buClr>
                <a:srgbClr val="CC3300"/>
              </a:buClr>
              <a:buFontTx/>
              <a:buAutoNum type="arabicPeriod"/>
            </a:pPr>
            <a:endParaRPr lang="en-US" altLang="en-US" sz="2000" b="1">
              <a:solidFill>
                <a:srgbClr val="0033CC"/>
              </a:solidFill>
            </a:endParaRPr>
          </a:p>
          <a:p>
            <a:pPr marL="609600" indent="-609600" algn="l" rtl="0" eaLnBrk="1" hangingPunct="1">
              <a:lnSpc>
                <a:spcPct val="90000"/>
              </a:lnSpc>
              <a:buClr>
                <a:srgbClr val="CC3300"/>
              </a:buClr>
              <a:buFontTx/>
              <a:buAutoNum type="arabicPeriod"/>
            </a:pPr>
            <a:r>
              <a:rPr lang="en-US" altLang="en-US" sz="2400" b="1">
                <a:solidFill>
                  <a:srgbClr val="0033CC"/>
                </a:solidFill>
              </a:rPr>
              <a:t>Stage of </a:t>
            </a:r>
            <a:r>
              <a:rPr lang="en-US" altLang="en-US" sz="2400" b="1">
                <a:solidFill>
                  <a:srgbClr val="FF0000"/>
                </a:solidFill>
              </a:rPr>
              <a:t>preparing</a:t>
            </a:r>
            <a:r>
              <a:rPr lang="en-US" altLang="en-US" sz="2400" b="1">
                <a:solidFill>
                  <a:srgbClr val="0033CC"/>
                </a:solidFill>
              </a:rPr>
              <a:t> for operation</a:t>
            </a:r>
            <a:r>
              <a:rPr lang="en-US" altLang="en-US" sz="2400" b="1">
                <a:solidFill>
                  <a:srgbClr val="9900CC"/>
                </a:solidFill>
              </a:rPr>
              <a:t> (examine, ask for specific investigations, be sure of fitness of patient for operation)</a:t>
            </a:r>
          </a:p>
          <a:p>
            <a:pPr marL="609600" indent="-609600" algn="l" eaLnBrk="1" hangingPunct="1">
              <a:lnSpc>
                <a:spcPct val="90000"/>
              </a:lnSpc>
              <a:buClr>
                <a:srgbClr val="CC3300"/>
              </a:buClr>
              <a:buFontTx/>
              <a:buAutoNum type="arabicPeriod"/>
            </a:pPr>
            <a:endParaRPr lang="en-US" altLang="en-US" sz="2400" b="1">
              <a:solidFill>
                <a:srgbClr val="9900CC"/>
              </a:solidFill>
            </a:endParaRPr>
          </a:p>
          <a:p>
            <a:pPr marL="609600" indent="-609600" algn="l" rtl="0" eaLnBrk="1" hangingPunct="1">
              <a:lnSpc>
                <a:spcPct val="90000"/>
              </a:lnSpc>
              <a:buClr>
                <a:srgbClr val="CC3300"/>
              </a:buClr>
              <a:buFontTx/>
              <a:buAutoNum type="arabicPeriod"/>
            </a:pPr>
            <a:r>
              <a:rPr lang="en-US" altLang="en-US" sz="2400" b="1">
                <a:solidFill>
                  <a:srgbClr val="0033CC"/>
                </a:solidFill>
              </a:rPr>
              <a:t>An informed </a:t>
            </a:r>
            <a:r>
              <a:rPr lang="en-US" altLang="en-US" sz="2400" b="1">
                <a:solidFill>
                  <a:srgbClr val="FF0000"/>
                </a:solidFill>
              </a:rPr>
              <a:t>consent</a:t>
            </a:r>
            <a:r>
              <a:rPr lang="en-US" altLang="en-US" sz="2400" b="1">
                <a:solidFill>
                  <a:srgbClr val="9900CC"/>
                </a:solidFill>
              </a:rPr>
              <a:t> (entailing the diagnosis, surgical procedure, anesthesia and expected complications) is signed by the patient except in </a:t>
            </a:r>
            <a:r>
              <a:rPr lang="en-US" altLang="en-US" sz="2400" b="1" u="sng">
                <a:solidFill>
                  <a:srgbClr val="0033CC"/>
                </a:solidFill>
              </a:rPr>
              <a:t>emergencies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7D9F08DD-5F0E-4C12-A293-45E07BDB92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b="1" dirty="0">
                <a:solidFill>
                  <a:srgbClr val="0033CC"/>
                </a:solidFill>
              </a:rPr>
              <a:t>Learning Objectives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7885A81-5737-4023-88B7-54CC9E817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068888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Clr>
                <a:srgbClr val="FF99FF"/>
              </a:buClr>
              <a:buSzPct val="80000"/>
              <a:buFont typeface="Wingdings" panose="05000000000000000000" pitchFamily="2" charset="2"/>
              <a:buChar char="¥"/>
            </a:pPr>
            <a:r>
              <a:rPr lang="en-US" altLang="en-US" sz="3300" b="1" i="1">
                <a:solidFill>
                  <a:srgbClr val="CC3300"/>
                </a:solidFill>
              </a:rPr>
              <a:t>Define scientific terms</a:t>
            </a:r>
          </a:p>
          <a:p>
            <a:pPr algn="l" rtl="0" eaLnBrk="1" hangingPunct="1">
              <a:lnSpc>
                <a:spcPct val="90000"/>
              </a:lnSpc>
              <a:buClr>
                <a:srgbClr val="FF99FF"/>
              </a:buClr>
              <a:buSzPct val="80000"/>
              <a:buFont typeface="Wingdings" panose="05000000000000000000" pitchFamily="2" charset="2"/>
              <a:buChar char="¥"/>
            </a:pPr>
            <a:r>
              <a:rPr lang="en-US" altLang="en-US" sz="3300" b="1" i="1">
                <a:solidFill>
                  <a:srgbClr val="CC3300"/>
                </a:solidFill>
              </a:rPr>
              <a:t>Know how to basically prove a malpractice claim</a:t>
            </a:r>
          </a:p>
          <a:p>
            <a:pPr algn="l" rtl="0" eaLnBrk="1" hangingPunct="1">
              <a:lnSpc>
                <a:spcPct val="90000"/>
              </a:lnSpc>
              <a:buClr>
                <a:srgbClr val="FF99FF"/>
              </a:buClr>
              <a:buSzPct val="80000"/>
              <a:buFont typeface="Wingdings" panose="05000000000000000000" pitchFamily="2" charset="2"/>
              <a:buChar char="¥"/>
            </a:pPr>
            <a:r>
              <a:rPr lang="en-US" altLang="en-US" sz="3300" b="1" i="1">
                <a:solidFill>
                  <a:srgbClr val="CC3300"/>
                </a:solidFill>
              </a:rPr>
              <a:t>Classify different types of malpractice </a:t>
            </a:r>
          </a:p>
          <a:p>
            <a:pPr algn="l" rtl="0" eaLnBrk="1" hangingPunct="1">
              <a:lnSpc>
                <a:spcPct val="90000"/>
              </a:lnSpc>
              <a:buClr>
                <a:srgbClr val="FF99FF"/>
              </a:buClr>
              <a:buSzPct val="80000"/>
              <a:buFont typeface="Wingdings" panose="05000000000000000000" pitchFamily="2" charset="2"/>
              <a:buChar char="¥"/>
            </a:pPr>
            <a:r>
              <a:rPr lang="en-US" altLang="en-US" sz="3300" b="1" i="1">
                <a:solidFill>
                  <a:srgbClr val="CC3300"/>
                </a:solidFill>
              </a:rPr>
              <a:t>Be aware of basis of its evaluation</a:t>
            </a:r>
          </a:p>
          <a:p>
            <a:pPr algn="l" rtl="0" eaLnBrk="1" hangingPunct="1">
              <a:lnSpc>
                <a:spcPct val="90000"/>
              </a:lnSpc>
              <a:buClr>
                <a:srgbClr val="FF99FF"/>
              </a:buClr>
              <a:buSzPct val="80000"/>
              <a:buFont typeface="Wingdings" panose="05000000000000000000" pitchFamily="2" charset="2"/>
              <a:buChar char="¥"/>
            </a:pPr>
            <a:r>
              <a:rPr lang="en-US" altLang="en-US" sz="3300" b="1" i="1">
                <a:solidFill>
                  <a:srgbClr val="CC3300"/>
                </a:solidFill>
              </a:rPr>
              <a:t>Be familiar with examples of different types of malpractice</a:t>
            </a:r>
          </a:p>
          <a:p>
            <a:pPr algn="l" rtl="0" eaLnBrk="1" hangingPunct="1">
              <a:lnSpc>
                <a:spcPct val="90000"/>
              </a:lnSpc>
              <a:buClr>
                <a:srgbClr val="FF99FF"/>
              </a:buClr>
              <a:buSzPct val="80000"/>
              <a:buFont typeface="Wingdings" panose="05000000000000000000" pitchFamily="2" charset="2"/>
              <a:buChar char="¥"/>
            </a:pPr>
            <a:r>
              <a:rPr lang="en-US" altLang="en-US" sz="3300" b="1" i="1">
                <a:solidFill>
                  <a:srgbClr val="CC3300"/>
                </a:solidFill>
              </a:rPr>
              <a:t>List legal advises for prophylaxis against malpractice</a:t>
            </a:r>
            <a:r>
              <a:rPr lang="en-US" altLang="en-US" b="1">
                <a:solidFill>
                  <a:srgbClr val="CC3300"/>
                </a:solidFill>
              </a:rPr>
              <a:t>  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13316" name="Picture 4" descr="J0172635">
            <a:extLst>
              <a:ext uri="{FF2B5EF4-FFF2-40B4-BE49-F238E27FC236}">
                <a16:creationId xmlns:a16="http://schemas.microsoft.com/office/drawing/2014/main" id="{A8754452-DC9E-4C5B-8831-E6A660F2A5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57163"/>
            <a:ext cx="241141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8A52C5E-4518-4B8A-A1B6-9379F85CE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-315913"/>
            <a:ext cx="8243888" cy="1314451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33CC"/>
                </a:solidFill>
              </a:rPr>
              <a:t>Surgical mistakes: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F6710E7-DFF0-4C75-8915-03DF84776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064500" cy="5184775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Clr>
                <a:srgbClr val="CC3300"/>
              </a:buClr>
              <a:buFontTx/>
              <a:buAutoNum type="arabicPeriod" startAt="4"/>
              <a:defRPr/>
            </a:pPr>
            <a:r>
              <a:rPr lang="en-US" altLang="en-US" b="1" dirty="0">
                <a:solidFill>
                  <a:srgbClr val="CC3300"/>
                </a:solidFill>
              </a:rPr>
              <a:t>A surgical</a:t>
            </a:r>
            <a:r>
              <a:rPr lang="en-US" altLang="en-US" b="1" dirty="0">
                <a:solidFill>
                  <a:schemeClr val="folHlink"/>
                </a:solidFill>
              </a:rPr>
              <a:t> </a:t>
            </a:r>
            <a:r>
              <a:rPr lang="en-US" altLang="en-US" b="1" i="1" u="sng" dirty="0">
                <a:solidFill>
                  <a:srgbClr val="0033CC"/>
                </a:solidFill>
              </a:rPr>
              <a:t>report</a:t>
            </a:r>
            <a:r>
              <a:rPr lang="en-US" altLang="en-US" b="1" dirty="0">
                <a:solidFill>
                  <a:schemeClr val="folHlink"/>
                </a:solidFill>
              </a:rPr>
              <a:t> </a:t>
            </a:r>
            <a:r>
              <a:rPr lang="en-US" altLang="en-US" b="1" dirty="0">
                <a:solidFill>
                  <a:srgbClr val="CC3300"/>
                </a:solidFill>
              </a:rPr>
              <a:t>should be filled including every detail, and any problem at the time of the operation should be mentioned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3300"/>
              </a:buClr>
              <a:buFontTx/>
              <a:buNone/>
              <a:defRPr/>
            </a:pPr>
            <a:endParaRPr lang="en-US" altLang="en-US" dirty="0">
              <a:solidFill>
                <a:srgbClr val="CC3300"/>
              </a:solidFill>
            </a:endParaRPr>
          </a:p>
          <a:p>
            <a:pPr marL="0" indent="0" algn="l" rtl="0" eaLnBrk="1" hangingPunct="1">
              <a:lnSpc>
                <a:spcPct val="90000"/>
              </a:lnSpc>
              <a:buClr>
                <a:srgbClr val="CC3300"/>
              </a:buClr>
              <a:buFontTx/>
              <a:buNone/>
              <a:defRPr/>
            </a:pPr>
            <a:r>
              <a:rPr lang="en-US" altLang="en-US" dirty="0">
                <a:solidFill>
                  <a:srgbClr val="CC3300"/>
                </a:solidFill>
              </a:rPr>
              <a:t> </a:t>
            </a:r>
            <a:r>
              <a:rPr lang="en-US" altLang="en-US" b="1" dirty="0">
                <a:solidFill>
                  <a:srgbClr val="CC3300"/>
                </a:solidFill>
              </a:rPr>
              <a:t>5. The surgeon should do an operation</a:t>
            </a:r>
            <a:r>
              <a:rPr lang="en-US" altLang="en-US" b="1" dirty="0">
                <a:solidFill>
                  <a:schemeClr val="folHlink"/>
                </a:solidFill>
              </a:rPr>
              <a:t> </a:t>
            </a:r>
            <a:r>
              <a:rPr lang="en-US" altLang="en-US" b="1" i="1" u="sng" dirty="0">
                <a:solidFill>
                  <a:srgbClr val="0033CC"/>
                </a:solidFill>
              </a:rPr>
              <a:t>only</a:t>
            </a:r>
            <a:r>
              <a:rPr lang="en-US" altLang="en-US" b="1" dirty="0">
                <a:solidFill>
                  <a:schemeClr val="folHlink"/>
                </a:solidFill>
              </a:rPr>
              <a:t> </a:t>
            </a:r>
            <a:r>
              <a:rPr lang="en-US" altLang="en-US" b="1" dirty="0">
                <a:solidFill>
                  <a:srgbClr val="CC3300"/>
                </a:solidFill>
              </a:rPr>
              <a:t>in his specialty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3300"/>
              </a:buClr>
              <a:buFontTx/>
              <a:buAutoNum type="arabicPeriod" startAt="4"/>
              <a:defRPr/>
            </a:pPr>
            <a:endParaRPr lang="en-US" altLang="en-US" b="1" dirty="0">
              <a:solidFill>
                <a:schemeClr val="folHlink"/>
              </a:solidFill>
            </a:endParaRPr>
          </a:p>
          <a:p>
            <a:pPr marL="0" indent="0" algn="l" rtl="0" eaLnBrk="1" hangingPunct="1">
              <a:lnSpc>
                <a:spcPct val="90000"/>
              </a:lnSpc>
              <a:buClr>
                <a:srgbClr val="CC3300"/>
              </a:buClr>
              <a:buFontTx/>
              <a:buNone/>
              <a:defRPr/>
            </a:pPr>
            <a:r>
              <a:rPr lang="en-US" altLang="en-US" b="1" dirty="0">
                <a:solidFill>
                  <a:srgbClr val="CC3300"/>
                </a:solidFill>
              </a:rPr>
              <a:t> 6. He is responsible for</a:t>
            </a:r>
            <a:r>
              <a:rPr lang="en-US" altLang="en-US" b="1" dirty="0">
                <a:solidFill>
                  <a:schemeClr val="folHlink"/>
                </a:solidFill>
              </a:rPr>
              <a:t> </a:t>
            </a:r>
            <a:r>
              <a:rPr lang="en-US" altLang="en-US" b="1" i="1" u="sng" dirty="0">
                <a:solidFill>
                  <a:srgbClr val="0033CC"/>
                </a:solidFill>
              </a:rPr>
              <a:t>sterilization</a:t>
            </a:r>
            <a:r>
              <a:rPr lang="en-US" altLang="en-US" b="1" dirty="0">
                <a:solidFill>
                  <a:schemeClr val="folHlink"/>
                </a:solidFill>
              </a:rPr>
              <a:t> </a:t>
            </a:r>
            <a:r>
              <a:rPr lang="en-US" altLang="en-US" b="1" dirty="0">
                <a:solidFill>
                  <a:srgbClr val="CC3300"/>
                </a:solidFill>
              </a:rPr>
              <a:t>of the surgical wound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E8DB9394-132B-4A7B-BABD-F21B98181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0"/>
            <a:ext cx="8713787" cy="68580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</a:rPr>
              <a:t>7-</a:t>
            </a:r>
            <a:r>
              <a:rPr lang="en-US" altLang="en-US" sz="2800" b="1"/>
              <a:t> </a:t>
            </a:r>
            <a:r>
              <a:rPr lang="en-US" altLang="en-US" sz="2900" b="1" i="1">
                <a:solidFill>
                  <a:srgbClr val="0033CC"/>
                </a:solidFill>
              </a:rPr>
              <a:t>In operations</a:t>
            </a:r>
            <a:r>
              <a:rPr lang="en-US" altLang="en-US" sz="2900" b="1"/>
              <a:t> </a:t>
            </a:r>
            <a:r>
              <a:rPr lang="en-US" altLang="en-US" sz="2900" b="1">
                <a:solidFill>
                  <a:srgbClr val="CC3300"/>
                </a:solidFill>
              </a:rPr>
              <a:t>the surgeon is responsible for the actions of his team while acting under his immediate supervision </a:t>
            </a:r>
            <a:r>
              <a:rPr lang="en-US" altLang="en-US" sz="1800" b="1">
                <a:solidFill>
                  <a:srgbClr val="CC3300"/>
                </a:solidFill>
              </a:rPr>
              <a:t>(nurses and assistants).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900" b="1">
                <a:solidFill>
                  <a:srgbClr val="CC3300"/>
                </a:solidFill>
              </a:rPr>
              <a:t>8- Responsibility of the hospital authorities lies in the</a:t>
            </a:r>
            <a:r>
              <a:rPr lang="en-US" altLang="en-US" sz="2900" b="1"/>
              <a:t> </a:t>
            </a:r>
            <a:r>
              <a:rPr lang="en-US" altLang="en-US" sz="2900" b="1" i="1">
                <a:solidFill>
                  <a:srgbClr val="0033CC"/>
                </a:solidFill>
              </a:rPr>
              <a:t>selection of nurses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900" b="1">
                <a:solidFill>
                  <a:srgbClr val="CC3300"/>
                </a:solidFill>
              </a:rPr>
              <a:t>9- The responsibility for</a:t>
            </a:r>
            <a:r>
              <a:rPr lang="en-US" altLang="en-US" sz="2900" b="1"/>
              <a:t> </a:t>
            </a:r>
            <a:r>
              <a:rPr lang="en-US" altLang="en-US" sz="2900" b="1" i="1">
                <a:solidFill>
                  <a:srgbClr val="0033CC"/>
                </a:solidFill>
              </a:rPr>
              <a:t>anesthesia</a:t>
            </a:r>
            <a:r>
              <a:rPr lang="en-US" altLang="en-US" sz="2900" b="1"/>
              <a:t> </a:t>
            </a:r>
            <a:r>
              <a:rPr lang="en-US" altLang="en-US" sz="2900" b="1">
                <a:solidFill>
                  <a:srgbClr val="CC3300"/>
                </a:solidFill>
              </a:rPr>
              <a:t>belongs to the anesthetist not the surgeon.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b="1" i="1" u="sng">
                <a:solidFill>
                  <a:srgbClr val="0033CC"/>
                </a:solidFill>
              </a:rPr>
              <a:t>Examples of surgical malpractice: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Q"/>
            </a:pPr>
            <a:r>
              <a:rPr lang="en-US" altLang="en-US" sz="2900" b="1">
                <a:solidFill>
                  <a:srgbClr val="9900CC"/>
                </a:solidFill>
              </a:rPr>
              <a:t>operating on the wrong patient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Q"/>
            </a:pPr>
            <a:r>
              <a:rPr lang="en-US" altLang="en-US" sz="2900" b="1">
                <a:solidFill>
                  <a:srgbClr val="9900CC"/>
                </a:solidFill>
              </a:rPr>
              <a:t>operating on the wrong side: limb, organ</a:t>
            </a:r>
            <a:r>
              <a:rPr lang="en-US" altLang="en-US" sz="2900" b="1">
                <a:solidFill>
                  <a:srgbClr val="9900CC"/>
                </a:solidFill>
                <a:latin typeface="Arial" panose="020B0604020202020204" pitchFamily="34" charset="0"/>
              </a:rPr>
              <a:t>…</a:t>
            </a:r>
            <a:r>
              <a:rPr lang="en-US" altLang="en-US" sz="2900" b="1">
                <a:solidFill>
                  <a:srgbClr val="9900CC"/>
                </a:solidFill>
              </a:rPr>
              <a:t>etc.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Q"/>
            </a:pPr>
            <a:r>
              <a:rPr lang="en-US" altLang="en-US" sz="2900" b="1">
                <a:solidFill>
                  <a:srgbClr val="9900CC"/>
                </a:solidFill>
              </a:rPr>
              <a:t>leaving swabs or instruments in the surgical wound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5FC54826-3759-4FDC-96BA-6E158C849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1350" y="692150"/>
            <a:ext cx="7962900" cy="5832475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600" b="1" i="1" u="sng">
                <a:solidFill>
                  <a:srgbClr val="0033CC"/>
                </a:solidFill>
              </a:rPr>
              <a:t>Examples of orthopedic malpractice: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Q"/>
            </a:pPr>
            <a:r>
              <a:rPr lang="en-US" altLang="en-US" sz="2400" b="1">
                <a:solidFill>
                  <a:srgbClr val="FF0000"/>
                </a:solidFill>
              </a:rPr>
              <a:t>Missed fractures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Q"/>
            </a:pPr>
            <a:r>
              <a:rPr lang="en-US" altLang="en-US" sz="2400" b="1">
                <a:solidFill>
                  <a:srgbClr val="FF0000"/>
                </a:solidFill>
              </a:rPr>
              <a:t>Tissue damage from over tight plaster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altLang="en-US" sz="2400">
              <a:solidFill>
                <a:srgbClr val="9900CC"/>
              </a:solidFill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2600" b="1" i="1" u="sng">
                <a:solidFill>
                  <a:srgbClr val="0033CC"/>
                </a:solidFill>
              </a:rPr>
              <a:t>Examples of obstetrician malpractice: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Q"/>
            </a:pPr>
            <a:r>
              <a:rPr lang="en-US" altLang="en-US" sz="2400" b="1">
                <a:solidFill>
                  <a:srgbClr val="FF0000"/>
                </a:solidFill>
              </a:rPr>
              <a:t>Criminal abortion and complicated therapeutic abortion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Q"/>
            </a:pPr>
            <a:r>
              <a:rPr lang="en-US" altLang="en-US" sz="2400" b="1">
                <a:solidFill>
                  <a:srgbClr val="FF0000"/>
                </a:solidFill>
              </a:rPr>
              <a:t>Birth injuries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Q"/>
            </a:pPr>
            <a:r>
              <a:rPr lang="en-US" altLang="en-US" sz="2400" b="1">
                <a:solidFill>
                  <a:srgbClr val="FF0000"/>
                </a:solidFill>
              </a:rPr>
              <a:t>Brain damage of newborn due to hypoxia from prolonged labor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Q"/>
            </a:pPr>
            <a:r>
              <a:rPr lang="en-US" altLang="en-US" sz="2400" b="1">
                <a:solidFill>
                  <a:srgbClr val="FF0000"/>
                </a:solidFill>
              </a:rPr>
              <a:t>Hysterectomy without being sure of the diagnosis( pregnancy in an old women diagnosed as a mass in the uterus and doing hysterectomy) 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WordArt 4">
            <a:extLst>
              <a:ext uri="{FF2B5EF4-FFF2-40B4-BE49-F238E27FC236}">
                <a16:creationId xmlns:a16="http://schemas.microsoft.com/office/drawing/2014/main" id="{64A701E9-79DC-4E2F-BD85-ADB4ECF406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250" y="2565400"/>
            <a:ext cx="5905500" cy="2232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Anesthetic Malpractice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55C31DB-0459-49B8-8EFC-4C4EC7668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7475"/>
            <a:ext cx="7429500" cy="9350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rgbClr val="0033CC"/>
                </a:solidFill>
              </a:rPr>
              <a:t>Anesthetic malpractice: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FEBED6D-D06E-4437-9871-D8E323400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064500" cy="554355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sz="2800" b="1">
                <a:solidFill>
                  <a:srgbClr val="CC3300"/>
                </a:solidFill>
              </a:rPr>
              <a:t>The anesthetist is responsible for:</a:t>
            </a:r>
            <a:r>
              <a:rPr lang="en-US" altLang="en-US" sz="2800"/>
              <a:t> </a:t>
            </a:r>
            <a:r>
              <a:rPr lang="en-US" altLang="en-US" sz="2800" b="1" i="1">
                <a:solidFill>
                  <a:srgbClr val="FF0000"/>
                </a:solidFill>
              </a:rPr>
              <a:t>preoperative preparation </a:t>
            </a:r>
            <a:r>
              <a:rPr lang="en-US" altLang="en-US" sz="2800" b="1" i="1">
                <a:solidFill>
                  <a:srgbClr val="9900CC"/>
                </a:solidFill>
              </a:rPr>
              <a:t>of the patient, anesthesia during the operation, and follow up in recovery</a:t>
            </a:r>
            <a:r>
              <a:rPr lang="en-US" altLang="en-US" sz="2800" i="1">
                <a:solidFill>
                  <a:srgbClr val="9900CC"/>
                </a:solidFill>
              </a:rPr>
              <a:t>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altLang="en-US" sz="3000" b="1" i="1" u="sng">
                <a:solidFill>
                  <a:srgbClr val="9900CC"/>
                </a:solidFill>
              </a:rPr>
              <a:t>Examples of malpractice</a:t>
            </a:r>
            <a:r>
              <a:rPr lang="en-US" altLang="en-US" sz="3000" b="1" i="1" u="sng">
                <a:solidFill>
                  <a:srgbClr val="CC3300"/>
                </a:solidFill>
              </a:rPr>
              <a:t> include</a:t>
            </a:r>
            <a:r>
              <a:rPr lang="en-US" altLang="en-US" sz="3000" i="1" u="sng">
                <a:solidFill>
                  <a:srgbClr val="CC3300"/>
                </a:solidFill>
              </a:rPr>
              <a:t>: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V"/>
            </a:pPr>
            <a:r>
              <a:rPr lang="en-US" altLang="en-US" sz="2800" b="1">
                <a:solidFill>
                  <a:srgbClr val="FF0000"/>
                </a:solidFill>
              </a:rPr>
              <a:t>Brain damage from allowing hypoxia to occur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V"/>
            </a:pPr>
            <a:r>
              <a:rPr lang="en-US" altLang="en-US" sz="2800" b="1">
                <a:solidFill>
                  <a:srgbClr val="FF0000"/>
                </a:solidFill>
              </a:rPr>
              <a:t>Neurological damage from spinal or epidural injections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V"/>
            </a:pPr>
            <a:r>
              <a:rPr lang="en-US" altLang="en-US" sz="2800" b="1">
                <a:solidFill>
                  <a:srgbClr val="FF0000"/>
                </a:solidFill>
              </a:rPr>
              <a:t>Incorrect or excessive anesthetic agent</a:t>
            </a:r>
          </a:p>
          <a:p>
            <a:pPr algn="l" rtl="0" eaLnBrk="1" hangingPunct="1">
              <a:lnSpc>
                <a:spcPct val="90000"/>
              </a:lnSpc>
              <a:buClr>
                <a:srgbClr val="CC3300"/>
              </a:buClr>
              <a:buFont typeface="Wingdings 2" panose="05020102010507070707" pitchFamily="18" charset="2"/>
              <a:buChar char="V"/>
            </a:pPr>
            <a:r>
              <a:rPr lang="en-US" altLang="en-US" sz="2800" b="1">
                <a:solidFill>
                  <a:srgbClr val="FF0000"/>
                </a:solidFill>
              </a:rPr>
              <a:t>Allowing awareness of pain during anesthesia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37EF2F1-EA76-4312-AD4E-D8901B90B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229600" cy="882650"/>
          </a:xfrm>
        </p:spPr>
        <p:txBody>
          <a:bodyPr/>
          <a:lstStyle/>
          <a:p>
            <a:pPr eaLnBrk="1" hangingPunct="1">
              <a:defRPr/>
            </a:pP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br>
              <a:rPr lang="en-US" sz="4000" b="1">
                <a:solidFill>
                  <a:srgbClr val="0033CC"/>
                </a:solidFill>
              </a:rPr>
            </a:br>
            <a:endParaRPr lang="en-US" sz="4000" b="1">
              <a:solidFill>
                <a:srgbClr val="0033CC"/>
              </a:solidFill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77019C9-C250-4595-B3C8-F0CBDBE8E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1788"/>
            <a:ext cx="8785225" cy="5256212"/>
          </a:xfrm>
        </p:spPr>
        <p:txBody>
          <a:bodyPr/>
          <a:lstStyle/>
          <a:p>
            <a:pPr marL="762000" lvl="1" indent="-304800" algn="l" rtl="0" eaLnBrk="1" hangingPunct="1">
              <a:buFont typeface="Wingdings" pitchFamily="2" charset="2"/>
              <a:buAutoNum type="arabicPeriod"/>
              <a:defRPr/>
            </a:pPr>
            <a:r>
              <a:rPr lang="en-US" altLang="en-US" sz="25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Never guarantee </a:t>
            </a:r>
            <a:r>
              <a:rPr lang="en-US" altLang="en-US" sz="2500" b="1" i="1" dirty="0">
                <a:solidFill>
                  <a:srgbClr val="FF0000"/>
                </a:solidFill>
              </a:rPr>
              <a:t>a cure</a:t>
            </a:r>
          </a:p>
          <a:p>
            <a:pPr marL="762000" lvl="1" indent="-304800" algn="l" rtl="0" eaLnBrk="1" hangingPunct="1">
              <a:buFont typeface="Wingdings" pitchFamily="2" charset="2"/>
              <a:buAutoNum type="arabicPeriod"/>
              <a:defRPr/>
            </a:pPr>
            <a:r>
              <a:rPr lang="en-US" altLang="en-US" sz="2500" b="1" i="1" dirty="0">
                <a:solidFill>
                  <a:srgbClr val="FF0000"/>
                </a:solidFill>
              </a:rPr>
              <a:t>Get the patient</a:t>
            </a:r>
            <a:r>
              <a:rPr lang="en-US" altLang="en-US" sz="2500" b="1" i="1" dirty="0">
                <a:solidFill>
                  <a:srgbClr val="FF0000"/>
                </a:solidFill>
                <a:latin typeface="Arial" charset="0"/>
              </a:rPr>
              <a:t>’</a:t>
            </a:r>
            <a:r>
              <a:rPr lang="en-US" altLang="en-US" sz="2500" b="1" i="1" dirty="0">
                <a:solidFill>
                  <a:srgbClr val="FF0000"/>
                </a:solidFill>
              </a:rPr>
              <a:t>s </a:t>
            </a:r>
            <a:r>
              <a:rPr lang="en-US" altLang="en-US" sz="25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informed consent </a:t>
            </a:r>
            <a:r>
              <a:rPr lang="en-US" altLang="en-US" sz="2500" b="1" i="1" dirty="0">
                <a:solidFill>
                  <a:srgbClr val="FF0000"/>
                </a:solidFill>
              </a:rPr>
              <a:t>for all procedures (at least all surgical procedures)</a:t>
            </a:r>
          </a:p>
          <a:p>
            <a:pPr marL="762000" lvl="1" indent="-304800" algn="l" rtl="0" eaLnBrk="1" hangingPunct="1">
              <a:buFont typeface="Wingdings" pitchFamily="2" charset="2"/>
              <a:buAutoNum type="arabicPeriod"/>
              <a:defRPr/>
            </a:pPr>
            <a:r>
              <a:rPr lang="en-US" altLang="en-US" sz="2500" b="1" i="1" dirty="0">
                <a:solidFill>
                  <a:srgbClr val="FF0000"/>
                </a:solidFill>
              </a:rPr>
              <a:t>When in doubt ask for </a:t>
            </a:r>
            <a:r>
              <a:rPr lang="en-US" altLang="en-US" sz="25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consultations</a:t>
            </a:r>
            <a:r>
              <a:rPr lang="en-US" altLang="en-US" sz="2500" b="1" i="1" dirty="0">
                <a:solidFill>
                  <a:srgbClr val="FF0000"/>
                </a:solidFill>
              </a:rPr>
              <a:t> (consultation protects the patient and protects yourself). </a:t>
            </a:r>
          </a:p>
          <a:p>
            <a:pPr marL="762000" lvl="1" indent="-304800" algn="l" rtl="0" eaLnBrk="1" hangingPunct="1">
              <a:buFont typeface="Wingdings" pitchFamily="2" charset="2"/>
              <a:buAutoNum type="arabicPeriod"/>
              <a:defRPr/>
            </a:pPr>
            <a:r>
              <a:rPr lang="en-US" altLang="en-US" sz="25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Do not criticize </a:t>
            </a:r>
            <a:r>
              <a:rPr lang="en-US" altLang="en-US" sz="2500" b="1" i="1" dirty="0">
                <a:solidFill>
                  <a:srgbClr val="FF0000"/>
                </a:solidFill>
              </a:rPr>
              <a:t>another practitioner</a:t>
            </a:r>
          </a:p>
          <a:p>
            <a:pPr marL="762000" lvl="1" indent="-304800" algn="l" rtl="0" eaLnBrk="1" hangingPunct="1">
              <a:buFont typeface="Wingdings" pitchFamily="2" charset="2"/>
              <a:buAutoNum type="arabicPeriod"/>
              <a:defRPr/>
            </a:pPr>
            <a:r>
              <a:rPr lang="en-US" altLang="en-US" sz="2500" b="1" i="1" dirty="0">
                <a:solidFill>
                  <a:srgbClr val="FF0000"/>
                </a:solidFill>
              </a:rPr>
              <a:t>Do not </a:t>
            </a:r>
            <a:r>
              <a:rPr lang="en-US" altLang="en-US" sz="25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fail</a:t>
            </a:r>
            <a:r>
              <a:rPr lang="en-US" altLang="en-US" sz="2500" b="1" i="1" dirty="0">
                <a:solidFill>
                  <a:srgbClr val="FF0000"/>
                </a:solidFill>
              </a:rPr>
              <a:t> to provide maximum </a:t>
            </a:r>
            <a:r>
              <a:rPr lang="en-US" altLang="en-US" sz="25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care</a:t>
            </a:r>
            <a:r>
              <a:rPr lang="en-US" altLang="en-US" sz="2500" b="1" i="1" dirty="0">
                <a:solidFill>
                  <a:srgbClr val="FF0000"/>
                </a:solidFill>
              </a:rPr>
              <a:t> in the selection of assistants</a:t>
            </a:r>
          </a:p>
          <a:p>
            <a:pPr marL="762000" lvl="1" indent="-304800" algn="l" rtl="0" eaLnBrk="1" hangingPunct="1">
              <a:buFont typeface="Wingdings" pitchFamily="2" charset="2"/>
              <a:buAutoNum type="arabicPeriod"/>
              <a:defRPr/>
            </a:pPr>
            <a:r>
              <a:rPr lang="en-US" altLang="en-US" sz="2500" b="1" i="1" dirty="0">
                <a:solidFill>
                  <a:srgbClr val="FF0000"/>
                </a:solidFill>
              </a:rPr>
              <a:t>Do not base an important diagnosis on a clinical impression, </a:t>
            </a:r>
            <a:r>
              <a:rPr lang="en-US" altLang="en-US" sz="2500" b="1" i="1" dirty="0">
                <a:solidFill>
                  <a:srgbClr val="0099FF"/>
                </a:solidFill>
              </a:rPr>
              <a:t>use available diagnostic aids</a:t>
            </a:r>
          </a:p>
        </p:txBody>
      </p:sp>
      <p:pic>
        <p:nvPicPr>
          <p:cNvPr id="36868" name="Picture 4" descr="J0303430">
            <a:extLst>
              <a:ext uri="{FF2B5EF4-FFF2-40B4-BE49-F238E27FC236}">
                <a16:creationId xmlns:a16="http://schemas.microsoft.com/office/drawing/2014/main" id="{95BFCAC2-1FD1-4AAB-BAC8-DAD699706D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2176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>
            <a:extLst>
              <a:ext uri="{FF2B5EF4-FFF2-40B4-BE49-F238E27FC236}">
                <a16:creationId xmlns:a16="http://schemas.microsoft.com/office/drawing/2014/main" id="{A4DC8E6C-9518-48F8-A6D7-2D174B55C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8913"/>
            <a:ext cx="86756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Legal advises for malpraxis prophylaxis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C2FE3A2-83E0-4A42-A092-86755B1D0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0"/>
            <a:ext cx="8701087" cy="9223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0033CC"/>
                </a:solidFill>
              </a:rPr>
              <a:t>  </a:t>
            </a:r>
            <a:r>
              <a:rPr lang="en-US" sz="3200" b="1" dirty="0">
                <a:solidFill>
                  <a:srgbClr val="0033CC"/>
                </a:solidFill>
              </a:rPr>
              <a:t>Legal advises for </a:t>
            </a:r>
            <a:r>
              <a:rPr lang="en-US" sz="3200" b="1" dirty="0" err="1">
                <a:solidFill>
                  <a:srgbClr val="0033CC"/>
                </a:solidFill>
              </a:rPr>
              <a:t>malpraxis</a:t>
            </a:r>
            <a:r>
              <a:rPr lang="en-US" sz="3200" b="1" dirty="0">
                <a:solidFill>
                  <a:srgbClr val="0033CC"/>
                </a:solidFill>
              </a:rPr>
              <a:t> prophylaxis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1120560-957B-43DC-BC43-85BCD77DF7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8964613" cy="5732462"/>
          </a:xfrm>
        </p:spPr>
        <p:txBody>
          <a:bodyPr/>
          <a:lstStyle/>
          <a:p>
            <a:pPr marL="838200" lvl="1" indent="-381000" algn="l" rtl="0" eaLnBrk="1" hangingPunct="1">
              <a:lnSpc>
                <a:spcPct val="80000"/>
              </a:lnSpc>
              <a:buFontTx/>
              <a:buAutoNum type="arabicPeriod" startAt="7"/>
            </a:pPr>
            <a:r>
              <a:rPr lang="en-US" altLang="en-US" sz="2900" b="1" i="1">
                <a:solidFill>
                  <a:srgbClr val="9900CC"/>
                </a:solidFill>
              </a:rPr>
              <a:t>Keep up with the </a:t>
            </a:r>
            <a:r>
              <a:rPr lang="en-US" altLang="en-US" sz="2900" b="1" i="1">
                <a:solidFill>
                  <a:srgbClr val="FF0000"/>
                </a:solidFill>
              </a:rPr>
              <a:t>advances of medicine.</a:t>
            </a:r>
            <a:r>
              <a:rPr lang="en-US" altLang="en-US" sz="2900" b="1" i="1">
                <a:solidFill>
                  <a:srgbClr val="9900CC"/>
                </a:solidFill>
              </a:rPr>
              <a:t> However do not be too advanced and do not experiment on patients</a:t>
            </a:r>
          </a:p>
          <a:p>
            <a:pPr marL="838200" lvl="1" indent="-381000" algn="l" rtl="0" eaLnBrk="1" hangingPunct="1">
              <a:lnSpc>
                <a:spcPct val="80000"/>
              </a:lnSpc>
              <a:buFontTx/>
              <a:buAutoNum type="arabicPeriod" startAt="7"/>
            </a:pPr>
            <a:r>
              <a:rPr lang="en-US" altLang="en-US" sz="2900" b="1" i="1">
                <a:solidFill>
                  <a:srgbClr val="9900CC"/>
                </a:solidFill>
              </a:rPr>
              <a:t>Do not, in absence of emergency, perform any surgery without an </a:t>
            </a:r>
            <a:r>
              <a:rPr lang="en-US" altLang="en-US" sz="2900" b="1" i="1">
                <a:solidFill>
                  <a:srgbClr val="FF0000"/>
                </a:solidFill>
              </a:rPr>
              <a:t>informed consent</a:t>
            </a:r>
          </a:p>
          <a:p>
            <a:pPr marL="838200" lvl="1" indent="-381000" algn="l" rtl="0" eaLnBrk="1" hangingPunct="1">
              <a:lnSpc>
                <a:spcPct val="80000"/>
              </a:lnSpc>
              <a:buFontTx/>
              <a:buAutoNum type="arabicPeriod" startAt="7"/>
            </a:pPr>
            <a:r>
              <a:rPr lang="en-US" altLang="en-US" sz="2900" b="1" i="1">
                <a:solidFill>
                  <a:srgbClr val="9900CC"/>
                </a:solidFill>
              </a:rPr>
              <a:t>Good housekeeping: keep good medical </a:t>
            </a:r>
            <a:r>
              <a:rPr lang="en-US" altLang="en-US" sz="2900" b="1" i="1">
                <a:solidFill>
                  <a:srgbClr val="FF0000"/>
                </a:solidFill>
              </a:rPr>
              <a:t>records</a:t>
            </a:r>
            <a:r>
              <a:rPr lang="en-US" altLang="en-US" sz="2900" b="1" i="1">
                <a:solidFill>
                  <a:srgbClr val="9900CC"/>
                </a:solidFill>
              </a:rPr>
              <a:t>, full and accurate. Keep results of all tests performed on the patient.</a:t>
            </a:r>
          </a:p>
          <a:p>
            <a:pPr marL="457200" indent="-457200" algn="l" rtl="0" eaLnBrk="1" hangingPunct="1">
              <a:lnSpc>
                <a:spcPct val="80000"/>
              </a:lnSpc>
            </a:pPr>
            <a:r>
              <a:rPr lang="en-US" altLang="en-US" sz="2500" b="1" i="1">
                <a:solidFill>
                  <a:srgbClr val="CC3300"/>
                </a:solidFill>
              </a:rPr>
              <a:t>Records are </a:t>
            </a:r>
            <a:r>
              <a:rPr lang="en-US" altLang="en-US" sz="2500" b="1" i="1">
                <a:solidFill>
                  <a:srgbClr val="CC3300"/>
                </a:solidFill>
                <a:latin typeface="Arial" panose="020B0604020202020204" pitchFamily="34" charset="0"/>
              </a:rPr>
              <a:t>“</a:t>
            </a:r>
            <a:r>
              <a:rPr lang="en-US" altLang="en-US" sz="2500" b="1" i="1">
                <a:solidFill>
                  <a:srgbClr val="CC3300"/>
                </a:solidFill>
              </a:rPr>
              <a:t>witnesses whose memories never die</a:t>
            </a:r>
            <a:r>
              <a:rPr lang="en-US" altLang="en-US" sz="2500" b="1" i="1">
                <a:solidFill>
                  <a:srgbClr val="CC3300"/>
                </a:solidFill>
                <a:latin typeface="Arial" panose="020B0604020202020204" pitchFamily="34" charset="0"/>
              </a:rPr>
              <a:t>”</a:t>
            </a:r>
            <a:r>
              <a:rPr lang="en-US" altLang="en-US" sz="2500" b="1" i="1">
                <a:solidFill>
                  <a:srgbClr val="CC3300"/>
                </a:solidFill>
              </a:rPr>
              <a:t>. In the defense of malpractice suits, bad records hurt as much as good records help.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altLang="en-US" sz="2500" i="1">
              <a:solidFill>
                <a:srgbClr val="CC3300"/>
              </a:solidFill>
            </a:endParaRPr>
          </a:p>
        </p:txBody>
      </p:sp>
      <p:pic>
        <p:nvPicPr>
          <p:cNvPr id="37892" name="Picture 4" descr="J0303430">
            <a:extLst>
              <a:ext uri="{FF2B5EF4-FFF2-40B4-BE49-F238E27FC236}">
                <a16:creationId xmlns:a16="http://schemas.microsoft.com/office/drawing/2014/main" id="{6CCC53EF-1F15-4D27-A1AE-7C8EF363BE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12176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C1D83CB9-3E46-4D88-9947-A8775E072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43888" cy="9080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i="1" dirty="0">
                <a:solidFill>
                  <a:srgbClr val="0033CC"/>
                </a:solidFill>
              </a:rPr>
              <a:t>Problems in</a:t>
            </a:r>
            <a:r>
              <a:rPr lang="en-US" sz="4000" b="1" dirty="0">
                <a:solidFill>
                  <a:srgbClr val="0033CC"/>
                </a:solidFill>
              </a:rPr>
              <a:t> MALPRACTICE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F91F991-A31B-4C7C-8AA0-4D1DBFB9E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229600" cy="4852988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altLang="en-US" sz="2800" b="1">
                <a:solidFill>
                  <a:srgbClr val="CC3300"/>
                </a:solidFill>
              </a:rPr>
              <a:t>An anesthesiologist ran out of oxygen before the operation was completed, causing the patient to suffer a fatal cardiac arrest.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/>
              <a:t>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en-US" sz="2400" b="1" i="1">
                <a:solidFill>
                  <a:srgbClr val="9900CC"/>
                </a:solidFill>
              </a:rPr>
              <a:t>Is this a case of malpractice or negligence?</a:t>
            </a:r>
            <a:endParaRPr lang="en-US" altLang="en-US" sz="2400" b="1">
              <a:solidFill>
                <a:srgbClr val="9900CC"/>
              </a:solidFill>
            </a:endParaRP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en-US" sz="2400" b="1" i="1">
                <a:solidFill>
                  <a:srgbClr val="9900CC"/>
                </a:solidFill>
              </a:rPr>
              <a:t>What are the responsibilities of the anesthetist?</a:t>
            </a:r>
            <a:endParaRPr lang="en-US" altLang="en-US" sz="2400" b="1">
              <a:solidFill>
                <a:srgbClr val="9900CC"/>
              </a:solidFill>
            </a:endParaRP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en-US" sz="2400" b="1" i="1">
                <a:solidFill>
                  <a:srgbClr val="9900CC"/>
                </a:solidFill>
              </a:rPr>
              <a:t>Do you think this case should be presented in a civil or criminal court?</a:t>
            </a:r>
            <a:endParaRPr lang="en-US" altLang="en-US" sz="2400" b="1">
              <a:solidFill>
                <a:srgbClr val="9900CC"/>
              </a:solidFill>
            </a:endParaRP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en-US" sz="2400" b="1" i="1">
                <a:solidFill>
                  <a:srgbClr val="9900CC"/>
                </a:solidFill>
              </a:rPr>
              <a:t>What are the possible forms of punishment that the doctor would undergo?</a:t>
            </a:r>
            <a:endParaRPr lang="en-US" altLang="en-US" sz="2400" b="1">
              <a:solidFill>
                <a:srgbClr val="9900CC"/>
              </a:solidFill>
            </a:endParaRPr>
          </a:p>
          <a:p>
            <a:pPr algn="l" rtl="0" eaLnBrk="1" hangingPunct="1">
              <a:lnSpc>
                <a:spcPct val="80000"/>
              </a:lnSpc>
            </a:pPr>
            <a:endParaRPr lang="en-US" altLang="en-US" sz="2800">
              <a:solidFill>
                <a:srgbClr val="9900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AD971E20-5754-4F8B-8E20-8C2CD9EB61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9238" y="260350"/>
            <a:ext cx="8893175" cy="6597650"/>
          </a:xfrm>
        </p:spPr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400" b="1" i="1">
                <a:solidFill>
                  <a:srgbClr val="FF3300"/>
                </a:solidFill>
              </a:rPr>
              <a:t>Is this a case of malpractice or negligence?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………</a:t>
            </a:r>
            <a:r>
              <a:rPr lang="en-US" altLang="en-US" sz="2200" i="1">
                <a:solidFill>
                  <a:srgbClr val="0033CC"/>
                </a:solidFill>
              </a:rPr>
              <a:t>both negligence and a major form of anesthetic malpractice</a:t>
            </a:r>
            <a:r>
              <a:rPr lang="en-US" altLang="en-US" sz="2200" i="1">
                <a:solidFill>
                  <a:srgbClr val="0033CC"/>
                </a:solidFill>
                <a:latin typeface="Arial" panose="020B0604020202020204" pitchFamily="34" charset="0"/>
              </a:rPr>
              <a:t>…………………………………………………</a:t>
            </a:r>
            <a:r>
              <a:rPr lang="en-US" altLang="en-US" sz="2200" i="1">
                <a:solidFill>
                  <a:srgbClr val="0033CC"/>
                </a:solidFill>
              </a:rPr>
              <a:t>.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400" b="1" i="1">
                <a:solidFill>
                  <a:srgbClr val="FF3300"/>
                </a:solidFill>
              </a:rPr>
              <a:t>What are the responsibilities of the anesthetist?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 sz="2400" b="1" i="1"/>
              <a:t>-</a:t>
            </a:r>
            <a:r>
              <a:rPr lang="en-US" altLang="en-US" sz="2200" b="1" i="1">
                <a:solidFill>
                  <a:srgbClr val="0033CC"/>
                </a:solidFill>
              </a:rPr>
              <a:t>The anesthetist is responsible for: 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 sz="2200" b="1" i="1">
                <a:solidFill>
                  <a:srgbClr val="0033CC"/>
                </a:solidFill>
              </a:rPr>
              <a:t>-Preoperative preparation of the patient, 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 sz="2200" b="1" i="1">
                <a:solidFill>
                  <a:srgbClr val="0033CC"/>
                </a:solidFill>
              </a:rPr>
              <a:t>-Anesthesia during the operation, 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 sz="2200" b="1" i="1">
                <a:solidFill>
                  <a:srgbClr val="0033CC"/>
                </a:solidFill>
              </a:rPr>
              <a:t>-Follow up in recovery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400" b="1" i="1">
                <a:solidFill>
                  <a:srgbClr val="FF3300"/>
                </a:solidFill>
              </a:rPr>
              <a:t>Do you think this case should be presented in a civil or criminal court? Why?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……</a:t>
            </a:r>
            <a:r>
              <a:rPr lang="en-US" altLang="en-US" sz="2200" b="1" i="1">
                <a:solidFill>
                  <a:srgbClr val="0033CC"/>
                </a:solidFill>
              </a:rPr>
              <a:t>criminal court, this is considered an objective mistake which proves gross ignorance and negligence on part of the anesthetist as he should have checked his instruments before operation</a:t>
            </a:r>
            <a:r>
              <a:rPr lang="en-US" altLang="en-US" sz="2200" b="1" i="1">
                <a:solidFill>
                  <a:srgbClr val="0033CC"/>
                </a:solidFill>
                <a:latin typeface="Arial" panose="020B0604020202020204" pitchFamily="34" charset="0"/>
              </a:rPr>
              <a:t>………………………………</a:t>
            </a:r>
            <a:r>
              <a:rPr lang="en-US" altLang="en-US" sz="2200" b="1" i="1">
                <a:solidFill>
                  <a:srgbClr val="0033CC"/>
                </a:solidFill>
              </a:rPr>
              <a:t>.</a:t>
            </a:r>
          </a:p>
          <a:p>
            <a:pPr marL="609600" indent="-609600" algn="l" rtl="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 sz="2400" b="1" i="1">
                <a:solidFill>
                  <a:srgbClr val="FF3300"/>
                </a:solidFill>
              </a:rPr>
              <a:t>What are the possible forms of punishment that the doctor would undergo?</a:t>
            </a:r>
            <a:endParaRPr lang="ar-EG" altLang="en-US" sz="2400" b="1" i="1">
              <a:solidFill>
                <a:srgbClr val="FF3300"/>
              </a:solidFill>
            </a:endParaRPr>
          </a:p>
          <a:p>
            <a:pPr marL="609600" indent="-609600" algn="l" rtl="0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………</a:t>
            </a:r>
            <a:r>
              <a:rPr lang="en-US" altLang="en-US" sz="2200" b="1" i="1">
                <a:solidFill>
                  <a:srgbClr val="0033CC"/>
                </a:solidFill>
              </a:rPr>
              <a:t>criminal prosecution usually means a jail sentence (which could be carried out or not) and erasure from the medical syndicate</a:t>
            </a:r>
            <a:r>
              <a:rPr lang="en-US" altLang="en-US" sz="2400" b="1">
                <a:solidFill>
                  <a:srgbClr val="0033CC"/>
                </a:solidFill>
              </a:rPr>
              <a:t> 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79F8FEFD-4370-48D7-AD79-BD443C443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0350"/>
            <a:ext cx="7993063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algn="r" rtl="1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</a:rPr>
              <a:t>A patient who underwent surgery for the repair of a pilonidal  cyst under epidural anesthesia ended up with permanent uncontrolled movement of the lower extremities. </a:t>
            </a:r>
            <a:endParaRPr lang="en-US" altLang="en-US" sz="2800" i="1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 lvl="1" algn="l" rtl="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b="1" i="1">
                <a:solidFill>
                  <a:srgbClr val="CC3300"/>
                </a:solidFill>
                <a:latin typeface="Arial" panose="020B0604020202020204" pitchFamily="34" charset="0"/>
              </a:rPr>
              <a:t>Is this a case of malpractice?</a:t>
            </a:r>
          </a:p>
          <a:p>
            <a:pPr lvl="1" algn="l" rtl="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b="1" i="1">
                <a:solidFill>
                  <a:srgbClr val="CC3300"/>
                </a:solidFill>
                <a:latin typeface="Arial" panose="020B0604020202020204" pitchFamily="34" charset="0"/>
              </a:rPr>
              <a:t>If so, what is the type of malpractice in this case?</a:t>
            </a:r>
          </a:p>
          <a:p>
            <a:pPr lvl="1" algn="l" rtl="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b="1" i="1">
                <a:solidFill>
                  <a:srgbClr val="CC3300"/>
                </a:solidFill>
                <a:latin typeface="Arial" panose="020B0604020202020204" pitchFamily="34" charset="0"/>
              </a:rPr>
              <a:t>Should the patient receive financial compensation?</a:t>
            </a:r>
          </a:p>
          <a:p>
            <a:pPr lvl="1" algn="l" rtl="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b="1" i="1">
                <a:solidFill>
                  <a:srgbClr val="CC3300"/>
                </a:solidFill>
                <a:latin typeface="Arial" panose="020B0604020202020204" pitchFamily="34" charset="0"/>
              </a:rPr>
              <a:t>Knowing that this patient was a well known athlete; would this make any difference in the value of compensation?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9A503ECE-D3AB-4FD2-A3F8-B1BE825BA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351837" cy="5832475"/>
          </a:xfrm>
        </p:spPr>
        <p:txBody>
          <a:bodyPr/>
          <a:lstStyle/>
          <a:p>
            <a:pPr algn="l" eaLnBrk="1" hangingPunct="1"/>
            <a:r>
              <a:rPr lang="en-US" altLang="en-US" b="1">
                <a:solidFill>
                  <a:srgbClr val="0033CC"/>
                </a:solidFill>
              </a:rPr>
              <a:t>When a medical practitioner undertakes the care of a patient, he enters into implied contract to treat the patient with </a:t>
            </a:r>
            <a:r>
              <a:rPr lang="en-US" altLang="en-US" b="1">
                <a:solidFill>
                  <a:srgbClr val="FF0000"/>
                </a:solidFill>
              </a:rPr>
              <a:t>reasonable skill and care. </a:t>
            </a:r>
          </a:p>
          <a:p>
            <a:pPr algn="l" eaLnBrk="1" hangingPunct="1">
              <a:buFontTx/>
              <a:buNone/>
            </a:pPr>
            <a:r>
              <a:rPr lang="en-US" altLang="en-US" sz="4000">
                <a:solidFill>
                  <a:srgbClr val="CC3300"/>
                </a:solidFill>
              </a:rPr>
              <a:t>So</a:t>
            </a:r>
          </a:p>
          <a:p>
            <a:pPr algn="l" eaLnBrk="1" hangingPunct="1">
              <a:buFontTx/>
              <a:buNone/>
            </a:pPr>
            <a:r>
              <a:rPr lang="en-US" altLang="en-US" b="1">
                <a:solidFill>
                  <a:srgbClr val="0033CC"/>
                </a:solidFill>
              </a:rPr>
              <a:t>There is a</a:t>
            </a:r>
            <a:r>
              <a:rPr lang="en-US" altLang="en-US" b="1" i="1">
                <a:solidFill>
                  <a:srgbClr val="0033CC"/>
                </a:solidFill>
              </a:rPr>
              <a:t> commitment</a:t>
            </a:r>
            <a:r>
              <a:rPr lang="en-US" altLang="en-US" b="1">
                <a:solidFill>
                  <a:srgbClr val="0033CC"/>
                </a:solidFill>
              </a:rPr>
              <a:t> by the physician to do his best of knowledge and skills for the benefit of the patient.</a:t>
            </a:r>
            <a:endParaRPr lang="en-US" altLang="en-US" b="1" i="1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A9844565-C881-4037-B8DC-3FC9B0621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5832475"/>
          </a:xfrm>
        </p:spPr>
        <p:txBody>
          <a:bodyPr/>
          <a:lstStyle/>
          <a:p>
            <a:pPr marL="609600" indent="-609600" algn="l" rtl="0" eaLnBrk="1" hangingPunct="1">
              <a:lnSpc>
                <a:spcPct val="80000"/>
              </a:lnSpc>
            </a:pPr>
            <a:r>
              <a:rPr lang="en-US" altLang="en-US" sz="2800" b="1" i="1">
                <a:solidFill>
                  <a:srgbClr val="FF3300"/>
                </a:solidFill>
              </a:rPr>
              <a:t>Is this a case of malpractice?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i="1"/>
              <a:t>	</a:t>
            </a:r>
            <a:r>
              <a:rPr lang="en-US" altLang="en-US" sz="2800" b="1" i="1">
                <a:solidFill>
                  <a:srgbClr val="0033CC"/>
                </a:solidFill>
                <a:latin typeface="Arial" panose="020B0604020202020204" pitchFamily="34" charset="0"/>
              </a:rPr>
              <a:t>…………</a:t>
            </a:r>
            <a:r>
              <a:rPr lang="en-US" altLang="en-US" sz="2800" b="1" i="1">
                <a:solidFill>
                  <a:srgbClr val="0033CC"/>
                </a:solidFill>
              </a:rPr>
              <a:t>yes</a:t>
            </a:r>
            <a:r>
              <a:rPr lang="en-US" altLang="en-US" sz="2800" b="1" i="1">
                <a:solidFill>
                  <a:srgbClr val="0033CC"/>
                </a:solidFill>
                <a:latin typeface="Arial" panose="020B0604020202020204" pitchFamily="34" charset="0"/>
              </a:rPr>
              <a:t>………………………………………………</a:t>
            </a:r>
            <a:r>
              <a:rPr lang="en-US" altLang="en-US" sz="2800" b="1" i="1">
                <a:solidFill>
                  <a:srgbClr val="0033CC"/>
                </a:solidFill>
              </a:rPr>
              <a:t>..</a:t>
            </a:r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altLang="en-US" sz="2800" b="1" i="1">
                <a:solidFill>
                  <a:srgbClr val="FF3300"/>
                </a:solidFill>
              </a:rPr>
              <a:t>If so, what is the type of malpractice in this case?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i="1"/>
              <a:t>	</a:t>
            </a:r>
            <a:r>
              <a:rPr lang="en-US" altLang="en-US" sz="2800" b="1" i="1">
                <a:solidFill>
                  <a:srgbClr val="0033CC"/>
                </a:solidFill>
                <a:latin typeface="Arial" panose="020B0604020202020204" pitchFamily="34" charset="0"/>
              </a:rPr>
              <a:t>…………</a:t>
            </a:r>
            <a:r>
              <a:rPr lang="en-US" altLang="en-US" sz="2800" b="1" i="1">
                <a:solidFill>
                  <a:srgbClr val="0033CC"/>
                </a:solidFill>
              </a:rPr>
              <a:t>anesthetic  malpractice</a:t>
            </a:r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altLang="en-US" sz="2400" b="1" i="1">
                <a:solidFill>
                  <a:srgbClr val="FF3300"/>
                </a:solidFill>
              </a:rPr>
              <a:t>Should the patient receive financial compensation?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i="1"/>
              <a:t>	</a:t>
            </a:r>
            <a:r>
              <a:rPr lang="en-US" altLang="en-US" sz="2800" b="1" i="1">
                <a:solidFill>
                  <a:srgbClr val="0033CC"/>
                </a:solidFill>
                <a:latin typeface="Arial" panose="020B0604020202020204" pitchFamily="34" charset="0"/>
              </a:rPr>
              <a:t>…………</a:t>
            </a:r>
            <a:r>
              <a:rPr lang="en-US" altLang="en-US" sz="2800" b="1" i="1">
                <a:solidFill>
                  <a:srgbClr val="0033CC"/>
                </a:solidFill>
              </a:rPr>
              <a:t>yes</a:t>
            </a:r>
            <a:r>
              <a:rPr lang="en-US" altLang="en-US" sz="2800" b="1" i="1">
                <a:solidFill>
                  <a:srgbClr val="0033CC"/>
                </a:solidFill>
                <a:latin typeface="Arial" panose="020B0604020202020204" pitchFamily="34" charset="0"/>
              </a:rPr>
              <a:t>………………………………………………</a:t>
            </a:r>
            <a:r>
              <a:rPr lang="en-US" altLang="en-US" sz="2800" b="1" i="1">
                <a:solidFill>
                  <a:srgbClr val="0033CC"/>
                </a:solidFill>
              </a:rPr>
              <a:t>..</a:t>
            </a:r>
          </a:p>
          <a:p>
            <a:pPr marL="609600" indent="-609600" algn="l" rtl="0" eaLnBrk="1" hangingPunct="1">
              <a:lnSpc>
                <a:spcPct val="80000"/>
              </a:lnSpc>
            </a:pPr>
            <a:r>
              <a:rPr lang="en-US" altLang="en-US" sz="2800" b="1" i="1">
                <a:solidFill>
                  <a:srgbClr val="FF3300"/>
                </a:solidFill>
              </a:rPr>
              <a:t>Knowing that this patient was a well known athlete; would this make any difference in the value of compensation?</a:t>
            </a:r>
          </a:p>
          <a:p>
            <a:pPr marL="609600" indent="-609600" algn="l" rtl="0" eaLnBrk="1" hangingPunct="1">
              <a:lnSpc>
                <a:spcPct val="80000"/>
              </a:lnSpc>
              <a:buFontTx/>
              <a:buNone/>
            </a:pPr>
            <a:r>
              <a:rPr lang="en-US" altLang="en-US" sz="2800" b="1" i="1"/>
              <a:t>	</a:t>
            </a:r>
            <a:r>
              <a:rPr lang="en-US" altLang="en-US" sz="2800" b="1" i="1">
                <a:solidFill>
                  <a:srgbClr val="0033CC"/>
                </a:solidFill>
                <a:latin typeface="Arial" panose="020B0604020202020204" pitchFamily="34" charset="0"/>
              </a:rPr>
              <a:t>………</a:t>
            </a:r>
            <a:r>
              <a:rPr lang="en-US" altLang="en-US" sz="2800" b="1" i="1">
                <a:solidFill>
                  <a:srgbClr val="0033CC"/>
                </a:solidFill>
              </a:rPr>
              <a:t>more compensation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4322DDCF-D99C-4BD5-968A-912C26795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8" y="3587750"/>
            <a:ext cx="7294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r" rtl="1" eaLnBrk="0" hangingPunct="0">
              <a:spcBef>
                <a:spcPct val="20000"/>
              </a:spcBef>
              <a:buChar char="•"/>
              <a:tabLst>
                <a:tab pos="914400" algn="l"/>
              </a:tabLst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 eaLnBrk="0" hangingPunct="0">
              <a:spcBef>
                <a:spcPct val="20000"/>
              </a:spcBef>
              <a:buChar char="–"/>
              <a:tabLst>
                <a:tab pos="914400" algn="l"/>
              </a:tabLst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 eaLnBrk="0" hangingPunct="0">
              <a:spcBef>
                <a:spcPct val="20000"/>
              </a:spcBef>
              <a:buChar char="•"/>
              <a:tabLst>
                <a:tab pos="914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 eaLnBrk="0" hangingPunct="0">
              <a:spcBef>
                <a:spcPct val="20000"/>
              </a:spcBef>
              <a:buChar char="–"/>
              <a:tabLst>
                <a:tab pos="9144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 eaLnBrk="0" hangingPunct="0">
              <a:spcBef>
                <a:spcPct val="20000"/>
              </a:spcBef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914400" algn="l"/>
              </a:tabLst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endParaRPr lang="en-GB" altLang="en-U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WordArt 4">
            <a:extLst>
              <a:ext uri="{FF2B5EF4-FFF2-40B4-BE49-F238E27FC236}">
                <a16:creationId xmlns:a16="http://schemas.microsoft.com/office/drawing/2014/main" id="{81606AFC-E9B5-4B7D-AC1D-F846E67682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67175" y="5084763"/>
            <a:ext cx="5113338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 panose="02040502050405020303" pitchFamily="18" charset="0"/>
              </a:rPr>
              <a:t>Thank You</a:t>
            </a:r>
          </a:p>
        </p:txBody>
      </p:sp>
      <p:pic>
        <p:nvPicPr>
          <p:cNvPr id="43011" name="Picture 4" descr="'Anyway, to make a long story short, the medical examiner who performed your autopsy was fired.'">
            <a:extLst>
              <a:ext uri="{FF2B5EF4-FFF2-40B4-BE49-F238E27FC236}">
                <a16:creationId xmlns:a16="http://schemas.microsoft.com/office/drawing/2014/main" id="{A88A2522-4675-4D8F-A7B6-BE93EB72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88931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1F411-A2B3-464A-AB8E-8A660A6B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FF0000"/>
                </a:solidFill>
              </a:rPr>
              <a:t>Malpractice</a:t>
            </a:r>
          </a:p>
        </p:txBody>
      </p:sp>
      <p:pic>
        <p:nvPicPr>
          <p:cNvPr id="15363" name="Content Placeholder 3" descr="Medical lawsuits.">
            <a:extLst>
              <a:ext uri="{FF2B5EF4-FFF2-40B4-BE49-F238E27FC236}">
                <a16:creationId xmlns:a16="http://schemas.microsoft.com/office/drawing/2014/main" id="{86CB15B4-BDD2-4C2C-AF9E-F8A10FD29CF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41438"/>
            <a:ext cx="8424862" cy="5400675"/>
          </a:xfrm>
        </p:spPr>
      </p:pic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DAFC95A-6E1B-4FC1-8921-9CEEE8B095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569325" cy="6524625"/>
          </a:xfrm>
        </p:spPr>
        <p:txBody>
          <a:bodyPr/>
          <a:lstStyle/>
          <a:p>
            <a:pPr algn="l" rtl="0" eaLnBrk="1" hangingPunct="1"/>
            <a:r>
              <a:rPr lang="en-US" altLang="en-US" b="1" i="1">
                <a:solidFill>
                  <a:srgbClr val="CC3300"/>
                </a:solidFill>
              </a:rPr>
              <a:t>Malpractice</a:t>
            </a:r>
            <a:r>
              <a:rPr lang="en-US" altLang="en-US" b="1" i="1"/>
              <a:t> </a:t>
            </a:r>
            <a:r>
              <a:rPr lang="en-US" altLang="en-US" b="1">
                <a:solidFill>
                  <a:srgbClr val="0033CC"/>
                </a:solidFill>
              </a:rPr>
              <a:t>(malpraxis) is defined as the </a:t>
            </a:r>
            <a:r>
              <a:rPr lang="en-US" altLang="en-US" b="1">
                <a:solidFill>
                  <a:srgbClr val="FF0000"/>
                </a:solidFill>
              </a:rPr>
              <a:t>absence</a:t>
            </a:r>
            <a:r>
              <a:rPr lang="en-US" altLang="en-US" b="1">
                <a:solidFill>
                  <a:srgbClr val="0033CC"/>
                </a:solidFill>
              </a:rPr>
              <a:t> of a reasonable degree of </a:t>
            </a:r>
            <a:r>
              <a:rPr lang="en-US" altLang="en-US" b="1">
                <a:solidFill>
                  <a:srgbClr val="FF0000"/>
                </a:solidFill>
              </a:rPr>
              <a:t>skill and attention </a:t>
            </a:r>
            <a:r>
              <a:rPr lang="en-US" altLang="en-US" b="1">
                <a:solidFill>
                  <a:srgbClr val="0033CC"/>
                </a:solidFill>
              </a:rPr>
              <a:t>on the part of the attending practitioner whereby the </a:t>
            </a:r>
            <a:r>
              <a:rPr lang="en-US" altLang="en-US" b="1">
                <a:solidFill>
                  <a:srgbClr val="FF0000"/>
                </a:solidFill>
              </a:rPr>
              <a:t>health</a:t>
            </a:r>
            <a:r>
              <a:rPr lang="en-US" altLang="en-US" b="1">
                <a:solidFill>
                  <a:srgbClr val="0033CC"/>
                </a:solidFill>
              </a:rPr>
              <a:t> of the patient is </a:t>
            </a:r>
            <a:r>
              <a:rPr lang="en-US" altLang="en-US" b="1">
                <a:solidFill>
                  <a:srgbClr val="FF0000"/>
                </a:solidFill>
              </a:rPr>
              <a:t>endangered</a:t>
            </a:r>
            <a:r>
              <a:rPr lang="en-US" altLang="en-US" b="1">
                <a:solidFill>
                  <a:srgbClr val="0033CC"/>
                </a:solidFill>
              </a:rPr>
              <a:t>.</a:t>
            </a:r>
          </a:p>
          <a:p>
            <a:pPr algn="l" rtl="0" eaLnBrk="1" hangingPunct="1"/>
            <a:r>
              <a:rPr lang="en-US" altLang="en-US" b="1" i="1">
                <a:solidFill>
                  <a:srgbClr val="CC3300"/>
                </a:solidFill>
              </a:rPr>
              <a:t>Negligence</a:t>
            </a:r>
            <a:r>
              <a:rPr lang="en-US" altLang="en-US" b="1" i="1">
                <a:solidFill>
                  <a:srgbClr val="FFCC00"/>
                </a:solidFill>
              </a:rPr>
              <a:t> </a:t>
            </a:r>
            <a:r>
              <a:rPr lang="en-US" altLang="en-US" b="1" i="1">
                <a:solidFill>
                  <a:srgbClr val="0033CC"/>
                </a:solidFill>
              </a:rPr>
              <a:t>unproductive of damage will not give the right to an action, but negligence causing damage will do. </a:t>
            </a:r>
            <a:r>
              <a:rPr lang="en-US" altLang="en-US" b="1">
                <a:solidFill>
                  <a:srgbClr val="0033CC"/>
                </a:solidFill>
              </a:rPr>
              <a:t>If there is any doubt of</a:t>
            </a:r>
            <a:r>
              <a:rPr lang="en-US" altLang="en-US" b="1"/>
              <a:t> </a:t>
            </a:r>
            <a:r>
              <a:rPr lang="en-US" altLang="en-US" b="1" i="1">
                <a:solidFill>
                  <a:srgbClr val="FF0000"/>
                </a:solidFill>
              </a:rPr>
              <a:t>negligence</a:t>
            </a:r>
            <a:r>
              <a:rPr lang="en-US" altLang="en-US" b="1">
                <a:solidFill>
                  <a:srgbClr val="0033CC"/>
                </a:solidFill>
              </a:rPr>
              <a:t>, the patient can </a:t>
            </a:r>
            <a:r>
              <a:rPr lang="en-US" altLang="en-US" b="1">
                <a:solidFill>
                  <a:srgbClr val="FF0000"/>
                </a:solidFill>
              </a:rPr>
              <a:t>sue</a:t>
            </a:r>
            <a:r>
              <a:rPr lang="en-US" altLang="en-US" b="1">
                <a:solidFill>
                  <a:srgbClr val="0033CC"/>
                </a:solidFill>
              </a:rPr>
              <a:t> the physician for malpractice.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F9975572-9699-4119-8576-D81A6E0B7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620713"/>
            <a:ext cx="8064500" cy="5903912"/>
          </a:xfrm>
        </p:spPr>
        <p:txBody>
          <a:bodyPr/>
          <a:lstStyle/>
          <a:p>
            <a:pPr algn="l" rtl="0" eaLnBrk="1" hangingPunct="1"/>
            <a:r>
              <a:rPr lang="en-US" altLang="en-US" sz="2800" b="1" i="1">
                <a:solidFill>
                  <a:srgbClr val="CC3300"/>
                </a:solidFill>
              </a:rPr>
              <a:t>Negligence </a:t>
            </a:r>
            <a:r>
              <a:rPr lang="en-US" altLang="en-US" sz="2800" b="1">
                <a:solidFill>
                  <a:srgbClr val="0033CC"/>
                </a:solidFill>
              </a:rPr>
              <a:t>may be defined as the omission to do something which a reasonable man would do, or doing something which a reasonable man would not do( </a:t>
            </a:r>
            <a:r>
              <a:rPr lang="en-US" altLang="en-US" sz="2800" b="1">
                <a:solidFill>
                  <a:srgbClr val="FF0000"/>
                </a:solidFill>
              </a:rPr>
              <a:t>act of omission or commission</a:t>
            </a:r>
            <a:r>
              <a:rPr lang="en-US" altLang="en-US" sz="2800" b="1">
                <a:solidFill>
                  <a:srgbClr val="0033CC"/>
                </a:solidFill>
              </a:rPr>
              <a:t>) .</a:t>
            </a:r>
          </a:p>
          <a:p>
            <a:pPr algn="l" rtl="0" eaLnBrk="1" hangingPunct="1"/>
            <a:r>
              <a:rPr lang="en-US" altLang="en-US" sz="2800" b="1">
                <a:solidFill>
                  <a:srgbClr val="0033CC"/>
                </a:solidFill>
              </a:rPr>
              <a:t>When a patient can prove that he has suffered harm as a result of a physician</a:t>
            </a: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</a:rPr>
              <a:t>’</a:t>
            </a:r>
            <a:r>
              <a:rPr lang="en-US" altLang="en-US" sz="2800" b="1">
                <a:solidFill>
                  <a:srgbClr val="0033CC"/>
                </a:solidFill>
              </a:rPr>
              <a:t>s failure to provide a reasonable standard of care, which any ordinary physician in his position would take, he has the right to receive </a:t>
            </a:r>
            <a:r>
              <a:rPr lang="en-US" altLang="en-US" sz="2800" b="1" i="1">
                <a:solidFill>
                  <a:srgbClr val="FF0000"/>
                </a:solidFill>
              </a:rPr>
              <a:t>financial compensation</a:t>
            </a:r>
            <a:r>
              <a:rPr lang="en-US" altLang="en-US" sz="2800" b="1">
                <a:solidFill>
                  <a:srgbClr val="FF0000"/>
                </a:solidFill>
              </a:rPr>
              <a:t>. 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54C23265-2456-4887-A083-B195ED1D6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064500" cy="4178300"/>
          </a:xfrm>
        </p:spPr>
        <p:txBody>
          <a:bodyPr/>
          <a:lstStyle/>
          <a:p>
            <a:pPr algn="l" rtl="0" eaLnBrk="1" hangingPunct="1"/>
            <a:r>
              <a:rPr lang="en-US" altLang="en-US" b="1">
                <a:solidFill>
                  <a:srgbClr val="0033CC"/>
                </a:solidFill>
              </a:rPr>
              <a:t>Most legal actions for negligence are within the</a:t>
            </a:r>
            <a:r>
              <a:rPr lang="en-US" altLang="en-US" b="1"/>
              <a:t> </a:t>
            </a:r>
            <a:r>
              <a:rPr lang="en-US" altLang="en-US" b="1" i="1">
                <a:solidFill>
                  <a:srgbClr val="CC3300"/>
                </a:solidFill>
              </a:rPr>
              <a:t>civil law</a:t>
            </a:r>
            <a:r>
              <a:rPr lang="en-US" altLang="en-US" b="1">
                <a:solidFill>
                  <a:srgbClr val="CC3300"/>
                </a:solidFill>
              </a:rPr>
              <a:t>,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0033CC"/>
                </a:solidFill>
              </a:rPr>
              <a:t>few undergo</a:t>
            </a:r>
            <a:r>
              <a:rPr lang="en-US" altLang="en-US" b="1"/>
              <a:t> </a:t>
            </a:r>
            <a:r>
              <a:rPr lang="en-US" altLang="en-US" b="1" i="1">
                <a:solidFill>
                  <a:srgbClr val="CC3300"/>
                </a:solidFill>
              </a:rPr>
              <a:t>criminal prosecution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0033CC"/>
                </a:solidFill>
              </a:rPr>
              <a:t>of the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0033CC"/>
                </a:solidFill>
              </a:rPr>
              <a:t>physician for example:</a:t>
            </a:r>
          </a:p>
          <a:p>
            <a:pPr algn="l" rtl="0" eaLnBrk="1" hangingPunct="1"/>
            <a:r>
              <a:rPr lang="en-US" altLang="en-US" b="1">
                <a:solidFill>
                  <a:srgbClr val="0033CC"/>
                </a:solidFill>
              </a:rPr>
              <a:t>Illegal abortion.</a:t>
            </a:r>
          </a:p>
          <a:p>
            <a:pPr algn="l" rtl="0" eaLnBrk="1" hangingPunct="1"/>
            <a:r>
              <a:rPr lang="en-US" altLang="en-US" b="1">
                <a:solidFill>
                  <a:srgbClr val="0033CC"/>
                </a:solidFill>
              </a:rPr>
              <a:t>Death of a patient resulting from gross ignorance or negligence of the physician.</a:t>
            </a:r>
          </a:p>
        </p:txBody>
      </p:sp>
      <p:pic>
        <p:nvPicPr>
          <p:cNvPr id="18435" name="Picture 4" descr="J0213524">
            <a:extLst>
              <a:ext uri="{FF2B5EF4-FFF2-40B4-BE49-F238E27FC236}">
                <a16:creationId xmlns:a16="http://schemas.microsoft.com/office/drawing/2014/main" id="{85326CC4-CE91-4285-B8DF-447206222D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18351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A55DD2BE-2B3C-4192-88D4-B1D6A6BE9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964612" cy="5688012"/>
          </a:xfrm>
        </p:spPr>
        <p:txBody>
          <a:bodyPr/>
          <a:lstStyle/>
          <a:p>
            <a:pPr marL="609600" indent="-609600" algn="l" rtl="0" eaLnBrk="1" hangingPunct="1"/>
            <a:r>
              <a:rPr lang="en-US" altLang="en-US" sz="3600" b="1" u="sng">
                <a:solidFill>
                  <a:srgbClr val="0033CC"/>
                </a:solidFill>
              </a:rPr>
              <a:t>There are </a:t>
            </a:r>
            <a:r>
              <a:rPr lang="en-US" altLang="en-US" sz="4000" b="1" u="sng">
                <a:solidFill>
                  <a:srgbClr val="CC3300"/>
                </a:solidFill>
                <a:sym typeface="Wingdings" panose="05000000000000000000" pitchFamily="2" charset="2"/>
              </a:rPr>
              <a:t>3</a:t>
            </a:r>
            <a:r>
              <a:rPr lang="en-US" altLang="en-US" sz="3600" b="1" u="sng">
                <a:solidFill>
                  <a:srgbClr val="0033CC"/>
                </a:solidFill>
              </a:rPr>
              <a:t> basic considerations in proving malpractice:</a:t>
            </a:r>
            <a:endParaRPr lang="en-US" altLang="en-US" sz="3600" b="1">
              <a:solidFill>
                <a:srgbClr val="0033CC"/>
              </a:solidFill>
            </a:endParaRPr>
          </a:p>
          <a:p>
            <a:pPr marL="457200" lvl="1" indent="0" algn="l" eaLnBrk="1" hangingPunct="1">
              <a:buClr>
                <a:srgbClr val="CC3300"/>
              </a:buClr>
              <a:buFontTx/>
              <a:buNone/>
            </a:pPr>
            <a:r>
              <a:rPr lang="en-US" altLang="en-US" sz="3200" i="1">
                <a:solidFill>
                  <a:srgbClr val="9900CC"/>
                </a:solidFill>
              </a:rPr>
              <a:t>1- </a:t>
            </a:r>
            <a:r>
              <a:rPr lang="en-US" altLang="en-US" sz="3200" b="1" i="1">
                <a:solidFill>
                  <a:srgbClr val="9900CC"/>
                </a:solidFill>
              </a:rPr>
              <a:t>A </a:t>
            </a:r>
            <a:r>
              <a:rPr lang="en-US" altLang="en-US" sz="3200" b="1" i="1">
                <a:solidFill>
                  <a:srgbClr val="FF0000"/>
                </a:solidFill>
              </a:rPr>
              <a:t>mistake</a:t>
            </a:r>
            <a:r>
              <a:rPr lang="en-US" altLang="en-US" sz="3200" b="1" i="1">
                <a:solidFill>
                  <a:srgbClr val="9900CC"/>
                </a:solidFill>
              </a:rPr>
              <a:t> has occurred by the </a:t>
            </a:r>
            <a:r>
              <a:rPr lang="en-US" altLang="en-US" sz="3200" b="1" i="1">
                <a:solidFill>
                  <a:srgbClr val="FF0000"/>
                </a:solidFill>
              </a:rPr>
              <a:t>physician</a:t>
            </a:r>
          </a:p>
          <a:p>
            <a:pPr marL="457200" lvl="1" indent="0" algn="l" eaLnBrk="1" hangingPunct="1">
              <a:buClr>
                <a:srgbClr val="CC3300"/>
              </a:buClr>
              <a:buFontTx/>
              <a:buNone/>
            </a:pPr>
            <a:r>
              <a:rPr lang="en-US" altLang="en-US" sz="3200" b="1" i="1">
                <a:solidFill>
                  <a:srgbClr val="9900CC"/>
                </a:solidFill>
              </a:rPr>
              <a:t>2- A </a:t>
            </a:r>
            <a:r>
              <a:rPr lang="en-US" altLang="en-US" sz="3200" b="1" i="1">
                <a:solidFill>
                  <a:srgbClr val="FF0000"/>
                </a:solidFill>
              </a:rPr>
              <a:t>damage</a:t>
            </a:r>
            <a:r>
              <a:rPr lang="en-US" altLang="en-US" sz="3200" b="1" i="1">
                <a:solidFill>
                  <a:srgbClr val="9900CC"/>
                </a:solidFill>
              </a:rPr>
              <a:t> or harm happened to the </a:t>
            </a:r>
            <a:r>
              <a:rPr lang="en-US" altLang="en-US" sz="3200" b="1" i="1">
                <a:solidFill>
                  <a:srgbClr val="FF0000"/>
                </a:solidFill>
              </a:rPr>
              <a:t>patient.</a:t>
            </a:r>
          </a:p>
          <a:p>
            <a:pPr marL="457200" lvl="1" indent="0" algn="l" eaLnBrk="1" hangingPunct="1">
              <a:buClr>
                <a:srgbClr val="CC3300"/>
              </a:buClr>
              <a:buFontTx/>
              <a:buNone/>
            </a:pPr>
            <a:r>
              <a:rPr lang="en-US" altLang="en-US" sz="3200" b="1" i="1">
                <a:solidFill>
                  <a:srgbClr val="9900CC"/>
                </a:solidFill>
              </a:rPr>
              <a:t>3- There is a causative </a:t>
            </a:r>
            <a:r>
              <a:rPr lang="en-US" altLang="en-US" sz="3200" b="1" i="1">
                <a:solidFill>
                  <a:srgbClr val="FF0000"/>
                </a:solidFill>
              </a:rPr>
              <a:t>relation</a:t>
            </a:r>
            <a:r>
              <a:rPr lang="en-US" altLang="en-US" sz="3200" b="1" i="1">
                <a:solidFill>
                  <a:srgbClr val="9900CC"/>
                </a:solidFill>
              </a:rPr>
              <a:t> between the </a:t>
            </a:r>
            <a:r>
              <a:rPr lang="en-US" altLang="en-US" sz="3200" b="1" i="1">
                <a:solidFill>
                  <a:srgbClr val="FF0000"/>
                </a:solidFill>
              </a:rPr>
              <a:t>mistake</a:t>
            </a:r>
            <a:r>
              <a:rPr lang="en-US" altLang="en-US" sz="3200" b="1" i="1">
                <a:solidFill>
                  <a:srgbClr val="9900CC"/>
                </a:solidFill>
              </a:rPr>
              <a:t> done by the physician and the </a:t>
            </a:r>
            <a:r>
              <a:rPr lang="en-US" altLang="en-US" sz="3200" b="1" i="1">
                <a:solidFill>
                  <a:srgbClr val="FF0000"/>
                </a:solidFill>
              </a:rPr>
              <a:t>harm</a:t>
            </a:r>
            <a:r>
              <a:rPr lang="en-US" altLang="en-US" sz="3200" b="1" i="1">
                <a:solidFill>
                  <a:srgbClr val="9900CC"/>
                </a:solidFill>
              </a:rPr>
              <a:t> that occurred to the patient</a:t>
            </a:r>
            <a:r>
              <a:rPr lang="en-US" altLang="en-US" sz="3200" i="1">
                <a:solidFill>
                  <a:srgbClr val="9900CC"/>
                </a:solidFill>
              </a:rPr>
              <a:t>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7FF3E64-ADED-465C-94F2-FC48B34D3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33CC"/>
                </a:solidFill>
              </a:rPr>
              <a:t>Types of malpractice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3A438A5-655D-4568-988D-3DE0CB004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l" rtl="0" eaLnBrk="1" hangingPunct="1"/>
            <a:r>
              <a:rPr lang="en-US" altLang="en-US" b="1" i="1" u="sng">
                <a:solidFill>
                  <a:srgbClr val="CC3300"/>
                </a:solidFill>
              </a:rPr>
              <a:t>Technical faults:</a:t>
            </a:r>
            <a:endParaRPr lang="en-US" altLang="en-US" b="1" u="sng">
              <a:solidFill>
                <a:srgbClr val="CC3300"/>
              </a:solidFill>
            </a:endParaRPr>
          </a:p>
          <a:p>
            <a:pPr algn="l" eaLnBrk="1" hangingPunct="1"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</a:rPr>
              <a:t>When the physician does not follow the scientific basic rules in his profession for diagnosis and treatment. These may be major or minor faults.</a:t>
            </a:r>
            <a:endParaRPr lang="en-US" altLang="en-US" sz="2800" b="1" i="1">
              <a:solidFill>
                <a:srgbClr val="0033CC"/>
              </a:solidFill>
            </a:endParaRPr>
          </a:p>
          <a:p>
            <a:pPr algn="l" rtl="0" eaLnBrk="1" hangingPunct="1"/>
            <a:r>
              <a:rPr lang="en-US" altLang="en-US" b="1" i="1" u="sng">
                <a:solidFill>
                  <a:srgbClr val="CC3300"/>
                </a:solidFill>
              </a:rPr>
              <a:t>Objective mistakes:</a:t>
            </a:r>
            <a:endParaRPr lang="en-US" altLang="en-US" b="1" u="sng">
              <a:solidFill>
                <a:srgbClr val="CC3300"/>
              </a:solidFill>
            </a:endParaRPr>
          </a:p>
          <a:p>
            <a:pPr algn="l" eaLnBrk="1" hangingPunct="1">
              <a:buFontTx/>
              <a:buNone/>
            </a:pPr>
            <a:r>
              <a:rPr lang="en-US" altLang="en-US" sz="2800" b="1">
                <a:solidFill>
                  <a:srgbClr val="0033CC"/>
                </a:solidFill>
              </a:rPr>
              <a:t>When a surgeon forgets any object inside a surgical wound e.g. Towel, instrument</a:t>
            </a:r>
            <a:r>
              <a:rPr lang="en-US" altLang="en-US" sz="2800" b="1">
                <a:solidFill>
                  <a:srgbClr val="0033CC"/>
                </a:solidFill>
                <a:latin typeface="Arial" panose="020B0604020202020204" pitchFamily="34" charset="0"/>
              </a:rPr>
              <a:t>…</a:t>
            </a:r>
            <a:r>
              <a:rPr lang="en-US" altLang="en-US" sz="2800" b="1">
                <a:solidFill>
                  <a:srgbClr val="0033CC"/>
                </a:solidFill>
              </a:rPr>
              <a:t>etc. all objective mistakes are major malpractice.</a:t>
            </a:r>
          </a:p>
        </p:txBody>
      </p:sp>
    </p:spTree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1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000099"/>
      </a:lt1>
      <a:dk2>
        <a:srgbClr val="0000CC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CC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3366CC"/>
      </a:dk2>
      <a:lt2>
        <a:srgbClr val="CCECFF"/>
      </a:lt2>
      <a:accent1>
        <a:srgbClr val="FF3399"/>
      </a:accent1>
      <a:accent2>
        <a:srgbClr val="99CCFF"/>
      </a:accent2>
      <a:accent3>
        <a:srgbClr val="ADB8E2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DB8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DB8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olormaster">
  <a:themeElements>
    <a:clrScheme name="">
      <a:dk1>
        <a:srgbClr val="C0C0C0"/>
      </a:dk1>
      <a:lt1>
        <a:srgbClr val="FFFFFF"/>
      </a:lt1>
      <a:dk2>
        <a:srgbClr val="CC0000"/>
      </a:dk2>
      <a:lt2>
        <a:srgbClr val="FFCC99"/>
      </a:lt2>
      <a:accent1>
        <a:srgbClr val="FF9900"/>
      </a:accent1>
      <a:accent2>
        <a:srgbClr val="CC0000"/>
      </a:accent2>
      <a:accent3>
        <a:srgbClr val="E2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colormaster">
  <a:themeElements>
    <a:clrScheme name="">
      <a:dk1>
        <a:srgbClr val="000000"/>
      </a:dk1>
      <a:lt1>
        <a:srgbClr val="CC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E2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1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CC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E2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707070"/>
            </a:gs>
            <a:gs pos="50000">
              <a:srgbClr val="FFFFFF"/>
            </a:gs>
            <a:gs pos="100000">
              <a:srgbClr val="707070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2" ma:contentTypeDescription="Create a new document." ma:contentTypeScope="" ma:versionID="1f97733726474c944a67f50e0a8bd811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1fc3081d13638dbfc9427cb62a769f1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1C4590-AABA-404F-BF7B-76447968AF6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04b26b9-50b7-4329-ba0b-d0dc18387505"/>
  </ds:schemaRefs>
</ds:datastoreItem>
</file>

<file path=customXml/itemProps2.xml><?xml version="1.0" encoding="utf-8"?>
<ds:datastoreItem xmlns:ds="http://schemas.openxmlformats.org/officeDocument/2006/customXml" ds:itemID="{F0CC6569-6332-4081-9ABB-A1A96C34BB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111</Template>
  <TotalTime>1244</TotalTime>
  <Words>1495</Words>
  <Application>Microsoft Office PowerPoint</Application>
  <PresentationFormat>عرض على الشاشة (4:3)</PresentationFormat>
  <Paragraphs>148</Paragraphs>
  <Slides>31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10</vt:i4>
      </vt:variant>
      <vt:variant>
        <vt:lpstr>عناوين الشرائح</vt:lpstr>
      </vt:variant>
      <vt:variant>
        <vt:i4>31</vt:i4>
      </vt:variant>
    </vt:vector>
  </HeadingPairs>
  <TitlesOfParts>
    <vt:vector size="41" baseType="lpstr">
      <vt:lpstr>1_colormaster</vt:lpstr>
      <vt:lpstr>9_colormaster</vt:lpstr>
      <vt:lpstr>2_colormaster</vt:lpstr>
      <vt:lpstr>3_colormaster</vt:lpstr>
      <vt:lpstr>10_colormaster</vt:lpstr>
      <vt:lpstr>4_colormaster</vt:lpstr>
      <vt:lpstr>5_colormaster</vt:lpstr>
      <vt:lpstr>11_colormaster</vt:lpstr>
      <vt:lpstr>6_colormaster</vt:lpstr>
      <vt:lpstr>Balloons</vt:lpstr>
      <vt:lpstr>Medical Responsibility (Malpractice)</vt:lpstr>
      <vt:lpstr>Learning Objectives</vt:lpstr>
      <vt:lpstr>عرض تقديمي في PowerPoint</vt:lpstr>
      <vt:lpstr>Malpractice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Types of malpractice</vt:lpstr>
      <vt:lpstr>The basis of evaluating the malpractice</vt:lpstr>
      <vt:lpstr>The basis of evaluating the malpractice</vt:lpstr>
      <vt:lpstr>عرض تقديمي في PowerPoint</vt:lpstr>
      <vt:lpstr>عرض تقديمي في PowerPoint</vt:lpstr>
      <vt:lpstr>Malpractice in diagnosis:</vt:lpstr>
      <vt:lpstr>Malpractice in diagnosis</vt:lpstr>
      <vt:lpstr>عرض تقديمي في PowerPoint</vt:lpstr>
      <vt:lpstr>Mistakes of treatment: </vt:lpstr>
      <vt:lpstr>عرض تقديمي في PowerPoint</vt:lpstr>
      <vt:lpstr>Surgical mistakes:</vt:lpstr>
      <vt:lpstr>Surgical mistakes:</vt:lpstr>
      <vt:lpstr>عرض تقديمي في PowerPoint</vt:lpstr>
      <vt:lpstr>عرض تقديمي في PowerPoint</vt:lpstr>
      <vt:lpstr>عرض تقديمي في PowerPoint</vt:lpstr>
      <vt:lpstr>Anesthetic malpractice:</vt:lpstr>
      <vt:lpstr>               </vt:lpstr>
      <vt:lpstr>  Legal advises for malpraxis prophylaxis</vt:lpstr>
      <vt:lpstr>Problems in MALPRACTICE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Forensic Medicine and Toxicology Deparetment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Responsibility (Malpractice)</dc:title>
  <dc:creator>Eiman Hegazi</dc:creator>
  <cp:lastModifiedBy>احمد المعايطه</cp:lastModifiedBy>
  <cp:revision>148</cp:revision>
  <dcterms:created xsi:type="dcterms:W3CDTF">2006-04-16T22:31:39Z</dcterms:created>
  <dcterms:modified xsi:type="dcterms:W3CDTF">2021-03-24T12:44:42Z</dcterms:modified>
</cp:coreProperties>
</file>