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type="screen16x9" cy="5143500" cx="9144000"/>
  <p:notesSz cx="6858000" cy="9144000"/>
  <p:embeddedFontLst>
    <p:embeddedFont>
      <p:font typeface="Aptos ExtraBold" panose="020B0004020202020204" pitchFamily="34" charset="0"/>
      <p:bold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alatino Linotype" panose="02040502050505030304" pitchFamily="18" charset="0"/>
      <p:regular r:id="rId36"/>
      <p:bold r:id="rId37"/>
      <p:italic r:id="rId38"/>
      <p:boldItalic r:id="rId39"/>
    </p:embeddedFont>
    <p:embeddedFont>
      <p:font typeface="Raleway" pitchFamily="2" charset="0"/>
      <p:regular r:id="rId40"/>
      <p:bold r:id="rId41"/>
      <p:italic r:id="rId42"/>
      <p:boldItalic r:id="rId43"/>
    </p:embeddedFont>
    <p:embeddedFont>
      <p:font typeface="Segoe UI Historic" panose="020B0502040204020203" pitchFamily="34" charset="0"/>
      <p:regular r:id="rId44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E400B6FA-5944-428B-AF50-BCA07265B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C171E161-6A08-4275-A7F1-CAC2DE438F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4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63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font" Target="fonts/font1.fntdata"/><Relationship Id="rId31" Type="http://schemas.openxmlformats.org/officeDocument/2006/relationships/font" Target="fonts/font2.fntdata"/><Relationship Id="rId32" Type="http://schemas.openxmlformats.org/officeDocument/2006/relationships/font" Target="fonts/font3.fntdata"/><Relationship Id="rId33" Type="http://schemas.openxmlformats.org/officeDocument/2006/relationships/font" Target="fonts/font4.fntdata"/><Relationship Id="rId34" Type="http://schemas.openxmlformats.org/officeDocument/2006/relationships/font" Target="fonts/font5.fntdata"/><Relationship Id="rId35" Type="http://schemas.openxmlformats.org/officeDocument/2006/relationships/font" Target="fonts/font6.fntdata"/><Relationship Id="rId36" Type="http://schemas.openxmlformats.org/officeDocument/2006/relationships/font" Target="fonts/font7.fntdata"/><Relationship Id="rId37" Type="http://schemas.openxmlformats.org/officeDocument/2006/relationships/font" Target="fonts/font8.fntdata"/><Relationship Id="rId38" Type="http://schemas.openxmlformats.org/officeDocument/2006/relationships/font" Target="fonts/font9.fntdata"/><Relationship Id="rId39" Type="http://schemas.openxmlformats.org/officeDocument/2006/relationships/font" Target="fonts/font10.fntdata"/><Relationship Id="rId40" Type="http://schemas.openxmlformats.org/officeDocument/2006/relationships/font" Target="fonts/font11.fntdata"/><Relationship Id="rId41" Type="http://schemas.openxmlformats.org/officeDocument/2006/relationships/font" Target="fonts/font12.fntdata"/><Relationship Id="rId42" Type="http://schemas.openxmlformats.org/officeDocument/2006/relationships/font" Target="fonts/font13.fntdata"/><Relationship Id="rId43" Type="http://schemas.openxmlformats.org/officeDocument/2006/relationships/font" Target="fonts/font14.fntdata"/><Relationship Id="rId44" Type="http://schemas.openxmlformats.org/officeDocument/2006/relationships/font" Target="fonts/font15.fntdata"/><Relationship Id="rId45" Type="http://schemas.openxmlformats.org/officeDocument/2006/relationships/tableStyles" Target="tableStyles.xml"/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63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Google Shape;3;n"/>
          <p:cNvSpPr>
            <a:spLocks noChangeAspect="1" noRot="1" noGrp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852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Google Shape;351;p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3" name="Google Shape;3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Google Shape;397;g10f9e629ec3_0_0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49" name="Google Shape;398;g10f9e629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Google Shape;406;g10f9e629ec3_0_6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71" name="Google Shape;407;g10f9e629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Google Shape;428;g21258269c9b_0_0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95" name="Google Shape;429;g21258269c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5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Google Shape;442;g111e7c571f2_0_0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05" name="Google Shape;443;g111e7c571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0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Google Shape;456;g21258269c9b_0_103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12" name="Google Shape;457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3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Google Shape;536;g21258269c9b_0_111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72" name="Google Shape;537;g21258269c9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782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2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9;p2"/>
          <p:cNvGrpSpPr/>
          <p:nvPr/>
        </p:nvGrpSpPr>
        <p:grpSpPr>
          <a:xfrm>
            <a:off x="1" y="354780"/>
            <a:ext cx="9144000" cy="4561570"/>
            <a:chOff x="1" y="354780"/>
            <a:chExt cx="9144000" cy="4561570"/>
          </a:xfrm>
        </p:grpSpPr>
        <p:grpSp>
          <p:nvGrpSpPr>
            <p:cNvPr id="30" name="Google Shape;10;p2"/>
            <p:cNvGrpSpPr/>
            <p:nvPr/>
          </p:nvGrpSpPr>
          <p:grpSpPr>
            <a:xfrm>
              <a:off x="8530020" y="354780"/>
              <a:ext cx="613980" cy="898195"/>
              <a:chOff x="8428895" y="3836230"/>
              <a:chExt cx="613980" cy="898195"/>
            </a:xfrm>
          </p:grpSpPr>
          <p:grpSp>
            <p:nvGrpSpPr>
              <p:cNvPr id="31" name="Google Shape;11;p2"/>
              <p:cNvGrpSpPr/>
              <p:nvPr/>
            </p:nvGrpSpPr>
            <p:grpSpPr>
              <a:xfrm>
                <a:off x="8428895" y="3836230"/>
                <a:ext cx="613980" cy="898195"/>
                <a:chOff x="6995008" y="3710305"/>
                <a:chExt cx="613980" cy="898195"/>
              </a:xfrm>
            </p:grpSpPr>
            <p:grpSp>
              <p:nvGrpSpPr>
                <p:cNvPr id="32" name="Google Shape;12;p2"/>
                <p:cNvGrpSpPr/>
                <p:nvPr/>
              </p:nvGrpSpPr>
              <p:grpSpPr>
                <a:xfrm rot="7465359" flipH="1">
                  <a:off x="7141256" y="3729005"/>
                  <a:ext cx="321483" cy="524007"/>
                  <a:chOff x="8651472" y="792816"/>
                  <a:chExt cx="321479" cy="524000"/>
                </a:xfrm>
              </p:grpSpPr>
              <p:sp>
                <p:nvSpPr>
                  <p:cNvPr id="1048578" name="Google Shape;13;p2"/>
                  <p:cNvSpPr/>
                  <p:nvPr/>
                </p:nvSpPr>
                <p:spPr>
                  <a:xfrm>
                    <a:off x="8651472" y="792816"/>
                    <a:ext cx="166309" cy="154644"/>
                  </a:xfrm>
                  <a:custGeom>
                    <a:avLst/>
                    <a:ahLst/>
                    <a:rect l="l" t="t" r="r" b="b"/>
                    <a:pathLst>
                      <a:path w="3821" h="3553" extrusionOk="0">
                        <a:moveTo>
                          <a:pt x="1913" y="0"/>
                        </a:moveTo>
                        <a:cubicBezTo>
                          <a:pt x="1818" y="0"/>
                          <a:pt x="1723" y="8"/>
                          <a:pt x="1627" y="24"/>
                        </a:cubicBezTo>
                        <a:cubicBezTo>
                          <a:pt x="659" y="181"/>
                          <a:pt x="1" y="1093"/>
                          <a:pt x="158" y="2061"/>
                        </a:cubicBezTo>
                        <a:cubicBezTo>
                          <a:pt x="300" y="2933"/>
                          <a:pt x="1054" y="3553"/>
                          <a:pt x="1909" y="3553"/>
                        </a:cubicBezTo>
                        <a:cubicBezTo>
                          <a:pt x="2003" y="3553"/>
                          <a:pt x="2099" y="3545"/>
                          <a:pt x="2195" y="3530"/>
                        </a:cubicBezTo>
                        <a:cubicBezTo>
                          <a:pt x="3164" y="3372"/>
                          <a:pt x="3821" y="2460"/>
                          <a:pt x="3664" y="1492"/>
                        </a:cubicBezTo>
                        <a:cubicBezTo>
                          <a:pt x="3523" y="621"/>
                          <a:pt x="2768" y="0"/>
                          <a:pt x="191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048579" name="Google Shape;14;p2"/>
                  <p:cNvSpPr/>
                  <p:nvPr/>
                </p:nvSpPr>
                <p:spPr>
                  <a:xfrm>
                    <a:off x="8894258" y="1238123"/>
                    <a:ext cx="78693" cy="78693"/>
                  </a:xfrm>
                  <a:custGeom>
                    <a:avLst/>
                    <a:ahLst/>
                    <a:rect l="l" t="t" r="r" b="b"/>
                    <a:pathLst>
                      <a:path w="1808" h="1808" extrusionOk="0">
                        <a:moveTo>
                          <a:pt x="903" y="1"/>
                        </a:moveTo>
                        <a:cubicBezTo>
                          <a:pt x="405" y="1"/>
                          <a:pt x="0" y="405"/>
                          <a:pt x="0" y="904"/>
                        </a:cubicBezTo>
                        <a:cubicBezTo>
                          <a:pt x="0" y="1402"/>
                          <a:pt x="405" y="1808"/>
                          <a:pt x="903" y="1808"/>
                        </a:cubicBezTo>
                        <a:cubicBezTo>
                          <a:pt x="1403" y="1808"/>
                          <a:pt x="1807" y="1402"/>
                          <a:pt x="1807" y="904"/>
                        </a:cubicBezTo>
                        <a:cubicBezTo>
                          <a:pt x="1807" y="405"/>
                          <a:pt x="1403" y="1"/>
                          <a:pt x="90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  <p:sp>
              <p:nvSpPr>
                <p:cNvPr id="1048580" name="Google Shape;15;p2"/>
                <p:cNvSpPr/>
                <p:nvPr/>
              </p:nvSpPr>
              <p:spPr>
                <a:xfrm rot="7465303" flipH="1">
                  <a:off x="7164138" y="4389676"/>
                  <a:ext cx="191919" cy="178458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581" name="Google Shape;16;p2"/>
              <p:cNvSpPr/>
              <p:nvPr/>
            </p:nvSpPr>
            <p:spPr>
              <a:xfrm>
                <a:off x="8462071" y="4139332"/>
                <a:ext cx="124177" cy="119737"/>
              </a:xfrm>
              <a:custGeom>
                <a:avLst/>
                <a:ahLst/>
                <a:rect l="l" t="t" r="r" b="b"/>
                <a:pathLst>
                  <a:path w="2853" h="2751" extrusionOk="0">
                    <a:moveTo>
                      <a:pt x="574" y="1"/>
                    </a:moveTo>
                    <a:cubicBezTo>
                      <a:pt x="441" y="1"/>
                      <a:pt x="308" y="51"/>
                      <a:pt x="206" y="153"/>
                    </a:cubicBezTo>
                    <a:cubicBezTo>
                      <a:pt x="3" y="356"/>
                      <a:pt x="3" y="685"/>
                      <a:pt x="205" y="888"/>
                    </a:cubicBezTo>
                    <a:lnTo>
                      <a:pt x="567" y="1251"/>
                    </a:lnTo>
                    <a:cubicBezTo>
                      <a:pt x="635" y="1319"/>
                      <a:pt x="635" y="1429"/>
                      <a:pt x="567" y="1498"/>
                    </a:cubicBezTo>
                    <a:lnTo>
                      <a:pt x="204" y="1860"/>
                    </a:lnTo>
                    <a:cubicBezTo>
                      <a:pt x="2" y="2063"/>
                      <a:pt x="0" y="2393"/>
                      <a:pt x="204" y="2596"/>
                    </a:cubicBezTo>
                    <a:cubicBezTo>
                      <a:pt x="306" y="2698"/>
                      <a:pt x="439" y="2749"/>
                      <a:pt x="572" y="2749"/>
                    </a:cubicBezTo>
                    <a:cubicBezTo>
                      <a:pt x="705" y="2749"/>
                      <a:pt x="838" y="2698"/>
                      <a:pt x="940" y="2597"/>
                    </a:cubicBezTo>
                    <a:lnTo>
                      <a:pt x="1302" y="2235"/>
                    </a:lnTo>
                    <a:cubicBezTo>
                      <a:pt x="1336" y="2201"/>
                      <a:pt x="1381" y="2184"/>
                      <a:pt x="1426" y="2184"/>
                    </a:cubicBezTo>
                    <a:cubicBezTo>
                      <a:pt x="1470" y="2184"/>
                      <a:pt x="1515" y="2201"/>
                      <a:pt x="1550" y="2235"/>
                    </a:cubicBezTo>
                    <a:lnTo>
                      <a:pt x="1912" y="2598"/>
                    </a:lnTo>
                    <a:cubicBezTo>
                      <a:pt x="2013" y="2700"/>
                      <a:pt x="2146" y="2751"/>
                      <a:pt x="2279" y="2751"/>
                    </a:cubicBezTo>
                    <a:cubicBezTo>
                      <a:pt x="2412" y="2751"/>
                      <a:pt x="2546" y="2700"/>
                      <a:pt x="2647" y="2598"/>
                    </a:cubicBezTo>
                    <a:cubicBezTo>
                      <a:pt x="2851" y="2395"/>
                      <a:pt x="2851" y="2066"/>
                      <a:pt x="2648" y="1862"/>
                    </a:cubicBezTo>
                    <a:lnTo>
                      <a:pt x="2286" y="1499"/>
                    </a:lnTo>
                    <a:cubicBezTo>
                      <a:pt x="2218" y="1432"/>
                      <a:pt x="2218" y="1321"/>
                      <a:pt x="2286" y="1252"/>
                    </a:cubicBezTo>
                    <a:lnTo>
                      <a:pt x="2649" y="890"/>
                    </a:lnTo>
                    <a:cubicBezTo>
                      <a:pt x="2853" y="688"/>
                      <a:pt x="2853" y="359"/>
                      <a:pt x="2650" y="155"/>
                    </a:cubicBezTo>
                    <a:cubicBezTo>
                      <a:pt x="2548" y="53"/>
                      <a:pt x="2415" y="2"/>
                      <a:pt x="2281" y="2"/>
                    </a:cubicBezTo>
                    <a:cubicBezTo>
                      <a:pt x="2148" y="2"/>
                      <a:pt x="2015" y="53"/>
                      <a:pt x="1914" y="154"/>
                    </a:cubicBezTo>
                    <a:lnTo>
                      <a:pt x="1551" y="516"/>
                    </a:lnTo>
                    <a:cubicBezTo>
                      <a:pt x="1517" y="550"/>
                      <a:pt x="1472" y="567"/>
                      <a:pt x="1428" y="567"/>
                    </a:cubicBezTo>
                    <a:cubicBezTo>
                      <a:pt x="1383" y="567"/>
                      <a:pt x="1338" y="550"/>
                      <a:pt x="1304" y="516"/>
                    </a:cubicBezTo>
                    <a:lnTo>
                      <a:pt x="942" y="153"/>
                    </a:lnTo>
                    <a:cubicBezTo>
                      <a:pt x="840" y="51"/>
                      <a:pt x="707" y="1"/>
                      <a:pt x="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3" name="Google Shape;17;p2"/>
            <p:cNvGrpSpPr/>
            <p:nvPr/>
          </p:nvGrpSpPr>
          <p:grpSpPr>
            <a:xfrm>
              <a:off x="1" y="4135007"/>
              <a:ext cx="514722" cy="781344"/>
              <a:chOff x="83701" y="3914657"/>
              <a:chExt cx="514722" cy="781344"/>
            </a:xfrm>
          </p:grpSpPr>
          <p:grpSp>
            <p:nvGrpSpPr>
              <p:cNvPr id="34" name="Google Shape;18;p2"/>
              <p:cNvGrpSpPr/>
              <p:nvPr/>
            </p:nvGrpSpPr>
            <p:grpSpPr>
              <a:xfrm flipH="1">
                <a:off x="83701" y="3974218"/>
                <a:ext cx="369353" cy="721783"/>
                <a:chOff x="7205405" y="3810518"/>
                <a:chExt cx="369353" cy="721783"/>
              </a:xfrm>
            </p:grpSpPr>
            <p:grpSp>
              <p:nvGrpSpPr>
                <p:cNvPr id="35" name="Google Shape;19;p2"/>
                <p:cNvGrpSpPr/>
                <p:nvPr/>
              </p:nvGrpSpPr>
              <p:grpSpPr>
                <a:xfrm rot="7465359" flipH="1">
                  <a:off x="7188076" y="3940005"/>
                  <a:ext cx="404010" cy="170894"/>
                  <a:chOff x="8631589" y="877241"/>
                  <a:chExt cx="404005" cy="170892"/>
                </a:xfrm>
              </p:grpSpPr>
              <p:sp>
                <p:nvSpPr>
                  <p:cNvPr id="1048582" name="Google Shape;20;p2"/>
                  <p:cNvSpPr/>
                  <p:nvPr/>
                </p:nvSpPr>
                <p:spPr>
                  <a:xfrm>
                    <a:off x="8869285" y="877241"/>
                    <a:ext cx="166309" cy="154644"/>
                  </a:xfrm>
                  <a:custGeom>
                    <a:avLst/>
                    <a:ahLst/>
                    <a:rect l="l" t="t" r="r" b="b"/>
                    <a:pathLst>
                      <a:path w="3821" h="3553" extrusionOk="0">
                        <a:moveTo>
                          <a:pt x="1913" y="0"/>
                        </a:moveTo>
                        <a:cubicBezTo>
                          <a:pt x="1818" y="0"/>
                          <a:pt x="1723" y="8"/>
                          <a:pt x="1627" y="24"/>
                        </a:cubicBezTo>
                        <a:cubicBezTo>
                          <a:pt x="659" y="181"/>
                          <a:pt x="1" y="1093"/>
                          <a:pt x="158" y="2061"/>
                        </a:cubicBezTo>
                        <a:cubicBezTo>
                          <a:pt x="300" y="2933"/>
                          <a:pt x="1054" y="3553"/>
                          <a:pt x="1909" y="3553"/>
                        </a:cubicBezTo>
                        <a:cubicBezTo>
                          <a:pt x="2003" y="3553"/>
                          <a:pt x="2099" y="3545"/>
                          <a:pt x="2195" y="3530"/>
                        </a:cubicBezTo>
                        <a:cubicBezTo>
                          <a:pt x="3164" y="3372"/>
                          <a:pt x="3821" y="2460"/>
                          <a:pt x="3664" y="1492"/>
                        </a:cubicBezTo>
                        <a:cubicBezTo>
                          <a:pt x="3523" y="621"/>
                          <a:pt x="2768" y="0"/>
                          <a:pt x="191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048583" name="Google Shape;21;p2"/>
                  <p:cNvSpPr/>
                  <p:nvPr/>
                </p:nvSpPr>
                <p:spPr>
                  <a:xfrm>
                    <a:off x="8631589" y="969440"/>
                    <a:ext cx="78693" cy="78693"/>
                  </a:xfrm>
                  <a:custGeom>
                    <a:avLst/>
                    <a:ahLst/>
                    <a:rect l="l" t="t" r="r" b="b"/>
                    <a:pathLst>
                      <a:path w="1808" h="1808" extrusionOk="0">
                        <a:moveTo>
                          <a:pt x="903" y="1"/>
                        </a:moveTo>
                        <a:cubicBezTo>
                          <a:pt x="405" y="1"/>
                          <a:pt x="0" y="405"/>
                          <a:pt x="0" y="904"/>
                        </a:cubicBezTo>
                        <a:cubicBezTo>
                          <a:pt x="0" y="1402"/>
                          <a:pt x="405" y="1808"/>
                          <a:pt x="903" y="1808"/>
                        </a:cubicBezTo>
                        <a:cubicBezTo>
                          <a:pt x="1403" y="1808"/>
                          <a:pt x="1807" y="1402"/>
                          <a:pt x="1807" y="904"/>
                        </a:cubicBezTo>
                        <a:cubicBezTo>
                          <a:pt x="1807" y="405"/>
                          <a:pt x="1403" y="1"/>
                          <a:pt x="90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  <p:sp>
              <p:nvSpPr>
                <p:cNvPr id="1048584" name="Google Shape;22;p2"/>
                <p:cNvSpPr/>
                <p:nvPr/>
              </p:nvSpPr>
              <p:spPr>
                <a:xfrm rot="7465303" flipH="1">
                  <a:off x="7316538" y="4313476"/>
                  <a:ext cx="191919" cy="178458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585" name="Google Shape;23;p2"/>
              <p:cNvSpPr/>
              <p:nvPr/>
            </p:nvSpPr>
            <p:spPr>
              <a:xfrm>
                <a:off x="474246" y="3914657"/>
                <a:ext cx="124177" cy="119737"/>
              </a:xfrm>
              <a:custGeom>
                <a:avLst/>
                <a:ahLst/>
                <a:rect l="l" t="t" r="r" b="b"/>
                <a:pathLst>
                  <a:path w="2853" h="2751" extrusionOk="0">
                    <a:moveTo>
                      <a:pt x="574" y="1"/>
                    </a:moveTo>
                    <a:cubicBezTo>
                      <a:pt x="441" y="1"/>
                      <a:pt x="308" y="51"/>
                      <a:pt x="206" y="153"/>
                    </a:cubicBezTo>
                    <a:cubicBezTo>
                      <a:pt x="3" y="356"/>
                      <a:pt x="3" y="685"/>
                      <a:pt x="205" y="888"/>
                    </a:cubicBezTo>
                    <a:lnTo>
                      <a:pt x="567" y="1251"/>
                    </a:lnTo>
                    <a:cubicBezTo>
                      <a:pt x="635" y="1319"/>
                      <a:pt x="635" y="1429"/>
                      <a:pt x="567" y="1498"/>
                    </a:cubicBezTo>
                    <a:lnTo>
                      <a:pt x="204" y="1860"/>
                    </a:lnTo>
                    <a:cubicBezTo>
                      <a:pt x="2" y="2063"/>
                      <a:pt x="0" y="2393"/>
                      <a:pt x="204" y="2596"/>
                    </a:cubicBezTo>
                    <a:cubicBezTo>
                      <a:pt x="306" y="2698"/>
                      <a:pt x="439" y="2749"/>
                      <a:pt x="572" y="2749"/>
                    </a:cubicBezTo>
                    <a:cubicBezTo>
                      <a:pt x="705" y="2749"/>
                      <a:pt x="838" y="2698"/>
                      <a:pt x="940" y="2597"/>
                    </a:cubicBezTo>
                    <a:lnTo>
                      <a:pt x="1302" y="2235"/>
                    </a:lnTo>
                    <a:cubicBezTo>
                      <a:pt x="1336" y="2201"/>
                      <a:pt x="1381" y="2184"/>
                      <a:pt x="1426" y="2184"/>
                    </a:cubicBezTo>
                    <a:cubicBezTo>
                      <a:pt x="1470" y="2184"/>
                      <a:pt x="1515" y="2201"/>
                      <a:pt x="1550" y="2235"/>
                    </a:cubicBezTo>
                    <a:lnTo>
                      <a:pt x="1912" y="2598"/>
                    </a:lnTo>
                    <a:cubicBezTo>
                      <a:pt x="2013" y="2700"/>
                      <a:pt x="2146" y="2751"/>
                      <a:pt x="2279" y="2751"/>
                    </a:cubicBezTo>
                    <a:cubicBezTo>
                      <a:pt x="2412" y="2751"/>
                      <a:pt x="2546" y="2700"/>
                      <a:pt x="2647" y="2598"/>
                    </a:cubicBezTo>
                    <a:cubicBezTo>
                      <a:pt x="2851" y="2395"/>
                      <a:pt x="2851" y="2066"/>
                      <a:pt x="2648" y="1862"/>
                    </a:cubicBezTo>
                    <a:lnTo>
                      <a:pt x="2286" y="1499"/>
                    </a:lnTo>
                    <a:cubicBezTo>
                      <a:pt x="2218" y="1432"/>
                      <a:pt x="2218" y="1321"/>
                      <a:pt x="2286" y="1252"/>
                    </a:cubicBezTo>
                    <a:lnTo>
                      <a:pt x="2649" y="890"/>
                    </a:lnTo>
                    <a:cubicBezTo>
                      <a:pt x="2853" y="688"/>
                      <a:pt x="2853" y="359"/>
                      <a:pt x="2650" y="155"/>
                    </a:cubicBezTo>
                    <a:cubicBezTo>
                      <a:pt x="2548" y="53"/>
                      <a:pt x="2415" y="2"/>
                      <a:pt x="2281" y="2"/>
                    </a:cubicBezTo>
                    <a:cubicBezTo>
                      <a:pt x="2148" y="2"/>
                      <a:pt x="2015" y="53"/>
                      <a:pt x="1914" y="154"/>
                    </a:cubicBezTo>
                    <a:lnTo>
                      <a:pt x="1551" y="516"/>
                    </a:lnTo>
                    <a:cubicBezTo>
                      <a:pt x="1517" y="550"/>
                      <a:pt x="1472" y="567"/>
                      <a:pt x="1428" y="567"/>
                    </a:cubicBezTo>
                    <a:cubicBezTo>
                      <a:pt x="1383" y="567"/>
                      <a:pt x="1338" y="550"/>
                      <a:pt x="1304" y="516"/>
                    </a:cubicBezTo>
                    <a:lnTo>
                      <a:pt x="942" y="153"/>
                    </a:lnTo>
                    <a:cubicBezTo>
                      <a:pt x="840" y="51"/>
                      <a:pt x="707" y="1"/>
                      <a:pt x="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6" name="Google Shape;24;p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048586" name="Google Shape;25;p2"/>
            <p:cNvSpPr/>
            <p:nvPr/>
          </p:nvSpPr>
          <p:spPr>
            <a:xfrm>
              <a:off x="0" y="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87" name="Google Shape;26;p2"/>
            <p:cNvSpPr/>
            <p:nvPr/>
          </p:nvSpPr>
          <p:spPr>
            <a:xfrm>
              <a:off x="0" y="492330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588" name="Google Shape;27;p2"/>
          <p:cNvSpPr txBox="1">
            <a:spLocks noGrp="1"/>
          </p:cNvSpPr>
          <p:nvPr>
            <p:ph type="ctrTitle"/>
          </p:nvPr>
        </p:nvSpPr>
        <p:spPr>
          <a:xfrm>
            <a:off x="715100" y="1043500"/>
            <a:ext cx="4607700" cy="23649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algn="ctr" lvl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algn="ctr"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algn="ctr"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algn="ctr"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algn="ctr"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48589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715100" y="3538100"/>
            <a:ext cx="4607700" cy="4095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70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127;p1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048650" name="Google Shape;128;p13"/>
            <p:cNvSpPr/>
            <p:nvPr/>
          </p:nvSpPr>
          <p:spPr>
            <a:xfrm>
              <a:off x="0" y="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51" name="Google Shape;129;p13"/>
            <p:cNvSpPr/>
            <p:nvPr/>
          </p:nvSpPr>
          <p:spPr>
            <a:xfrm>
              <a:off x="0" y="492330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52" name="Google Shape;130;p13"/>
          <p:cNvSpPr txBox="1">
            <a:spLocks noGrp="1"/>
          </p:cNvSpPr>
          <p:nvPr>
            <p:ph type="title"/>
          </p:nvPr>
        </p:nvSpPr>
        <p:spPr>
          <a:xfrm>
            <a:off x="720000" y="533816"/>
            <a:ext cx="77040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653" name="Google Shape;131;p13"/>
          <p:cNvSpPr txBox="1">
            <a:spLocks noGrp="1"/>
          </p:cNvSpPr>
          <p:nvPr>
            <p:ph type="title" idx="2" hasCustomPrompt="1"/>
          </p:nvPr>
        </p:nvSpPr>
        <p:spPr>
          <a:xfrm>
            <a:off x="815075" y="1508173"/>
            <a:ext cx="734700" cy="572700"/>
          </a:xfrm>
          <a:prstGeom prst="rect"/>
          <a:solidFill>
            <a:schemeClr val="accent4"/>
          </a:solidFill>
          <a:effectLst>
            <a:outerShdw algn="bl" dir="3000000" dist="57150" rotWithShape="0">
              <a:schemeClr val="dk1"/>
            </a:outerShdw>
          </a:effectLst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654" name="Google Shape;132;p13"/>
          <p:cNvSpPr txBox="1">
            <a:spLocks noGrp="1"/>
          </p:cNvSpPr>
          <p:nvPr>
            <p:ph type="title" idx="3" hasCustomPrompt="1"/>
          </p:nvPr>
        </p:nvSpPr>
        <p:spPr>
          <a:xfrm>
            <a:off x="815075" y="3017802"/>
            <a:ext cx="734700" cy="572700"/>
          </a:xfrm>
          <a:prstGeom prst="rect"/>
          <a:solidFill>
            <a:schemeClr val="accent4"/>
          </a:solidFill>
          <a:effectLst>
            <a:outerShdw algn="bl" dir="3000000" dist="57150" rotWithShape="0">
              <a:schemeClr val="dk1"/>
            </a:outerShdw>
          </a:effectLst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655" name="Google Shape;133;p13"/>
          <p:cNvSpPr txBox="1">
            <a:spLocks noGrp="1"/>
          </p:cNvSpPr>
          <p:nvPr>
            <p:ph type="title" idx="4" hasCustomPrompt="1"/>
          </p:nvPr>
        </p:nvSpPr>
        <p:spPr>
          <a:xfrm>
            <a:off x="3514350" y="1508173"/>
            <a:ext cx="734700" cy="572700"/>
          </a:xfrm>
          <a:prstGeom prst="rect"/>
          <a:solidFill>
            <a:schemeClr val="accent4"/>
          </a:solidFill>
          <a:effectLst>
            <a:outerShdw algn="bl" dir="3000000" dist="57150" rotWithShape="0">
              <a:schemeClr val="dk1"/>
            </a:outerShdw>
          </a:effectLst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656" name="Google Shape;134;p13"/>
          <p:cNvSpPr txBox="1">
            <a:spLocks noGrp="1"/>
          </p:cNvSpPr>
          <p:nvPr>
            <p:ph type="title" idx="5" hasCustomPrompt="1"/>
          </p:nvPr>
        </p:nvSpPr>
        <p:spPr>
          <a:xfrm>
            <a:off x="3514350" y="3017802"/>
            <a:ext cx="734700" cy="572700"/>
          </a:xfrm>
          <a:prstGeom prst="rect"/>
          <a:solidFill>
            <a:schemeClr val="accent4"/>
          </a:solidFill>
          <a:effectLst>
            <a:outerShdw algn="bl" dir="3000000" dist="57150" rotWithShape="0">
              <a:schemeClr val="dk1"/>
            </a:outerShdw>
          </a:effectLst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657" name="Google Shape;135;p13"/>
          <p:cNvSpPr txBox="1">
            <a:spLocks noGrp="1"/>
          </p:cNvSpPr>
          <p:nvPr>
            <p:ph type="title" idx="6" hasCustomPrompt="1"/>
          </p:nvPr>
        </p:nvSpPr>
        <p:spPr>
          <a:xfrm>
            <a:off x="6213625" y="1508173"/>
            <a:ext cx="734700" cy="572700"/>
          </a:xfrm>
          <a:prstGeom prst="rect"/>
          <a:solidFill>
            <a:schemeClr val="accent4"/>
          </a:solidFill>
          <a:effectLst>
            <a:outerShdw algn="bl" dir="3000000" dist="57150" rotWithShape="0">
              <a:schemeClr val="dk1"/>
            </a:outerShdw>
          </a:effectLst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658" name="Google Shape;136;p13"/>
          <p:cNvSpPr txBox="1">
            <a:spLocks noGrp="1"/>
          </p:cNvSpPr>
          <p:nvPr>
            <p:ph type="title" idx="7" hasCustomPrompt="1"/>
          </p:nvPr>
        </p:nvSpPr>
        <p:spPr>
          <a:xfrm>
            <a:off x="6213625" y="3017802"/>
            <a:ext cx="734700" cy="572700"/>
          </a:xfrm>
          <a:prstGeom prst="rect"/>
          <a:solidFill>
            <a:schemeClr val="accent4"/>
          </a:solidFill>
          <a:effectLst>
            <a:outerShdw algn="bl" dir="3000000" dist="57150" rotWithShape="0">
              <a:schemeClr val="dk1"/>
            </a:outerShdw>
          </a:effectLst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659" name="Google Shape;137;p13"/>
          <p:cNvSpPr txBox="1">
            <a:spLocks noGrp="1"/>
          </p:cNvSpPr>
          <p:nvPr>
            <p:ph type="subTitle" idx="1"/>
          </p:nvPr>
        </p:nvSpPr>
        <p:spPr>
          <a:xfrm>
            <a:off x="720000" y="2132775"/>
            <a:ext cx="2191500" cy="635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660" name="Google Shape;138;p13"/>
          <p:cNvSpPr txBox="1">
            <a:spLocks noGrp="1"/>
          </p:cNvSpPr>
          <p:nvPr>
            <p:ph type="subTitle" idx="8"/>
          </p:nvPr>
        </p:nvSpPr>
        <p:spPr>
          <a:xfrm>
            <a:off x="3419275" y="2132775"/>
            <a:ext cx="2191500" cy="635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661" name="Google Shape;139;p13"/>
          <p:cNvSpPr txBox="1">
            <a:spLocks noGrp="1"/>
          </p:cNvSpPr>
          <p:nvPr>
            <p:ph type="subTitle" idx="9"/>
          </p:nvPr>
        </p:nvSpPr>
        <p:spPr>
          <a:xfrm>
            <a:off x="6118550" y="2132775"/>
            <a:ext cx="2191500" cy="635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662" name="Google Shape;140;p13"/>
          <p:cNvSpPr txBox="1">
            <a:spLocks noGrp="1"/>
          </p:cNvSpPr>
          <p:nvPr>
            <p:ph type="subTitle" idx="13"/>
          </p:nvPr>
        </p:nvSpPr>
        <p:spPr>
          <a:xfrm>
            <a:off x="720000" y="3642450"/>
            <a:ext cx="2191500" cy="635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663" name="Google Shape;141;p13"/>
          <p:cNvSpPr txBox="1">
            <a:spLocks noGrp="1"/>
          </p:cNvSpPr>
          <p:nvPr>
            <p:ph type="subTitle" idx="14"/>
          </p:nvPr>
        </p:nvSpPr>
        <p:spPr>
          <a:xfrm>
            <a:off x="3419275" y="3642450"/>
            <a:ext cx="2191500" cy="635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664" name="Google Shape;142;p13"/>
          <p:cNvSpPr txBox="1">
            <a:spLocks noGrp="1"/>
          </p:cNvSpPr>
          <p:nvPr>
            <p:ph type="subTitle" idx="15"/>
          </p:nvPr>
        </p:nvSpPr>
        <p:spPr>
          <a:xfrm>
            <a:off x="6118550" y="3642450"/>
            <a:ext cx="2191500" cy="635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665" name="Google Shape;143;p13"/>
          <p:cNvSpPr/>
          <p:nvPr/>
        </p:nvSpPr>
        <p:spPr>
          <a:xfrm rot="7465325" flipH="1">
            <a:off x="8454220" y="4252103"/>
            <a:ext cx="166316" cy="154650"/>
          </a:xfrm>
          <a:custGeom>
            <a:avLst/>
            <a:ahLst/>
            <a:rect l="l" t="t" r="r" b="b"/>
            <a:pathLst>
              <a:path w="3821" h="3553" extrusionOk="0">
                <a:moveTo>
                  <a:pt x="1913" y="0"/>
                </a:moveTo>
                <a:cubicBezTo>
                  <a:pt x="1818" y="0"/>
                  <a:pt x="1723" y="8"/>
                  <a:pt x="1627" y="24"/>
                </a:cubicBezTo>
                <a:cubicBezTo>
                  <a:pt x="659" y="181"/>
                  <a:pt x="1" y="1093"/>
                  <a:pt x="158" y="2061"/>
                </a:cubicBezTo>
                <a:cubicBezTo>
                  <a:pt x="300" y="2933"/>
                  <a:pt x="1054" y="3553"/>
                  <a:pt x="1909" y="3553"/>
                </a:cubicBezTo>
                <a:cubicBezTo>
                  <a:pt x="2003" y="3553"/>
                  <a:pt x="2099" y="3545"/>
                  <a:pt x="2195" y="3530"/>
                </a:cubicBezTo>
                <a:cubicBezTo>
                  <a:pt x="3164" y="3372"/>
                  <a:pt x="3821" y="2460"/>
                  <a:pt x="3664" y="1492"/>
                </a:cubicBezTo>
                <a:cubicBezTo>
                  <a:pt x="3523" y="621"/>
                  <a:pt x="2768" y="0"/>
                  <a:pt x="19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">
    <p:spTree>
      <p:nvGrpSpPr>
        <p:cNvPr id="10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222;p19"/>
          <p:cNvGrpSpPr/>
          <p:nvPr/>
        </p:nvGrpSpPr>
        <p:grpSpPr>
          <a:xfrm>
            <a:off x="132201" y="354780"/>
            <a:ext cx="9011800" cy="4343445"/>
            <a:chOff x="132201" y="354780"/>
            <a:chExt cx="9011800" cy="4343445"/>
          </a:xfrm>
        </p:grpSpPr>
        <p:grpSp>
          <p:nvGrpSpPr>
            <p:cNvPr id="103" name="Google Shape;223;p19"/>
            <p:cNvGrpSpPr/>
            <p:nvPr/>
          </p:nvGrpSpPr>
          <p:grpSpPr>
            <a:xfrm>
              <a:off x="8530020" y="354780"/>
              <a:ext cx="613980" cy="898195"/>
              <a:chOff x="8428895" y="3836230"/>
              <a:chExt cx="613980" cy="898195"/>
            </a:xfrm>
          </p:grpSpPr>
          <p:grpSp>
            <p:nvGrpSpPr>
              <p:cNvPr id="104" name="Google Shape;224;p19"/>
              <p:cNvGrpSpPr/>
              <p:nvPr/>
            </p:nvGrpSpPr>
            <p:grpSpPr>
              <a:xfrm>
                <a:off x="8428895" y="3836230"/>
                <a:ext cx="613980" cy="898195"/>
                <a:chOff x="6995008" y="3710305"/>
                <a:chExt cx="613980" cy="898195"/>
              </a:xfrm>
            </p:grpSpPr>
            <p:grpSp>
              <p:nvGrpSpPr>
                <p:cNvPr id="105" name="Google Shape;225;p19"/>
                <p:cNvGrpSpPr/>
                <p:nvPr/>
              </p:nvGrpSpPr>
              <p:grpSpPr>
                <a:xfrm rot="7465359" flipH="1">
                  <a:off x="7141256" y="3729005"/>
                  <a:ext cx="321483" cy="524007"/>
                  <a:chOff x="8651472" y="792816"/>
                  <a:chExt cx="321479" cy="524000"/>
                </a:xfrm>
              </p:grpSpPr>
              <p:sp>
                <p:nvSpPr>
                  <p:cNvPr id="1048713" name="Google Shape;226;p19"/>
                  <p:cNvSpPr/>
                  <p:nvPr/>
                </p:nvSpPr>
                <p:spPr>
                  <a:xfrm>
                    <a:off x="8651472" y="792816"/>
                    <a:ext cx="166309" cy="154644"/>
                  </a:xfrm>
                  <a:custGeom>
                    <a:avLst/>
                    <a:ahLst/>
                    <a:rect l="l" t="t" r="r" b="b"/>
                    <a:pathLst>
                      <a:path w="3821" h="3553" extrusionOk="0">
                        <a:moveTo>
                          <a:pt x="1913" y="0"/>
                        </a:moveTo>
                        <a:cubicBezTo>
                          <a:pt x="1818" y="0"/>
                          <a:pt x="1723" y="8"/>
                          <a:pt x="1627" y="24"/>
                        </a:cubicBezTo>
                        <a:cubicBezTo>
                          <a:pt x="659" y="181"/>
                          <a:pt x="1" y="1093"/>
                          <a:pt x="158" y="2061"/>
                        </a:cubicBezTo>
                        <a:cubicBezTo>
                          <a:pt x="300" y="2933"/>
                          <a:pt x="1054" y="3553"/>
                          <a:pt x="1909" y="3553"/>
                        </a:cubicBezTo>
                        <a:cubicBezTo>
                          <a:pt x="2003" y="3553"/>
                          <a:pt x="2099" y="3545"/>
                          <a:pt x="2195" y="3530"/>
                        </a:cubicBezTo>
                        <a:cubicBezTo>
                          <a:pt x="3164" y="3372"/>
                          <a:pt x="3821" y="2460"/>
                          <a:pt x="3664" y="1492"/>
                        </a:cubicBezTo>
                        <a:cubicBezTo>
                          <a:pt x="3523" y="621"/>
                          <a:pt x="2768" y="0"/>
                          <a:pt x="191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048714" name="Google Shape;227;p19"/>
                  <p:cNvSpPr/>
                  <p:nvPr/>
                </p:nvSpPr>
                <p:spPr>
                  <a:xfrm>
                    <a:off x="8894258" y="1238123"/>
                    <a:ext cx="78693" cy="78693"/>
                  </a:xfrm>
                  <a:custGeom>
                    <a:avLst/>
                    <a:ahLst/>
                    <a:rect l="l" t="t" r="r" b="b"/>
                    <a:pathLst>
                      <a:path w="1808" h="1808" extrusionOk="0">
                        <a:moveTo>
                          <a:pt x="903" y="1"/>
                        </a:moveTo>
                        <a:cubicBezTo>
                          <a:pt x="405" y="1"/>
                          <a:pt x="0" y="405"/>
                          <a:pt x="0" y="904"/>
                        </a:cubicBezTo>
                        <a:cubicBezTo>
                          <a:pt x="0" y="1402"/>
                          <a:pt x="405" y="1808"/>
                          <a:pt x="903" y="1808"/>
                        </a:cubicBezTo>
                        <a:cubicBezTo>
                          <a:pt x="1403" y="1808"/>
                          <a:pt x="1807" y="1402"/>
                          <a:pt x="1807" y="904"/>
                        </a:cubicBezTo>
                        <a:cubicBezTo>
                          <a:pt x="1807" y="405"/>
                          <a:pt x="1403" y="1"/>
                          <a:pt x="90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  <p:sp>
              <p:nvSpPr>
                <p:cNvPr id="1048715" name="Google Shape;228;p19"/>
                <p:cNvSpPr/>
                <p:nvPr/>
              </p:nvSpPr>
              <p:spPr>
                <a:xfrm rot="7465303" flipH="1">
                  <a:off x="7164138" y="4389676"/>
                  <a:ext cx="191919" cy="178458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716" name="Google Shape;229;p19"/>
              <p:cNvSpPr/>
              <p:nvPr/>
            </p:nvSpPr>
            <p:spPr>
              <a:xfrm>
                <a:off x="8462071" y="4139332"/>
                <a:ext cx="124177" cy="119737"/>
              </a:xfrm>
              <a:custGeom>
                <a:avLst/>
                <a:ahLst/>
                <a:rect l="l" t="t" r="r" b="b"/>
                <a:pathLst>
                  <a:path w="2853" h="2751" extrusionOk="0">
                    <a:moveTo>
                      <a:pt x="574" y="1"/>
                    </a:moveTo>
                    <a:cubicBezTo>
                      <a:pt x="441" y="1"/>
                      <a:pt x="308" y="51"/>
                      <a:pt x="206" y="153"/>
                    </a:cubicBezTo>
                    <a:cubicBezTo>
                      <a:pt x="3" y="356"/>
                      <a:pt x="3" y="685"/>
                      <a:pt x="205" y="888"/>
                    </a:cubicBezTo>
                    <a:lnTo>
                      <a:pt x="567" y="1251"/>
                    </a:lnTo>
                    <a:cubicBezTo>
                      <a:pt x="635" y="1319"/>
                      <a:pt x="635" y="1429"/>
                      <a:pt x="567" y="1498"/>
                    </a:cubicBezTo>
                    <a:lnTo>
                      <a:pt x="204" y="1860"/>
                    </a:lnTo>
                    <a:cubicBezTo>
                      <a:pt x="2" y="2063"/>
                      <a:pt x="0" y="2393"/>
                      <a:pt x="204" y="2596"/>
                    </a:cubicBezTo>
                    <a:cubicBezTo>
                      <a:pt x="306" y="2698"/>
                      <a:pt x="439" y="2749"/>
                      <a:pt x="572" y="2749"/>
                    </a:cubicBezTo>
                    <a:cubicBezTo>
                      <a:pt x="705" y="2749"/>
                      <a:pt x="838" y="2698"/>
                      <a:pt x="940" y="2597"/>
                    </a:cubicBezTo>
                    <a:lnTo>
                      <a:pt x="1302" y="2235"/>
                    </a:lnTo>
                    <a:cubicBezTo>
                      <a:pt x="1336" y="2201"/>
                      <a:pt x="1381" y="2184"/>
                      <a:pt x="1426" y="2184"/>
                    </a:cubicBezTo>
                    <a:cubicBezTo>
                      <a:pt x="1470" y="2184"/>
                      <a:pt x="1515" y="2201"/>
                      <a:pt x="1550" y="2235"/>
                    </a:cubicBezTo>
                    <a:lnTo>
                      <a:pt x="1912" y="2598"/>
                    </a:lnTo>
                    <a:cubicBezTo>
                      <a:pt x="2013" y="2700"/>
                      <a:pt x="2146" y="2751"/>
                      <a:pt x="2279" y="2751"/>
                    </a:cubicBezTo>
                    <a:cubicBezTo>
                      <a:pt x="2412" y="2751"/>
                      <a:pt x="2546" y="2700"/>
                      <a:pt x="2647" y="2598"/>
                    </a:cubicBezTo>
                    <a:cubicBezTo>
                      <a:pt x="2851" y="2395"/>
                      <a:pt x="2851" y="2066"/>
                      <a:pt x="2648" y="1862"/>
                    </a:cubicBezTo>
                    <a:lnTo>
                      <a:pt x="2286" y="1499"/>
                    </a:lnTo>
                    <a:cubicBezTo>
                      <a:pt x="2218" y="1432"/>
                      <a:pt x="2218" y="1321"/>
                      <a:pt x="2286" y="1252"/>
                    </a:cubicBezTo>
                    <a:lnTo>
                      <a:pt x="2649" y="890"/>
                    </a:lnTo>
                    <a:cubicBezTo>
                      <a:pt x="2853" y="688"/>
                      <a:pt x="2853" y="359"/>
                      <a:pt x="2650" y="155"/>
                    </a:cubicBezTo>
                    <a:cubicBezTo>
                      <a:pt x="2548" y="53"/>
                      <a:pt x="2415" y="2"/>
                      <a:pt x="2281" y="2"/>
                    </a:cubicBezTo>
                    <a:cubicBezTo>
                      <a:pt x="2148" y="2"/>
                      <a:pt x="2015" y="53"/>
                      <a:pt x="1914" y="154"/>
                    </a:cubicBezTo>
                    <a:lnTo>
                      <a:pt x="1551" y="516"/>
                    </a:lnTo>
                    <a:cubicBezTo>
                      <a:pt x="1517" y="550"/>
                      <a:pt x="1472" y="567"/>
                      <a:pt x="1428" y="567"/>
                    </a:cubicBezTo>
                    <a:cubicBezTo>
                      <a:pt x="1383" y="567"/>
                      <a:pt x="1338" y="550"/>
                      <a:pt x="1304" y="516"/>
                    </a:cubicBezTo>
                    <a:lnTo>
                      <a:pt x="942" y="153"/>
                    </a:lnTo>
                    <a:cubicBezTo>
                      <a:pt x="840" y="51"/>
                      <a:pt x="707" y="1"/>
                      <a:pt x="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6" name="Google Shape;230;p19"/>
            <p:cNvGrpSpPr/>
            <p:nvPr/>
          </p:nvGrpSpPr>
          <p:grpSpPr>
            <a:xfrm rot="10800000">
              <a:off x="132201" y="3916882"/>
              <a:ext cx="514722" cy="781344"/>
              <a:chOff x="83701" y="3914657"/>
              <a:chExt cx="514722" cy="781344"/>
            </a:xfrm>
          </p:grpSpPr>
          <p:grpSp>
            <p:nvGrpSpPr>
              <p:cNvPr id="107" name="Google Shape;231;p19"/>
              <p:cNvGrpSpPr/>
              <p:nvPr/>
            </p:nvGrpSpPr>
            <p:grpSpPr>
              <a:xfrm flipH="1">
                <a:off x="83701" y="3974218"/>
                <a:ext cx="369353" cy="721783"/>
                <a:chOff x="7205405" y="3810518"/>
                <a:chExt cx="369353" cy="721783"/>
              </a:xfrm>
            </p:grpSpPr>
            <p:grpSp>
              <p:nvGrpSpPr>
                <p:cNvPr id="108" name="Google Shape;232;p19"/>
                <p:cNvGrpSpPr/>
                <p:nvPr/>
              </p:nvGrpSpPr>
              <p:grpSpPr>
                <a:xfrm rot="7465359" flipH="1">
                  <a:off x="7188076" y="3940005"/>
                  <a:ext cx="404010" cy="170894"/>
                  <a:chOff x="8631589" y="877241"/>
                  <a:chExt cx="404005" cy="170892"/>
                </a:xfrm>
              </p:grpSpPr>
              <p:sp>
                <p:nvSpPr>
                  <p:cNvPr id="1048717" name="Google Shape;233;p19"/>
                  <p:cNvSpPr/>
                  <p:nvPr/>
                </p:nvSpPr>
                <p:spPr>
                  <a:xfrm>
                    <a:off x="8869285" y="877241"/>
                    <a:ext cx="166309" cy="154644"/>
                  </a:xfrm>
                  <a:custGeom>
                    <a:avLst/>
                    <a:ahLst/>
                    <a:rect l="l" t="t" r="r" b="b"/>
                    <a:pathLst>
                      <a:path w="3821" h="3553" extrusionOk="0">
                        <a:moveTo>
                          <a:pt x="1913" y="0"/>
                        </a:moveTo>
                        <a:cubicBezTo>
                          <a:pt x="1818" y="0"/>
                          <a:pt x="1723" y="8"/>
                          <a:pt x="1627" y="24"/>
                        </a:cubicBezTo>
                        <a:cubicBezTo>
                          <a:pt x="659" y="181"/>
                          <a:pt x="1" y="1093"/>
                          <a:pt x="158" y="2061"/>
                        </a:cubicBezTo>
                        <a:cubicBezTo>
                          <a:pt x="300" y="2933"/>
                          <a:pt x="1054" y="3553"/>
                          <a:pt x="1909" y="3553"/>
                        </a:cubicBezTo>
                        <a:cubicBezTo>
                          <a:pt x="2003" y="3553"/>
                          <a:pt x="2099" y="3545"/>
                          <a:pt x="2195" y="3530"/>
                        </a:cubicBezTo>
                        <a:cubicBezTo>
                          <a:pt x="3164" y="3372"/>
                          <a:pt x="3821" y="2460"/>
                          <a:pt x="3664" y="1492"/>
                        </a:cubicBezTo>
                        <a:cubicBezTo>
                          <a:pt x="3523" y="621"/>
                          <a:pt x="2768" y="0"/>
                          <a:pt x="191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048718" name="Google Shape;234;p19"/>
                  <p:cNvSpPr/>
                  <p:nvPr/>
                </p:nvSpPr>
                <p:spPr>
                  <a:xfrm>
                    <a:off x="8631589" y="969440"/>
                    <a:ext cx="78693" cy="78693"/>
                  </a:xfrm>
                  <a:custGeom>
                    <a:avLst/>
                    <a:ahLst/>
                    <a:rect l="l" t="t" r="r" b="b"/>
                    <a:pathLst>
                      <a:path w="1808" h="1808" extrusionOk="0">
                        <a:moveTo>
                          <a:pt x="903" y="1"/>
                        </a:moveTo>
                        <a:cubicBezTo>
                          <a:pt x="405" y="1"/>
                          <a:pt x="0" y="405"/>
                          <a:pt x="0" y="904"/>
                        </a:cubicBezTo>
                        <a:cubicBezTo>
                          <a:pt x="0" y="1402"/>
                          <a:pt x="405" y="1808"/>
                          <a:pt x="903" y="1808"/>
                        </a:cubicBezTo>
                        <a:cubicBezTo>
                          <a:pt x="1403" y="1808"/>
                          <a:pt x="1807" y="1402"/>
                          <a:pt x="1807" y="904"/>
                        </a:cubicBezTo>
                        <a:cubicBezTo>
                          <a:pt x="1807" y="405"/>
                          <a:pt x="1403" y="1"/>
                          <a:pt x="90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  <p:sp>
              <p:nvSpPr>
                <p:cNvPr id="1048719" name="Google Shape;235;p19"/>
                <p:cNvSpPr/>
                <p:nvPr/>
              </p:nvSpPr>
              <p:spPr>
                <a:xfrm rot="7465303" flipH="1">
                  <a:off x="7316538" y="4313476"/>
                  <a:ext cx="191919" cy="178458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720" name="Google Shape;236;p19"/>
              <p:cNvSpPr/>
              <p:nvPr/>
            </p:nvSpPr>
            <p:spPr>
              <a:xfrm>
                <a:off x="474246" y="3914657"/>
                <a:ext cx="124177" cy="119737"/>
              </a:xfrm>
              <a:custGeom>
                <a:avLst/>
                <a:ahLst/>
                <a:rect l="l" t="t" r="r" b="b"/>
                <a:pathLst>
                  <a:path w="2853" h="2751" extrusionOk="0">
                    <a:moveTo>
                      <a:pt x="574" y="1"/>
                    </a:moveTo>
                    <a:cubicBezTo>
                      <a:pt x="441" y="1"/>
                      <a:pt x="308" y="51"/>
                      <a:pt x="206" y="153"/>
                    </a:cubicBezTo>
                    <a:cubicBezTo>
                      <a:pt x="3" y="356"/>
                      <a:pt x="3" y="685"/>
                      <a:pt x="205" y="888"/>
                    </a:cubicBezTo>
                    <a:lnTo>
                      <a:pt x="567" y="1251"/>
                    </a:lnTo>
                    <a:cubicBezTo>
                      <a:pt x="635" y="1319"/>
                      <a:pt x="635" y="1429"/>
                      <a:pt x="567" y="1498"/>
                    </a:cubicBezTo>
                    <a:lnTo>
                      <a:pt x="204" y="1860"/>
                    </a:lnTo>
                    <a:cubicBezTo>
                      <a:pt x="2" y="2063"/>
                      <a:pt x="0" y="2393"/>
                      <a:pt x="204" y="2596"/>
                    </a:cubicBezTo>
                    <a:cubicBezTo>
                      <a:pt x="306" y="2698"/>
                      <a:pt x="439" y="2749"/>
                      <a:pt x="572" y="2749"/>
                    </a:cubicBezTo>
                    <a:cubicBezTo>
                      <a:pt x="705" y="2749"/>
                      <a:pt x="838" y="2698"/>
                      <a:pt x="940" y="2597"/>
                    </a:cubicBezTo>
                    <a:lnTo>
                      <a:pt x="1302" y="2235"/>
                    </a:lnTo>
                    <a:cubicBezTo>
                      <a:pt x="1336" y="2201"/>
                      <a:pt x="1381" y="2184"/>
                      <a:pt x="1426" y="2184"/>
                    </a:cubicBezTo>
                    <a:cubicBezTo>
                      <a:pt x="1470" y="2184"/>
                      <a:pt x="1515" y="2201"/>
                      <a:pt x="1550" y="2235"/>
                    </a:cubicBezTo>
                    <a:lnTo>
                      <a:pt x="1912" y="2598"/>
                    </a:lnTo>
                    <a:cubicBezTo>
                      <a:pt x="2013" y="2700"/>
                      <a:pt x="2146" y="2751"/>
                      <a:pt x="2279" y="2751"/>
                    </a:cubicBezTo>
                    <a:cubicBezTo>
                      <a:pt x="2412" y="2751"/>
                      <a:pt x="2546" y="2700"/>
                      <a:pt x="2647" y="2598"/>
                    </a:cubicBezTo>
                    <a:cubicBezTo>
                      <a:pt x="2851" y="2395"/>
                      <a:pt x="2851" y="2066"/>
                      <a:pt x="2648" y="1862"/>
                    </a:cubicBezTo>
                    <a:lnTo>
                      <a:pt x="2286" y="1499"/>
                    </a:lnTo>
                    <a:cubicBezTo>
                      <a:pt x="2218" y="1432"/>
                      <a:pt x="2218" y="1321"/>
                      <a:pt x="2286" y="1252"/>
                    </a:cubicBezTo>
                    <a:lnTo>
                      <a:pt x="2649" y="890"/>
                    </a:lnTo>
                    <a:cubicBezTo>
                      <a:pt x="2853" y="688"/>
                      <a:pt x="2853" y="359"/>
                      <a:pt x="2650" y="155"/>
                    </a:cubicBezTo>
                    <a:cubicBezTo>
                      <a:pt x="2548" y="53"/>
                      <a:pt x="2415" y="2"/>
                      <a:pt x="2281" y="2"/>
                    </a:cubicBezTo>
                    <a:cubicBezTo>
                      <a:pt x="2148" y="2"/>
                      <a:pt x="2015" y="53"/>
                      <a:pt x="1914" y="154"/>
                    </a:cubicBezTo>
                    <a:lnTo>
                      <a:pt x="1551" y="516"/>
                    </a:lnTo>
                    <a:cubicBezTo>
                      <a:pt x="1517" y="550"/>
                      <a:pt x="1472" y="567"/>
                      <a:pt x="1428" y="567"/>
                    </a:cubicBezTo>
                    <a:cubicBezTo>
                      <a:pt x="1383" y="567"/>
                      <a:pt x="1338" y="550"/>
                      <a:pt x="1304" y="516"/>
                    </a:cubicBezTo>
                    <a:lnTo>
                      <a:pt x="942" y="153"/>
                    </a:lnTo>
                    <a:cubicBezTo>
                      <a:pt x="840" y="51"/>
                      <a:pt x="707" y="1"/>
                      <a:pt x="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09" name="Google Shape;237;p19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048721" name="Google Shape;238;p19"/>
            <p:cNvSpPr/>
            <p:nvPr/>
          </p:nvSpPr>
          <p:spPr>
            <a:xfrm>
              <a:off x="0" y="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22" name="Google Shape;239;p19"/>
            <p:cNvSpPr/>
            <p:nvPr/>
          </p:nvSpPr>
          <p:spPr>
            <a:xfrm>
              <a:off x="0" y="492330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723" name="Google Shape;240;p19"/>
          <p:cNvSpPr txBox="1">
            <a:spLocks noGrp="1"/>
          </p:cNvSpPr>
          <p:nvPr>
            <p:ph type="title"/>
          </p:nvPr>
        </p:nvSpPr>
        <p:spPr>
          <a:xfrm>
            <a:off x="720000" y="533816"/>
            <a:ext cx="77040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724" name="Google Shape;241;p19"/>
          <p:cNvSpPr txBox="1">
            <a:spLocks noGrp="1"/>
          </p:cNvSpPr>
          <p:nvPr>
            <p:ph type="subTitle" idx="1"/>
          </p:nvPr>
        </p:nvSpPr>
        <p:spPr>
          <a:xfrm>
            <a:off x="1666531" y="1651104"/>
            <a:ext cx="5257500" cy="722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/>
        </p:txBody>
      </p:sp>
      <p:sp>
        <p:nvSpPr>
          <p:cNvPr id="1048725" name="Google Shape;242;p19"/>
          <p:cNvSpPr txBox="1">
            <a:spLocks noGrp="1"/>
          </p:cNvSpPr>
          <p:nvPr>
            <p:ph type="subTitle" idx="2"/>
          </p:nvPr>
        </p:nvSpPr>
        <p:spPr>
          <a:xfrm>
            <a:off x="1666524" y="2756001"/>
            <a:ext cx="5257500" cy="722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/>
        </p:txBody>
      </p:sp>
      <p:sp>
        <p:nvSpPr>
          <p:cNvPr id="1048726" name="Google Shape;243;p19"/>
          <p:cNvSpPr txBox="1">
            <a:spLocks noGrp="1"/>
          </p:cNvSpPr>
          <p:nvPr>
            <p:ph type="subTitle" idx="3"/>
          </p:nvPr>
        </p:nvSpPr>
        <p:spPr>
          <a:xfrm>
            <a:off x="1666545" y="3860898"/>
            <a:ext cx="5257500" cy="722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/>
        </p:txBody>
      </p:sp>
      <p:sp>
        <p:nvSpPr>
          <p:cNvPr id="1048727" name="Google Shape;244;p19"/>
          <p:cNvSpPr txBox="1">
            <a:spLocks noGrp="1"/>
          </p:cNvSpPr>
          <p:nvPr>
            <p:ph type="subTitle" idx="4"/>
          </p:nvPr>
        </p:nvSpPr>
        <p:spPr>
          <a:xfrm>
            <a:off x="1666531" y="1410275"/>
            <a:ext cx="5257500" cy="3576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728" name="Google Shape;245;p19"/>
          <p:cNvSpPr txBox="1">
            <a:spLocks noGrp="1"/>
          </p:cNvSpPr>
          <p:nvPr>
            <p:ph type="subTitle" idx="5"/>
          </p:nvPr>
        </p:nvSpPr>
        <p:spPr>
          <a:xfrm>
            <a:off x="1666531" y="2515075"/>
            <a:ext cx="5257500" cy="3576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729" name="Google Shape;246;p19"/>
          <p:cNvSpPr txBox="1">
            <a:spLocks noGrp="1"/>
          </p:cNvSpPr>
          <p:nvPr>
            <p:ph type="subTitle" idx="6"/>
          </p:nvPr>
        </p:nvSpPr>
        <p:spPr>
          <a:xfrm>
            <a:off x="1666531" y="3619975"/>
            <a:ext cx="5257500" cy="3576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7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248;p20"/>
          <p:cNvGrpSpPr/>
          <p:nvPr/>
        </p:nvGrpSpPr>
        <p:grpSpPr>
          <a:xfrm>
            <a:off x="99251" y="354782"/>
            <a:ext cx="8988100" cy="4411144"/>
            <a:chOff x="99251" y="354782"/>
            <a:chExt cx="8988100" cy="4411144"/>
          </a:xfrm>
        </p:grpSpPr>
        <p:grpSp>
          <p:nvGrpSpPr>
            <p:cNvPr id="79" name="Google Shape;249;p20"/>
            <p:cNvGrpSpPr/>
            <p:nvPr/>
          </p:nvGrpSpPr>
          <p:grpSpPr>
            <a:xfrm>
              <a:off x="8473370" y="3867730"/>
              <a:ext cx="613980" cy="898195"/>
              <a:chOff x="8428895" y="3836230"/>
              <a:chExt cx="613980" cy="898195"/>
            </a:xfrm>
          </p:grpSpPr>
          <p:grpSp>
            <p:nvGrpSpPr>
              <p:cNvPr id="80" name="Google Shape;250;p20"/>
              <p:cNvGrpSpPr/>
              <p:nvPr/>
            </p:nvGrpSpPr>
            <p:grpSpPr>
              <a:xfrm>
                <a:off x="8428895" y="3836230"/>
                <a:ext cx="613980" cy="898195"/>
                <a:chOff x="6995008" y="3710305"/>
                <a:chExt cx="613980" cy="898195"/>
              </a:xfrm>
            </p:grpSpPr>
            <p:grpSp>
              <p:nvGrpSpPr>
                <p:cNvPr id="81" name="Google Shape;251;p20"/>
                <p:cNvGrpSpPr/>
                <p:nvPr/>
              </p:nvGrpSpPr>
              <p:grpSpPr>
                <a:xfrm rot="7465359" flipH="1">
                  <a:off x="7141256" y="3729005"/>
                  <a:ext cx="321483" cy="524007"/>
                  <a:chOff x="8651472" y="792816"/>
                  <a:chExt cx="321479" cy="524000"/>
                </a:xfrm>
              </p:grpSpPr>
              <p:sp>
                <p:nvSpPr>
                  <p:cNvPr id="1048672" name="Google Shape;252;p20"/>
                  <p:cNvSpPr/>
                  <p:nvPr/>
                </p:nvSpPr>
                <p:spPr>
                  <a:xfrm>
                    <a:off x="8651472" y="792816"/>
                    <a:ext cx="166309" cy="154644"/>
                  </a:xfrm>
                  <a:custGeom>
                    <a:avLst/>
                    <a:ahLst/>
                    <a:rect l="l" t="t" r="r" b="b"/>
                    <a:pathLst>
                      <a:path w="3821" h="3553" extrusionOk="0">
                        <a:moveTo>
                          <a:pt x="1913" y="0"/>
                        </a:moveTo>
                        <a:cubicBezTo>
                          <a:pt x="1818" y="0"/>
                          <a:pt x="1723" y="8"/>
                          <a:pt x="1627" y="24"/>
                        </a:cubicBezTo>
                        <a:cubicBezTo>
                          <a:pt x="659" y="181"/>
                          <a:pt x="1" y="1093"/>
                          <a:pt x="158" y="2061"/>
                        </a:cubicBezTo>
                        <a:cubicBezTo>
                          <a:pt x="300" y="2933"/>
                          <a:pt x="1054" y="3553"/>
                          <a:pt x="1909" y="3553"/>
                        </a:cubicBezTo>
                        <a:cubicBezTo>
                          <a:pt x="2003" y="3553"/>
                          <a:pt x="2099" y="3545"/>
                          <a:pt x="2195" y="3530"/>
                        </a:cubicBezTo>
                        <a:cubicBezTo>
                          <a:pt x="3164" y="3372"/>
                          <a:pt x="3821" y="2460"/>
                          <a:pt x="3664" y="1492"/>
                        </a:cubicBezTo>
                        <a:cubicBezTo>
                          <a:pt x="3523" y="621"/>
                          <a:pt x="2768" y="0"/>
                          <a:pt x="191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048673" name="Google Shape;253;p20"/>
                  <p:cNvSpPr/>
                  <p:nvPr/>
                </p:nvSpPr>
                <p:spPr>
                  <a:xfrm>
                    <a:off x="8894258" y="1238123"/>
                    <a:ext cx="78693" cy="78693"/>
                  </a:xfrm>
                  <a:custGeom>
                    <a:avLst/>
                    <a:ahLst/>
                    <a:rect l="l" t="t" r="r" b="b"/>
                    <a:pathLst>
                      <a:path w="1808" h="1808" extrusionOk="0">
                        <a:moveTo>
                          <a:pt x="903" y="1"/>
                        </a:moveTo>
                        <a:cubicBezTo>
                          <a:pt x="405" y="1"/>
                          <a:pt x="0" y="405"/>
                          <a:pt x="0" y="904"/>
                        </a:cubicBezTo>
                        <a:cubicBezTo>
                          <a:pt x="0" y="1402"/>
                          <a:pt x="405" y="1808"/>
                          <a:pt x="903" y="1808"/>
                        </a:cubicBezTo>
                        <a:cubicBezTo>
                          <a:pt x="1403" y="1808"/>
                          <a:pt x="1807" y="1402"/>
                          <a:pt x="1807" y="904"/>
                        </a:cubicBezTo>
                        <a:cubicBezTo>
                          <a:pt x="1807" y="405"/>
                          <a:pt x="1403" y="1"/>
                          <a:pt x="90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  <p:sp>
              <p:nvSpPr>
                <p:cNvPr id="1048674" name="Google Shape;254;p20"/>
                <p:cNvSpPr/>
                <p:nvPr/>
              </p:nvSpPr>
              <p:spPr>
                <a:xfrm rot="7465303" flipH="1">
                  <a:off x="7164138" y="4389676"/>
                  <a:ext cx="191919" cy="178458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675" name="Google Shape;255;p20"/>
              <p:cNvSpPr/>
              <p:nvPr/>
            </p:nvSpPr>
            <p:spPr>
              <a:xfrm>
                <a:off x="8462071" y="4139332"/>
                <a:ext cx="124177" cy="119737"/>
              </a:xfrm>
              <a:custGeom>
                <a:avLst/>
                <a:ahLst/>
                <a:rect l="l" t="t" r="r" b="b"/>
                <a:pathLst>
                  <a:path w="2853" h="2751" extrusionOk="0">
                    <a:moveTo>
                      <a:pt x="574" y="1"/>
                    </a:moveTo>
                    <a:cubicBezTo>
                      <a:pt x="441" y="1"/>
                      <a:pt x="308" y="51"/>
                      <a:pt x="206" y="153"/>
                    </a:cubicBezTo>
                    <a:cubicBezTo>
                      <a:pt x="3" y="356"/>
                      <a:pt x="3" y="685"/>
                      <a:pt x="205" y="888"/>
                    </a:cubicBezTo>
                    <a:lnTo>
                      <a:pt x="567" y="1251"/>
                    </a:lnTo>
                    <a:cubicBezTo>
                      <a:pt x="635" y="1319"/>
                      <a:pt x="635" y="1429"/>
                      <a:pt x="567" y="1498"/>
                    </a:cubicBezTo>
                    <a:lnTo>
                      <a:pt x="204" y="1860"/>
                    </a:lnTo>
                    <a:cubicBezTo>
                      <a:pt x="2" y="2063"/>
                      <a:pt x="0" y="2393"/>
                      <a:pt x="204" y="2596"/>
                    </a:cubicBezTo>
                    <a:cubicBezTo>
                      <a:pt x="306" y="2698"/>
                      <a:pt x="439" y="2749"/>
                      <a:pt x="572" y="2749"/>
                    </a:cubicBezTo>
                    <a:cubicBezTo>
                      <a:pt x="705" y="2749"/>
                      <a:pt x="838" y="2698"/>
                      <a:pt x="940" y="2597"/>
                    </a:cubicBezTo>
                    <a:lnTo>
                      <a:pt x="1302" y="2235"/>
                    </a:lnTo>
                    <a:cubicBezTo>
                      <a:pt x="1336" y="2201"/>
                      <a:pt x="1381" y="2184"/>
                      <a:pt x="1426" y="2184"/>
                    </a:cubicBezTo>
                    <a:cubicBezTo>
                      <a:pt x="1470" y="2184"/>
                      <a:pt x="1515" y="2201"/>
                      <a:pt x="1550" y="2235"/>
                    </a:cubicBezTo>
                    <a:lnTo>
                      <a:pt x="1912" y="2598"/>
                    </a:lnTo>
                    <a:cubicBezTo>
                      <a:pt x="2013" y="2700"/>
                      <a:pt x="2146" y="2751"/>
                      <a:pt x="2279" y="2751"/>
                    </a:cubicBezTo>
                    <a:cubicBezTo>
                      <a:pt x="2412" y="2751"/>
                      <a:pt x="2546" y="2700"/>
                      <a:pt x="2647" y="2598"/>
                    </a:cubicBezTo>
                    <a:cubicBezTo>
                      <a:pt x="2851" y="2395"/>
                      <a:pt x="2851" y="2066"/>
                      <a:pt x="2648" y="1862"/>
                    </a:cubicBezTo>
                    <a:lnTo>
                      <a:pt x="2286" y="1499"/>
                    </a:lnTo>
                    <a:cubicBezTo>
                      <a:pt x="2218" y="1432"/>
                      <a:pt x="2218" y="1321"/>
                      <a:pt x="2286" y="1252"/>
                    </a:cubicBezTo>
                    <a:lnTo>
                      <a:pt x="2649" y="890"/>
                    </a:lnTo>
                    <a:cubicBezTo>
                      <a:pt x="2853" y="688"/>
                      <a:pt x="2853" y="359"/>
                      <a:pt x="2650" y="155"/>
                    </a:cubicBezTo>
                    <a:cubicBezTo>
                      <a:pt x="2548" y="53"/>
                      <a:pt x="2415" y="2"/>
                      <a:pt x="2281" y="2"/>
                    </a:cubicBezTo>
                    <a:cubicBezTo>
                      <a:pt x="2148" y="2"/>
                      <a:pt x="2015" y="53"/>
                      <a:pt x="1914" y="154"/>
                    </a:cubicBezTo>
                    <a:lnTo>
                      <a:pt x="1551" y="516"/>
                    </a:lnTo>
                    <a:cubicBezTo>
                      <a:pt x="1517" y="550"/>
                      <a:pt x="1472" y="567"/>
                      <a:pt x="1428" y="567"/>
                    </a:cubicBezTo>
                    <a:cubicBezTo>
                      <a:pt x="1383" y="567"/>
                      <a:pt x="1338" y="550"/>
                      <a:pt x="1304" y="516"/>
                    </a:cubicBezTo>
                    <a:lnTo>
                      <a:pt x="942" y="153"/>
                    </a:lnTo>
                    <a:cubicBezTo>
                      <a:pt x="840" y="51"/>
                      <a:pt x="707" y="1"/>
                      <a:pt x="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2" name="Google Shape;256;p20"/>
            <p:cNvGrpSpPr/>
            <p:nvPr/>
          </p:nvGrpSpPr>
          <p:grpSpPr>
            <a:xfrm>
              <a:off x="99251" y="354782"/>
              <a:ext cx="514722" cy="781344"/>
              <a:chOff x="83701" y="3914657"/>
              <a:chExt cx="514722" cy="781344"/>
            </a:xfrm>
          </p:grpSpPr>
          <p:grpSp>
            <p:nvGrpSpPr>
              <p:cNvPr id="83" name="Google Shape;257;p20"/>
              <p:cNvGrpSpPr/>
              <p:nvPr/>
            </p:nvGrpSpPr>
            <p:grpSpPr>
              <a:xfrm flipH="1">
                <a:off x="83701" y="3974218"/>
                <a:ext cx="369353" cy="721783"/>
                <a:chOff x="7205405" y="3810518"/>
                <a:chExt cx="369353" cy="721783"/>
              </a:xfrm>
            </p:grpSpPr>
            <p:grpSp>
              <p:nvGrpSpPr>
                <p:cNvPr id="84" name="Google Shape;258;p20"/>
                <p:cNvGrpSpPr/>
                <p:nvPr/>
              </p:nvGrpSpPr>
              <p:grpSpPr>
                <a:xfrm rot="7465359" flipH="1">
                  <a:off x="7188076" y="3940005"/>
                  <a:ext cx="404010" cy="170894"/>
                  <a:chOff x="8631589" y="877241"/>
                  <a:chExt cx="404005" cy="170892"/>
                </a:xfrm>
              </p:grpSpPr>
              <p:sp>
                <p:nvSpPr>
                  <p:cNvPr id="1048676" name="Google Shape;259;p20"/>
                  <p:cNvSpPr/>
                  <p:nvPr/>
                </p:nvSpPr>
                <p:spPr>
                  <a:xfrm>
                    <a:off x="8869285" y="877241"/>
                    <a:ext cx="166309" cy="154644"/>
                  </a:xfrm>
                  <a:custGeom>
                    <a:avLst/>
                    <a:ahLst/>
                    <a:rect l="l" t="t" r="r" b="b"/>
                    <a:pathLst>
                      <a:path w="3821" h="3553" extrusionOk="0">
                        <a:moveTo>
                          <a:pt x="1913" y="0"/>
                        </a:moveTo>
                        <a:cubicBezTo>
                          <a:pt x="1818" y="0"/>
                          <a:pt x="1723" y="8"/>
                          <a:pt x="1627" y="24"/>
                        </a:cubicBezTo>
                        <a:cubicBezTo>
                          <a:pt x="659" y="181"/>
                          <a:pt x="1" y="1093"/>
                          <a:pt x="158" y="2061"/>
                        </a:cubicBezTo>
                        <a:cubicBezTo>
                          <a:pt x="300" y="2933"/>
                          <a:pt x="1054" y="3553"/>
                          <a:pt x="1909" y="3553"/>
                        </a:cubicBezTo>
                        <a:cubicBezTo>
                          <a:pt x="2003" y="3553"/>
                          <a:pt x="2099" y="3545"/>
                          <a:pt x="2195" y="3530"/>
                        </a:cubicBezTo>
                        <a:cubicBezTo>
                          <a:pt x="3164" y="3372"/>
                          <a:pt x="3821" y="2460"/>
                          <a:pt x="3664" y="1492"/>
                        </a:cubicBezTo>
                        <a:cubicBezTo>
                          <a:pt x="3523" y="621"/>
                          <a:pt x="2768" y="0"/>
                          <a:pt x="191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048677" name="Google Shape;260;p20"/>
                  <p:cNvSpPr/>
                  <p:nvPr/>
                </p:nvSpPr>
                <p:spPr>
                  <a:xfrm>
                    <a:off x="8631589" y="969440"/>
                    <a:ext cx="78693" cy="78693"/>
                  </a:xfrm>
                  <a:custGeom>
                    <a:avLst/>
                    <a:ahLst/>
                    <a:rect l="l" t="t" r="r" b="b"/>
                    <a:pathLst>
                      <a:path w="1808" h="1808" extrusionOk="0">
                        <a:moveTo>
                          <a:pt x="903" y="1"/>
                        </a:moveTo>
                        <a:cubicBezTo>
                          <a:pt x="405" y="1"/>
                          <a:pt x="0" y="405"/>
                          <a:pt x="0" y="904"/>
                        </a:cubicBezTo>
                        <a:cubicBezTo>
                          <a:pt x="0" y="1402"/>
                          <a:pt x="405" y="1808"/>
                          <a:pt x="903" y="1808"/>
                        </a:cubicBezTo>
                        <a:cubicBezTo>
                          <a:pt x="1403" y="1808"/>
                          <a:pt x="1807" y="1402"/>
                          <a:pt x="1807" y="904"/>
                        </a:cubicBezTo>
                        <a:cubicBezTo>
                          <a:pt x="1807" y="405"/>
                          <a:pt x="1403" y="1"/>
                          <a:pt x="90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  <p:sp>
              <p:nvSpPr>
                <p:cNvPr id="1048678" name="Google Shape;261;p20"/>
                <p:cNvSpPr/>
                <p:nvPr/>
              </p:nvSpPr>
              <p:spPr>
                <a:xfrm rot="7465303" flipH="1">
                  <a:off x="7316538" y="4313476"/>
                  <a:ext cx="191919" cy="178458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679" name="Google Shape;262;p20"/>
              <p:cNvSpPr/>
              <p:nvPr/>
            </p:nvSpPr>
            <p:spPr>
              <a:xfrm>
                <a:off x="474246" y="3914657"/>
                <a:ext cx="124177" cy="119737"/>
              </a:xfrm>
              <a:custGeom>
                <a:avLst/>
                <a:ahLst/>
                <a:rect l="l" t="t" r="r" b="b"/>
                <a:pathLst>
                  <a:path w="2853" h="2751" extrusionOk="0">
                    <a:moveTo>
                      <a:pt x="574" y="1"/>
                    </a:moveTo>
                    <a:cubicBezTo>
                      <a:pt x="441" y="1"/>
                      <a:pt x="308" y="51"/>
                      <a:pt x="206" y="153"/>
                    </a:cubicBezTo>
                    <a:cubicBezTo>
                      <a:pt x="3" y="356"/>
                      <a:pt x="3" y="685"/>
                      <a:pt x="205" y="888"/>
                    </a:cubicBezTo>
                    <a:lnTo>
                      <a:pt x="567" y="1251"/>
                    </a:lnTo>
                    <a:cubicBezTo>
                      <a:pt x="635" y="1319"/>
                      <a:pt x="635" y="1429"/>
                      <a:pt x="567" y="1498"/>
                    </a:cubicBezTo>
                    <a:lnTo>
                      <a:pt x="204" y="1860"/>
                    </a:lnTo>
                    <a:cubicBezTo>
                      <a:pt x="2" y="2063"/>
                      <a:pt x="0" y="2393"/>
                      <a:pt x="204" y="2596"/>
                    </a:cubicBezTo>
                    <a:cubicBezTo>
                      <a:pt x="306" y="2698"/>
                      <a:pt x="439" y="2749"/>
                      <a:pt x="572" y="2749"/>
                    </a:cubicBezTo>
                    <a:cubicBezTo>
                      <a:pt x="705" y="2749"/>
                      <a:pt x="838" y="2698"/>
                      <a:pt x="940" y="2597"/>
                    </a:cubicBezTo>
                    <a:lnTo>
                      <a:pt x="1302" y="2235"/>
                    </a:lnTo>
                    <a:cubicBezTo>
                      <a:pt x="1336" y="2201"/>
                      <a:pt x="1381" y="2184"/>
                      <a:pt x="1426" y="2184"/>
                    </a:cubicBezTo>
                    <a:cubicBezTo>
                      <a:pt x="1470" y="2184"/>
                      <a:pt x="1515" y="2201"/>
                      <a:pt x="1550" y="2235"/>
                    </a:cubicBezTo>
                    <a:lnTo>
                      <a:pt x="1912" y="2598"/>
                    </a:lnTo>
                    <a:cubicBezTo>
                      <a:pt x="2013" y="2700"/>
                      <a:pt x="2146" y="2751"/>
                      <a:pt x="2279" y="2751"/>
                    </a:cubicBezTo>
                    <a:cubicBezTo>
                      <a:pt x="2412" y="2751"/>
                      <a:pt x="2546" y="2700"/>
                      <a:pt x="2647" y="2598"/>
                    </a:cubicBezTo>
                    <a:cubicBezTo>
                      <a:pt x="2851" y="2395"/>
                      <a:pt x="2851" y="2066"/>
                      <a:pt x="2648" y="1862"/>
                    </a:cubicBezTo>
                    <a:lnTo>
                      <a:pt x="2286" y="1499"/>
                    </a:lnTo>
                    <a:cubicBezTo>
                      <a:pt x="2218" y="1432"/>
                      <a:pt x="2218" y="1321"/>
                      <a:pt x="2286" y="1252"/>
                    </a:cubicBezTo>
                    <a:lnTo>
                      <a:pt x="2649" y="890"/>
                    </a:lnTo>
                    <a:cubicBezTo>
                      <a:pt x="2853" y="688"/>
                      <a:pt x="2853" y="359"/>
                      <a:pt x="2650" y="155"/>
                    </a:cubicBezTo>
                    <a:cubicBezTo>
                      <a:pt x="2548" y="53"/>
                      <a:pt x="2415" y="2"/>
                      <a:pt x="2281" y="2"/>
                    </a:cubicBezTo>
                    <a:cubicBezTo>
                      <a:pt x="2148" y="2"/>
                      <a:pt x="2015" y="53"/>
                      <a:pt x="1914" y="154"/>
                    </a:cubicBezTo>
                    <a:lnTo>
                      <a:pt x="1551" y="516"/>
                    </a:lnTo>
                    <a:cubicBezTo>
                      <a:pt x="1517" y="550"/>
                      <a:pt x="1472" y="567"/>
                      <a:pt x="1428" y="567"/>
                    </a:cubicBezTo>
                    <a:cubicBezTo>
                      <a:pt x="1383" y="567"/>
                      <a:pt x="1338" y="550"/>
                      <a:pt x="1304" y="516"/>
                    </a:cubicBezTo>
                    <a:lnTo>
                      <a:pt x="942" y="153"/>
                    </a:lnTo>
                    <a:cubicBezTo>
                      <a:pt x="840" y="51"/>
                      <a:pt x="707" y="1"/>
                      <a:pt x="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85" name="Google Shape;263;p20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048680" name="Google Shape;264;p20"/>
            <p:cNvSpPr/>
            <p:nvPr/>
          </p:nvSpPr>
          <p:spPr>
            <a:xfrm>
              <a:off x="0" y="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81" name="Google Shape;265;p20"/>
            <p:cNvSpPr/>
            <p:nvPr/>
          </p:nvSpPr>
          <p:spPr>
            <a:xfrm>
              <a:off x="0" y="492330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82" name="Google Shape;266;p20"/>
          <p:cNvSpPr txBox="1">
            <a:spLocks noGrp="1"/>
          </p:cNvSpPr>
          <p:nvPr>
            <p:ph type="title"/>
          </p:nvPr>
        </p:nvSpPr>
        <p:spPr>
          <a:xfrm>
            <a:off x="720000" y="533816"/>
            <a:ext cx="77040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683" name="Google Shape;267;p20"/>
          <p:cNvSpPr txBox="1">
            <a:spLocks noGrp="1"/>
          </p:cNvSpPr>
          <p:nvPr>
            <p:ph type="subTitle" idx="1"/>
          </p:nvPr>
        </p:nvSpPr>
        <p:spPr>
          <a:xfrm>
            <a:off x="1665875" y="1537975"/>
            <a:ext cx="2850600" cy="357300"/>
          </a:xfrm>
          <a:prstGeom prst="rect"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684" name="Google Shape;268;p20"/>
          <p:cNvSpPr txBox="1">
            <a:spLocks noGrp="1"/>
          </p:cNvSpPr>
          <p:nvPr>
            <p:ph type="subTitle" idx="2"/>
          </p:nvPr>
        </p:nvSpPr>
        <p:spPr>
          <a:xfrm>
            <a:off x="1665876" y="1774874"/>
            <a:ext cx="2850600" cy="1027800"/>
          </a:xfrm>
          <a:prstGeom prst="rect"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/>
        </p:txBody>
      </p:sp>
      <p:sp>
        <p:nvSpPr>
          <p:cNvPr id="1048685" name="Google Shape;269;p20"/>
          <p:cNvSpPr txBox="1">
            <a:spLocks noGrp="1"/>
          </p:cNvSpPr>
          <p:nvPr>
            <p:ph type="subTitle" idx="3"/>
          </p:nvPr>
        </p:nvSpPr>
        <p:spPr>
          <a:xfrm>
            <a:off x="5481917" y="1888847"/>
            <a:ext cx="2850600" cy="1027800"/>
          </a:xfrm>
          <a:prstGeom prst="rect"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/>
        </p:txBody>
      </p:sp>
      <p:sp>
        <p:nvSpPr>
          <p:cNvPr id="1048686" name="Google Shape;270;p20"/>
          <p:cNvSpPr txBox="1">
            <a:spLocks noGrp="1"/>
          </p:cNvSpPr>
          <p:nvPr>
            <p:ph type="subTitle" idx="4"/>
          </p:nvPr>
        </p:nvSpPr>
        <p:spPr>
          <a:xfrm>
            <a:off x="1665876" y="3377975"/>
            <a:ext cx="2850600" cy="1027800"/>
          </a:xfrm>
          <a:prstGeom prst="rect"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/>
        </p:txBody>
      </p:sp>
      <p:sp>
        <p:nvSpPr>
          <p:cNvPr id="1048687" name="Google Shape;271;p20"/>
          <p:cNvSpPr txBox="1">
            <a:spLocks noGrp="1"/>
          </p:cNvSpPr>
          <p:nvPr>
            <p:ph type="subTitle" idx="5"/>
          </p:nvPr>
        </p:nvSpPr>
        <p:spPr>
          <a:xfrm>
            <a:off x="5481917" y="3377975"/>
            <a:ext cx="2850600" cy="1027800"/>
          </a:xfrm>
          <a:prstGeom prst="rect"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/>
        </p:txBody>
      </p:sp>
      <p:sp>
        <p:nvSpPr>
          <p:cNvPr id="1048688" name="Google Shape;272;p20"/>
          <p:cNvSpPr txBox="1">
            <a:spLocks noGrp="1"/>
          </p:cNvSpPr>
          <p:nvPr>
            <p:ph type="subTitle" idx="6"/>
          </p:nvPr>
        </p:nvSpPr>
        <p:spPr>
          <a:xfrm>
            <a:off x="1665875" y="3140190"/>
            <a:ext cx="2850600" cy="357300"/>
          </a:xfrm>
          <a:prstGeom prst="rect"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689" name="Google Shape;273;p20"/>
          <p:cNvSpPr txBox="1">
            <a:spLocks noGrp="1"/>
          </p:cNvSpPr>
          <p:nvPr>
            <p:ph type="subTitle" idx="7"/>
          </p:nvPr>
        </p:nvSpPr>
        <p:spPr>
          <a:xfrm>
            <a:off x="5481915" y="1537975"/>
            <a:ext cx="2850600" cy="357300"/>
          </a:xfrm>
          <a:prstGeom prst="rect"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690" name="Google Shape;274;p20"/>
          <p:cNvSpPr txBox="1">
            <a:spLocks noGrp="1"/>
          </p:cNvSpPr>
          <p:nvPr>
            <p:ph type="subTitle" idx="8"/>
          </p:nvPr>
        </p:nvSpPr>
        <p:spPr>
          <a:xfrm>
            <a:off x="5481915" y="3140190"/>
            <a:ext cx="2850600" cy="357300"/>
          </a:xfrm>
          <a:prstGeom prst="rect"/>
          <a:ln>
            <a:noFill/>
          </a:ln>
        </p:spPr>
        <p:txBody>
          <a:bodyPr anchor="b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30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Google Shape;313;p23"/>
          <p:cNvSpPr/>
          <p:nvPr/>
        </p:nvSpPr>
        <p:spPr>
          <a:xfrm>
            <a:off x="0" y="4769425"/>
            <a:ext cx="9144000" cy="374100"/>
          </a:xfrm>
          <a:prstGeom prst="rect"/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1" name="Google Shape;314;p23"/>
          <p:cNvGrpSpPr/>
          <p:nvPr/>
        </p:nvGrpSpPr>
        <p:grpSpPr>
          <a:xfrm>
            <a:off x="162370" y="174107"/>
            <a:ext cx="8903382" cy="4403558"/>
            <a:chOff x="162370" y="174107"/>
            <a:chExt cx="8903382" cy="4403558"/>
          </a:xfrm>
        </p:grpSpPr>
        <p:grpSp>
          <p:nvGrpSpPr>
            <p:cNvPr id="132" name="Google Shape;315;p23"/>
            <p:cNvGrpSpPr/>
            <p:nvPr/>
          </p:nvGrpSpPr>
          <p:grpSpPr>
            <a:xfrm rot="10800000" flipH="1">
              <a:off x="162370" y="3855882"/>
              <a:ext cx="369353" cy="721783"/>
              <a:chOff x="7205405" y="3810518"/>
              <a:chExt cx="369353" cy="721783"/>
            </a:xfrm>
          </p:grpSpPr>
          <p:grpSp>
            <p:nvGrpSpPr>
              <p:cNvPr id="133" name="Google Shape;316;p23"/>
              <p:cNvGrpSpPr/>
              <p:nvPr/>
            </p:nvGrpSpPr>
            <p:grpSpPr>
              <a:xfrm rot="7465359" flipH="1">
                <a:off x="7188076" y="3940005"/>
                <a:ext cx="404010" cy="170894"/>
                <a:chOff x="8631589" y="877241"/>
                <a:chExt cx="404005" cy="170892"/>
              </a:xfrm>
            </p:grpSpPr>
            <p:sp>
              <p:nvSpPr>
                <p:cNvPr id="1048797" name="Google Shape;317;p23"/>
                <p:cNvSpPr/>
                <p:nvPr/>
              </p:nvSpPr>
              <p:spPr>
                <a:xfrm>
                  <a:off x="8869285" y="877241"/>
                  <a:ext cx="166309" cy="154644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48798" name="Google Shape;318;p23"/>
                <p:cNvSpPr/>
                <p:nvPr/>
              </p:nvSpPr>
              <p:spPr>
                <a:xfrm>
                  <a:off x="8631589" y="969440"/>
                  <a:ext cx="78693" cy="78693"/>
                </a:xfrm>
                <a:custGeom>
                  <a:avLst/>
                  <a:ahLst/>
                  <a:rect l="l" t="t" r="r" b="b"/>
                  <a:pathLst>
                    <a:path w="1808" h="1808" extrusionOk="0">
                      <a:moveTo>
                        <a:pt x="903" y="1"/>
                      </a:moveTo>
                      <a:cubicBezTo>
                        <a:pt x="405" y="1"/>
                        <a:pt x="0" y="405"/>
                        <a:pt x="0" y="904"/>
                      </a:cubicBezTo>
                      <a:cubicBezTo>
                        <a:pt x="0" y="1402"/>
                        <a:pt x="405" y="1808"/>
                        <a:pt x="903" y="1808"/>
                      </a:cubicBezTo>
                      <a:cubicBezTo>
                        <a:pt x="1403" y="1808"/>
                        <a:pt x="1807" y="1402"/>
                        <a:pt x="1807" y="904"/>
                      </a:cubicBezTo>
                      <a:cubicBezTo>
                        <a:pt x="1807" y="405"/>
                        <a:pt x="1403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799" name="Google Shape;319;p23"/>
              <p:cNvSpPr/>
              <p:nvPr/>
            </p:nvSpPr>
            <p:spPr>
              <a:xfrm rot="7465303" flipH="1">
                <a:off x="7316538" y="4313476"/>
                <a:ext cx="191919" cy="178458"/>
              </a:xfrm>
              <a:custGeom>
                <a:avLst/>
                <a:ahLst/>
                <a:rect l="l" t="t" r="r" b="b"/>
                <a:pathLst>
                  <a:path w="3821" h="3553" extrusionOk="0">
                    <a:moveTo>
                      <a:pt x="1913" y="0"/>
                    </a:moveTo>
                    <a:cubicBezTo>
                      <a:pt x="1818" y="0"/>
                      <a:pt x="1723" y="8"/>
                      <a:pt x="1627" y="24"/>
                    </a:cubicBezTo>
                    <a:cubicBezTo>
                      <a:pt x="659" y="181"/>
                      <a:pt x="1" y="1093"/>
                      <a:pt x="158" y="2061"/>
                    </a:cubicBezTo>
                    <a:cubicBezTo>
                      <a:pt x="300" y="2933"/>
                      <a:pt x="1054" y="3553"/>
                      <a:pt x="1909" y="3553"/>
                    </a:cubicBezTo>
                    <a:cubicBezTo>
                      <a:pt x="2003" y="3553"/>
                      <a:pt x="2099" y="3545"/>
                      <a:pt x="2195" y="3530"/>
                    </a:cubicBezTo>
                    <a:cubicBezTo>
                      <a:pt x="3164" y="3372"/>
                      <a:pt x="3821" y="2460"/>
                      <a:pt x="3664" y="1492"/>
                    </a:cubicBezTo>
                    <a:cubicBezTo>
                      <a:pt x="3523" y="621"/>
                      <a:pt x="2768" y="0"/>
                      <a:pt x="1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48800" name="Google Shape;320;p23"/>
            <p:cNvSpPr/>
            <p:nvPr/>
          </p:nvSpPr>
          <p:spPr>
            <a:xfrm rot="10800000">
              <a:off x="531726" y="4073538"/>
              <a:ext cx="124177" cy="119737"/>
            </a:xfrm>
            <a:custGeom>
              <a:avLst/>
              <a:ahLst/>
              <a:rect l="l" t="t" r="r" b="b"/>
              <a:pathLst>
                <a:path w="2853" h="2751" extrusionOk="0">
                  <a:moveTo>
                    <a:pt x="574" y="1"/>
                  </a:moveTo>
                  <a:cubicBezTo>
                    <a:pt x="441" y="1"/>
                    <a:pt x="308" y="51"/>
                    <a:pt x="206" y="153"/>
                  </a:cubicBezTo>
                  <a:cubicBezTo>
                    <a:pt x="3" y="356"/>
                    <a:pt x="3" y="685"/>
                    <a:pt x="205" y="888"/>
                  </a:cubicBezTo>
                  <a:lnTo>
                    <a:pt x="567" y="1251"/>
                  </a:lnTo>
                  <a:cubicBezTo>
                    <a:pt x="635" y="1319"/>
                    <a:pt x="635" y="1429"/>
                    <a:pt x="567" y="1498"/>
                  </a:cubicBezTo>
                  <a:lnTo>
                    <a:pt x="204" y="1860"/>
                  </a:lnTo>
                  <a:cubicBezTo>
                    <a:pt x="2" y="2063"/>
                    <a:pt x="0" y="2393"/>
                    <a:pt x="204" y="2596"/>
                  </a:cubicBezTo>
                  <a:cubicBezTo>
                    <a:pt x="306" y="2698"/>
                    <a:pt x="439" y="2749"/>
                    <a:pt x="572" y="2749"/>
                  </a:cubicBezTo>
                  <a:cubicBezTo>
                    <a:pt x="705" y="2749"/>
                    <a:pt x="838" y="2698"/>
                    <a:pt x="940" y="2597"/>
                  </a:cubicBezTo>
                  <a:lnTo>
                    <a:pt x="1302" y="2235"/>
                  </a:lnTo>
                  <a:cubicBezTo>
                    <a:pt x="1336" y="2201"/>
                    <a:pt x="1381" y="2184"/>
                    <a:pt x="1426" y="2184"/>
                  </a:cubicBezTo>
                  <a:cubicBezTo>
                    <a:pt x="1470" y="2184"/>
                    <a:pt x="1515" y="2201"/>
                    <a:pt x="1550" y="2235"/>
                  </a:cubicBezTo>
                  <a:lnTo>
                    <a:pt x="1912" y="2598"/>
                  </a:lnTo>
                  <a:cubicBezTo>
                    <a:pt x="2013" y="2700"/>
                    <a:pt x="2146" y="2751"/>
                    <a:pt x="2279" y="2751"/>
                  </a:cubicBezTo>
                  <a:cubicBezTo>
                    <a:pt x="2412" y="2751"/>
                    <a:pt x="2546" y="2700"/>
                    <a:pt x="2647" y="2598"/>
                  </a:cubicBezTo>
                  <a:cubicBezTo>
                    <a:pt x="2851" y="2395"/>
                    <a:pt x="2851" y="2066"/>
                    <a:pt x="2648" y="1862"/>
                  </a:cubicBezTo>
                  <a:lnTo>
                    <a:pt x="2286" y="1499"/>
                  </a:lnTo>
                  <a:cubicBezTo>
                    <a:pt x="2218" y="1432"/>
                    <a:pt x="2218" y="1321"/>
                    <a:pt x="2286" y="1252"/>
                  </a:cubicBezTo>
                  <a:lnTo>
                    <a:pt x="2649" y="890"/>
                  </a:lnTo>
                  <a:cubicBezTo>
                    <a:pt x="2853" y="688"/>
                    <a:pt x="2853" y="359"/>
                    <a:pt x="2650" y="155"/>
                  </a:cubicBezTo>
                  <a:cubicBezTo>
                    <a:pt x="2548" y="53"/>
                    <a:pt x="2415" y="2"/>
                    <a:pt x="2281" y="2"/>
                  </a:cubicBezTo>
                  <a:cubicBezTo>
                    <a:pt x="2148" y="2"/>
                    <a:pt x="2015" y="53"/>
                    <a:pt x="1914" y="154"/>
                  </a:cubicBezTo>
                  <a:lnTo>
                    <a:pt x="1551" y="516"/>
                  </a:lnTo>
                  <a:cubicBezTo>
                    <a:pt x="1517" y="550"/>
                    <a:pt x="1472" y="567"/>
                    <a:pt x="1428" y="567"/>
                  </a:cubicBezTo>
                  <a:cubicBezTo>
                    <a:pt x="1383" y="567"/>
                    <a:pt x="1338" y="550"/>
                    <a:pt x="1304" y="516"/>
                  </a:cubicBezTo>
                  <a:lnTo>
                    <a:pt x="942" y="153"/>
                  </a:lnTo>
                  <a:cubicBezTo>
                    <a:pt x="840" y="51"/>
                    <a:pt x="707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4" name="Google Shape;321;p23"/>
            <p:cNvGrpSpPr/>
            <p:nvPr/>
          </p:nvGrpSpPr>
          <p:grpSpPr>
            <a:xfrm rot="10800000" flipH="1">
              <a:off x="8572220" y="174107"/>
              <a:ext cx="369353" cy="721783"/>
              <a:chOff x="7205405" y="3810518"/>
              <a:chExt cx="369353" cy="721783"/>
            </a:xfrm>
          </p:grpSpPr>
          <p:grpSp>
            <p:nvGrpSpPr>
              <p:cNvPr id="135" name="Google Shape;322;p23"/>
              <p:cNvGrpSpPr/>
              <p:nvPr/>
            </p:nvGrpSpPr>
            <p:grpSpPr>
              <a:xfrm rot="7465359" flipH="1">
                <a:off x="7188076" y="3940005"/>
                <a:ext cx="404010" cy="170894"/>
                <a:chOff x="8631589" y="877241"/>
                <a:chExt cx="404005" cy="170892"/>
              </a:xfrm>
            </p:grpSpPr>
            <p:sp>
              <p:nvSpPr>
                <p:cNvPr id="1048801" name="Google Shape;323;p23"/>
                <p:cNvSpPr/>
                <p:nvPr/>
              </p:nvSpPr>
              <p:spPr>
                <a:xfrm>
                  <a:off x="8869285" y="877241"/>
                  <a:ext cx="166309" cy="154644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48802" name="Google Shape;324;p23"/>
                <p:cNvSpPr/>
                <p:nvPr/>
              </p:nvSpPr>
              <p:spPr>
                <a:xfrm>
                  <a:off x="8631589" y="969440"/>
                  <a:ext cx="78693" cy="78693"/>
                </a:xfrm>
                <a:custGeom>
                  <a:avLst/>
                  <a:ahLst/>
                  <a:rect l="l" t="t" r="r" b="b"/>
                  <a:pathLst>
                    <a:path w="1808" h="1808" extrusionOk="0">
                      <a:moveTo>
                        <a:pt x="903" y="1"/>
                      </a:moveTo>
                      <a:cubicBezTo>
                        <a:pt x="405" y="1"/>
                        <a:pt x="0" y="405"/>
                        <a:pt x="0" y="904"/>
                      </a:cubicBezTo>
                      <a:cubicBezTo>
                        <a:pt x="0" y="1402"/>
                        <a:pt x="405" y="1808"/>
                        <a:pt x="903" y="1808"/>
                      </a:cubicBezTo>
                      <a:cubicBezTo>
                        <a:pt x="1403" y="1808"/>
                        <a:pt x="1807" y="1402"/>
                        <a:pt x="1807" y="904"/>
                      </a:cubicBezTo>
                      <a:cubicBezTo>
                        <a:pt x="1807" y="405"/>
                        <a:pt x="1403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803" name="Google Shape;325;p23"/>
              <p:cNvSpPr/>
              <p:nvPr/>
            </p:nvSpPr>
            <p:spPr>
              <a:xfrm rot="7465303" flipH="1">
                <a:off x="7316538" y="4313476"/>
                <a:ext cx="191919" cy="178458"/>
              </a:xfrm>
              <a:custGeom>
                <a:avLst/>
                <a:ahLst/>
                <a:rect l="l" t="t" r="r" b="b"/>
                <a:pathLst>
                  <a:path w="3821" h="3553" extrusionOk="0">
                    <a:moveTo>
                      <a:pt x="1913" y="0"/>
                    </a:moveTo>
                    <a:cubicBezTo>
                      <a:pt x="1818" y="0"/>
                      <a:pt x="1723" y="8"/>
                      <a:pt x="1627" y="24"/>
                    </a:cubicBezTo>
                    <a:cubicBezTo>
                      <a:pt x="659" y="181"/>
                      <a:pt x="1" y="1093"/>
                      <a:pt x="158" y="2061"/>
                    </a:cubicBezTo>
                    <a:cubicBezTo>
                      <a:pt x="300" y="2933"/>
                      <a:pt x="1054" y="3553"/>
                      <a:pt x="1909" y="3553"/>
                    </a:cubicBezTo>
                    <a:cubicBezTo>
                      <a:pt x="2003" y="3553"/>
                      <a:pt x="2099" y="3545"/>
                      <a:pt x="2195" y="3530"/>
                    </a:cubicBezTo>
                    <a:cubicBezTo>
                      <a:pt x="3164" y="3372"/>
                      <a:pt x="3821" y="2460"/>
                      <a:pt x="3664" y="1492"/>
                    </a:cubicBezTo>
                    <a:cubicBezTo>
                      <a:pt x="3523" y="621"/>
                      <a:pt x="2768" y="0"/>
                      <a:pt x="1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48804" name="Google Shape;326;p23"/>
            <p:cNvSpPr/>
            <p:nvPr/>
          </p:nvSpPr>
          <p:spPr>
            <a:xfrm rot="10800000">
              <a:off x="8941576" y="391763"/>
              <a:ext cx="124177" cy="119737"/>
            </a:xfrm>
            <a:custGeom>
              <a:avLst/>
              <a:ahLst/>
              <a:rect l="l" t="t" r="r" b="b"/>
              <a:pathLst>
                <a:path w="2853" h="2751" extrusionOk="0">
                  <a:moveTo>
                    <a:pt x="574" y="1"/>
                  </a:moveTo>
                  <a:cubicBezTo>
                    <a:pt x="441" y="1"/>
                    <a:pt x="308" y="51"/>
                    <a:pt x="206" y="153"/>
                  </a:cubicBezTo>
                  <a:cubicBezTo>
                    <a:pt x="3" y="356"/>
                    <a:pt x="3" y="685"/>
                    <a:pt x="205" y="888"/>
                  </a:cubicBezTo>
                  <a:lnTo>
                    <a:pt x="567" y="1251"/>
                  </a:lnTo>
                  <a:cubicBezTo>
                    <a:pt x="635" y="1319"/>
                    <a:pt x="635" y="1429"/>
                    <a:pt x="567" y="1498"/>
                  </a:cubicBezTo>
                  <a:lnTo>
                    <a:pt x="204" y="1860"/>
                  </a:lnTo>
                  <a:cubicBezTo>
                    <a:pt x="2" y="2063"/>
                    <a:pt x="0" y="2393"/>
                    <a:pt x="204" y="2596"/>
                  </a:cubicBezTo>
                  <a:cubicBezTo>
                    <a:pt x="306" y="2698"/>
                    <a:pt x="439" y="2749"/>
                    <a:pt x="572" y="2749"/>
                  </a:cubicBezTo>
                  <a:cubicBezTo>
                    <a:pt x="705" y="2749"/>
                    <a:pt x="838" y="2698"/>
                    <a:pt x="940" y="2597"/>
                  </a:cubicBezTo>
                  <a:lnTo>
                    <a:pt x="1302" y="2235"/>
                  </a:lnTo>
                  <a:cubicBezTo>
                    <a:pt x="1336" y="2201"/>
                    <a:pt x="1381" y="2184"/>
                    <a:pt x="1426" y="2184"/>
                  </a:cubicBezTo>
                  <a:cubicBezTo>
                    <a:pt x="1470" y="2184"/>
                    <a:pt x="1515" y="2201"/>
                    <a:pt x="1550" y="2235"/>
                  </a:cubicBezTo>
                  <a:lnTo>
                    <a:pt x="1912" y="2598"/>
                  </a:lnTo>
                  <a:cubicBezTo>
                    <a:pt x="2013" y="2700"/>
                    <a:pt x="2146" y="2751"/>
                    <a:pt x="2279" y="2751"/>
                  </a:cubicBezTo>
                  <a:cubicBezTo>
                    <a:pt x="2412" y="2751"/>
                    <a:pt x="2546" y="2700"/>
                    <a:pt x="2647" y="2598"/>
                  </a:cubicBezTo>
                  <a:cubicBezTo>
                    <a:pt x="2851" y="2395"/>
                    <a:pt x="2851" y="2066"/>
                    <a:pt x="2648" y="1862"/>
                  </a:cubicBezTo>
                  <a:lnTo>
                    <a:pt x="2286" y="1499"/>
                  </a:lnTo>
                  <a:cubicBezTo>
                    <a:pt x="2218" y="1432"/>
                    <a:pt x="2218" y="1321"/>
                    <a:pt x="2286" y="1252"/>
                  </a:cubicBezTo>
                  <a:lnTo>
                    <a:pt x="2649" y="890"/>
                  </a:lnTo>
                  <a:cubicBezTo>
                    <a:pt x="2853" y="688"/>
                    <a:pt x="2853" y="359"/>
                    <a:pt x="2650" y="155"/>
                  </a:cubicBezTo>
                  <a:cubicBezTo>
                    <a:pt x="2548" y="53"/>
                    <a:pt x="2415" y="2"/>
                    <a:pt x="2281" y="2"/>
                  </a:cubicBezTo>
                  <a:cubicBezTo>
                    <a:pt x="2148" y="2"/>
                    <a:pt x="2015" y="53"/>
                    <a:pt x="1914" y="154"/>
                  </a:cubicBezTo>
                  <a:lnTo>
                    <a:pt x="1551" y="516"/>
                  </a:lnTo>
                  <a:cubicBezTo>
                    <a:pt x="1517" y="550"/>
                    <a:pt x="1472" y="567"/>
                    <a:pt x="1428" y="567"/>
                  </a:cubicBezTo>
                  <a:cubicBezTo>
                    <a:pt x="1383" y="567"/>
                    <a:pt x="1338" y="550"/>
                    <a:pt x="1304" y="516"/>
                  </a:cubicBezTo>
                  <a:lnTo>
                    <a:pt x="942" y="153"/>
                  </a:lnTo>
                  <a:cubicBezTo>
                    <a:pt x="840" y="51"/>
                    <a:pt x="707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55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328;p24"/>
          <p:cNvGrpSpPr/>
          <p:nvPr/>
        </p:nvGrpSpPr>
        <p:grpSpPr>
          <a:xfrm rot="5400000">
            <a:off x="1997225" y="-1997564"/>
            <a:ext cx="5148986" cy="9144114"/>
            <a:chOff x="0" y="0"/>
            <a:chExt cx="9144000" cy="5143500"/>
          </a:xfrm>
        </p:grpSpPr>
        <p:sp>
          <p:nvSpPr>
            <p:cNvPr id="1048839" name="Google Shape;329;p24"/>
            <p:cNvSpPr/>
            <p:nvPr/>
          </p:nvSpPr>
          <p:spPr>
            <a:xfrm>
              <a:off x="0" y="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40" name="Google Shape;330;p24"/>
            <p:cNvSpPr/>
            <p:nvPr/>
          </p:nvSpPr>
          <p:spPr>
            <a:xfrm>
              <a:off x="0" y="492330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7" name="Google Shape;331;p24"/>
          <p:cNvGrpSpPr/>
          <p:nvPr/>
        </p:nvGrpSpPr>
        <p:grpSpPr>
          <a:xfrm>
            <a:off x="429407" y="-9"/>
            <a:ext cx="8267124" cy="5065350"/>
            <a:chOff x="429407" y="-9"/>
            <a:chExt cx="8267124" cy="5065350"/>
          </a:xfrm>
        </p:grpSpPr>
        <p:grpSp>
          <p:nvGrpSpPr>
            <p:cNvPr id="158" name="Google Shape;332;p24"/>
            <p:cNvGrpSpPr/>
            <p:nvPr/>
          </p:nvGrpSpPr>
          <p:grpSpPr>
            <a:xfrm rot="6051561" flipH="1">
              <a:off x="633953" y="4455084"/>
              <a:ext cx="369355" cy="721788"/>
              <a:chOff x="7205405" y="3810518"/>
              <a:chExt cx="369353" cy="721783"/>
            </a:xfrm>
          </p:grpSpPr>
          <p:grpSp>
            <p:nvGrpSpPr>
              <p:cNvPr id="159" name="Google Shape;333;p24"/>
              <p:cNvGrpSpPr/>
              <p:nvPr/>
            </p:nvGrpSpPr>
            <p:grpSpPr>
              <a:xfrm rot="7465359" flipH="1">
                <a:off x="7188076" y="3940005"/>
                <a:ext cx="404010" cy="170894"/>
                <a:chOff x="8631589" y="877241"/>
                <a:chExt cx="404005" cy="170892"/>
              </a:xfrm>
            </p:grpSpPr>
            <p:sp>
              <p:nvSpPr>
                <p:cNvPr id="1048841" name="Google Shape;334;p24"/>
                <p:cNvSpPr/>
                <p:nvPr/>
              </p:nvSpPr>
              <p:spPr>
                <a:xfrm>
                  <a:off x="8869285" y="877241"/>
                  <a:ext cx="166309" cy="154644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48842" name="Google Shape;335;p24"/>
                <p:cNvSpPr/>
                <p:nvPr/>
              </p:nvSpPr>
              <p:spPr>
                <a:xfrm>
                  <a:off x="8631589" y="969440"/>
                  <a:ext cx="78693" cy="78693"/>
                </a:xfrm>
                <a:custGeom>
                  <a:avLst/>
                  <a:ahLst/>
                  <a:rect l="l" t="t" r="r" b="b"/>
                  <a:pathLst>
                    <a:path w="1808" h="1808" extrusionOk="0">
                      <a:moveTo>
                        <a:pt x="903" y="1"/>
                      </a:moveTo>
                      <a:cubicBezTo>
                        <a:pt x="405" y="1"/>
                        <a:pt x="0" y="405"/>
                        <a:pt x="0" y="904"/>
                      </a:cubicBezTo>
                      <a:cubicBezTo>
                        <a:pt x="0" y="1402"/>
                        <a:pt x="405" y="1808"/>
                        <a:pt x="903" y="1808"/>
                      </a:cubicBezTo>
                      <a:cubicBezTo>
                        <a:pt x="1403" y="1808"/>
                        <a:pt x="1807" y="1402"/>
                        <a:pt x="1807" y="904"/>
                      </a:cubicBezTo>
                      <a:cubicBezTo>
                        <a:pt x="1807" y="405"/>
                        <a:pt x="1403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843" name="Google Shape;336;p24"/>
              <p:cNvSpPr/>
              <p:nvPr/>
            </p:nvSpPr>
            <p:spPr>
              <a:xfrm rot="7465303" flipH="1">
                <a:off x="7316538" y="4313476"/>
                <a:ext cx="191919" cy="178458"/>
              </a:xfrm>
              <a:custGeom>
                <a:avLst/>
                <a:ahLst/>
                <a:rect l="l" t="t" r="r" b="b"/>
                <a:pathLst>
                  <a:path w="3821" h="3553" extrusionOk="0">
                    <a:moveTo>
                      <a:pt x="1913" y="0"/>
                    </a:moveTo>
                    <a:cubicBezTo>
                      <a:pt x="1818" y="0"/>
                      <a:pt x="1723" y="8"/>
                      <a:pt x="1627" y="24"/>
                    </a:cubicBezTo>
                    <a:cubicBezTo>
                      <a:pt x="659" y="181"/>
                      <a:pt x="1" y="1093"/>
                      <a:pt x="158" y="2061"/>
                    </a:cubicBezTo>
                    <a:cubicBezTo>
                      <a:pt x="300" y="2933"/>
                      <a:pt x="1054" y="3553"/>
                      <a:pt x="1909" y="3553"/>
                    </a:cubicBezTo>
                    <a:cubicBezTo>
                      <a:pt x="2003" y="3553"/>
                      <a:pt x="2099" y="3545"/>
                      <a:pt x="2195" y="3530"/>
                    </a:cubicBezTo>
                    <a:cubicBezTo>
                      <a:pt x="3164" y="3372"/>
                      <a:pt x="3821" y="2460"/>
                      <a:pt x="3664" y="1492"/>
                    </a:cubicBezTo>
                    <a:cubicBezTo>
                      <a:pt x="3523" y="621"/>
                      <a:pt x="2768" y="0"/>
                      <a:pt x="1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48844" name="Google Shape;337;p24"/>
            <p:cNvSpPr/>
            <p:nvPr/>
          </p:nvSpPr>
          <p:spPr>
            <a:xfrm rot="6051372">
              <a:off x="561988" y="4379024"/>
              <a:ext cx="124174" cy="119734"/>
            </a:xfrm>
            <a:custGeom>
              <a:avLst/>
              <a:ahLst/>
              <a:rect l="l" t="t" r="r" b="b"/>
              <a:pathLst>
                <a:path w="2853" h="2751" extrusionOk="0">
                  <a:moveTo>
                    <a:pt x="574" y="1"/>
                  </a:moveTo>
                  <a:cubicBezTo>
                    <a:pt x="441" y="1"/>
                    <a:pt x="308" y="51"/>
                    <a:pt x="206" y="153"/>
                  </a:cubicBezTo>
                  <a:cubicBezTo>
                    <a:pt x="3" y="356"/>
                    <a:pt x="3" y="685"/>
                    <a:pt x="205" y="888"/>
                  </a:cubicBezTo>
                  <a:lnTo>
                    <a:pt x="567" y="1251"/>
                  </a:lnTo>
                  <a:cubicBezTo>
                    <a:pt x="635" y="1319"/>
                    <a:pt x="635" y="1429"/>
                    <a:pt x="567" y="1498"/>
                  </a:cubicBezTo>
                  <a:lnTo>
                    <a:pt x="204" y="1860"/>
                  </a:lnTo>
                  <a:cubicBezTo>
                    <a:pt x="2" y="2063"/>
                    <a:pt x="0" y="2393"/>
                    <a:pt x="204" y="2596"/>
                  </a:cubicBezTo>
                  <a:cubicBezTo>
                    <a:pt x="306" y="2698"/>
                    <a:pt x="439" y="2749"/>
                    <a:pt x="572" y="2749"/>
                  </a:cubicBezTo>
                  <a:cubicBezTo>
                    <a:pt x="705" y="2749"/>
                    <a:pt x="838" y="2698"/>
                    <a:pt x="940" y="2597"/>
                  </a:cubicBezTo>
                  <a:lnTo>
                    <a:pt x="1302" y="2235"/>
                  </a:lnTo>
                  <a:cubicBezTo>
                    <a:pt x="1336" y="2201"/>
                    <a:pt x="1381" y="2184"/>
                    <a:pt x="1426" y="2184"/>
                  </a:cubicBezTo>
                  <a:cubicBezTo>
                    <a:pt x="1470" y="2184"/>
                    <a:pt x="1515" y="2201"/>
                    <a:pt x="1550" y="2235"/>
                  </a:cubicBezTo>
                  <a:lnTo>
                    <a:pt x="1912" y="2598"/>
                  </a:lnTo>
                  <a:cubicBezTo>
                    <a:pt x="2013" y="2700"/>
                    <a:pt x="2146" y="2751"/>
                    <a:pt x="2279" y="2751"/>
                  </a:cubicBezTo>
                  <a:cubicBezTo>
                    <a:pt x="2412" y="2751"/>
                    <a:pt x="2546" y="2700"/>
                    <a:pt x="2647" y="2598"/>
                  </a:cubicBezTo>
                  <a:cubicBezTo>
                    <a:pt x="2851" y="2395"/>
                    <a:pt x="2851" y="2066"/>
                    <a:pt x="2648" y="1862"/>
                  </a:cubicBezTo>
                  <a:lnTo>
                    <a:pt x="2286" y="1499"/>
                  </a:lnTo>
                  <a:cubicBezTo>
                    <a:pt x="2218" y="1432"/>
                    <a:pt x="2218" y="1321"/>
                    <a:pt x="2286" y="1252"/>
                  </a:cubicBezTo>
                  <a:lnTo>
                    <a:pt x="2649" y="890"/>
                  </a:lnTo>
                  <a:cubicBezTo>
                    <a:pt x="2853" y="688"/>
                    <a:pt x="2853" y="359"/>
                    <a:pt x="2650" y="155"/>
                  </a:cubicBezTo>
                  <a:cubicBezTo>
                    <a:pt x="2548" y="53"/>
                    <a:pt x="2415" y="2"/>
                    <a:pt x="2281" y="2"/>
                  </a:cubicBezTo>
                  <a:cubicBezTo>
                    <a:pt x="2148" y="2"/>
                    <a:pt x="2015" y="53"/>
                    <a:pt x="1914" y="154"/>
                  </a:cubicBezTo>
                  <a:lnTo>
                    <a:pt x="1551" y="516"/>
                  </a:lnTo>
                  <a:cubicBezTo>
                    <a:pt x="1517" y="550"/>
                    <a:pt x="1472" y="567"/>
                    <a:pt x="1428" y="567"/>
                  </a:cubicBezTo>
                  <a:cubicBezTo>
                    <a:pt x="1383" y="567"/>
                    <a:pt x="1338" y="550"/>
                    <a:pt x="1304" y="516"/>
                  </a:cubicBezTo>
                  <a:lnTo>
                    <a:pt x="942" y="153"/>
                  </a:lnTo>
                  <a:cubicBezTo>
                    <a:pt x="840" y="51"/>
                    <a:pt x="707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60" name="Google Shape;338;p24"/>
            <p:cNvGrpSpPr/>
            <p:nvPr/>
          </p:nvGrpSpPr>
          <p:grpSpPr>
            <a:xfrm rot="6299960" flipH="1">
              <a:off x="8115480" y="-89112"/>
              <a:ext cx="369342" cy="721761"/>
              <a:chOff x="7205405" y="3810518"/>
              <a:chExt cx="369353" cy="721783"/>
            </a:xfrm>
          </p:grpSpPr>
          <p:grpSp>
            <p:nvGrpSpPr>
              <p:cNvPr id="161" name="Google Shape;339;p24"/>
              <p:cNvGrpSpPr/>
              <p:nvPr/>
            </p:nvGrpSpPr>
            <p:grpSpPr>
              <a:xfrm rot="7465359" flipH="1">
                <a:off x="7188076" y="3940005"/>
                <a:ext cx="404010" cy="170894"/>
                <a:chOff x="8631589" y="877241"/>
                <a:chExt cx="404005" cy="170892"/>
              </a:xfrm>
            </p:grpSpPr>
            <p:sp>
              <p:nvSpPr>
                <p:cNvPr id="1048845" name="Google Shape;340;p24"/>
                <p:cNvSpPr/>
                <p:nvPr/>
              </p:nvSpPr>
              <p:spPr>
                <a:xfrm>
                  <a:off x="8869285" y="877241"/>
                  <a:ext cx="166309" cy="154644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48846" name="Google Shape;341;p24"/>
                <p:cNvSpPr/>
                <p:nvPr/>
              </p:nvSpPr>
              <p:spPr>
                <a:xfrm>
                  <a:off x="8631589" y="969440"/>
                  <a:ext cx="78693" cy="78693"/>
                </a:xfrm>
                <a:custGeom>
                  <a:avLst/>
                  <a:ahLst/>
                  <a:rect l="l" t="t" r="r" b="b"/>
                  <a:pathLst>
                    <a:path w="1808" h="1808" extrusionOk="0">
                      <a:moveTo>
                        <a:pt x="903" y="1"/>
                      </a:moveTo>
                      <a:cubicBezTo>
                        <a:pt x="405" y="1"/>
                        <a:pt x="0" y="405"/>
                        <a:pt x="0" y="904"/>
                      </a:cubicBezTo>
                      <a:cubicBezTo>
                        <a:pt x="0" y="1402"/>
                        <a:pt x="405" y="1808"/>
                        <a:pt x="903" y="1808"/>
                      </a:cubicBezTo>
                      <a:cubicBezTo>
                        <a:pt x="1403" y="1808"/>
                        <a:pt x="1807" y="1402"/>
                        <a:pt x="1807" y="904"/>
                      </a:cubicBezTo>
                      <a:cubicBezTo>
                        <a:pt x="1807" y="405"/>
                        <a:pt x="1403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847" name="Google Shape;342;p24"/>
              <p:cNvSpPr/>
              <p:nvPr/>
            </p:nvSpPr>
            <p:spPr>
              <a:xfrm rot="7465303" flipH="1">
                <a:off x="7316538" y="4313476"/>
                <a:ext cx="191919" cy="178458"/>
              </a:xfrm>
              <a:custGeom>
                <a:avLst/>
                <a:ahLst/>
                <a:rect l="l" t="t" r="r" b="b"/>
                <a:pathLst>
                  <a:path w="3821" h="3553" extrusionOk="0">
                    <a:moveTo>
                      <a:pt x="1913" y="0"/>
                    </a:moveTo>
                    <a:cubicBezTo>
                      <a:pt x="1818" y="0"/>
                      <a:pt x="1723" y="8"/>
                      <a:pt x="1627" y="24"/>
                    </a:cubicBezTo>
                    <a:cubicBezTo>
                      <a:pt x="659" y="181"/>
                      <a:pt x="1" y="1093"/>
                      <a:pt x="158" y="2061"/>
                    </a:cubicBezTo>
                    <a:cubicBezTo>
                      <a:pt x="300" y="2933"/>
                      <a:pt x="1054" y="3553"/>
                      <a:pt x="1909" y="3553"/>
                    </a:cubicBezTo>
                    <a:cubicBezTo>
                      <a:pt x="2003" y="3553"/>
                      <a:pt x="2099" y="3545"/>
                      <a:pt x="2195" y="3530"/>
                    </a:cubicBezTo>
                    <a:cubicBezTo>
                      <a:pt x="3164" y="3372"/>
                      <a:pt x="3821" y="2460"/>
                      <a:pt x="3664" y="1492"/>
                    </a:cubicBezTo>
                    <a:cubicBezTo>
                      <a:pt x="3523" y="621"/>
                      <a:pt x="2768" y="0"/>
                      <a:pt x="1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48848" name="Google Shape;343;p24"/>
            <p:cNvSpPr/>
            <p:nvPr/>
          </p:nvSpPr>
          <p:spPr>
            <a:xfrm rot="6051372">
              <a:off x="8497488" y="631524"/>
              <a:ext cx="124174" cy="119734"/>
            </a:xfrm>
            <a:custGeom>
              <a:avLst/>
              <a:ahLst/>
              <a:rect l="l" t="t" r="r" b="b"/>
              <a:pathLst>
                <a:path w="2853" h="2751" extrusionOk="0">
                  <a:moveTo>
                    <a:pt x="574" y="1"/>
                  </a:moveTo>
                  <a:cubicBezTo>
                    <a:pt x="441" y="1"/>
                    <a:pt x="308" y="51"/>
                    <a:pt x="206" y="153"/>
                  </a:cubicBezTo>
                  <a:cubicBezTo>
                    <a:pt x="3" y="356"/>
                    <a:pt x="3" y="685"/>
                    <a:pt x="205" y="888"/>
                  </a:cubicBezTo>
                  <a:lnTo>
                    <a:pt x="567" y="1251"/>
                  </a:lnTo>
                  <a:cubicBezTo>
                    <a:pt x="635" y="1319"/>
                    <a:pt x="635" y="1429"/>
                    <a:pt x="567" y="1498"/>
                  </a:cubicBezTo>
                  <a:lnTo>
                    <a:pt x="204" y="1860"/>
                  </a:lnTo>
                  <a:cubicBezTo>
                    <a:pt x="2" y="2063"/>
                    <a:pt x="0" y="2393"/>
                    <a:pt x="204" y="2596"/>
                  </a:cubicBezTo>
                  <a:cubicBezTo>
                    <a:pt x="306" y="2698"/>
                    <a:pt x="439" y="2749"/>
                    <a:pt x="572" y="2749"/>
                  </a:cubicBezTo>
                  <a:cubicBezTo>
                    <a:pt x="705" y="2749"/>
                    <a:pt x="838" y="2698"/>
                    <a:pt x="940" y="2597"/>
                  </a:cubicBezTo>
                  <a:lnTo>
                    <a:pt x="1302" y="2235"/>
                  </a:lnTo>
                  <a:cubicBezTo>
                    <a:pt x="1336" y="2201"/>
                    <a:pt x="1381" y="2184"/>
                    <a:pt x="1426" y="2184"/>
                  </a:cubicBezTo>
                  <a:cubicBezTo>
                    <a:pt x="1470" y="2184"/>
                    <a:pt x="1515" y="2201"/>
                    <a:pt x="1550" y="2235"/>
                  </a:cubicBezTo>
                  <a:lnTo>
                    <a:pt x="1912" y="2598"/>
                  </a:lnTo>
                  <a:cubicBezTo>
                    <a:pt x="2013" y="2700"/>
                    <a:pt x="2146" y="2751"/>
                    <a:pt x="2279" y="2751"/>
                  </a:cubicBezTo>
                  <a:cubicBezTo>
                    <a:pt x="2412" y="2751"/>
                    <a:pt x="2546" y="2700"/>
                    <a:pt x="2647" y="2598"/>
                  </a:cubicBezTo>
                  <a:cubicBezTo>
                    <a:pt x="2851" y="2395"/>
                    <a:pt x="2851" y="2066"/>
                    <a:pt x="2648" y="1862"/>
                  </a:cubicBezTo>
                  <a:lnTo>
                    <a:pt x="2286" y="1499"/>
                  </a:lnTo>
                  <a:cubicBezTo>
                    <a:pt x="2218" y="1432"/>
                    <a:pt x="2218" y="1321"/>
                    <a:pt x="2286" y="1252"/>
                  </a:cubicBezTo>
                  <a:lnTo>
                    <a:pt x="2649" y="890"/>
                  </a:lnTo>
                  <a:cubicBezTo>
                    <a:pt x="2853" y="688"/>
                    <a:pt x="2853" y="359"/>
                    <a:pt x="2650" y="155"/>
                  </a:cubicBezTo>
                  <a:cubicBezTo>
                    <a:pt x="2548" y="53"/>
                    <a:pt x="2415" y="2"/>
                    <a:pt x="2281" y="2"/>
                  </a:cubicBezTo>
                  <a:cubicBezTo>
                    <a:pt x="2148" y="2"/>
                    <a:pt x="2015" y="53"/>
                    <a:pt x="1914" y="154"/>
                  </a:cubicBezTo>
                  <a:lnTo>
                    <a:pt x="1551" y="516"/>
                  </a:lnTo>
                  <a:cubicBezTo>
                    <a:pt x="1517" y="550"/>
                    <a:pt x="1472" y="567"/>
                    <a:pt x="1428" y="567"/>
                  </a:cubicBezTo>
                  <a:cubicBezTo>
                    <a:pt x="1383" y="567"/>
                    <a:pt x="1338" y="550"/>
                    <a:pt x="1304" y="516"/>
                  </a:cubicBezTo>
                  <a:lnTo>
                    <a:pt x="942" y="153"/>
                  </a:lnTo>
                  <a:cubicBezTo>
                    <a:pt x="840" y="51"/>
                    <a:pt x="707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1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Google Shape;12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774" name="Google Shape;126;p14"/>
          <p:cNvSpPr/>
          <p:nvPr/>
        </p:nvSpPr>
        <p:spPr>
          <a:xfrm rot="10800000">
            <a:off x="-1917509" y="-21104"/>
            <a:ext cx="2772483" cy="6603483"/>
          </a:xfrm>
          <a:custGeom>
            <a:avLst/>
            <a:ahLst/>
            <a:rect l="l" t="t" r="r" b="b"/>
            <a:pathLst>
              <a:path w="29917" h="71859" extrusionOk="0">
                <a:moveTo>
                  <a:pt x="2041" y="42402"/>
                </a:moveTo>
                <a:cubicBezTo>
                  <a:pt x="3584" y="36225"/>
                  <a:pt x="7474" y="30825"/>
                  <a:pt x="8952" y="24631"/>
                </a:cubicBezTo>
                <a:cubicBezTo>
                  <a:pt x="10898" y="16492"/>
                  <a:pt x="8487" y="8019"/>
                  <a:pt x="6095" y="0"/>
                </a:cubicBezTo>
                <a:lnTo>
                  <a:pt x="29917" y="0"/>
                </a:lnTo>
                <a:lnTo>
                  <a:pt x="29917" y="71859"/>
                </a:lnTo>
                <a:lnTo>
                  <a:pt x="10992" y="71859"/>
                </a:lnTo>
                <a:cubicBezTo>
                  <a:pt x="4439" y="65749"/>
                  <a:pt x="1" y="50563"/>
                  <a:pt x="2041" y="424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75" name="Google Shape;127;p14"/>
          <p:cNvSpPr/>
          <p:nvPr/>
        </p:nvSpPr>
        <p:spPr>
          <a:xfrm rot="10800000" flipH="1">
            <a:off x="69403" y="1975532"/>
            <a:ext cx="393596" cy="393596"/>
          </a:xfrm>
          <a:custGeom>
            <a:avLst/>
            <a:ahLst/>
            <a:rect l="l" t="t" r="r" b="b"/>
            <a:pathLst>
              <a:path w="6318" h="6318" extrusionOk="0">
                <a:moveTo>
                  <a:pt x="3159" y="0"/>
                </a:moveTo>
                <a:cubicBezTo>
                  <a:pt x="2573" y="0"/>
                  <a:pt x="2102" y="433"/>
                  <a:pt x="2102" y="971"/>
                </a:cubicBezTo>
                <a:lnTo>
                  <a:pt x="2102" y="2100"/>
                </a:lnTo>
                <a:lnTo>
                  <a:pt x="971" y="2100"/>
                </a:lnTo>
                <a:cubicBezTo>
                  <a:pt x="433" y="2100"/>
                  <a:pt x="0" y="2573"/>
                  <a:pt x="0" y="3159"/>
                </a:cubicBezTo>
                <a:cubicBezTo>
                  <a:pt x="0" y="3745"/>
                  <a:pt x="433" y="4218"/>
                  <a:pt x="971" y="4218"/>
                </a:cubicBezTo>
                <a:lnTo>
                  <a:pt x="2102" y="4218"/>
                </a:lnTo>
                <a:lnTo>
                  <a:pt x="2102" y="5347"/>
                </a:lnTo>
                <a:cubicBezTo>
                  <a:pt x="2102" y="5885"/>
                  <a:pt x="2573" y="6317"/>
                  <a:pt x="3159" y="6317"/>
                </a:cubicBezTo>
                <a:cubicBezTo>
                  <a:pt x="3747" y="6317"/>
                  <a:pt x="4218" y="5885"/>
                  <a:pt x="4218" y="5347"/>
                </a:cubicBezTo>
                <a:lnTo>
                  <a:pt x="4218" y="4218"/>
                </a:lnTo>
                <a:lnTo>
                  <a:pt x="5350" y="4218"/>
                </a:lnTo>
                <a:cubicBezTo>
                  <a:pt x="5884" y="4218"/>
                  <a:pt x="6317" y="3745"/>
                  <a:pt x="6317" y="3159"/>
                </a:cubicBezTo>
                <a:cubicBezTo>
                  <a:pt x="6317" y="2573"/>
                  <a:pt x="5884" y="2100"/>
                  <a:pt x="5350" y="2100"/>
                </a:cubicBezTo>
                <a:lnTo>
                  <a:pt x="4218" y="2100"/>
                </a:lnTo>
                <a:lnTo>
                  <a:pt x="4218" y="971"/>
                </a:lnTo>
                <a:cubicBezTo>
                  <a:pt x="4218" y="433"/>
                  <a:pt x="3747" y="0"/>
                  <a:pt x="31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76" name="Google Shape;128;p14"/>
          <p:cNvSpPr/>
          <p:nvPr/>
        </p:nvSpPr>
        <p:spPr>
          <a:xfrm rot="10800000" flipH="1">
            <a:off x="-375536" y="-228602"/>
            <a:ext cx="946186" cy="5479331"/>
          </a:xfrm>
          <a:custGeom>
            <a:avLst/>
            <a:ahLst/>
            <a:rect l="l" t="t" r="r" b="b"/>
            <a:pathLst>
              <a:path w="10210" h="59626" extrusionOk="0">
                <a:moveTo>
                  <a:pt x="7602" y="1"/>
                </a:moveTo>
                <a:cubicBezTo>
                  <a:pt x="6226" y="1614"/>
                  <a:pt x="5417" y="3810"/>
                  <a:pt x="5194" y="6533"/>
                </a:cubicBezTo>
                <a:cubicBezTo>
                  <a:pt x="5008" y="8799"/>
                  <a:pt x="5226" y="11428"/>
                  <a:pt x="5841" y="14353"/>
                </a:cubicBezTo>
                <a:cubicBezTo>
                  <a:pt x="6255" y="16328"/>
                  <a:pt x="6806" y="18336"/>
                  <a:pt x="7339" y="20282"/>
                </a:cubicBezTo>
                <a:cubicBezTo>
                  <a:pt x="8210" y="23460"/>
                  <a:pt x="9110" y="26747"/>
                  <a:pt x="9430" y="29927"/>
                </a:cubicBezTo>
                <a:cubicBezTo>
                  <a:pt x="10038" y="35914"/>
                  <a:pt x="9363" y="40876"/>
                  <a:pt x="7107" y="47053"/>
                </a:cubicBezTo>
                <a:cubicBezTo>
                  <a:pt x="5255" y="52121"/>
                  <a:pt x="2597" y="56698"/>
                  <a:pt x="0" y="59290"/>
                </a:cubicBezTo>
                <a:lnTo>
                  <a:pt x="320" y="59626"/>
                </a:lnTo>
                <a:cubicBezTo>
                  <a:pt x="371" y="59575"/>
                  <a:pt x="422" y="59524"/>
                  <a:pt x="470" y="59473"/>
                </a:cubicBezTo>
                <a:cubicBezTo>
                  <a:pt x="1858" y="58053"/>
                  <a:pt x="3215" y="56163"/>
                  <a:pt x="4505" y="53857"/>
                </a:cubicBezTo>
                <a:cubicBezTo>
                  <a:pt x="5642" y="51825"/>
                  <a:pt x="6691" y="49529"/>
                  <a:pt x="7538" y="47217"/>
                </a:cubicBezTo>
                <a:cubicBezTo>
                  <a:pt x="8642" y="44185"/>
                  <a:pt x="9339" y="41551"/>
                  <a:pt x="9728" y="38925"/>
                </a:cubicBezTo>
                <a:cubicBezTo>
                  <a:pt x="10158" y="36024"/>
                  <a:pt x="10210" y="33064"/>
                  <a:pt x="9887" y="29882"/>
                </a:cubicBezTo>
                <a:cubicBezTo>
                  <a:pt x="9562" y="26661"/>
                  <a:pt x="8656" y="23355"/>
                  <a:pt x="7780" y="20156"/>
                </a:cubicBezTo>
                <a:cubicBezTo>
                  <a:pt x="7250" y="18218"/>
                  <a:pt x="6702" y="16215"/>
                  <a:pt x="6290" y="14253"/>
                </a:cubicBezTo>
                <a:cubicBezTo>
                  <a:pt x="5366" y="9863"/>
                  <a:pt x="4901" y="3880"/>
                  <a:pt x="7946" y="307"/>
                </a:cubicBezTo>
                <a:lnTo>
                  <a:pt x="760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77" name="Google Shape;129;p14"/>
          <p:cNvSpPr/>
          <p:nvPr/>
        </p:nvSpPr>
        <p:spPr>
          <a:xfrm>
            <a:off x="8423996" y="349925"/>
            <a:ext cx="185054" cy="185070"/>
          </a:xfrm>
          <a:custGeom>
            <a:avLst/>
            <a:ahLst/>
            <a:rect l="l" t="t" r="r" b="b"/>
            <a:pathLst>
              <a:path w="6318" h="6318" extrusionOk="0">
                <a:moveTo>
                  <a:pt x="3159" y="0"/>
                </a:moveTo>
                <a:cubicBezTo>
                  <a:pt x="2573" y="0"/>
                  <a:pt x="2102" y="433"/>
                  <a:pt x="2102" y="971"/>
                </a:cubicBezTo>
                <a:lnTo>
                  <a:pt x="2102" y="2100"/>
                </a:lnTo>
                <a:lnTo>
                  <a:pt x="971" y="2100"/>
                </a:lnTo>
                <a:cubicBezTo>
                  <a:pt x="433" y="2100"/>
                  <a:pt x="0" y="2573"/>
                  <a:pt x="0" y="3159"/>
                </a:cubicBezTo>
                <a:cubicBezTo>
                  <a:pt x="0" y="3745"/>
                  <a:pt x="433" y="4218"/>
                  <a:pt x="971" y="4218"/>
                </a:cubicBezTo>
                <a:lnTo>
                  <a:pt x="2102" y="4218"/>
                </a:lnTo>
                <a:lnTo>
                  <a:pt x="2102" y="5347"/>
                </a:lnTo>
                <a:cubicBezTo>
                  <a:pt x="2102" y="5885"/>
                  <a:pt x="2573" y="6317"/>
                  <a:pt x="3159" y="6317"/>
                </a:cubicBezTo>
                <a:cubicBezTo>
                  <a:pt x="3747" y="6317"/>
                  <a:pt x="4218" y="5885"/>
                  <a:pt x="4218" y="5347"/>
                </a:cubicBezTo>
                <a:lnTo>
                  <a:pt x="4218" y="4218"/>
                </a:lnTo>
                <a:lnTo>
                  <a:pt x="5350" y="4218"/>
                </a:lnTo>
                <a:cubicBezTo>
                  <a:pt x="5884" y="4218"/>
                  <a:pt x="6317" y="3745"/>
                  <a:pt x="6317" y="3159"/>
                </a:cubicBezTo>
                <a:cubicBezTo>
                  <a:pt x="6317" y="2573"/>
                  <a:pt x="5884" y="2100"/>
                  <a:pt x="5350" y="2100"/>
                </a:cubicBezTo>
                <a:lnTo>
                  <a:pt x="4218" y="2100"/>
                </a:lnTo>
                <a:lnTo>
                  <a:pt x="4218" y="971"/>
                </a:lnTo>
                <a:cubicBezTo>
                  <a:pt x="4218" y="433"/>
                  <a:pt x="3747" y="0"/>
                  <a:pt x="31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78" name="Google Shape;130;p14"/>
          <p:cNvSpPr/>
          <p:nvPr/>
        </p:nvSpPr>
        <p:spPr>
          <a:xfrm>
            <a:off x="8424000" y="2479225"/>
            <a:ext cx="232976" cy="232976"/>
          </a:xfrm>
          <a:custGeom>
            <a:avLst/>
            <a:ahLst/>
            <a:rect l="l" t="t" r="r" b="b"/>
            <a:pathLst>
              <a:path w="6318" h="6318" extrusionOk="0">
                <a:moveTo>
                  <a:pt x="3159" y="0"/>
                </a:moveTo>
                <a:cubicBezTo>
                  <a:pt x="2573" y="0"/>
                  <a:pt x="2102" y="433"/>
                  <a:pt x="2102" y="971"/>
                </a:cubicBezTo>
                <a:lnTo>
                  <a:pt x="2102" y="2100"/>
                </a:lnTo>
                <a:lnTo>
                  <a:pt x="971" y="2100"/>
                </a:lnTo>
                <a:cubicBezTo>
                  <a:pt x="433" y="2100"/>
                  <a:pt x="0" y="2573"/>
                  <a:pt x="0" y="3159"/>
                </a:cubicBezTo>
                <a:cubicBezTo>
                  <a:pt x="0" y="3745"/>
                  <a:pt x="433" y="4218"/>
                  <a:pt x="971" y="4218"/>
                </a:cubicBezTo>
                <a:lnTo>
                  <a:pt x="2102" y="4218"/>
                </a:lnTo>
                <a:lnTo>
                  <a:pt x="2102" y="5347"/>
                </a:lnTo>
                <a:cubicBezTo>
                  <a:pt x="2102" y="5885"/>
                  <a:pt x="2573" y="6317"/>
                  <a:pt x="3159" y="6317"/>
                </a:cubicBezTo>
                <a:cubicBezTo>
                  <a:pt x="3747" y="6317"/>
                  <a:pt x="4218" y="5885"/>
                  <a:pt x="4218" y="5347"/>
                </a:cubicBezTo>
                <a:lnTo>
                  <a:pt x="4218" y="4218"/>
                </a:lnTo>
                <a:lnTo>
                  <a:pt x="5350" y="4218"/>
                </a:lnTo>
                <a:cubicBezTo>
                  <a:pt x="5884" y="4218"/>
                  <a:pt x="6317" y="3745"/>
                  <a:pt x="6317" y="3159"/>
                </a:cubicBezTo>
                <a:cubicBezTo>
                  <a:pt x="6317" y="2573"/>
                  <a:pt x="5884" y="2100"/>
                  <a:pt x="5350" y="2100"/>
                </a:cubicBezTo>
                <a:lnTo>
                  <a:pt x="4218" y="2100"/>
                </a:lnTo>
                <a:lnTo>
                  <a:pt x="4218" y="971"/>
                </a:lnTo>
                <a:cubicBezTo>
                  <a:pt x="4218" y="433"/>
                  <a:pt x="3747" y="0"/>
                  <a:pt x="31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79" name="Google Shape;131;p14"/>
          <p:cNvSpPr/>
          <p:nvPr/>
        </p:nvSpPr>
        <p:spPr>
          <a:xfrm>
            <a:off x="8428900" y="4608500"/>
            <a:ext cx="257269" cy="257269"/>
          </a:xfrm>
          <a:custGeom>
            <a:avLst/>
            <a:ahLst/>
            <a:rect l="l" t="t" r="r" b="b"/>
            <a:pathLst>
              <a:path w="6318" h="6318" extrusionOk="0">
                <a:moveTo>
                  <a:pt x="3159" y="0"/>
                </a:moveTo>
                <a:cubicBezTo>
                  <a:pt x="2573" y="0"/>
                  <a:pt x="2102" y="433"/>
                  <a:pt x="2102" y="971"/>
                </a:cubicBezTo>
                <a:lnTo>
                  <a:pt x="2102" y="2100"/>
                </a:lnTo>
                <a:lnTo>
                  <a:pt x="971" y="2100"/>
                </a:lnTo>
                <a:cubicBezTo>
                  <a:pt x="433" y="2100"/>
                  <a:pt x="0" y="2573"/>
                  <a:pt x="0" y="3159"/>
                </a:cubicBezTo>
                <a:cubicBezTo>
                  <a:pt x="0" y="3745"/>
                  <a:pt x="433" y="4218"/>
                  <a:pt x="971" y="4218"/>
                </a:cubicBezTo>
                <a:lnTo>
                  <a:pt x="2102" y="4218"/>
                </a:lnTo>
                <a:lnTo>
                  <a:pt x="2102" y="5347"/>
                </a:lnTo>
                <a:cubicBezTo>
                  <a:pt x="2102" y="5885"/>
                  <a:pt x="2573" y="6317"/>
                  <a:pt x="3159" y="6317"/>
                </a:cubicBezTo>
                <a:cubicBezTo>
                  <a:pt x="3747" y="6317"/>
                  <a:pt x="4218" y="5885"/>
                  <a:pt x="4218" y="5347"/>
                </a:cubicBezTo>
                <a:lnTo>
                  <a:pt x="4218" y="4218"/>
                </a:lnTo>
                <a:lnTo>
                  <a:pt x="5350" y="4218"/>
                </a:lnTo>
                <a:cubicBezTo>
                  <a:pt x="5884" y="4218"/>
                  <a:pt x="6317" y="3745"/>
                  <a:pt x="6317" y="3159"/>
                </a:cubicBezTo>
                <a:cubicBezTo>
                  <a:pt x="6317" y="2573"/>
                  <a:pt x="5884" y="2100"/>
                  <a:pt x="5350" y="2100"/>
                </a:cubicBezTo>
                <a:lnTo>
                  <a:pt x="4218" y="2100"/>
                </a:lnTo>
                <a:lnTo>
                  <a:pt x="4218" y="971"/>
                </a:lnTo>
                <a:cubicBezTo>
                  <a:pt x="4218" y="433"/>
                  <a:pt x="3747" y="0"/>
                  <a:pt x="31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50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Google Shape;30;p3"/>
          <p:cNvSpPr>
            <a:spLocks noGrp="1"/>
          </p:cNvSpPr>
          <p:nvPr>
            <p:ph type="pic" idx="2"/>
          </p:nvPr>
        </p:nvSpPr>
        <p:spPr>
          <a:xfrm>
            <a:off x="5710000" y="534875"/>
            <a:ext cx="2718900" cy="4073700"/>
          </a:xfrm>
          <a:prstGeom prst="rect"/>
          <a:noFill/>
          <a:ln>
            <a:noFill/>
          </a:ln>
        </p:spPr>
      </p:sp>
      <p:grpSp>
        <p:nvGrpSpPr>
          <p:cNvPr id="151" name="Google Shape;31;p3"/>
          <p:cNvGrpSpPr/>
          <p:nvPr/>
        </p:nvGrpSpPr>
        <p:grpSpPr>
          <a:xfrm rot="-5400000">
            <a:off x="509001" y="144319"/>
            <a:ext cx="514722" cy="781344"/>
            <a:chOff x="83701" y="3914657"/>
            <a:chExt cx="514722" cy="781344"/>
          </a:xfrm>
        </p:grpSpPr>
        <p:grpSp>
          <p:nvGrpSpPr>
            <p:cNvPr id="152" name="Google Shape;32;p3"/>
            <p:cNvGrpSpPr/>
            <p:nvPr/>
          </p:nvGrpSpPr>
          <p:grpSpPr>
            <a:xfrm flipH="1">
              <a:off x="83701" y="3974218"/>
              <a:ext cx="369353" cy="721783"/>
              <a:chOff x="7205405" y="3810518"/>
              <a:chExt cx="369353" cy="721783"/>
            </a:xfrm>
          </p:grpSpPr>
          <p:grpSp>
            <p:nvGrpSpPr>
              <p:cNvPr id="153" name="Google Shape;33;p3"/>
              <p:cNvGrpSpPr/>
              <p:nvPr/>
            </p:nvGrpSpPr>
            <p:grpSpPr>
              <a:xfrm rot="7465359" flipH="1">
                <a:off x="7188076" y="3940005"/>
                <a:ext cx="404010" cy="170894"/>
                <a:chOff x="8631589" y="877241"/>
                <a:chExt cx="404005" cy="170892"/>
              </a:xfrm>
            </p:grpSpPr>
            <p:sp>
              <p:nvSpPr>
                <p:cNvPr id="1048831" name="Google Shape;34;p3"/>
                <p:cNvSpPr/>
                <p:nvPr/>
              </p:nvSpPr>
              <p:spPr>
                <a:xfrm>
                  <a:off x="8869285" y="877241"/>
                  <a:ext cx="166309" cy="154644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048832" name="Google Shape;35;p3"/>
                <p:cNvSpPr/>
                <p:nvPr/>
              </p:nvSpPr>
              <p:spPr>
                <a:xfrm>
                  <a:off x="8631589" y="969440"/>
                  <a:ext cx="78693" cy="78693"/>
                </a:xfrm>
                <a:custGeom>
                  <a:avLst/>
                  <a:ahLst/>
                  <a:rect l="l" t="t" r="r" b="b"/>
                  <a:pathLst>
                    <a:path w="1808" h="1808" extrusionOk="0">
                      <a:moveTo>
                        <a:pt x="903" y="1"/>
                      </a:moveTo>
                      <a:cubicBezTo>
                        <a:pt x="405" y="1"/>
                        <a:pt x="0" y="405"/>
                        <a:pt x="0" y="904"/>
                      </a:cubicBezTo>
                      <a:cubicBezTo>
                        <a:pt x="0" y="1402"/>
                        <a:pt x="405" y="1808"/>
                        <a:pt x="903" y="1808"/>
                      </a:cubicBezTo>
                      <a:cubicBezTo>
                        <a:pt x="1403" y="1808"/>
                        <a:pt x="1807" y="1402"/>
                        <a:pt x="1807" y="904"/>
                      </a:cubicBezTo>
                      <a:cubicBezTo>
                        <a:pt x="1807" y="405"/>
                        <a:pt x="1403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833" name="Google Shape;36;p3"/>
              <p:cNvSpPr/>
              <p:nvPr/>
            </p:nvSpPr>
            <p:spPr>
              <a:xfrm rot="7465303" flipH="1">
                <a:off x="7316538" y="4313476"/>
                <a:ext cx="191919" cy="178458"/>
              </a:xfrm>
              <a:custGeom>
                <a:avLst/>
                <a:ahLst/>
                <a:rect l="l" t="t" r="r" b="b"/>
                <a:pathLst>
                  <a:path w="3821" h="3553" extrusionOk="0">
                    <a:moveTo>
                      <a:pt x="1913" y="0"/>
                    </a:moveTo>
                    <a:cubicBezTo>
                      <a:pt x="1818" y="0"/>
                      <a:pt x="1723" y="8"/>
                      <a:pt x="1627" y="24"/>
                    </a:cubicBezTo>
                    <a:cubicBezTo>
                      <a:pt x="659" y="181"/>
                      <a:pt x="1" y="1093"/>
                      <a:pt x="158" y="2061"/>
                    </a:cubicBezTo>
                    <a:cubicBezTo>
                      <a:pt x="300" y="2933"/>
                      <a:pt x="1054" y="3553"/>
                      <a:pt x="1909" y="3553"/>
                    </a:cubicBezTo>
                    <a:cubicBezTo>
                      <a:pt x="2003" y="3553"/>
                      <a:pt x="2099" y="3545"/>
                      <a:pt x="2195" y="3530"/>
                    </a:cubicBezTo>
                    <a:cubicBezTo>
                      <a:pt x="3164" y="3372"/>
                      <a:pt x="3821" y="2460"/>
                      <a:pt x="3664" y="1492"/>
                    </a:cubicBezTo>
                    <a:cubicBezTo>
                      <a:pt x="3523" y="621"/>
                      <a:pt x="2768" y="0"/>
                      <a:pt x="1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48834" name="Google Shape;37;p3"/>
            <p:cNvSpPr/>
            <p:nvPr/>
          </p:nvSpPr>
          <p:spPr>
            <a:xfrm>
              <a:off x="474246" y="3914657"/>
              <a:ext cx="124177" cy="119737"/>
            </a:xfrm>
            <a:custGeom>
              <a:avLst/>
              <a:ahLst/>
              <a:rect l="l" t="t" r="r" b="b"/>
              <a:pathLst>
                <a:path w="2853" h="2751" extrusionOk="0">
                  <a:moveTo>
                    <a:pt x="574" y="1"/>
                  </a:moveTo>
                  <a:cubicBezTo>
                    <a:pt x="441" y="1"/>
                    <a:pt x="308" y="51"/>
                    <a:pt x="206" y="153"/>
                  </a:cubicBezTo>
                  <a:cubicBezTo>
                    <a:pt x="3" y="356"/>
                    <a:pt x="3" y="685"/>
                    <a:pt x="205" y="888"/>
                  </a:cubicBezTo>
                  <a:lnTo>
                    <a:pt x="567" y="1251"/>
                  </a:lnTo>
                  <a:cubicBezTo>
                    <a:pt x="635" y="1319"/>
                    <a:pt x="635" y="1429"/>
                    <a:pt x="567" y="1498"/>
                  </a:cubicBezTo>
                  <a:lnTo>
                    <a:pt x="204" y="1860"/>
                  </a:lnTo>
                  <a:cubicBezTo>
                    <a:pt x="2" y="2063"/>
                    <a:pt x="0" y="2393"/>
                    <a:pt x="204" y="2596"/>
                  </a:cubicBezTo>
                  <a:cubicBezTo>
                    <a:pt x="306" y="2698"/>
                    <a:pt x="439" y="2749"/>
                    <a:pt x="572" y="2749"/>
                  </a:cubicBezTo>
                  <a:cubicBezTo>
                    <a:pt x="705" y="2749"/>
                    <a:pt x="838" y="2698"/>
                    <a:pt x="940" y="2597"/>
                  </a:cubicBezTo>
                  <a:lnTo>
                    <a:pt x="1302" y="2235"/>
                  </a:lnTo>
                  <a:cubicBezTo>
                    <a:pt x="1336" y="2201"/>
                    <a:pt x="1381" y="2184"/>
                    <a:pt x="1426" y="2184"/>
                  </a:cubicBezTo>
                  <a:cubicBezTo>
                    <a:pt x="1470" y="2184"/>
                    <a:pt x="1515" y="2201"/>
                    <a:pt x="1550" y="2235"/>
                  </a:cubicBezTo>
                  <a:lnTo>
                    <a:pt x="1912" y="2598"/>
                  </a:lnTo>
                  <a:cubicBezTo>
                    <a:pt x="2013" y="2700"/>
                    <a:pt x="2146" y="2751"/>
                    <a:pt x="2279" y="2751"/>
                  </a:cubicBezTo>
                  <a:cubicBezTo>
                    <a:pt x="2412" y="2751"/>
                    <a:pt x="2546" y="2700"/>
                    <a:pt x="2647" y="2598"/>
                  </a:cubicBezTo>
                  <a:cubicBezTo>
                    <a:pt x="2851" y="2395"/>
                    <a:pt x="2851" y="2066"/>
                    <a:pt x="2648" y="1862"/>
                  </a:cubicBezTo>
                  <a:lnTo>
                    <a:pt x="2286" y="1499"/>
                  </a:lnTo>
                  <a:cubicBezTo>
                    <a:pt x="2218" y="1432"/>
                    <a:pt x="2218" y="1321"/>
                    <a:pt x="2286" y="1252"/>
                  </a:cubicBezTo>
                  <a:lnTo>
                    <a:pt x="2649" y="890"/>
                  </a:lnTo>
                  <a:cubicBezTo>
                    <a:pt x="2853" y="688"/>
                    <a:pt x="2853" y="359"/>
                    <a:pt x="2650" y="155"/>
                  </a:cubicBezTo>
                  <a:cubicBezTo>
                    <a:pt x="2548" y="53"/>
                    <a:pt x="2415" y="2"/>
                    <a:pt x="2281" y="2"/>
                  </a:cubicBezTo>
                  <a:cubicBezTo>
                    <a:pt x="2148" y="2"/>
                    <a:pt x="2015" y="53"/>
                    <a:pt x="1914" y="154"/>
                  </a:cubicBezTo>
                  <a:lnTo>
                    <a:pt x="1551" y="516"/>
                  </a:lnTo>
                  <a:cubicBezTo>
                    <a:pt x="1517" y="550"/>
                    <a:pt x="1472" y="567"/>
                    <a:pt x="1428" y="567"/>
                  </a:cubicBezTo>
                  <a:cubicBezTo>
                    <a:pt x="1383" y="567"/>
                    <a:pt x="1338" y="550"/>
                    <a:pt x="1304" y="516"/>
                  </a:cubicBezTo>
                  <a:lnTo>
                    <a:pt x="942" y="153"/>
                  </a:lnTo>
                  <a:cubicBezTo>
                    <a:pt x="840" y="51"/>
                    <a:pt x="707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" name="Google Shape;38;p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048835" name="Google Shape;39;p3"/>
            <p:cNvSpPr/>
            <p:nvPr/>
          </p:nvSpPr>
          <p:spPr>
            <a:xfrm>
              <a:off x="0" y="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36" name="Google Shape;40;p3"/>
            <p:cNvSpPr/>
            <p:nvPr/>
          </p:nvSpPr>
          <p:spPr>
            <a:xfrm>
              <a:off x="0" y="492330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837" name="Google Shape;41;p3"/>
          <p:cNvSpPr txBox="1">
            <a:spLocks noGrp="1"/>
          </p:cNvSpPr>
          <p:nvPr>
            <p:ph type="title"/>
          </p:nvPr>
        </p:nvSpPr>
        <p:spPr>
          <a:xfrm>
            <a:off x="817450" y="3315275"/>
            <a:ext cx="4892700" cy="1293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8838" name="Google Shape;42;p3"/>
          <p:cNvSpPr txBox="1">
            <a:spLocks noGrp="1"/>
          </p:cNvSpPr>
          <p:nvPr>
            <p:ph type="title" idx="3" hasCustomPrompt="1"/>
          </p:nvPr>
        </p:nvSpPr>
        <p:spPr>
          <a:xfrm>
            <a:off x="893725" y="2124575"/>
            <a:ext cx="1117500" cy="1016100"/>
          </a:xfrm>
          <a:prstGeom prst="rect"/>
          <a:solidFill>
            <a:schemeClr val="accent4"/>
          </a:solidFill>
          <a:effectLst>
            <a:outerShdw algn="bl" dir="3000000" dist="57150" rotWithShape="0">
              <a:schemeClr val="dk1"/>
            </a:outerShdw>
          </a:effectLst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algn="ctr"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algn="ctr"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algn="ctr"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algn="ctr"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algn="ctr"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algn="ctr"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algn="ctr"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algn="ctr"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3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50;p5"/>
          <p:cNvGrpSpPr/>
          <p:nvPr/>
        </p:nvGrpSpPr>
        <p:grpSpPr>
          <a:xfrm>
            <a:off x="8428899" y="302558"/>
            <a:ext cx="649028" cy="756594"/>
            <a:chOff x="8428899" y="302558"/>
            <a:chExt cx="649028" cy="756594"/>
          </a:xfrm>
        </p:grpSpPr>
        <p:grpSp>
          <p:nvGrpSpPr>
            <p:cNvPr id="141" name="Google Shape;51;p5"/>
            <p:cNvGrpSpPr/>
            <p:nvPr/>
          </p:nvGrpSpPr>
          <p:grpSpPr>
            <a:xfrm rot="-7200044" flipH="1">
              <a:off x="8573952" y="533107"/>
              <a:ext cx="400526" cy="470148"/>
              <a:chOff x="8556325" y="615074"/>
              <a:chExt cx="400535" cy="470159"/>
            </a:xfrm>
          </p:grpSpPr>
          <p:sp>
            <p:nvSpPr>
              <p:cNvPr id="1048806" name="Google Shape;52;p5"/>
              <p:cNvSpPr/>
              <p:nvPr/>
            </p:nvSpPr>
            <p:spPr>
              <a:xfrm>
                <a:off x="8832684" y="856007"/>
                <a:ext cx="124177" cy="119737"/>
              </a:xfrm>
              <a:custGeom>
                <a:avLst/>
                <a:ahLst/>
                <a:rect l="l" t="t" r="r" b="b"/>
                <a:pathLst>
                  <a:path w="2853" h="2751" extrusionOk="0">
                    <a:moveTo>
                      <a:pt x="574" y="1"/>
                    </a:moveTo>
                    <a:cubicBezTo>
                      <a:pt x="441" y="1"/>
                      <a:pt x="308" y="51"/>
                      <a:pt x="206" y="153"/>
                    </a:cubicBezTo>
                    <a:cubicBezTo>
                      <a:pt x="3" y="356"/>
                      <a:pt x="3" y="685"/>
                      <a:pt x="205" y="888"/>
                    </a:cubicBezTo>
                    <a:lnTo>
                      <a:pt x="567" y="1251"/>
                    </a:lnTo>
                    <a:cubicBezTo>
                      <a:pt x="635" y="1319"/>
                      <a:pt x="635" y="1429"/>
                      <a:pt x="567" y="1498"/>
                    </a:cubicBezTo>
                    <a:lnTo>
                      <a:pt x="204" y="1860"/>
                    </a:lnTo>
                    <a:cubicBezTo>
                      <a:pt x="2" y="2063"/>
                      <a:pt x="0" y="2393"/>
                      <a:pt x="204" y="2596"/>
                    </a:cubicBezTo>
                    <a:cubicBezTo>
                      <a:pt x="306" y="2698"/>
                      <a:pt x="439" y="2749"/>
                      <a:pt x="572" y="2749"/>
                    </a:cubicBezTo>
                    <a:cubicBezTo>
                      <a:pt x="705" y="2749"/>
                      <a:pt x="838" y="2698"/>
                      <a:pt x="940" y="2597"/>
                    </a:cubicBezTo>
                    <a:lnTo>
                      <a:pt x="1302" y="2235"/>
                    </a:lnTo>
                    <a:cubicBezTo>
                      <a:pt x="1336" y="2201"/>
                      <a:pt x="1381" y="2184"/>
                      <a:pt x="1426" y="2184"/>
                    </a:cubicBezTo>
                    <a:cubicBezTo>
                      <a:pt x="1470" y="2184"/>
                      <a:pt x="1515" y="2201"/>
                      <a:pt x="1550" y="2235"/>
                    </a:cubicBezTo>
                    <a:lnTo>
                      <a:pt x="1912" y="2598"/>
                    </a:lnTo>
                    <a:cubicBezTo>
                      <a:pt x="2013" y="2700"/>
                      <a:pt x="2146" y="2751"/>
                      <a:pt x="2279" y="2751"/>
                    </a:cubicBezTo>
                    <a:cubicBezTo>
                      <a:pt x="2412" y="2751"/>
                      <a:pt x="2546" y="2700"/>
                      <a:pt x="2647" y="2598"/>
                    </a:cubicBezTo>
                    <a:cubicBezTo>
                      <a:pt x="2851" y="2395"/>
                      <a:pt x="2851" y="2066"/>
                      <a:pt x="2648" y="1862"/>
                    </a:cubicBezTo>
                    <a:lnTo>
                      <a:pt x="2286" y="1499"/>
                    </a:lnTo>
                    <a:cubicBezTo>
                      <a:pt x="2218" y="1432"/>
                      <a:pt x="2218" y="1321"/>
                      <a:pt x="2286" y="1252"/>
                    </a:cubicBezTo>
                    <a:lnTo>
                      <a:pt x="2649" y="890"/>
                    </a:lnTo>
                    <a:cubicBezTo>
                      <a:pt x="2853" y="688"/>
                      <a:pt x="2853" y="359"/>
                      <a:pt x="2650" y="155"/>
                    </a:cubicBezTo>
                    <a:cubicBezTo>
                      <a:pt x="2548" y="53"/>
                      <a:pt x="2415" y="2"/>
                      <a:pt x="2281" y="2"/>
                    </a:cubicBezTo>
                    <a:cubicBezTo>
                      <a:pt x="2148" y="2"/>
                      <a:pt x="2015" y="53"/>
                      <a:pt x="1914" y="154"/>
                    </a:cubicBezTo>
                    <a:lnTo>
                      <a:pt x="1551" y="516"/>
                    </a:lnTo>
                    <a:cubicBezTo>
                      <a:pt x="1517" y="550"/>
                      <a:pt x="1472" y="567"/>
                      <a:pt x="1428" y="567"/>
                    </a:cubicBezTo>
                    <a:cubicBezTo>
                      <a:pt x="1383" y="567"/>
                      <a:pt x="1338" y="550"/>
                      <a:pt x="1304" y="516"/>
                    </a:cubicBezTo>
                    <a:lnTo>
                      <a:pt x="942" y="153"/>
                    </a:lnTo>
                    <a:cubicBezTo>
                      <a:pt x="840" y="51"/>
                      <a:pt x="707" y="1"/>
                      <a:pt x="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807" name="Google Shape;53;p5"/>
              <p:cNvSpPr/>
              <p:nvPr/>
            </p:nvSpPr>
            <p:spPr>
              <a:xfrm>
                <a:off x="8595316" y="615074"/>
                <a:ext cx="166309" cy="154644"/>
              </a:xfrm>
              <a:custGeom>
                <a:avLst/>
                <a:ahLst/>
                <a:rect l="l" t="t" r="r" b="b"/>
                <a:pathLst>
                  <a:path w="3821" h="3553" extrusionOk="0">
                    <a:moveTo>
                      <a:pt x="1913" y="0"/>
                    </a:moveTo>
                    <a:cubicBezTo>
                      <a:pt x="1818" y="0"/>
                      <a:pt x="1723" y="8"/>
                      <a:pt x="1627" y="24"/>
                    </a:cubicBezTo>
                    <a:cubicBezTo>
                      <a:pt x="659" y="181"/>
                      <a:pt x="1" y="1093"/>
                      <a:pt x="158" y="2061"/>
                    </a:cubicBezTo>
                    <a:cubicBezTo>
                      <a:pt x="300" y="2933"/>
                      <a:pt x="1054" y="3553"/>
                      <a:pt x="1909" y="3553"/>
                    </a:cubicBezTo>
                    <a:cubicBezTo>
                      <a:pt x="2003" y="3553"/>
                      <a:pt x="2099" y="3545"/>
                      <a:pt x="2195" y="3530"/>
                    </a:cubicBezTo>
                    <a:cubicBezTo>
                      <a:pt x="3164" y="3372"/>
                      <a:pt x="3821" y="2460"/>
                      <a:pt x="3664" y="1492"/>
                    </a:cubicBezTo>
                    <a:cubicBezTo>
                      <a:pt x="3523" y="621"/>
                      <a:pt x="2768" y="0"/>
                      <a:pt x="19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808" name="Google Shape;54;p5"/>
              <p:cNvSpPr/>
              <p:nvPr/>
            </p:nvSpPr>
            <p:spPr>
              <a:xfrm>
                <a:off x="8556325" y="1006539"/>
                <a:ext cx="78693" cy="78693"/>
              </a:xfrm>
              <a:custGeom>
                <a:avLst/>
                <a:ahLst/>
                <a:rect l="l" t="t" r="r" b="b"/>
                <a:pathLst>
                  <a:path w="1808" h="1808" extrusionOk="0">
                    <a:moveTo>
                      <a:pt x="903" y="1"/>
                    </a:moveTo>
                    <a:cubicBezTo>
                      <a:pt x="405" y="1"/>
                      <a:pt x="0" y="405"/>
                      <a:pt x="0" y="904"/>
                    </a:cubicBezTo>
                    <a:cubicBezTo>
                      <a:pt x="0" y="1402"/>
                      <a:pt x="405" y="1808"/>
                      <a:pt x="903" y="1808"/>
                    </a:cubicBezTo>
                    <a:cubicBezTo>
                      <a:pt x="1403" y="1808"/>
                      <a:pt x="1807" y="1402"/>
                      <a:pt x="1807" y="904"/>
                    </a:cubicBezTo>
                    <a:cubicBezTo>
                      <a:pt x="1807" y="405"/>
                      <a:pt x="1403" y="1"/>
                      <a:pt x="9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48809" name="Google Shape;55;p5"/>
            <p:cNvSpPr/>
            <p:nvPr/>
          </p:nvSpPr>
          <p:spPr>
            <a:xfrm rot="7465303" flipH="1">
              <a:off x="8460788" y="342926"/>
              <a:ext cx="191919" cy="178458"/>
            </a:xfrm>
            <a:custGeom>
              <a:avLst/>
              <a:ahLst/>
              <a:rect l="l" t="t" r="r" b="b"/>
              <a:pathLst>
                <a:path w="3821" h="3553" extrusionOk="0">
                  <a:moveTo>
                    <a:pt x="1913" y="0"/>
                  </a:moveTo>
                  <a:cubicBezTo>
                    <a:pt x="1818" y="0"/>
                    <a:pt x="1723" y="8"/>
                    <a:pt x="1627" y="24"/>
                  </a:cubicBezTo>
                  <a:cubicBezTo>
                    <a:pt x="659" y="181"/>
                    <a:pt x="1" y="1093"/>
                    <a:pt x="158" y="2061"/>
                  </a:cubicBezTo>
                  <a:cubicBezTo>
                    <a:pt x="300" y="2933"/>
                    <a:pt x="1054" y="3553"/>
                    <a:pt x="1909" y="3553"/>
                  </a:cubicBezTo>
                  <a:cubicBezTo>
                    <a:pt x="2003" y="3553"/>
                    <a:pt x="2099" y="3545"/>
                    <a:pt x="2195" y="3530"/>
                  </a:cubicBezTo>
                  <a:cubicBezTo>
                    <a:pt x="3164" y="3372"/>
                    <a:pt x="3821" y="2460"/>
                    <a:pt x="3664" y="1492"/>
                  </a:cubicBezTo>
                  <a:cubicBezTo>
                    <a:pt x="3523" y="621"/>
                    <a:pt x="2768" y="0"/>
                    <a:pt x="1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2" name="Google Shape;56;p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048810" name="Google Shape;57;p5"/>
            <p:cNvSpPr/>
            <p:nvPr/>
          </p:nvSpPr>
          <p:spPr>
            <a:xfrm>
              <a:off x="0" y="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11" name="Google Shape;58;p5"/>
            <p:cNvSpPr/>
            <p:nvPr/>
          </p:nvSpPr>
          <p:spPr>
            <a:xfrm>
              <a:off x="0" y="492330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812" name="Google Shape;59;p5"/>
          <p:cNvSpPr txBox="1">
            <a:spLocks noGrp="1"/>
          </p:cNvSpPr>
          <p:nvPr>
            <p:ph type="title"/>
          </p:nvPr>
        </p:nvSpPr>
        <p:spPr>
          <a:xfrm>
            <a:off x="720000" y="533816"/>
            <a:ext cx="77040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813" name="Google Shape;60;p5"/>
          <p:cNvSpPr txBox="1">
            <a:spLocks noGrp="1"/>
          </p:cNvSpPr>
          <p:nvPr>
            <p:ph type="subTitle" idx="1"/>
          </p:nvPr>
        </p:nvSpPr>
        <p:spPr>
          <a:xfrm>
            <a:off x="1667569" y="3380125"/>
            <a:ext cx="4253400" cy="831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/>
        </p:txBody>
      </p:sp>
      <p:sp>
        <p:nvSpPr>
          <p:cNvPr id="1048814" name="Google Shape;61;p5"/>
          <p:cNvSpPr txBox="1">
            <a:spLocks noGrp="1"/>
          </p:cNvSpPr>
          <p:nvPr>
            <p:ph type="subTitle" idx="2"/>
          </p:nvPr>
        </p:nvSpPr>
        <p:spPr>
          <a:xfrm>
            <a:off x="1667571" y="1775198"/>
            <a:ext cx="4253400" cy="831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/>
        </p:txBody>
      </p:sp>
      <p:sp>
        <p:nvSpPr>
          <p:cNvPr id="1048815" name="Google Shape;62;p5"/>
          <p:cNvSpPr txBox="1">
            <a:spLocks noGrp="1"/>
          </p:cNvSpPr>
          <p:nvPr>
            <p:ph type="subTitle" idx="3"/>
          </p:nvPr>
        </p:nvSpPr>
        <p:spPr>
          <a:xfrm>
            <a:off x="1667571" y="1461100"/>
            <a:ext cx="4253400" cy="4335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816" name="Google Shape;63;p5"/>
          <p:cNvSpPr txBox="1">
            <a:spLocks noGrp="1"/>
          </p:cNvSpPr>
          <p:nvPr>
            <p:ph type="subTitle" idx="4"/>
          </p:nvPr>
        </p:nvSpPr>
        <p:spPr>
          <a:xfrm>
            <a:off x="1667571" y="3065951"/>
            <a:ext cx="4253400" cy="4335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58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65;p6"/>
          <p:cNvGrpSpPr/>
          <p:nvPr/>
        </p:nvGrpSpPr>
        <p:grpSpPr>
          <a:xfrm>
            <a:off x="113326" y="373655"/>
            <a:ext cx="9030675" cy="4384720"/>
            <a:chOff x="113326" y="373655"/>
            <a:chExt cx="9030675" cy="4384720"/>
          </a:xfrm>
        </p:grpSpPr>
        <p:grpSp>
          <p:nvGrpSpPr>
            <p:cNvPr id="60" name="Google Shape;66;p6"/>
            <p:cNvGrpSpPr/>
            <p:nvPr/>
          </p:nvGrpSpPr>
          <p:grpSpPr>
            <a:xfrm rot="10800000" flipH="1">
              <a:off x="8530020" y="3860180"/>
              <a:ext cx="613980" cy="898195"/>
              <a:chOff x="8428895" y="3836230"/>
              <a:chExt cx="613980" cy="898195"/>
            </a:xfrm>
          </p:grpSpPr>
          <p:grpSp>
            <p:nvGrpSpPr>
              <p:cNvPr id="61" name="Google Shape;67;p6"/>
              <p:cNvGrpSpPr/>
              <p:nvPr/>
            </p:nvGrpSpPr>
            <p:grpSpPr>
              <a:xfrm>
                <a:off x="8428895" y="3836230"/>
                <a:ext cx="613980" cy="898195"/>
                <a:chOff x="6995008" y="3710305"/>
                <a:chExt cx="613980" cy="898195"/>
              </a:xfrm>
            </p:grpSpPr>
            <p:grpSp>
              <p:nvGrpSpPr>
                <p:cNvPr id="62" name="Google Shape;68;p6"/>
                <p:cNvGrpSpPr/>
                <p:nvPr/>
              </p:nvGrpSpPr>
              <p:grpSpPr>
                <a:xfrm rot="7465359" flipH="1">
                  <a:off x="7141256" y="3729005"/>
                  <a:ext cx="321483" cy="524007"/>
                  <a:chOff x="8651472" y="792816"/>
                  <a:chExt cx="321479" cy="524000"/>
                </a:xfrm>
              </p:grpSpPr>
              <p:sp>
                <p:nvSpPr>
                  <p:cNvPr id="1048634" name="Google Shape;69;p6"/>
                  <p:cNvSpPr/>
                  <p:nvPr/>
                </p:nvSpPr>
                <p:spPr>
                  <a:xfrm>
                    <a:off x="8651472" y="792816"/>
                    <a:ext cx="166309" cy="154644"/>
                  </a:xfrm>
                  <a:custGeom>
                    <a:avLst/>
                    <a:ahLst/>
                    <a:rect l="l" t="t" r="r" b="b"/>
                    <a:pathLst>
                      <a:path w="3821" h="3553" extrusionOk="0">
                        <a:moveTo>
                          <a:pt x="1913" y="0"/>
                        </a:moveTo>
                        <a:cubicBezTo>
                          <a:pt x="1818" y="0"/>
                          <a:pt x="1723" y="8"/>
                          <a:pt x="1627" y="24"/>
                        </a:cubicBezTo>
                        <a:cubicBezTo>
                          <a:pt x="659" y="181"/>
                          <a:pt x="1" y="1093"/>
                          <a:pt x="158" y="2061"/>
                        </a:cubicBezTo>
                        <a:cubicBezTo>
                          <a:pt x="300" y="2933"/>
                          <a:pt x="1054" y="3553"/>
                          <a:pt x="1909" y="3553"/>
                        </a:cubicBezTo>
                        <a:cubicBezTo>
                          <a:pt x="2003" y="3553"/>
                          <a:pt x="2099" y="3545"/>
                          <a:pt x="2195" y="3530"/>
                        </a:cubicBezTo>
                        <a:cubicBezTo>
                          <a:pt x="3164" y="3372"/>
                          <a:pt x="3821" y="2460"/>
                          <a:pt x="3664" y="1492"/>
                        </a:cubicBezTo>
                        <a:cubicBezTo>
                          <a:pt x="3523" y="621"/>
                          <a:pt x="2768" y="0"/>
                          <a:pt x="191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048635" name="Google Shape;70;p6"/>
                  <p:cNvSpPr/>
                  <p:nvPr/>
                </p:nvSpPr>
                <p:spPr>
                  <a:xfrm>
                    <a:off x="8894258" y="1238123"/>
                    <a:ext cx="78693" cy="78693"/>
                  </a:xfrm>
                  <a:custGeom>
                    <a:avLst/>
                    <a:ahLst/>
                    <a:rect l="l" t="t" r="r" b="b"/>
                    <a:pathLst>
                      <a:path w="1808" h="1808" extrusionOk="0">
                        <a:moveTo>
                          <a:pt x="903" y="1"/>
                        </a:moveTo>
                        <a:cubicBezTo>
                          <a:pt x="405" y="1"/>
                          <a:pt x="0" y="405"/>
                          <a:pt x="0" y="904"/>
                        </a:cubicBezTo>
                        <a:cubicBezTo>
                          <a:pt x="0" y="1402"/>
                          <a:pt x="405" y="1808"/>
                          <a:pt x="903" y="1808"/>
                        </a:cubicBezTo>
                        <a:cubicBezTo>
                          <a:pt x="1403" y="1808"/>
                          <a:pt x="1807" y="1402"/>
                          <a:pt x="1807" y="904"/>
                        </a:cubicBezTo>
                        <a:cubicBezTo>
                          <a:pt x="1807" y="405"/>
                          <a:pt x="1403" y="1"/>
                          <a:pt x="90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  <p:sp>
              <p:nvSpPr>
                <p:cNvPr id="1048636" name="Google Shape;71;p6"/>
                <p:cNvSpPr/>
                <p:nvPr/>
              </p:nvSpPr>
              <p:spPr>
                <a:xfrm rot="7465303" flipH="1">
                  <a:off x="7164138" y="4389676"/>
                  <a:ext cx="191919" cy="178458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637" name="Google Shape;72;p6"/>
              <p:cNvSpPr/>
              <p:nvPr/>
            </p:nvSpPr>
            <p:spPr>
              <a:xfrm>
                <a:off x="8462071" y="4139332"/>
                <a:ext cx="124177" cy="119737"/>
              </a:xfrm>
              <a:custGeom>
                <a:avLst/>
                <a:ahLst/>
                <a:rect l="l" t="t" r="r" b="b"/>
                <a:pathLst>
                  <a:path w="2853" h="2751" extrusionOk="0">
                    <a:moveTo>
                      <a:pt x="574" y="1"/>
                    </a:moveTo>
                    <a:cubicBezTo>
                      <a:pt x="441" y="1"/>
                      <a:pt x="308" y="51"/>
                      <a:pt x="206" y="153"/>
                    </a:cubicBezTo>
                    <a:cubicBezTo>
                      <a:pt x="3" y="356"/>
                      <a:pt x="3" y="685"/>
                      <a:pt x="205" y="888"/>
                    </a:cubicBezTo>
                    <a:lnTo>
                      <a:pt x="567" y="1251"/>
                    </a:lnTo>
                    <a:cubicBezTo>
                      <a:pt x="635" y="1319"/>
                      <a:pt x="635" y="1429"/>
                      <a:pt x="567" y="1498"/>
                    </a:cubicBezTo>
                    <a:lnTo>
                      <a:pt x="204" y="1860"/>
                    </a:lnTo>
                    <a:cubicBezTo>
                      <a:pt x="2" y="2063"/>
                      <a:pt x="0" y="2393"/>
                      <a:pt x="204" y="2596"/>
                    </a:cubicBezTo>
                    <a:cubicBezTo>
                      <a:pt x="306" y="2698"/>
                      <a:pt x="439" y="2749"/>
                      <a:pt x="572" y="2749"/>
                    </a:cubicBezTo>
                    <a:cubicBezTo>
                      <a:pt x="705" y="2749"/>
                      <a:pt x="838" y="2698"/>
                      <a:pt x="940" y="2597"/>
                    </a:cubicBezTo>
                    <a:lnTo>
                      <a:pt x="1302" y="2235"/>
                    </a:lnTo>
                    <a:cubicBezTo>
                      <a:pt x="1336" y="2201"/>
                      <a:pt x="1381" y="2184"/>
                      <a:pt x="1426" y="2184"/>
                    </a:cubicBezTo>
                    <a:cubicBezTo>
                      <a:pt x="1470" y="2184"/>
                      <a:pt x="1515" y="2201"/>
                      <a:pt x="1550" y="2235"/>
                    </a:cubicBezTo>
                    <a:lnTo>
                      <a:pt x="1912" y="2598"/>
                    </a:lnTo>
                    <a:cubicBezTo>
                      <a:pt x="2013" y="2700"/>
                      <a:pt x="2146" y="2751"/>
                      <a:pt x="2279" y="2751"/>
                    </a:cubicBezTo>
                    <a:cubicBezTo>
                      <a:pt x="2412" y="2751"/>
                      <a:pt x="2546" y="2700"/>
                      <a:pt x="2647" y="2598"/>
                    </a:cubicBezTo>
                    <a:cubicBezTo>
                      <a:pt x="2851" y="2395"/>
                      <a:pt x="2851" y="2066"/>
                      <a:pt x="2648" y="1862"/>
                    </a:cubicBezTo>
                    <a:lnTo>
                      <a:pt x="2286" y="1499"/>
                    </a:lnTo>
                    <a:cubicBezTo>
                      <a:pt x="2218" y="1432"/>
                      <a:pt x="2218" y="1321"/>
                      <a:pt x="2286" y="1252"/>
                    </a:cubicBezTo>
                    <a:lnTo>
                      <a:pt x="2649" y="890"/>
                    </a:lnTo>
                    <a:cubicBezTo>
                      <a:pt x="2853" y="688"/>
                      <a:pt x="2853" y="359"/>
                      <a:pt x="2650" y="155"/>
                    </a:cubicBezTo>
                    <a:cubicBezTo>
                      <a:pt x="2548" y="53"/>
                      <a:pt x="2415" y="2"/>
                      <a:pt x="2281" y="2"/>
                    </a:cubicBezTo>
                    <a:cubicBezTo>
                      <a:pt x="2148" y="2"/>
                      <a:pt x="2015" y="53"/>
                      <a:pt x="1914" y="154"/>
                    </a:cubicBezTo>
                    <a:lnTo>
                      <a:pt x="1551" y="516"/>
                    </a:lnTo>
                    <a:cubicBezTo>
                      <a:pt x="1517" y="550"/>
                      <a:pt x="1472" y="567"/>
                      <a:pt x="1428" y="567"/>
                    </a:cubicBezTo>
                    <a:cubicBezTo>
                      <a:pt x="1383" y="567"/>
                      <a:pt x="1338" y="550"/>
                      <a:pt x="1304" y="516"/>
                    </a:cubicBezTo>
                    <a:lnTo>
                      <a:pt x="942" y="153"/>
                    </a:lnTo>
                    <a:cubicBezTo>
                      <a:pt x="840" y="51"/>
                      <a:pt x="707" y="1"/>
                      <a:pt x="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3" name="Google Shape;73;p6"/>
            <p:cNvGrpSpPr/>
            <p:nvPr/>
          </p:nvGrpSpPr>
          <p:grpSpPr>
            <a:xfrm rot="10800000" flipH="1">
              <a:off x="113326" y="373655"/>
              <a:ext cx="514722" cy="781344"/>
              <a:chOff x="83701" y="3914657"/>
              <a:chExt cx="514722" cy="781344"/>
            </a:xfrm>
          </p:grpSpPr>
          <p:grpSp>
            <p:nvGrpSpPr>
              <p:cNvPr id="64" name="Google Shape;74;p6"/>
              <p:cNvGrpSpPr/>
              <p:nvPr/>
            </p:nvGrpSpPr>
            <p:grpSpPr>
              <a:xfrm flipH="1">
                <a:off x="83701" y="3974218"/>
                <a:ext cx="369353" cy="721783"/>
                <a:chOff x="7205405" y="3810518"/>
                <a:chExt cx="369353" cy="721783"/>
              </a:xfrm>
            </p:grpSpPr>
            <p:grpSp>
              <p:nvGrpSpPr>
                <p:cNvPr id="65" name="Google Shape;75;p6"/>
                <p:cNvGrpSpPr/>
                <p:nvPr/>
              </p:nvGrpSpPr>
              <p:grpSpPr>
                <a:xfrm rot="7465359" flipH="1">
                  <a:off x="7188076" y="3940005"/>
                  <a:ext cx="404010" cy="170894"/>
                  <a:chOff x="8631589" y="877241"/>
                  <a:chExt cx="404005" cy="170892"/>
                </a:xfrm>
              </p:grpSpPr>
              <p:sp>
                <p:nvSpPr>
                  <p:cNvPr id="1048638" name="Google Shape;76;p6"/>
                  <p:cNvSpPr/>
                  <p:nvPr/>
                </p:nvSpPr>
                <p:spPr>
                  <a:xfrm>
                    <a:off x="8869285" y="877241"/>
                    <a:ext cx="166309" cy="154644"/>
                  </a:xfrm>
                  <a:custGeom>
                    <a:avLst/>
                    <a:ahLst/>
                    <a:rect l="l" t="t" r="r" b="b"/>
                    <a:pathLst>
                      <a:path w="3821" h="3553" extrusionOk="0">
                        <a:moveTo>
                          <a:pt x="1913" y="0"/>
                        </a:moveTo>
                        <a:cubicBezTo>
                          <a:pt x="1818" y="0"/>
                          <a:pt x="1723" y="8"/>
                          <a:pt x="1627" y="24"/>
                        </a:cubicBezTo>
                        <a:cubicBezTo>
                          <a:pt x="659" y="181"/>
                          <a:pt x="1" y="1093"/>
                          <a:pt x="158" y="2061"/>
                        </a:cubicBezTo>
                        <a:cubicBezTo>
                          <a:pt x="300" y="2933"/>
                          <a:pt x="1054" y="3553"/>
                          <a:pt x="1909" y="3553"/>
                        </a:cubicBezTo>
                        <a:cubicBezTo>
                          <a:pt x="2003" y="3553"/>
                          <a:pt x="2099" y="3545"/>
                          <a:pt x="2195" y="3530"/>
                        </a:cubicBezTo>
                        <a:cubicBezTo>
                          <a:pt x="3164" y="3372"/>
                          <a:pt x="3821" y="2460"/>
                          <a:pt x="3664" y="1492"/>
                        </a:cubicBezTo>
                        <a:cubicBezTo>
                          <a:pt x="3523" y="621"/>
                          <a:pt x="2768" y="0"/>
                          <a:pt x="1913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048639" name="Google Shape;77;p6"/>
                  <p:cNvSpPr/>
                  <p:nvPr/>
                </p:nvSpPr>
                <p:spPr>
                  <a:xfrm>
                    <a:off x="8631589" y="969440"/>
                    <a:ext cx="78693" cy="78693"/>
                  </a:xfrm>
                  <a:custGeom>
                    <a:avLst/>
                    <a:ahLst/>
                    <a:rect l="l" t="t" r="r" b="b"/>
                    <a:pathLst>
                      <a:path w="1808" h="1808" extrusionOk="0">
                        <a:moveTo>
                          <a:pt x="903" y="1"/>
                        </a:moveTo>
                        <a:cubicBezTo>
                          <a:pt x="405" y="1"/>
                          <a:pt x="0" y="405"/>
                          <a:pt x="0" y="904"/>
                        </a:cubicBezTo>
                        <a:cubicBezTo>
                          <a:pt x="0" y="1402"/>
                          <a:pt x="405" y="1808"/>
                          <a:pt x="903" y="1808"/>
                        </a:cubicBezTo>
                        <a:cubicBezTo>
                          <a:pt x="1403" y="1808"/>
                          <a:pt x="1807" y="1402"/>
                          <a:pt x="1807" y="904"/>
                        </a:cubicBezTo>
                        <a:cubicBezTo>
                          <a:pt x="1807" y="405"/>
                          <a:pt x="1403" y="1"/>
                          <a:pt x="90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="ctr" anchorCtr="0" bIns="91425" lIns="91425" rIns="91425" spcFirstLastPara="1" tIns="91425" wrap="square">
                    <a:noAutofit/>
                  </a:bodyPr>
                  <a:p>
                    <a:pPr algn="l"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  <p:sp>
              <p:nvSpPr>
                <p:cNvPr id="1048640" name="Google Shape;78;p6"/>
                <p:cNvSpPr/>
                <p:nvPr/>
              </p:nvSpPr>
              <p:spPr>
                <a:xfrm rot="7465303" flipH="1">
                  <a:off x="7316538" y="4313476"/>
                  <a:ext cx="191919" cy="178458"/>
                </a:xfrm>
                <a:custGeom>
                  <a:avLst/>
                  <a:ahLst/>
                  <a:rect l="l" t="t" r="r" b="b"/>
                  <a:pathLst>
                    <a:path w="3821" h="3553" extrusionOk="0">
                      <a:moveTo>
                        <a:pt x="1913" y="0"/>
                      </a:moveTo>
                      <a:cubicBezTo>
                        <a:pt x="1818" y="0"/>
                        <a:pt x="1723" y="8"/>
                        <a:pt x="1627" y="24"/>
                      </a:cubicBezTo>
                      <a:cubicBezTo>
                        <a:pt x="659" y="181"/>
                        <a:pt x="1" y="1093"/>
                        <a:pt x="158" y="2061"/>
                      </a:cubicBezTo>
                      <a:cubicBezTo>
                        <a:pt x="300" y="2933"/>
                        <a:pt x="1054" y="3553"/>
                        <a:pt x="1909" y="3553"/>
                      </a:cubicBezTo>
                      <a:cubicBezTo>
                        <a:pt x="2003" y="3553"/>
                        <a:pt x="2099" y="3545"/>
                        <a:pt x="2195" y="3530"/>
                      </a:cubicBezTo>
                      <a:cubicBezTo>
                        <a:pt x="3164" y="3372"/>
                        <a:pt x="3821" y="2460"/>
                        <a:pt x="3664" y="1492"/>
                      </a:cubicBezTo>
                      <a:cubicBezTo>
                        <a:pt x="3523" y="621"/>
                        <a:pt x="2768" y="0"/>
                        <a:pt x="19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="ctr" anchorCtr="0" bIns="91425" lIns="91425" rIns="91425" spcFirstLastPara="1" tIns="91425" wrap="square">
                  <a:noAutofit/>
                </a:bodyPr>
                <a:p>
                  <a:pPr algn="l"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48641" name="Google Shape;79;p6"/>
              <p:cNvSpPr/>
              <p:nvPr/>
            </p:nvSpPr>
            <p:spPr>
              <a:xfrm>
                <a:off x="474246" y="3914657"/>
                <a:ext cx="124177" cy="119737"/>
              </a:xfrm>
              <a:custGeom>
                <a:avLst/>
                <a:ahLst/>
                <a:rect l="l" t="t" r="r" b="b"/>
                <a:pathLst>
                  <a:path w="2853" h="2751" extrusionOk="0">
                    <a:moveTo>
                      <a:pt x="574" y="1"/>
                    </a:moveTo>
                    <a:cubicBezTo>
                      <a:pt x="441" y="1"/>
                      <a:pt x="308" y="51"/>
                      <a:pt x="206" y="153"/>
                    </a:cubicBezTo>
                    <a:cubicBezTo>
                      <a:pt x="3" y="356"/>
                      <a:pt x="3" y="685"/>
                      <a:pt x="205" y="888"/>
                    </a:cubicBezTo>
                    <a:lnTo>
                      <a:pt x="567" y="1251"/>
                    </a:lnTo>
                    <a:cubicBezTo>
                      <a:pt x="635" y="1319"/>
                      <a:pt x="635" y="1429"/>
                      <a:pt x="567" y="1498"/>
                    </a:cubicBezTo>
                    <a:lnTo>
                      <a:pt x="204" y="1860"/>
                    </a:lnTo>
                    <a:cubicBezTo>
                      <a:pt x="2" y="2063"/>
                      <a:pt x="0" y="2393"/>
                      <a:pt x="204" y="2596"/>
                    </a:cubicBezTo>
                    <a:cubicBezTo>
                      <a:pt x="306" y="2698"/>
                      <a:pt x="439" y="2749"/>
                      <a:pt x="572" y="2749"/>
                    </a:cubicBezTo>
                    <a:cubicBezTo>
                      <a:pt x="705" y="2749"/>
                      <a:pt x="838" y="2698"/>
                      <a:pt x="940" y="2597"/>
                    </a:cubicBezTo>
                    <a:lnTo>
                      <a:pt x="1302" y="2235"/>
                    </a:lnTo>
                    <a:cubicBezTo>
                      <a:pt x="1336" y="2201"/>
                      <a:pt x="1381" y="2184"/>
                      <a:pt x="1426" y="2184"/>
                    </a:cubicBezTo>
                    <a:cubicBezTo>
                      <a:pt x="1470" y="2184"/>
                      <a:pt x="1515" y="2201"/>
                      <a:pt x="1550" y="2235"/>
                    </a:cubicBezTo>
                    <a:lnTo>
                      <a:pt x="1912" y="2598"/>
                    </a:lnTo>
                    <a:cubicBezTo>
                      <a:pt x="2013" y="2700"/>
                      <a:pt x="2146" y="2751"/>
                      <a:pt x="2279" y="2751"/>
                    </a:cubicBezTo>
                    <a:cubicBezTo>
                      <a:pt x="2412" y="2751"/>
                      <a:pt x="2546" y="2700"/>
                      <a:pt x="2647" y="2598"/>
                    </a:cubicBezTo>
                    <a:cubicBezTo>
                      <a:pt x="2851" y="2395"/>
                      <a:pt x="2851" y="2066"/>
                      <a:pt x="2648" y="1862"/>
                    </a:cubicBezTo>
                    <a:lnTo>
                      <a:pt x="2286" y="1499"/>
                    </a:lnTo>
                    <a:cubicBezTo>
                      <a:pt x="2218" y="1432"/>
                      <a:pt x="2218" y="1321"/>
                      <a:pt x="2286" y="1252"/>
                    </a:cubicBezTo>
                    <a:lnTo>
                      <a:pt x="2649" y="890"/>
                    </a:lnTo>
                    <a:cubicBezTo>
                      <a:pt x="2853" y="688"/>
                      <a:pt x="2853" y="359"/>
                      <a:pt x="2650" y="155"/>
                    </a:cubicBezTo>
                    <a:cubicBezTo>
                      <a:pt x="2548" y="53"/>
                      <a:pt x="2415" y="2"/>
                      <a:pt x="2281" y="2"/>
                    </a:cubicBezTo>
                    <a:cubicBezTo>
                      <a:pt x="2148" y="2"/>
                      <a:pt x="2015" y="53"/>
                      <a:pt x="1914" y="154"/>
                    </a:cubicBezTo>
                    <a:lnTo>
                      <a:pt x="1551" y="516"/>
                    </a:lnTo>
                    <a:cubicBezTo>
                      <a:pt x="1517" y="550"/>
                      <a:pt x="1472" y="567"/>
                      <a:pt x="1428" y="567"/>
                    </a:cubicBezTo>
                    <a:cubicBezTo>
                      <a:pt x="1383" y="567"/>
                      <a:pt x="1338" y="550"/>
                      <a:pt x="1304" y="516"/>
                    </a:cubicBezTo>
                    <a:lnTo>
                      <a:pt x="942" y="153"/>
                    </a:lnTo>
                    <a:cubicBezTo>
                      <a:pt x="840" y="51"/>
                      <a:pt x="707" y="1"/>
                      <a:pt x="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66" name="Google Shape;80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048642" name="Google Shape;81;p6"/>
            <p:cNvSpPr/>
            <p:nvPr/>
          </p:nvSpPr>
          <p:spPr>
            <a:xfrm>
              <a:off x="0" y="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43" name="Google Shape;82;p6"/>
            <p:cNvSpPr/>
            <p:nvPr/>
          </p:nvSpPr>
          <p:spPr>
            <a:xfrm>
              <a:off x="0" y="492330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44" name="Google Shape;83;p6"/>
          <p:cNvSpPr txBox="1">
            <a:spLocks noGrp="1"/>
          </p:cNvSpPr>
          <p:nvPr>
            <p:ph type="title"/>
          </p:nvPr>
        </p:nvSpPr>
        <p:spPr>
          <a:xfrm>
            <a:off x="720000" y="533816"/>
            <a:ext cx="77040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9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85;p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048697" name="Google Shape;86;p7"/>
            <p:cNvSpPr/>
            <p:nvPr/>
          </p:nvSpPr>
          <p:spPr>
            <a:xfrm>
              <a:off x="0" y="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98" name="Google Shape;87;p7"/>
            <p:cNvSpPr/>
            <p:nvPr/>
          </p:nvSpPr>
          <p:spPr>
            <a:xfrm>
              <a:off x="0" y="492330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99" name="Google Shape;88;p7"/>
          <p:cNvSpPr txBox="1">
            <a:spLocks noGrp="1"/>
          </p:cNvSpPr>
          <p:nvPr>
            <p:ph type="title"/>
          </p:nvPr>
        </p:nvSpPr>
        <p:spPr>
          <a:xfrm>
            <a:off x="3911875" y="1025525"/>
            <a:ext cx="3852000" cy="5727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  <p:sp>
        <p:nvSpPr>
          <p:cNvPr id="1048700" name="Google Shape;89;p7"/>
          <p:cNvSpPr txBox="1">
            <a:spLocks noGrp="1"/>
          </p:cNvSpPr>
          <p:nvPr>
            <p:ph type="body" idx="1"/>
          </p:nvPr>
        </p:nvSpPr>
        <p:spPr>
          <a:xfrm>
            <a:off x="3911875" y="1537575"/>
            <a:ext cx="3852000" cy="27063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48701" name="Google Shape;90;p7"/>
          <p:cNvSpPr>
            <a:spLocks noGrp="1"/>
          </p:cNvSpPr>
          <p:nvPr>
            <p:ph type="pic" idx="2"/>
          </p:nvPr>
        </p:nvSpPr>
        <p:spPr>
          <a:xfrm>
            <a:off x="715100" y="535000"/>
            <a:ext cx="2718900" cy="4073400"/>
          </a:xfrm>
          <a:prstGeom prst="rect"/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22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9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048789" name="Google Shape;93;p8"/>
            <p:cNvSpPr/>
            <p:nvPr/>
          </p:nvSpPr>
          <p:spPr>
            <a:xfrm>
              <a:off x="0" y="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90" name="Google Shape;94;p8"/>
            <p:cNvSpPr/>
            <p:nvPr/>
          </p:nvSpPr>
          <p:spPr>
            <a:xfrm>
              <a:off x="0" y="492330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791" name="Google Shape;95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algn="ctr"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algn="ctr"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algn="ctr"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algn="ctr"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algn="ctr"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algn="ctr"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algn="ctr"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algn="ctr"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48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97;p9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048826" name="Google Shape;98;p9"/>
            <p:cNvSpPr/>
            <p:nvPr/>
          </p:nvSpPr>
          <p:spPr>
            <a:xfrm>
              <a:off x="0" y="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827" name="Google Shape;99;p9"/>
            <p:cNvSpPr/>
            <p:nvPr/>
          </p:nvSpPr>
          <p:spPr>
            <a:xfrm>
              <a:off x="0" y="4923300"/>
              <a:ext cx="9144000" cy="220200"/>
            </a:xfrm>
            <a:prstGeom prst="rect"/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828" name="Google Shape;100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8829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algn="ctr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2pPr>
            <a:lvl3pPr algn="ctr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3pPr>
            <a:lvl4pPr algn="ctr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4pPr>
            <a:lvl5pPr algn="ctr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5pPr>
            <a:lvl6pPr algn="ctr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6pPr>
            <a:lvl7pPr algn="ctr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7pPr>
            <a:lvl8pPr algn="ctr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8pPr>
            <a:lvl9pPr algn="ctr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6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Google Shape;103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/>
          <a:noFill/>
          <a:ln>
            <a:noFill/>
          </a:ln>
        </p:spPr>
      </p:sp>
      <p:sp>
        <p:nvSpPr>
          <p:cNvPr id="1048850" name="Google Shape;104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/>
          <a:solidFill>
            <a:schemeClr val="accent4"/>
          </a:solidFill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3000"/>
              <a:buNone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3500"/>
              <a:buNone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3500"/>
              <a:buNone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3500"/>
              <a:buNone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3500"/>
              <a:buNone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3500"/>
              <a:buNone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3500"/>
              <a:buNone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3500"/>
              <a:buNone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3500"/>
              <a:buNone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47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2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1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5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5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5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5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5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5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354;p28"/>
          <p:cNvSpPr txBox="1">
            <a:spLocks noGrp="1"/>
          </p:cNvSpPr>
          <p:nvPr>
            <p:ph type="ctrTitle"/>
          </p:nvPr>
        </p:nvSpPr>
        <p:spPr>
          <a:xfrm>
            <a:off x="327430" y="379747"/>
            <a:ext cx="5093749" cy="2651162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/>
              <a:t>A</a:t>
            </a:r>
            <a:r>
              <a:rPr dirty="0" lang="en"/>
              <a:t>pproach to solitary thyroid nodule </a:t>
            </a:r>
            <a:endParaRPr dirty="0"/>
          </a:p>
        </p:txBody>
      </p:sp>
      <p:sp>
        <p:nvSpPr>
          <p:cNvPr id="1048591" name="Google Shape;355;p28"/>
          <p:cNvSpPr txBox="1">
            <a:spLocks noGrp="1"/>
          </p:cNvSpPr>
          <p:nvPr>
            <p:ph type="subTitle" idx="1"/>
          </p:nvPr>
        </p:nvSpPr>
        <p:spPr>
          <a:xfrm>
            <a:off x="715100" y="3538100"/>
            <a:ext cx="1992381" cy="1333938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/>
              <a:t>Made by: 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err="1"/>
              <a:t>Samah</a:t>
            </a:r>
            <a:r>
              <a:rPr dirty="0" lang="en-US"/>
              <a:t> </a:t>
            </a:r>
            <a:r>
              <a:rPr dirty="0" lang="en-US" err="1"/>
              <a:t>Alghazal</a:t>
            </a:r>
            <a:endParaRPr dirty="0" lang="en-US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/>
              <a:t>Dania </a:t>
            </a:r>
            <a:r>
              <a:rPr dirty="0" lang="en-US" err="1"/>
              <a:t>Tarawneh</a:t>
            </a:r>
            <a:endParaRPr dirty="0" lang="en-US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 err="1"/>
              <a:t>Yaqeen</a:t>
            </a:r>
            <a:r>
              <a:rPr dirty="0" lang="en-US"/>
              <a:t> </a:t>
            </a:r>
            <a:r>
              <a:rPr dirty="0" lang="en-US" err="1"/>
              <a:t>Atieh</a:t>
            </a:r>
            <a:endParaRPr dirty="0" lang="en-US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/>
              <a:t>Harith </a:t>
            </a:r>
            <a:r>
              <a:rPr dirty="0" lang="en-US" err="1"/>
              <a:t>Tarawneh</a:t>
            </a:r>
            <a:r>
              <a:rPr dirty="0" lang="en-US"/>
              <a:t> </a:t>
            </a:r>
            <a:endParaRPr dirty="0"/>
          </a:p>
        </p:txBody>
      </p:sp>
      <p:sp>
        <p:nvSpPr>
          <p:cNvPr id="1048592" name="Google Shape;356;p28"/>
          <p:cNvSpPr/>
          <p:nvPr/>
        </p:nvSpPr>
        <p:spPr>
          <a:xfrm rot="2127605">
            <a:off x="5439361" y="1500271"/>
            <a:ext cx="3472690" cy="2142958"/>
          </a:xfrm>
          <a:custGeom>
            <a:avLst/>
            <a:ahLst/>
            <a:rect l="l" t="t" r="r" b="b"/>
            <a:pathLst>
              <a:path w="38996" h="24064" extrusionOk="0">
                <a:moveTo>
                  <a:pt x="19660" y="1"/>
                </a:moveTo>
                <a:cubicBezTo>
                  <a:pt x="19493" y="1"/>
                  <a:pt x="19326" y="3"/>
                  <a:pt x="19160" y="7"/>
                </a:cubicBezTo>
                <a:cubicBezTo>
                  <a:pt x="18045" y="33"/>
                  <a:pt x="16952" y="151"/>
                  <a:pt x="15906" y="360"/>
                </a:cubicBezTo>
                <a:cubicBezTo>
                  <a:pt x="13762" y="790"/>
                  <a:pt x="11690" y="1581"/>
                  <a:pt x="9815" y="2706"/>
                </a:cubicBezTo>
                <a:cubicBezTo>
                  <a:pt x="7056" y="4364"/>
                  <a:pt x="4739" y="6740"/>
                  <a:pt x="3122" y="9520"/>
                </a:cubicBezTo>
                <a:cubicBezTo>
                  <a:pt x="1459" y="12374"/>
                  <a:pt x="0" y="16031"/>
                  <a:pt x="1159" y="19335"/>
                </a:cubicBezTo>
                <a:cubicBezTo>
                  <a:pt x="1736" y="20982"/>
                  <a:pt x="2979" y="22372"/>
                  <a:pt x="4521" y="23190"/>
                </a:cubicBezTo>
                <a:cubicBezTo>
                  <a:pt x="5688" y="23810"/>
                  <a:pt x="6922" y="24063"/>
                  <a:pt x="8167" y="24063"/>
                </a:cubicBezTo>
                <a:cubicBezTo>
                  <a:pt x="10017" y="24063"/>
                  <a:pt x="11890" y="23504"/>
                  <a:pt x="13601" y="22761"/>
                </a:cubicBezTo>
                <a:cubicBezTo>
                  <a:pt x="15861" y="21778"/>
                  <a:pt x="18139" y="20453"/>
                  <a:pt x="20628" y="20453"/>
                </a:cubicBezTo>
                <a:cubicBezTo>
                  <a:pt x="21029" y="20453"/>
                  <a:pt x="21436" y="20487"/>
                  <a:pt x="21849" y="20563"/>
                </a:cubicBezTo>
                <a:cubicBezTo>
                  <a:pt x="24316" y="21016"/>
                  <a:pt x="26366" y="22625"/>
                  <a:pt x="28787" y="23221"/>
                </a:cubicBezTo>
                <a:cubicBezTo>
                  <a:pt x="29393" y="23370"/>
                  <a:pt x="29973" y="23441"/>
                  <a:pt x="30526" y="23441"/>
                </a:cubicBezTo>
                <a:cubicBezTo>
                  <a:pt x="36183" y="23441"/>
                  <a:pt x="38995" y="16108"/>
                  <a:pt x="37439" y="11086"/>
                </a:cubicBezTo>
                <a:cubicBezTo>
                  <a:pt x="35208" y="3883"/>
                  <a:pt x="27022" y="1"/>
                  <a:pt x="19660" y="1"/>
                </a:cubicBezTo>
                <a:close/>
              </a:path>
            </a:pathLst>
          </a:custGeom>
          <a:solidFill>
            <a:srgbClr val="8CBBF7">
              <a:alpha val="50000"/>
            </a:srgbClr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" name="Google Shape;357;p28"/>
          <p:cNvGrpSpPr/>
          <p:nvPr/>
        </p:nvGrpSpPr>
        <p:grpSpPr>
          <a:xfrm>
            <a:off x="5848525" y="1109100"/>
            <a:ext cx="2349570" cy="2925300"/>
            <a:chOff x="3876798" y="571301"/>
            <a:chExt cx="1033414" cy="1286581"/>
          </a:xfrm>
        </p:grpSpPr>
        <p:sp>
          <p:nvSpPr>
            <p:cNvPr id="1048593" name="Google Shape;358;p28"/>
            <p:cNvSpPr/>
            <p:nvPr/>
          </p:nvSpPr>
          <p:spPr>
            <a:xfrm>
              <a:off x="4212806" y="1131547"/>
              <a:ext cx="360953" cy="221151"/>
            </a:xfrm>
            <a:custGeom>
              <a:avLst/>
              <a:ahLst/>
              <a:rect l="l" t="t" r="r" b="b"/>
              <a:pathLst>
                <a:path w="8293" h="5081" extrusionOk="0">
                  <a:moveTo>
                    <a:pt x="0" y="1"/>
                  </a:moveTo>
                  <a:lnTo>
                    <a:pt x="0" y="5080"/>
                  </a:lnTo>
                  <a:lnTo>
                    <a:pt x="8293" y="5080"/>
                  </a:lnTo>
                  <a:lnTo>
                    <a:pt x="8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4" name="Google Shape;359;p28"/>
            <p:cNvSpPr/>
            <p:nvPr/>
          </p:nvSpPr>
          <p:spPr>
            <a:xfrm>
              <a:off x="4270215" y="1788678"/>
              <a:ext cx="245481" cy="69205"/>
            </a:xfrm>
            <a:custGeom>
              <a:avLst/>
              <a:ahLst/>
              <a:rect l="l" t="t" r="r" b="b"/>
              <a:pathLst>
                <a:path w="5640" h="1590" extrusionOk="0">
                  <a:moveTo>
                    <a:pt x="47" y="1"/>
                  </a:moveTo>
                  <a:cubicBezTo>
                    <a:pt x="15" y="465"/>
                    <a:pt x="0" y="931"/>
                    <a:pt x="4" y="1398"/>
                  </a:cubicBezTo>
                  <a:cubicBezTo>
                    <a:pt x="1010" y="1527"/>
                    <a:pt x="2017" y="1589"/>
                    <a:pt x="3022" y="1589"/>
                  </a:cubicBezTo>
                  <a:cubicBezTo>
                    <a:pt x="3884" y="1589"/>
                    <a:pt x="4743" y="1543"/>
                    <a:pt x="5599" y="1453"/>
                  </a:cubicBezTo>
                  <a:lnTo>
                    <a:pt x="5598" y="1440"/>
                  </a:lnTo>
                  <a:cubicBezTo>
                    <a:pt x="5612" y="962"/>
                    <a:pt x="5626" y="483"/>
                    <a:pt x="5640" y="5"/>
                  </a:cubicBezTo>
                  <a:lnTo>
                    <a:pt x="5640" y="5"/>
                  </a:lnTo>
                  <a:cubicBezTo>
                    <a:pt x="4722" y="181"/>
                    <a:pt x="3787" y="269"/>
                    <a:pt x="2853" y="269"/>
                  </a:cubicBezTo>
                  <a:cubicBezTo>
                    <a:pt x="1912" y="269"/>
                    <a:pt x="971" y="179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5" name="Google Shape;360;p28"/>
            <p:cNvSpPr/>
            <p:nvPr/>
          </p:nvSpPr>
          <p:spPr>
            <a:xfrm>
              <a:off x="4267908" y="1630249"/>
              <a:ext cx="250312" cy="60152"/>
            </a:xfrm>
            <a:custGeom>
              <a:avLst/>
              <a:ahLst/>
              <a:rect l="l" t="t" r="r" b="b"/>
              <a:pathLst>
                <a:path w="5751" h="1382" extrusionOk="0">
                  <a:moveTo>
                    <a:pt x="5749" y="1"/>
                  </a:moveTo>
                  <a:cubicBezTo>
                    <a:pt x="4757" y="124"/>
                    <a:pt x="3750" y="183"/>
                    <a:pt x="2734" y="183"/>
                  </a:cubicBezTo>
                  <a:cubicBezTo>
                    <a:pt x="1829" y="183"/>
                    <a:pt x="917" y="136"/>
                    <a:pt x="1" y="46"/>
                  </a:cubicBezTo>
                  <a:lnTo>
                    <a:pt x="0" y="55"/>
                  </a:lnTo>
                  <a:cubicBezTo>
                    <a:pt x="11" y="459"/>
                    <a:pt x="20" y="862"/>
                    <a:pt x="31" y="1266"/>
                  </a:cubicBezTo>
                  <a:cubicBezTo>
                    <a:pt x="979" y="1342"/>
                    <a:pt x="1936" y="1382"/>
                    <a:pt x="2896" y="1382"/>
                  </a:cubicBezTo>
                  <a:cubicBezTo>
                    <a:pt x="3839" y="1382"/>
                    <a:pt x="4785" y="1343"/>
                    <a:pt x="5727" y="1261"/>
                  </a:cubicBezTo>
                  <a:lnTo>
                    <a:pt x="5726" y="1250"/>
                  </a:lnTo>
                  <a:cubicBezTo>
                    <a:pt x="5716" y="836"/>
                    <a:pt x="5724" y="422"/>
                    <a:pt x="5750" y="9"/>
                  </a:cubicBezTo>
                  <a:lnTo>
                    <a:pt x="5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6" name="Google Shape;361;p28"/>
            <p:cNvSpPr/>
            <p:nvPr/>
          </p:nvSpPr>
          <p:spPr>
            <a:xfrm>
              <a:off x="4267908" y="1468991"/>
              <a:ext cx="249703" cy="61066"/>
            </a:xfrm>
            <a:custGeom>
              <a:avLst/>
              <a:ahLst/>
              <a:rect l="l" t="t" r="r" b="b"/>
              <a:pathLst>
                <a:path w="5737" h="1403" extrusionOk="0">
                  <a:moveTo>
                    <a:pt x="0" y="0"/>
                  </a:moveTo>
                  <a:lnTo>
                    <a:pt x="0" y="1361"/>
                  </a:lnTo>
                  <a:cubicBezTo>
                    <a:pt x="282" y="1336"/>
                    <a:pt x="565" y="1324"/>
                    <a:pt x="848" y="1324"/>
                  </a:cubicBezTo>
                  <a:cubicBezTo>
                    <a:pt x="1069" y="1324"/>
                    <a:pt x="1291" y="1332"/>
                    <a:pt x="1512" y="1347"/>
                  </a:cubicBezTo>
                  <a:cubicBezTo>
                    <a:pt x="2056" y="1384"/>
                    <a:pt x="2602" y="1402"/>
                    <a:pt x="3147" y="1402"/>
                  </a:cubicBezTo>
                  <a:cubicBezTo>
                    <a:pt x="3809" y="1402"/>
                    <a:pt x="4471" y="1375"/>
                    <a:pt x="5131" y="1320"/>
                  </a:cubicBezTo>
                  <a:lnTo>
                    <a:pt x="5736" y="1293"/>
                  </a:lnTo>
                  <a:lnTo>
                    <a:pt x="5736" y="16"/>
                  </a:lnTo>
                  <a:lnTo>
                    <a:pt x="5735" y="16"/>
                  </a:lnTo>
                  <a:cubicBezTo>
                    <a:pt x="4806" y="198"/>
                    <a:pt x="3859" y="288"/>
                    <a:pt x="2912" y="288"/>
                  </a:cubicBezTo>
                  <a:cubicBezTo>
                    <a:pt x="1935" y="288"/>
                    <a:pt x="958" y="19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7" name="Google Shape;362;p28"/>
            <p:cNvSpPr/>
            <p:nvPr/>
          </p:nvSpPr>
          <p:spPr>
            <a:xfrm>
              <a:off x="4252152" y="1362400"/>
              <a:ext cx="284828" cy="119128"/>
            </a:xfrm>
            <a:custGeom>
              <a:avLst/>
              <a:ahLst/>
              <a:rect l="l" t="t" r="r" b="b"/>
              <a:pathLst>
                <a:path w="6544" h="2737" extrusionOk="0">
                  <a:moveTo>
                    <a:pt x="6543" y="0"/>
                  </a:moveTo>
                  <a:lnTo>
                    <a:pt x="6543" y="0"/>
                  </a:lnTo>
                  <a:cubicBezTo>
                    <a:pt x="6429" y="57"/>
                    <a:pt x="6265" y="75"/>
                    <a:pt x="6108" y="88"/>
                  </a:cubicBezTo>
                  <a:cubicBezTo>
                    <a:pt x="5157" y="171"/>
                    <a:pt x="4203" y="211"/>
                    <a:pt x="3250" y="211"/>
                  </a:cubicBezTo>
                  <a:cubicBezTo>
                    <a:pt x="2191" y="211"/>
                    <a:pt x="1135" y="162"/>
                    <a:pt x="90" y="70"/>
                  </a:cubicBezTo>
                  <a:cubicBezTo>
                    <a:pt x="10" y="223"/>
                    <a:pt x="4" y="404"/>
                    <a:pt x="3" y="578"/>
                  </a:cubicBezTo>
                  <a:cubicBezTo>
                    <a:pt x="0" y="1168"/>
                    <a:pt x="25" y="1759"/>
                    <a:pt x="69" y="2387"/>
                  </a:cubicBezTo>
                  <a:cubicBezTo>
                    <a:pt x="167" y="2409"/>
                    <a:pt x="264" y="2429"/>
                    <a:pt x="362" y="2449"/>
                  </a:cubicBezTo>
                  <a:cubicBezTo>
                    <a:pt x="1320" y="2641"/>
                    <a:pt x="2297" y="2737"/>
                    <a:pt x="3274" y="2737"/>
                  </a:cubicBezTo>
                  <a:cubicBezTo>
                    <a:pt x="4221" y="2737"/>
                    <a:pt x="5168" y="2647"/>
                    <a:pt x="6098" y="2465"/>
                  </a:cubicBezTo>
                  <a:cubicBezTo>
                    <a:pt x="6214" y="2443"/>
                    <a:pt x="6332" y="2419"/>
                    <a:pt x="6448" y="2393"/>
                  </a:cubicBezTo>
                  <a:cubicBezTo>
                    <a:pt x="6338" y="1570"/>
                    <a:pt x="6535" y="786"/>
                    <a:pt x="6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8" name="Google Shape;363;p28"/>
            <p:cNvSpPr/>
            <p:nvPr/>
          </p:nvSpPr>
          <p:spPr>
            <a:xfrm>
              <a:off x="4252021" y="1524529"/>
              <a:ext cx="281650" cy="113731"/>
            </a:xfrm>
            <a:custGeom>
              <a:avLst/>
              <a:ahLst/>
              <a:rect l="l" t="t" r="r" b="b"/>
              <a:pathLst>
                <a:path w="6471" h="2613" extrusionOk="0">
                  <a:moveTo>
                    <a:pt x="6439" y="1"/>
                  </a:moveTo>
                  <a:lnTo>
                    <a:pt x="6101" y="17"/>
                  </a:lnTo>
                  <a:lnTo>
                    <a:pt x="5496" y="44"/>
                  </a:lnTo>
                  <a:cubicBezTo>
                    <a:pt x="4835" y="99"/>
                    <a:pt x="4171" y="127"/>
                    <a:pt x="3508" y="127"/>
                  </a:cubicBezTo>
                  <a:cubicBezTo>
                    <a:pt x="2964" y="127"/>
                    <a:pt x="2420" y="108"/>
                    <a:pt x="1877" y="71"/>
                  </a:cubicBezTo>
                  <a:cubicBezTo>
                    <a:pt x="1655" y="56"/>
                    <a:pt x="1432" y="48"/>
                    <a:pt x="1209" y="48"/>
                  </a:cubicBezTo>
                  <a:cubicBezTo>
                    <a:pt x="927" y="48"/>
                    <a:pt x="646" y="60"/>
                    <a:pt x="365" y="85"/>
                  </a:cubicBezTo>
                  <a:cubicBezTo>
                    <a:pt x="243" y="94"/>
                    <a:pt x="122" y="107"/>
                    <a:pt x="0" y="122"/>
                  </a:cubicBezTo>
                  <a:cubicBezTo>
                    <a:pt x="21" y="556"/>
                    <a:pt x="30" y="2009"/>
                    <a:pt x="24" y="2442"/>
                  </a:cubicBezTo>
                  <a:cubicBezTo>
                    <a:pt x="138" y="2454"/>
                    <a:pt x="253" y="2466"/>
                    <a:pt x="366" y="2477"/>
                  </a:cubicBezTo>
                  <a:cubicBezTo>
                    <a:pt x="1281" y="2566"/>
                    <a:pt x="2192" y="2613"/>
                    <a:pt x="3095" y="2613"/>
                  </a:cubicBezTo>
                  <a:cubicBezTo>
                    <a:pt x="4112" y="2613"/>
                    <a:pt x="5120" y="2553"/>
                    <a:pt x="6114" y="2430"/>
                  </a:cubicBezTo>
                  <a:cubicBezTo>
                    <a:pt x="6209" y="2419"/>
                    <a:pt x="6304" y="2407"/>
                    <a:pt x="6399" y="2394"/>
                  </a:cubicBezTo>
                  <a:cubicBezTo>
                    <a:pt x="6457" y="1939"/>
                    <a:pt x="6471" y="459"/>
                    <a:pt x="64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599" name="Google Shape;364;p28"/>
            <p:cNvSpPr/>
            <p:nvPr/>
          </p:nvSpPr>
          <p:spPr>
            <a:xfrm>
              <a:off x="4252152" y="1681216"/>
              <a:ext cx="284828" cy="119171"/>
            </a:xfrm>
            <a:custGeom>
              <a:avLst/>
              <a:ahLst/>
              <a:rect l="l" t="t" r="r" b="b"/>
              <a:pathLst>
                <a:path w="6544" h="2738" extrusionOk="0">
                  <a:moveTo>
                    <a:pt x="6543" y="0"/>
                  </a:moveTo>
                  <a:lnTo>
                    <a:pt x="6543" y="0"/>
                  </a:lnTo>
                  <a:cubicBezTo>
                    <a:pt x="6429" y="57"/>
                    <a:pt x="6265" y="75"/>
                    <a:pt x="6108" y="88"/>
                  </a:cubicBezTo>
                  <a:cubicBezTo>
                    <a:pt x="6102" y="89"/>
                    <a:pt x="6095" y="89"/>
                    <a:pt x="6089" y="90"/>
                  </a:cubicBezTo>
                  <a:cubicBezTo>
                    <a:pt x="5147" y="172"/>
                    <a:pt x="4202" y="211"/>
                    <a:pt x="3258" y="211"/>
                  </a:cubicBezTo>
                  <a:cubicBezTo>
                    <a:pt x="2299" y="211"/>
                    <a:pt x="1341" y="171"/>
                    <a:pt x="393" y="95"/>
                  </a:cubicBezTo>
                  <a:cubicBezTo>
                    <a:pt x="292" y="88"/>
                    <a:pt x="191" y="80"/>
                    <a:pt x="90" y="70"/>
                  </a:cubicBezTo>
                  <a:cubicBezTo>
                    <a:pt x="10" y="224"/>
                    <a:pt x="4" y="405"/>
                    <a:pt x="3" y="578"/>
                  </a:cubicBezTo>
                  <a:cubicBezTo>
                    <a:pt x="0" y="1169"/>
                    <a:pt x="25" y="1759"/>
                    <a:pt x="69" y="2388"/>
                  </a:cubicBezTo>
                  <a:cubicBezTo>
                    <a:pt x="200" y="2416"/>
                    <a:pt x="330" y="2443"/>
                    <a:pt x="462" y="2470"/>
                  </a:cubicBezTo>
                  <a:cubicBezTo>
                    <a:pt x="1386" y="2648"/>
                    <a:pt x="2327" y="2738"/>
                    <a:pt x="3268" y="2738"/>
                  </a:cubicBezTo>
                  <a:cubicBezTo>
                    <a:pt x="4202" y="2738"/>
                    <a:pt x="5137" y="2650"/>
                    <a:pt x="6055" y="2474"/>
                  </a:cubicBezTo>
                  <a:cubicBezTo>
                    <a:pt x="6186" y="2449"/>
                    <a:pt x="6317" y="2422"/>
                    <a:pt x="6448" y="2393"/>
                  </a:cubicBezTo>
                  <a:cubicBezTo>
                    <a:pt x="6338" y="1570"/>
                    <a:pt x="6535" y="786"/>
                    <a:pt x="6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0" name="Google Shape;365;p28"/>
            <p:cNvSpPr/>
            <p:nvPr/>
          </p:nvSpPr>
          <p:spPr>
            <a:xfrm>
              <a:off x="4603480" y="571301"/>
              <a:ext cx="145286" cy="290660"/>
            </a:xfrm>
            <a:custGeom>
              <a:avLst/>
              <a:ahLst/>
              <a:rect l="l" t="t" r="r" b="b"/>
              <a:pathLst>
                <a:path w="3338" h="6678" extrusionOk="0">
                  <a:moveTo>
                    <a:pt x="237" y="1"/>
                  </a:moveTo>
                  <a:cubicBezTo>
                    <a:pt x="158" y="1"/>
                    <a:pt x="81" y="31"/>
                    <a:pt x="39" y="97"/>
                  </a:cubicBezTo>
                  <a:cubicBezTo>
                    <a:pt x="0" y="157"/>
                    <a:pt x="0" y="236"/>
                    <a:pt x="6" y="309"/>
                  </a:cubicBezTo>
                  <a:cubicBezTo>
                    <a:pt x="62" y="1167"/>
                    <a:pt x="619" y="1906"/>
                    <a:pt x="838" y="2738"/>
                  </a:cubicBezTo>
                  <a:cubicBezTo>
                    <a:pt x="959" y="3202"/>
                    <a:pt x="974" y="3684"/>
                    <a:pt x="969" y="4163"/>
                  </a:cubicBezTo>
                  <a:cubicBezTo>
                    <a:pt x="965" y="4537"/>
                    <a:pt x="930" y="4950"/>
                    <a:pt x="658" y="5203"/>
                  </a:cubicBezTo>
                  <a:cubicBezTo>
                    <a:pt x="1095" y="5837"/>
                    <a:pt x="1656" y="6436"/>
                    <a:pt x="2386" y="6678"/>
                  </a:cubicBezTo>
                  <a:lnTo>
                    <a:pt x="2387" y="6674"/>
                  </a:lnTo>
                  <a:cubicBezTo>
                    <a:pt x="2851" y="6002"/>
                    <a:pt x="3337" y="5268"/>
                    <a:pt x="3315" y="4451"/>
                  </a:cubicBezTo>
                  <a:cubicBezTo>
                    <a:pt x="3299" y="3812"/>
                    <a:pt x="2971" y="3226"/>
                    <a:pt x="2621" y="2692"/>
                  </a:cubicBezTo>
                  <a:cubicBezTo>
                    <a:pt x="2033" y="1799"/>
                    <a:pt x="1356" y="966"/>
                    <a:pt x="601" y="209"/>
                  </a:cubicBezTo>
                  <a:cubicBezTo>
                    <a:pt x="522" y="132"/>
                    <a:pt x="440" y="52"/>
                    <a:pt x="336" y="17"/>
                  </a:cubicBezTo>
                  <a:cubicBezTo>
                    <a:pt x="304" y="6"/>
                    <a:pt x="27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1" name="Google Shape;366;p28"/>
            <p:cNvSpPr/>
            <p:nvPr/>
          </p:nvSpPr>
          <p:spPr>
            <a:xfrm>
              <a:off x="4038274" y="571301"/>
              <a:ext cx="145286" cy="290703"/>
            </a:xfrm>
            <a:custGeom>
              <a:avLst/>
              <a:ahLst/>
              <a:rect l="l" t="t" r="r" b="b"/>
              <a:pathLst>
                <a:path w="3338" h="6679" extrusionOk="0">
                  <a:moveTo>
                    <a:pt x="3100" y="1"/>
                  </a:moveTo>
                  <a:cubicBezTo>
                    <a:pt x="3067" y="1"/>
                    <a:pt x="3033" y="6"/>
                    <a:pt x="3002" y="17"/>
                  </a:cubicBezTo>
                  <a:cubicBezTo>
                    <a:pt x="2897" y="53"/>
                    <a:pt x="2814" y="133"/>
                    <a:pt x="2737" y="210"/>
                  </a:cubicBezTo>
                  <a:cubicBezTo>
                    <a:pt x="1980" y="966"/>
                    <a:pt x="1303" y="1799"/>
                    <a:pt x="716" y="2692"/>
                  </a:cubicBezTo>
                  <a:cubicBezTo>
                    <a:pt x="365" y="3226"/>
                    <a:pt x="37" y="3813"/>
                    <a:pt x="20" y="4451"/>
                  </a:cubicBezTo>
                  <a:cubicBezTo>
                    <a:pt x="0" y="5268"/>
                    <a:pt x="485" y="6002"/>
                    <a:pt x="951" y="6674"/>
                  </a:cubicBezTo>
                  <a:lnTo>
                    <a:pt x="953" y="6679"/>
                  </a:lnTo>
                  <a:cubicBezTo>
                    <a:pt x="1682" y="6435"/>
                    <a:pt x="2243" y="5837"/>
                    <a:pt x="2678" y="5202"/>
                  </a:cubicBezTo>
                  <a:cubicBezTo>
                    <a:pt x="2406" y="4949"/>
                    <a:pt x="2372" y="4537"/>
                    <a:pt x="2368" y="4164"/>
                  </a:cubicBezTo>
                  <a:cubicBezTo>
                    <a:pt x="2363" y="3684"/>
                    <a:pt x="2378" y="3202"/>
                    <a:pt x="2499" y="2738"/>
                  </a:cubicBezTo>
                  <a:cubicBezTo>
                    <a:pt x="2718" y="1907"/>
                    <a:pt x="3275" y="1167"/>
                    <a:pt x="3332" y="309"/>
                  </a:cubicBezTo>
                  <a:cubicBezTo>
                    <a:pt x="3337" y="236"/>
                    <a:pt x="3337" y="157"/>
                    <a:pt x="3298" y="97"/>
                  </a:cubicBezTo>
                  <a:cubicBezTo>
                    <a:pt x="3256" y="31"/>
                    <a:pt x="3178" y="1"/>
                    <a:pt x="3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2" name="Google Shape;367;p28"/>
            <p:cNvSpPr/>
            <p:nvPr/>
          </p:nvSpPr>
          <p:spPr>
            <a:xfrm>
              <a:off x="4058121" y="742352"/>
              <a:ext cx="670764" cy="462235"/>
            </a:xfrm>
            <a:custGeom>
              <a:avLst/>
              <a:ahLst/>
              <a:rect l="l" t="t" r="r" b="b"/>
              <a:pathLst>
                <a:path w="15411" h="10620" extrusionOk="0">
                  <a:moveTo>
                    <a:pt x="3760" y="1"/>
                  </a:moveTo>
                  <a:cubicBezTo>
                    <a:pt x="3442" y="1"/>
                    <a:pt x="3132" y="165"/>
                    <a:pt x="2896" y="387"/>
                  </a:cubicBezTo>
                  <a:cubicBezTo>
                    <a:pt x="2626" y="640"/>
                    <a:pt x="2434" y="965"/>
                    <a:pt x="2223" y="1272"/>
                  </a:cubicBezTo>
                  <a:lnTo>
                    <a:pt x="2222" y="1272"/>
                  </a:lnTo>
                  <a:lnTo>
                    <a:pt x="2222" y="1273"/>
                  </a:lnTo>
                  <a:cubicBezTo>
                    <a:pt x="1787" y="1909"/>
                    <a:pt x="1226" y="2505"/>
                    <a:pt x="496" y="2749"/>
                  </a:cubicBezTo>
                  <a:cubicBezTo>
                    <a:pt x="483" y="2753"/>
                    <a:pt x="470" y="2757"/>
                    <a:pt x="458" y="2762"/>
                  </a:cubicBezTo>
                  <a:cubicBezTo>
                    <a:pt x="333" y="2801"/>
                    <a:pt x="194" y="2834"/>
                    <a:pt x="109" y="2935"/>
                  </a:cubicBezTo>
                  <a:cubicBezTo>
                    <a:pt x="0" y="3062"/>
                    <a:pt x="18" y="3261"/>
                    <a:pt x="102" y="3407"/>
                  </a:cubicBezTo>
                  <a:cubicBezTo>
                    <a:pt x="186" y="3552"/>
                    <a:pt x="323" y="3658"/>
                    <a:pt x="451" y="3766"/>
                  </a:cubicBezTo>
                  <a:cubicBezTo>
                    <a:pt x="1201" y="4392"/>
                    <a:pt x="1791" y="5205"/>
                    <a:pt x="2152" y="6112"/>
                  </a:cubicBezTo>
                  <a:cubicBezTo>
                    <a:pt x="2152" y="6112"/>
                    <a:pt x="2587" y="9779"/>
                    <a:pt x="4179" y="10339"/>
                  </a:cubicBezTo>
                  <a:cubicBezTo>
                    <a:pt x="4361" y="10403"/>
                    <a:pt x="4487" y="10586"/>
                    <a:pt x="4678" y="10616"/>
                  </a:cubicBezTo>
                  <a:cubicBezTo>
                    <a:pt x="4692" y="10618"/>
                    <a:pt x="4707" y="10619"/>
                    <a:pt x="4721" y="10619"/>
                  </a:cubicBezTo>
                  <a:cubicBezTo>
                    <a:pt x="4903" y="10619"/>
                    <a:pt x="5049" y="10442"/>
                    <a:pt x="5171" y="10295"/>
                  </a:cubicBezTo>
                  <a:cubicBezTo>
                    <a:pt x="5599" y="9778"/>
                    <a:pt x="6215" y="9421"/>
                    <a:pt x="6877" y="9309"/>
                  </a:cubicBezTo>
                  <a:lnTo>
                    <a:pt x="8534" y="9309"/>
                  </a:lnTo>
                  <a:cubicBezTo>
                    <a:pt x="9195" y="9421"/>
                    <a:pt x="9813" y="9778"/>
                    <a:pt x="10239" y="10295"/>
                  </a:cubicBezTo>
                  <a:cubicBezTo>
                    <a:pt x="10361" y="10442"/>
                    <a:pt x="10507" y="10619"/>
                    <a:pt x="10689" y="10619"/>
                  </a:cubicBezTo>
                  <a:cubicBezTo>
                    <a:pt x="10704" y="10619"/>
                    <a:pt x="10719" y="10617"/>
                    <a:pt x="10734" y="10615"/>
                  </a:cubicBezTo>
                  <a:cubicBezTo>
                    <a:pt x="10924" y="10586"/>
                    <a:pt x="11065" y="10436"/>
                    <a:pt x="11231" y="10339"/>
                  </a:cubicBezTo>
                  <a:cubicBezTo>
                    <a:pt x="12834" y="9414"/>
                    <a:pt x="13257" y="6112"/>
                    <a:pt x="13257" y="6112"/>
                  </a:cubicBezTo>
                  <a:cubicBezTo>
                    <a:pt x="13620" y="5205"/>
                    <a:pt x="14211" y="4392"/>
                    <a:pt x="14959" y="3766"/>
                  </a:cubicBezTo>
                  <a:cubicBezTo>
                    <a:pt x="15089" y="3658"/>
                    <a:pt x="15224" y="3552"/>
                    <a:pt x="15308" y="3407"/>
                  </a:cubicBezTo>
                  <a:cubicBezTo>
                    <a:pt x="15392" y="3261"/>
                    <a:pt x="15410" y="3062"/>
                    <a:pt x="15301" y="2935"/>
                  </a:cubicBezTo>
                  <a:cubicBezTo>
                    <a:pt x="15216" y="2834"/>
                    <a:pt x="15079" y="2801"/>
                    <a:pt x="14953" y="2761"/>
                  </a:cubicBezTo>
                  <a:cubicBezTo>
                    <a:pt x="14940" y="2756"/>
                    <a:pt x="14927" y="2752"/>
                    <a:pt x="14916" y="2749"/>
                  </a:cubicBezTo>
                  <a:cubicBezTo>
                    <a:pt x="14186" y="2506"/>
                    <a:pt x="13625" y="1907"/>
                    <a:pt x="13188" y="1273"/>
                  </a:cubicBezTo>
                  <a:cubicBezTo>
                    <a:pt x="13188" y="1272"/>
                    <a:pt x="13187" y="1272"/>
                    <a:pt x="13187" y="1272"/>
                  </a:cubicBezTo>
                  <a:cubicBezTo>
                    <a:pt x="12977" y="964"/>
                    <a:pt x="12786" y="640"/>
                    <a:pt x="12515" y="387"/>
                  </a:cubicBezTo>
                  <a:cubicBezTo>
                    <a:pt x="12279" y="165"/>
                    <a:pt x="11969" y="1"/>
                    <a:pt x="11651" y="1"/>
                  </a:cubicBezTo>
                  <a:cubicBezTo>
                    <a:pt x="11603" y="1"/>
                    <a:pt x="11555" y="5"/>
                    <a:pt x="11507" y="12"/>
                  </a:cubicBezTo>
                  <a:cubicBezTo>
                    <a:pt x="11242" y="55"/>
                    <a:pt x="11011" y="217"/>
                    <a:pt x="10806" y="393"/>
                  </a:cubicBezTo>
                  <a:cubicBezTo>
                    <a:pt x="9743" y="1312"/>
                    <a:pt x="9062" y="2773"/>
                    <a:pt x="7720" y="3188"/>
                  </a:cubicBezTo>
                  <a:lnTo>
                    <a:pt x="7691" y="3189"/>
                  </a:lnTo>
                  <a:cubicBezTo>
                    <a:pt x="6349" y="2773"/>
                    <a:pt x="5669" y="1311"/>
                    <a:pt x="4606" y="393"/>
                  </a:cubicBezTo>
                  <a:cubicBezTo>
                    <a:pt x="4401" y="217"/>
                    <a:pt x="4170" y="55"/>
                    <a:pt x="3903" y="12"/>
                  </a:cubicBezTo>
                  <a:cubicBezTo>
                    <a:pt x="3856" y="5"/>
                    <a:pt x="3808" y="1"/>
                    <a:pt x="3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3" name="Google Shape;368;p28"/>
            <p:cNvSpPr/>
            <p:nvPr/>
          </p:nvSpPr>
          <p:spPr>
            <a:xfrm>
              <a:off x="4178465" y="853644"/>
              <a:ext cx="174971" cy="247875"/>
            </a:xfrm>
            <a:custGeom>
              <a:avLst/>
              <a:ahLst/>
              <a:rect l="l" t="t" r="r" b="b"/>
              <a:pathLst>
                <a:path w="4020" h="5695" extrusionOk="0">
                  <a:moveTo>
                    <a:pt x="1238" y="1"/>
                  </a:moveTo>
                  <a:cubicBezTo>
                    <a:pt x="871" y="1"/>
                    <a:pt x="525" y="235"/>
                    <a:pt x="324" y="545"/>
                  </a:cubicBezTo>
                  <a:cubicBezTo>
                    <a:pt x="112" y="875"/>
                    <a:pt x="42" y="1276"/>
                    <a:pt x="31" y="1668"/>
                  </a:cubicBezTo>
                  <a:cubicBezTo>
                    <a:pt x="1" y="2844"/>
                    <a:pt x="485" y="4007"/>
                    <a:pt x="1272" y="4879"/>
                  </a:cubicBezTo>
                  <a:cubicBezTo>
                    <a:pt x="1532" y="5167"/>
                    <a:pt x="1830" y="5430"/>
                    <a:pt x="2188" y="5577"/>
                  </a:cubicBezTo>
                  <a:cubicBezTo>
                    <a:pt x="2368" y="5652"/>
                    <a:pt x="2565" y="5694"/>
                    <a:pt x="2761" y="5694"/>
                  </a:cubicBezTo>
                  <a:cubicBezTo>
                    <a:pt x="2953" y="5694"/>
                    <a:pt x="3142" y="5653"/>
                    <a:pt x="3311" y="5562"/>
                  </a:cubicBezTo>
                  <a:cubicBezTo>
                    <a:pt x="3634" y="5388"/>
                    <a:pt x="3846" y="5051"/>
                    <a:pt x="3932" y="4694"/>
                  </a:cubicBezTo>
                  <a:cubicBezTo>
                    <a:pt x="4019" y="4338"/>
                    <a:pt x="3991" y="3963"/>
                    <a:pt x="3925" y="3603"/>
                  </a:cubicBezTo>
                  <a:cubicBezTo>
                    <a:pt x="3649" y="2103"/>
                    <a:pt x="2868" y="123"/>
                    <a:pt x="1303" y="3"/>
                  </a:cubicBezTo>
                  <a:cubicBezTo>
                    <a:pt x="1281" y="1"/>
                    <a:pt x="1259" y="1"/>
                    <a:pt x="1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4" name="Google Shape;369;p28"/>
            <p:cNvSpPr/>
            <p:nvPr/>
          </p:nvSpPr>
          <p:spPr>
            <a:xfrm>
              <a:off x="4433605" y="853644"/>
              <a:ext cx="174883" cy="247875"/>
            </a:xfrm>
            <a:custGeom>
              <a:avLst/>
              <a:ahLst/>
              <a:rect l="l" t="t" r="r" b="b"/>
              <a:pathLst>
                <a:path w="4018" h="5695" extrusionOk="0">
                  <a:moveTo>
                    <a:pt x="2782" y="1"/>
                  </a:moveTo>
                  <a:cubicBezTo>
                    <a:pt x="2760" y="1"/>
                    <a:pt x="2739" y="1"/>
                    <a:pt x="2717" y="3"/>
                  </a:cubicBezTo>
                  <a:cubicBezTo>
                    <a:pt x="1151" y="123"/>
                    <a:pt x="371" y="2103"/>
                    <a:pt x="95" y="3603"/>
                  </a:cubicBezTo>
                  <a:cubicBezTo>
                    <a:pt x="28" y="3963"/>
                    <a:pt x="0" y="4338"/>
                    <a:pt x="86" y="4694"/>
                  </a:cubicBezTo>
                  <a:cubicBezTo>
                    <a:pt x="172" y="5051"/>
                    <a:pt x="384" y="5388"/>
                    <a:pt x="707" y="5562"/>
                  </a:cubicBezTo>
                  <a:cubicBezTo>
                    <a:pt x="877" y="5653"/>
                    <a:pt x="1066" y="5694"/>
                    <a:pt x="1258" y="5694"/>
                  </a:cubicBezTo>
                  <a:cubicBezTo>
                    <a:pt x="1453" y="5694"/>
                    <a:pt x="1651" y="5652"/>
                    <a:pt x="1831" y="5577"/>
                  </a:cubicBezTo>
                  <a:cubicBezTo>
                    <a:pt x="2188" y="5430"/>
                    <a:pt x="2488" y="5167"/>
                    <a:pt x="2747" y="4879"/>
                  </a:cubicBezTo>
                  <a:cubicBezTo>
                    <a:pt x="3535" y="4007"/>
                    <a:pt x="4018" y="2844"/>
                    <a:pt x="3987" y="1668"/>
                  </a:cubicBezTo>
                  <a:cubicBezTo>
                    <a:pt x="3977" y="1276"/>
                    <a:pt x="3907" y="875"/>
                    <a:pt x="3695" y="545"/>
                  </a:cubicBezTo>
                  <a:cubicBezTo>
                    <a:pt x="3495" y="235"/>
                    <a:pt x="3149" y="1"/>
                    <a:pt x="2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5" name="Google Shape;370;p28"/>
            <p:cNvSpPr/>
            <p:nvPr/>
          </p:nvSpPr>
          <p:spPr>
            <a:xfrm>
              <a:off x="3876798" y="940823"/>
              <a:ext cx="1033414" cy="725823"/>
            </a:xfrm>
            <a:custGeom>
              <a:avLst/>
              <a:ahLst/>
              <a:rect l="l" t="t" r="r" b="b"/>
              <a:pathLst>
                <a:path w="23743" h="16676" extrusionOk="0">
                  <a:moveTo>
                    <a:pt x="3968" y="1"/>
                  </a:moveTo>
                  <a:cubicBezTo>
                    <a:pt x="3273" y="1"/>
                    <a:pt x="2680" y="585"/>
                    <a:pt x="2410" y="1232"/>
                  </a:cubicBezTo>
                  <a:cubicBezTo>
                    <a:pt x="2132" y="1900"/>
                    <a:pt x="2103" y="2639"/>
                    <a:pt x="1970" y="3350"/>
                  </a:cubicBezTo>
                  <a:cubicBezTo>
                    <a:pt x="1856" y="3957"/>
                    <a:pt x="1664" y="4550"/>
                    <a:pt x="1402" y="5110"/>
                  </a:cubicBezTo>
                  <a:cubicBezTo>
                    <a:pt x="1144" y="5660"/>
                    <a:pt x="813" y="6189"/>
                    <a:pt x="694" y="6784"/>
                  </a:cubicBezTo>
                  <a:cubicBezTo>
                    <a:pt x="602" y="7243"/>
                    <a:pt x="641" y="7719"/>
                    <a:pt x="556" y="8178"/>
                  </a:cubicBezTo>
                  <a:cubicBezTo>
                    <a:pt x="485" y="8570"/>
                    <a:pt x="325" y="8941"/>
                    <a:pt x="239" y="9330"/>
                  </a:cubicBezTo>
                  <a:cubicBezTo>
                    <a:pt x="0" y="10414"/>
                    <a:pt x="376" y="11580"/>
                    <a:pt x="1088" y="12432"/>
                  </a:cubicBezTo>
                  <a:cubicBezTo>
                    <a:pt x="1296" y="12682"/>
                    <a:pt x="1533" y="12910"/>
                    <a:pt x="1706" y="13185"/>
                  </a:cubicBezTo>
                  <a:cubicBezTo>
                    <a:pt x="1965" y="13599"/>
                    <a:pt x="2065" y="14098"/>
                    <a:pt x="2336" y="14505"/>
                  </a:cubicBezTo>
                  <a:cubicBezTo>
                    <a:pt x="2592" y="14890"/>
                    <a:pt x="2981" y="15165"/>
                    <a:pt x="3282" y="15516"/>
                  </a:cubicBezTo>
                  <a:cubicBezTo>
                    <a:pt x="3416" y="15672"/>
                    <a:pt x="3534" y="15844"/>
                    <a:pt x="3697" y="15968"/>
                  </a:cubicBezTo>
                  <a:cubicBezTo>
                    <a:pt x="3886" y="16113"/>
                    <a:pt x="4121" y="16181"/>
                    <a:pt x="4350" y="16246"/>
                  </a:cubicBezTo>
                  <a:cubicBezTo>
                    <a:pt x="4709" y="16349"/>
                    <a:pt x="5068" y="16451"/>
                    <a:pt x="5428" y="16554"/>
                  </a:cubicBezTo>
                  <a:cubicBezTo>
                    <a:pt x="5640" y="16615"/>
                    <a:pt x="5856" y="16675"/>
                    <a:pt x="6076" y="16675"/>
                  </a:cubicBezTo>
                  <a:cubicBezTo>
                    <a:pt x="6085" y="16675"/>
                    <a:pt x="6094" y="16675"/>
                    <a:pt x="6103" y="16675"/>
                  </a:cubicBezTo>
                  <a:cubicBezTo>
                    <a:pt x="6688" y="16662"/>
                    <a:pt x="7162" y="16219"/>
                    <a:pt x="7578" y="15782"/>
                  </a:cubicBezTo>
                  <a:cubicBezTo>
                    <a:pt x="7758" y="15465"/>
                    <a:pt x="8099" y="15274"/>
                    <a:pt x="8327" y="14991"/>
                  </a:cubicBezTo>
                  <a:cubicBezTo>
                    <a:pt x="8484" y="14797"/>
                    <a:pt x="8586" y="14562"/>
                    <a:pt x="8745" y="14370"/>
                  </a:cubicBezTo>
                  <a:cubicBezTo>
                    <a:pt x="8908" y="14175"/>
                    <a:pt x="9124" y="14032"/>
                    <a:pt x="9302" y="13849"/>
                  </a:cubicBezTo>
                  <a:cubicBezTo>
                    <a:pt x="9753" y="13388"/>
                    <a:pt x="9920" y="12727"/>
                    <a:pt x="10065" y="12127"/>
                  </a:cubicBezTo>
                  <a:cubicBezTo>
                    <a:pt x="10116" y="11792"/>
                    <a:pt x="10467" y="11598"/>
                    <a:pt x="10657" y="11316"/>
                  </a:cubicBezTo>
                  <a:cubicBezTo>
                    <a:pt x="10760" y="11162"/>
                    <a:pt x="10815" y="10982"/>
                    <a:pt x="10905" y="10820"/>
                  </a:cubicBezTo>
                  <a:cubicBezTo>
                    <a:pt x="11101" y="10460"/>
                    <a:pt x="11471" y="10203"/>
                    <a:pt x="11875" y="10143"/>
                  </a:cubicBezTo>
                  <a:lnTo>
                    <a:pt x="11875" y="10143"/>
                  </a:lnTo>
                  <a:cubicBezTo>
                    <a:pt x="12276" y="10206"/>
                    <a:pt x="12643" y="10462"/>
                    <a:pt x="12838" y="10819"/>
                  </a:cubicBezTo>
                  <a:cubicBezTo>
                    <a:pt x="12927" y="10982"/>
                    <a:pt x="12982" y="11162"/>
                    <a:pt x="13085" y="11316"/>
                  </a:cubicBezTo>
                  <a:cubicBezTo>
                    <a:pt x="13275" y="11597"/>
                    <a:pt x="13626" y="11792"/>
                    <a:pt x="13678" y="12127"/>
                  </a:cubicBezTo>
                  <a:cubicBezTo>
                    <a:pt x="13823" y="12727"/>
                    <a:pt x="13989" y="13388"/>
                    <a:pt x="14440" y="13849"/>
                  </a:cubicBezTo>
                  <a:cubicBezTo>
                    <a:pt x="14619" y="14031"/>
                    <a:pt x="14835" y="14175"/>
                    <a:pt x="14997" y="14370"/>
                  </a:cubicBezTo>
                  <a:cubicBezTo>
                    <a:pt x="15158" y="14562"/>
                    <a:pt x="15259" y="14797"/>
                    <a:pt x="15415" y="14991"/>
                  </a:cubicBezTo>
                  <a:cubicBezTo>
                    <a:pt x="15645" y="15274"/>
                    <a:pt x="15984" y="15465"/>
                    <a:pt x="16165" y="15782"/>
                  </a:cubicBezTo>
                  <a:cubicBezTo>
                    <a:pt x="16582" y="16219"/>
                    <a:pt x="17056" y="16662"/>
                    <a:pt x="17640" y="16675"/>
                  </a:cubicBezTo>
                  <a:cubicBezTo>
                    <a:pt x="17649" y="16675"/>
                    <a:pt x="17658" y="16675"/>
                    <a:pt x="17667" y="16675"/>
                  </a:cubicBezTo>
                  <a:cubicBezTo>
                    <a:pt x="17887" y="16675"/>
                    <a:pt x="18102" y="16614"/>
                    <a:pt x="18315" y="16554"/>
                  </a:cubicBezTo>
                  <a:cubicBezTo>
                    <a:pt x="18674" y="16451"/>
                    <a:pt x="19034" y="16348"/>
                    <a:pt x="19393" y="16246"/>
                  </a:cubicBezTo>
                  <a:cubicBezTo>
                    <a:pt x="19622" y="16180"/>
                    <a:pt x="19856" y="16113"/>
                    <a:pt x="20045" y="15968"/>
                  </a:cubicBezTo>
                  <a:cubicBezTo>
                    <a:pt x="20209" y="15844"/>
                    <a:pt x="20326" y="15671"/>
                    <a:pt x="20460" y="15516"/>
                  </a:cubicBezTo>
                  <a:cubicBezTo>
                    <a:pt x="20761" y="15165"/>
                    <a:pt x="21151" y="14890"/>
                    <a:pt x="21407" y="14505"/>
                  </a:cubicBezTo>
                  <a:cubicBezTo>
                    <a:pt x="21677" y="14097"/>
                    <a:pt x="21778" y="13599"/>
                    <a:pt x="22038" y="13185"/>
                  </a:cubicBezTo>
                  <a:cubicBezTo>
                    <a:pt x="22211" y="12910"/>
                    <a:pt x="22448" y="12682"/>
                    <a:pt x="22655" y="12432"/>
                  </a:cubicBezTo>
                  <a:cubicBezTo>
                    <a:pt x="23366" y="11580"/>
                    <a:pt x="23742" y="10414"/>
                    <a:pt x="23503" y="9330"/>
                  </a:cubicBezTo>
                  <a:cubicBezTo>
                    <a:pt x="23417" y="8941"/>
                    <a:pt x="23258" y="8570"/>
                    <a:pt x="23186" y="8178"/>
                  </a:cubicBezTo>
                  <a:cubicBezTo>
                    <a:pt x="23101" y="7719"/>
                    <a:pt x="23140" y="7243"/>
                    <a:pt x="23049" y="6784"/>
                  </a:cubicBezTo>
                  <a:cubicBezTo>
                    <a:pt x="22929" y="6188"/>
                    <a:pt x="22599" y="5660"/>
                    <a:pt x="22340" y="5110"/>
                  </a:cubicBezTo>
                  <a:cubicBezTo>
                    <a:pt x="22078" y="4550"/>
                    <a:pt x="21887" y="3957"/>
                    <a:pt x="21774" y="3350"/>
                  </a:cubicBezTo>
                  <a:cubicBezTo>
                    <a:pt x="21640" y="2639"/>
                    <a:pt x="21610" y="1900"/>
                    <a:pt x="21332" y="1232"/>
                  </a:cubicBezTo>
                  <a:cubicBezTo>
                    <a:pt x="21062" y="585"/>
                    <a:pt x="20471" y="1"/>
                    <a:pt x="19775" y="1"/>
                  </a:cubicBezTo>
                  <a:cubicBezTo>
                    <a:pt x="19754" y="1"/>
                    <a:pt x="19734" y="1"/>
                    <a:pt x="19713" y="2"/>
                  </a:cubicBezTo>
                  <a:cubicBezTo>
                    <a:pt x="19281" y="24"/>
                    <a:pt x="18894" y="263"/>
                    <a:pt x="18544" y="518"/>
                  </a:cubicBezTo>
                  <a:cubicBezTo>
                    <a:pt x="18166" y="792"/>
                    <a:pt x="17803" y="1094"/>
                    <a:pt x="17512" y="1460"/>
                  </a:cubicBezTo>
                  <a:cubicBezTo>
                    <a:pt x="17062" y="2026"/>
                    <a:pt x="16798" y="2737"/>
                    <a:pt x="16769" y="3460"/>
                  </a:cubicBezTo>
                  <a:cubicBezTo>
                    <a:pt x="16148" y="4106"/>
                    <a:pt x="15552" y="4758"/>
                    <a:pt x="15427" y="5574"/>
                  </a:cubicBezTo>
                  <a:cubicBezTo>
                    <a:pt x="15375" y="5912"/>
                    <a:pt x="15409" y="6257"/>
                    <a:pt x="15370" y="6595"/>
                  </a:cubicBezTo>
                  <a:cubicBezTo>
                    <a:pt x="15337" y="6880"/>
                    <a:pt x="15253" y="7154"/>
                    <a:pt x="15170" y="7428"/>
                  </a:cubicBezTo>
                  <a:cubicBezTo>
                    <a:pt x="15143" y="7517"/>
                    <a:pt x="15113" y="7611"/>
                    <a:pt x="15046" y="7677"/>
                  </a:cubicBezTo>
                  <a:cubicBezTo>
                    <a:pt x="14988" y="7734"/>
                    <a:pt x="14911" y="7758"/>
                    <a:pt x="14831" y="7758"/>
                  </a:cubicBezTo>
                  <a:cubicBezTo>
                    <a:pt x="14711" y="7758"/>
                    <a:pt x="14581" y="7703"/>
                    <a:pt x="14489" y="7621"/>
                  </a:cubicBezTo>
                  <a:cubicBezTo>
                    <a:pt x="14335" y="7484"/>
                    <a:pt x="14243" y="7292"/>
                    <a:pt x="14102" y="7142"/>
                  </a:cubicBezTo>
                  <a:cubicBezTo>
                    <a:pt x="13914" y="6940"/>
                    <a:pt x="13638" y="6821"/>
                    <a:pt x="13362" y="6821"/>
                  </a:cubicBezTo>
                  <a:cubicBezTo>
                    <a:pt x="13340" y="6821"/>
                    <a:pt x="13319" y="6822"/>
                    <a:pt x="13297" y="6823"/>
                  </a:cubicBezTo>
                  <a:cubicBezTo>
                    <a:pt x="13309" y="6439"/>
                    <a:pt x="13188" y="6105"/>
                    <a:pt x="12972" y="5851"/>
                  </a:cubicBezTo>
                  <a:cubicBezTo>
                    <a:pt x="12922" y="5793"/>
                    <a:pt x="12866" y="5737"/>
                    <a:pt x="12834" y="5667"/>
                  </a:cubicBezTo>
                  <a:cubicBezTo>
                    <a:pt x="12801" y="5592"/>
                    <a:pt x="12798" y="5509"/>
                    <a:pt x="12793" y="5428"/>
                  </a:cubicBezTo>
                  <a:cubicBezTo>
                    <a:pt x="12775" y="5082"/>
                    <a:pt x="12728" y="4733"/>
                    <a:pt x="12588" y="4416"/>
                  </a:cubicBezTo>
                  <a:cubicBezTo>
                    <a:pt x="12447" y="4099"/>
                    <a:pt x="12206" y="3817"/>
                    <a:pt x="11885" y="3686"/>
                  </a:cubicBezTo>
                  <a:lnTo>
                    <a:pt x="11857" y="3686"/>
                  </a:lnTo>
                  <a:cubicBezTo>
                    <a:pt x="11537" y="3817"/>
                    <a:pt x="11296" y="4099"/>
                    <a:pt x="11156" y="4416"/>
                  </a:cubicBezTo>
                  <a:cubicBezTo>
                    <a:pt x="11016" y="4733"/>
                    <a:pt x="10967" y="5082"/>
                    <a:pt x="10949" y="5428"/>
                  </a:cubicBezTo>
                  <a:cubicBezTo>
                    <a:pt x="10945" y="5509"/>
                    <a:pt x="10942" y="5592"/>
                    <a:pt x="10909" y="5667"/>
                  </a:cubicBezTo>
                  <a:cubicBezTo>
                    <a:pt x="10877" y="5737"/>
                    <a:pt x="10822" y="5793"/>
                    <a:pt x="10771" y="5851"/>
                  </a:cubicBezTo>
                  <a:cubicBezTo>
                    <a:pt x="10554" y="6105"/>
                    <a:pt x="10433" y="6439"/>
                    <a:pt x="10445" y="6823"/>
                  </a:cubicBezTo>
                  <a:cubicBezTo>
                    <a:pt x="10424" y="6822"/>
                    <a:pt x="10402" y="6821"/>
                    <a:pt x="10381" y="6821"/>
                  </a:cubicBezTo>
                  <a:cubicBezTo>
                    <a:pt x="10105" y="6821"/>
                    <a:pt x="9830" y="6940"/>
                    <a:pt x="9641" y="7142"/>
                  </a:cubicBezTo>
                  <a:cubicBezTo>
                    <a:pt x="9501" y="7292"/>
                    <a:pt x="9407" y="7484"/>
                    <a:pt x="9253" y="7621"/>
                  </a:cubicBezTo>
                  <a:cubicBezTo>
                    <a:pt x="9161" y="7703"/>
                    <a:pt x="9032" y="7758"/>
                    <a:pt x="8912" y="7758"/>
                  </a:cubicBezTo>
                  <a:cubicBezTo>
                    <a:pt x="8831" y="7758"/>
                    <a:pt x="8755" y="7734"/>
                    <a:pt x="8696" y="7677"/>
                  </a:cubicBezTo>
                  <a:cubicBezTo>
                    <a:pt x="8630" y="7611"/>
                    <a:pt x="8600" y="7517"/>
                    <a:pt x="8573" y="7428"/>
                  </a:cubicBezTo>
                  <a:cubicBezTo>
                    <a:pt x="8489" y="7154"/>
                    <a:pt x="8406" y="6880"/>
                    <a:pt x="8373" y="6595"/>
                  </a:cubicBezTo>
                  <a:cubicBezTo>
                    <a:pt x="8333" y="6257"/>
                    <a:pt x="8367" y="5912"/>
                    <a:pt x="8315" y="5574"/>
                  </a:cubicBezTo>
                  <a:cubicBezTo>
                    <a:pt x="8190" y="4758"/>
                    <a:pt x="7596" y="4106"/>
                    <a:pt x="6973" y="3460"/>
                  </a:cubicBezTo>
                  <a:cubicBezTo>
                    <a:pt x="6944" y="2737"/>
                    <a:pt x="6680" y="2026"/>
                    <a:pt x="6230" y="1460"/>
                  </a:cubicBezTo>
                  <a:cubicBezTo>
                    <a:pt x="5940" y="1094"/>
                    <a:pt x="5577" y="792"/>
                    <a:pt x="5199" y="518"/>
                  </a:cubicBezTo>
                  <a:cubicBezTo>
                    <a:pt x="4849" y="263"/>
                    <a:pt x="4461" y="24"/>
                    <a:pt x="4030" y="2"/>
                  </a:cubicBezTo>
                  <a:cubicBezTo>
                    <a:pt x="4009" y="1"/>
                    <a:pt x="3988" y="1"/>
                    <a:pt x="3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6" name="Google Shape;371;p28"/>
            <p:cNvSpPr/>
            <p:nvPr/>
          </p:nvSpPr>
          <p:spPr>
            <a:xfrm>
              <a:off x="3996490" y="997884"/>
              <a:ext cx="120825" cy="79825"/>
            </a:xfrm>
            <a:custGeom>
              <a:avLst/>
              <a:ahLst/>
              <a:rect l="l" t="t" r="r" b="b"/>
              <a:pathLst>
                <a:path w="2776" h="1834" extrusionOk="0">
                  <a:moveTo>
                    <a:pt x="2332" y="1"/>
                  </a:moveTo>
                  <a:cubicBezTo>
                    <a:pt x="2205" y="1"/>
                    <a:pt x="2078" y="31"/>
                    <a:pt x="1965" y="93"/>
                  </a:cubicBezTo>
                  <a:cubicBezTo>
                    <a:pt x="1744" y="214"/>
                    <a:pt x="1603" y="445"/>
                    <a:pt x="1587" y="699"/>
                  </a:cubicBezTo>
                  <a:cubicBezTo>
                    <a:pt x="1427" y="588"/>
                    <a:pt x="1232" y="532"/>
                    <a:pt x="1037" y="532"/>
                  </a:cubicBezTo>
                  <a:cubicBezTo>
                    <a:pt x="849" y="532"/>
                    <a:pt x="661" y="585"/>
                    <a:pt x="504" y="692"/>
                  </a:cubicBezTo>
                  <a:cubicBezTo>
                    <a:pt x="157" y="928"/>
                    <a:pt x="1" y="1405"/>
                    <a:pt x="143" y="1802"/>
                  </a:cubicBezTo>
                  <a:cubicBezTo>
                    <a:pt x="150" y="1822"/>
                    <a:pt x="169" y="1833"/>
                    <a:pt x="189" y="1833"/>
                  </a:cubicBezTo>
                  <a:cubicBezTo>
                    <a:pt x="194" y="1833"/>
                    <a:pt x="200" y="1832"/>
                    <a:pt x="206" y="1831"/>
                  </a:cubicBezTo>
                  <a:cubicBezTo>
                    <a:pt x="231" y="1822"/>
                    <a:pt x="244" y="1794"/>
                    <a:pt x="235" y="1768"/>
                  </a:cubicBezTo>
                  <a:cubicBezTo>
                    <a:pt x="108" y="1413"/>
                    <a:pt x="247" y="985"/>
                    <a:pt x="559" y="772"/>
                  </a:cubicBezTo>
                  <a:cubicBezTo>
                    <a:pt x="700" y="677"/>
                    <a:pt x="869" y="630"/>
                    <a:pt x="1037" y="630"/>
                  </a:cubicBezTo>
                  <a:cubicBezTo>
                    <a:pt x="1243" y="630"/>
                    <a:pt x="1449" y="700"/>
                    <a:pt x="1605" y="836"/>
                  </a:cubicBezTo>
                  <a:cubicBezTo>
                    <a:pt x="1614" y="844"/>
                    <a:pt x="1626" y="848"/>
                    <a:pt x="1637" y="848"/>
                  </a:cubicBezTo>
                  <a:cubicBezTo>
                    <a:pt x="1645" y="848"/>
                    <a:pt x="1652" y="847"/>
                    <a:pt x="1659" y="843"/>
                  </a:cubicBezTo>
                  <a:cubicBezTo>
                    <a:pt x="1677" y="835"/>
                    <a:pt x="1688" y="816"/>
                    <a:pt x="1686" y="796"/>
                  </a:cubicBezTo>
                  <a:cubicBezTo>
                    <a:pt x="1667" y="540"/>
                    <a:pt x="1794" y="298"/>
                    <a:pt x="2012" y="179"/>
                  </a:cubicBezTo>
                  <a:cubicBezTo>
                    <a:pt x="2109" y="126"/>
                    <a:pt x="2220" y="100"/>
                    <a:pt x="2331" y="100"/>
                  </a:cubicBezTo>
                  <a:cubicBezTo>
                    <a:pt x="2459" y="100"/>
                    <a:pt x="2587" y="134"/>
                    <a:pt x="2694" y="202"/>
                  </a:cubicBezTo>
                  <a:cubicBezTo>
                    <a:pt x="2702" y="208"/>
                    <a:pt x="2711" y="210"/>
                    <a:pt x="2720" y="210"/>
                  </a:cubicBezTo>
                  <a:cubicBezTo>
                    <a:pt x="2737" y="210"/>
                    <a:pt x="2752" y="202"/>
                    <a:pt x="2762" y="188"/>
                  </a:cubicBezTo>
                  <a:cubicBezTo>
                    <a:pt x="2776" y="164"/>
                    <a:pt x="2769" y="135"/>
                    <a:pt x="2747" y="120"/>
                  </a:cubicBezTo>
                  <a:cubicBezTo>
                    <a:pt x="2623" y="41"/>
                    <a:pt x="2477" y="1"/>
                    <a:pt x="2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7" name="Google Shape;372;p28"/>
            <p:cNvSpPr/>
            <p:nvPr/>
          </p:nvSpPr>
          <p:spPr>
            <a:xfrm>
              <a:off x="4102080" y="1075662"/>
              <a:ext cx="50881" cy="21066"/>
            </a:xfrm>
            <a:custGeom>
              <a:avLst/>
              <a:ahLst/>
              <a:rect l="l" t="t" r="r" b="b"/>
              <a:pathLst>
                <a:path w="1169" h="484" extrusionOk="0">
                  <a:moveTo>
                    <a:pt x="516" y="0"/>
                  </a:moveTo>
                  <a:cubicBezTo>
                    <a:pt x="308" y="0"/>
                    <a:pt x="107" y="108"/>
                    <a:pt x="13" y="279"/>
                  </a:cubicBezTo>
                  <a:cubicBezTo>
                    <a:pt x="1" y="302"/>
                    <a:pt x="9" y="332"/>
                    <a:pt x="33" y="345"/>
                  </a:cubicBezTo>
                  <a:cubicBezTo>
                    <a:pt x="41" y="349"/>
                    <a:pt x="49" y="351"/>
                    <a:pt x="57" y="351"/>
                  </a:cubicBezTo>
                  <a:cubicBezTo>
                    <a:pt x="74" y="351"/>
                    <a:pt x="91" y="342"/>
                    <a:pt x="99" y="325"/>
                  </a:cubicBezTo>
                  <a:cubicBezTo>
                    <a:pt x="175" y="186"/>
                    <a:pt x="341" y="98"/>
                    <a:pt x="514" y="98"/>
                  </a:cubicBezTo>
                  <a:cubicBezTo>
                    <a:pt x="543" y="98"/>
                    <a:pt x="573" y="101"/>
                    <a:pt x="602" y="106"/>
                  </a:cubicBezTo>
                  <a:cubicBezTo>
                    <a:pt x="787" y="139"/>
                    <a:pt x="962" y="271"/>
                    <a:pt x="1070" y="459"/>
                  </a:cubicBezTo>
                  <a:cubicBezTo>
                    <a:pt x="1079" y="475"/>
                    <a:pt x="1096" y="484"/>
                    <a:pt x="1113" y="484"/>
                  </a:cubicBezTo>
                  <a:cubicBezTo>
                    <a:pt x="1121" y="484"/>
                    <a:pt x="1130" y="481"/>
                    <a:pt x="1137" y="477"/>
                  </a:cubicBezTo>
                  <a:cubicBezTo>
                    <a:pt x="1160" y="463"/>
                    <a:pt x="1169" y="434"/>
                    <a:pt x="1155" y="410"/>
                  </a:cubicBezTo>
                  <a:cubicBezTo>
                    <a:pt x="1032" y="197"/>
                    <a:pt x="833" y="47"/>
                    <a:pt x="619" y="9"/>
                  </a:cubicBezTo>
                  <a:cubicBezTo>
                    <a:pt x="585" y="3"/>
                    <a:pt x="551" y="0"/>
                    <a:pt x="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8" name="Google Shape;373;p28"/>
            <p:cNvSpPr/>
            <p:nvPr/>
          </p:nvSpPr>
          <p:spPr>
            <a:xfrm>
              <a:off x="4013595" y="1114355"/>
              <a:ext cx="51969" cy="19195"/>
            </a:xfrm>
            <a:custGeom>
              <a:avLst/>
              <a:ahLst/>
              <a:rect l="l" t="t" r="r" b="b"/>
              <a:pathLst>
                <a:path w="1194" h="441" extrusionOk="0">
                  <a:moveTo>
                    <a:pt x="610" y="1"/>
                  </a:moveTo>
                  <a:cubicBezTo>
                    <a:pt x="589" y="1"/>
                    <a:pt x="569" y="1"/>
                    <a:pt x="549" y="3"/>
                  </a:cubicBezTo>
                  <a:cubicBezTo>
                    <a:pt x="311" y="22"/>
                    <a:pt x="96" y="171"/>
                    <a:pt x="11" y="372"/>
                  </a:cubicBezTo>
                  <a:cubicBezTo>
                    <a:pt x="0" y="398"/>
                    <a:pt x="13" y="427"/>
                    <a:pt x="38" y="437"/>
                  </a:cubicBezTo>
                  <a:cubicBezTo>
                    <a:pt x="44" y="439"/>
                    <a:pt x="50" y="440"/>
                    <a:pt x="57" y="440"/>
                  </a:cubicBezTo>
                  <a:cubicBezTo>
                    <a:pt x="76" y="440"/>
                    <a:pt x="94" y="430"/>
                    <a:pt x="101" y="411"/>
                  </a:cubicBezTo>
                  <a:cubicBezTo>
                    <a:pt x="172" y="242"/>
                    <a:pt x="355" y="117"/>
                    <a:pt x="557" y="101"/>
                  </a:cubicBezTo>
                  <a:cubicBezTo>
                    <a:pt x="574" y="99"/>
                    <a:pt x="592" y="99"/>
                    <a:pt x="609" y="99"/>
                  </a:cubicBezTo>
                  <a:cubicBezTo>
                    <a:pt x="779" y="99"/>
                    <a:pt x="956" y="166"/>
                    <a:pt x="1107" y="288"/>
                  </a:cubicBezTo>
                  <a:cubicBezTo>
                    <a:pt x="1116" y="295"/>
                    <a:pt x="1127" y="298"/>
                    <a:pt x="1138" y="298"/>
                  </a:cubicBezTo>
                  <a:cubicBezTo>
                    <a:pt x="1152" y="298"/>
                    <a:pt x="1167" y="292"/>
                    <a:pt x="1176" y="280"/>
                  </a:cubicBezTo>
                  <a:cubicBezTo>
                    <a:pt x="1193" y="259"/>
                    <a:pt x="1190" y="228"/>
                    <a:pt x="1169" y="211"/>
                  </a:cubicBezTo>
                  <a:cubicBezTo>
                    <a:pt x="1001" y="76"/>
                    <a:pt x="800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09" name="Google Shape;374;p28"/>
            <p:cNvSpPr/>
            <p:nvPr/>
          </p:nvSpPr>
          <p:spPr>
            <a:xfrm>
              <a:off x="3973161" y="1129414"/>
              <a:ext cx="124133" cy="63329"/>
            </a:xfrm>
            <a:custGeom>
              <a:avLst/>
              <a:ahLst/>
              <a:rect l="l" t="t" r="r" b="b"/>
              <a:pathLst>
                <a:path w="2852" h="1455" extrusionOk="0">
                  <a:moveTo>
                    <a:pt x="792" y="0"/>
                  </a:moveTo>
                  <a:cubicBezTo>
                    <a:pt x="432" y="0"/>
                    <a:pt x="83" y="272"/>
                    <a:pt x="7" y="620"/>
                  </a:cubicBezTo>
                  <a:cubicBezTo>
                    <a:pt x="1" y="646"/>
                    <a:pt x="18" y="673"/>
                    <a:pt x="45" y="678"/>
                  </a:cubicBezTo>
                  <a:cubicBezTo>
                    <a:pt x="48" y="679"/>
                    <a:pt x="51" y="679"/>
                    <a:pt x="55" y="679"/>
                  </a:cubicBezTo>
                  <a:cubicBezTo>
                    <a:pt x="78" y="679"/>
                    <a:pt x="98" y="664"/>
                    <a:pt x="103" y="641"/>
                  </a:cubicBezTo>
                  <a:cubicBezTo>
                    <a:pt x="170" y="335"/>
                    <a:pt x="476" y="99"/>
                    <a:pt x="794" y="99"/>
                  </a:cubicBezTo>
                  <a:cubicBezTo>
                    <a:pt x="804" y="99"/>
                    <a:pt x="814" y="99"/>
                    <a:pt x="824" y="100"/>
                  </a:cubicBezTo>
                  <a:cubicBezTo>
                    <a:pt x="1149" y="116"/>
                    <a:pt x="1447" y="372"/>
                    <a:pt x="1519" y="698"/>
                  </a:cubicBezTo>
                  <a:cubicBezTo>
                    <a:pt x="1523" y="715"/>
                    <a:pt x="1535" y="729"/>
                    <a:pt x="1551" y="734"/>
                  </a:cubicBezTo>
                  <a:cubicBezTo>
                    <a:pt x="1556" y="736"/>
                    <a:pt x="1561" y="736"/>
                    <a:pt x="1566" y="736"/>
                  </a:cubicBezTo>
                  <a:cubicBezTo>
                    <a:pt x="1578" y="736"/>
                    <a:pt x="1590" y="732"/>
                    <a:pt x="1599" y="724"/>
                  </a:cubicBezTo>
                  <a:cubicBezTo>
                    <a:pt x="1707" y="627"/>
                    <a:pt x="1850" y="578"/>
                    <a:pt x="1997" y="578"/>
                  </a:cubicBezTo>
                  <a:cubicBezTo>
                    <a:pt x="2122" y="578"/>
                    <a:pt x="2251" y="614"/>
                    <a:pt x="2366" y="685"/>
                  </a:cubicBezTo>
                  <a:cubicBezTo>
                    <a:pt x="2605" y="834"/>
                    <a:pt x="2750" y="1122"/>
                    <a:pt x="2728" y="1402"/>
                  </a:cubicBezTo>
                  <a:cubicBezTo>
                    <a:pt x="2726" y="1428"/>
                    <a:pt x="2746" y="1453"/>
                    <a:pt x="2773" y="1455"/>
                  </a:cubicBezTo>
                  <a:lnTo>
                    <a:pt x="2777" y="1455"/>
                  </a:lnTo>
                  <a:cubicBezTo>
                    <a:pt x="2802" y="1455"/>
                    <a:pt x="2824" y="1435"/>
                    <a:pt x="2826" y="1409"/>
                  </a:cubicBezTo>
                  <a:cubicBezTo>
                    <a:pt x="2851" y="1094"/>
                    <a:pt x="2688" y="770"/>
                    <a:pt x="2418" y="603"/>
                  </a:cubicBezTo>
                  <a:cubicBezTo>
                    <a:pt x="2287" y="521"/>
                    <a:pt x="2140" y="480"/>
                    <a:pt x="1997" y="480"/>
                  </a:cubicBezTo>
                  <a:cubicBezTo>
                    <a:pt x="1852" y="480"/>
                    <a:pt x="1712" y="522"/>
                    <a:pt x="1595" y="603"/>
                  </a:cubicBezTo>
                  <a:cubicBezTo>
                    <a:pt x="1488" y="272"/>
                    <a:pt x="1171" y="18"/>
                    <a:pt x="829" y="1"/>
                  </a:cubicBezTo>
                  <a:cubicBezTo>
                    <a:pt x="817" y="0"/>
                    <a:pt x="804" y="0"/>
                    <a:pt x="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0" name="Google Shape;375;p28"/>
            <p:cNvSpPr/>
            <p:nvPr/>
          </p:nvSpPr>
          <p:spPr>
            <a:xfrm>
              <a:off x="3966676" y="1213155"/>
              <a:ext cx="107724" cy="30598"/>
            </a:xfrm>
            <a:custGeom>
              <a:avLst/>
              <a:ahLst/>
              <a:rect l="l" t="t" r="r" b="b"/>
              <a:pathLst>
                <a:path w="2475" h="703" extrusionOk="0">
                  <a:moveTo>
                    <a:pt x="863" y="1"/>
                  </a:moveTo>
                  <a:cubicBezTo>
                    <a:pt x="848" y="1"/>
                    <a:pt x="833" y="1"/>
                    <a:pt x="817" y="2"/>
                  </a:cubicBezTo>
                  <a:cubicBezTo>
                    <a:pt x="479" y="23"/>
                    <a:pt x="155" y="258"/>
                    <a:pt x="11" y="588"/>
                  </a:cubicBezTo>
                  <a:cubicBezTo>
                    <a:pt x="0" y="612"/>
                    <a:pt x="11" y="641"/>
                    <a:pt x="36" y="652"/>
                  </a:cubicBezTo>
                  <a:cubicBezTo>
                    <a:pt x="43" y="655"/>
                    <a:pt x="49" y="656"/>
                    <a:pt x="55" y="656"/>
                  </a:cubicBezTo>
                  <a:cubicBezTo>
                    <a:pt x="74" y="656"/>
                    <a:pt x="92" y="645"/>
                    <a:pt x="101" y="627"/>
                  </a:cubicBezTo>
                  <a:cubicBezTo>
                    <a:pt x="231" y="330"/>
                    <a:pt x="521" y="119"/>
                    <a:pt x="824" y="99"/>
                  </a:cubicBezTo>
                  <a:cubicBezTo>
                    <a:pt x="838" y="99"/>
                    <a:pt x="853" y="98"/>
                    <a:pt x="867" y="98"/>
                  </a:cubicBezTo>
                  <a:cubicBezTo>
                    <a:pt x="1169" y="98"/>
                    <a:pt x="1458" y="296"/>
                    <a:pt x="1548" y="573"/>
                  </a:cubicBezTo>
                  <a:cubicBezTo>
                    <a:pt x="1553" y="591"/>
                    <a:pt x="1569" y="604"/>
                    <a:pt x="1587" y="607"/>
                  </a:cubicBezTo>
                  <a:cubicBezTo>
                    <a:pt x="1589" y="607"/>
                    <a:pt x="1591" y="607"/>
                    <a:pt x="1593" y="607"/>
                  </a:cubicBezTo>
                  <a:cubicBezTo>
                    <a:pt x="1610" y="607"/>
                    <a:pt x="1626" y="599"/>
                    <a:pt x="1635" y="584"/>
                  </a:cubicBezTo>
                  <a:cubicBezTo>
                    <a:pt x="1710" y="468"/>
                    <a:pt x="1847" y="396"/>
                    <a:pt x="1986" y="396"/>
                  </a:cubicBezTo>
                  <a:cubicBezTo>
                    <a:pt x="2001" y="396"/>
                    <a:pt x="2016" y="397"/>
                    <a:pt x="2031" y="399"/>
                  </a:cubicBezTo>
                  <a:cubicBezTo>
                    <a:pt x="2183" y="417"/>
                    <a:pt x="2321" y="526"/>
                    <a:pt x="2373" y="670"/>
                  </a:cubicBezTo>
                  <a:cubicBezTo>
                    <a:pt x="2380" y="690"/>
                    <a:pt x="2399" y="702"/>
                    <a:pt x="2419" y="702"/>
                  </a:cubicBezTo>
                  <a:lnTo>
                    <a:pt x="2419" y="702"/>
                  </a:lnTo>
                  <a:cubicBezTo>
                    <a:pt x="2425" y="702"/>
                    <a:pt x="2431" y="701"/>
                    <a:pt x="2436" y="700"/>
                  </a:cubicBezTo>
                  <a:cubicBezTo>
                    <a:pt x="2461" y="691"/>
                    <a:pt x="2475" y="662"/>
                    <a:pt x="2465" y="636"/>
                  </a:cubicBezTo>
                  <a:cubicBezTo>
                    <a:pt x="2401" y="458"/>
                    <a:pt x="2231" y="323"/>
                    <a:pt x="2043" y="301"/>
                  </a:cubicBezTo>
                  <a:cubicBezTo>
                    <a:pt x="2024" y="299"/>
                    <a:pt x="2005" y="298"/>
                    <a:pt x="1986" y="298"/>
                  </a:cubicBezTo>
                  <a:cubicBezTo>
                    <a:pt x="1844" y="298"/>
                    <a:pt x="1705" y="358"/>
                    <a:pt x="1608" y="460"/>
                  </a:cubicBezTo>
                  <a:cubicBezTo>
                    <a:pt x="1479" y="188"/>
                    <a:pt x="1180" y="1"/>
                    <a:pt x="863" y="1"/>
                  </a:cubicBezTo>
                  <a:close/>
                  <a:moveTo>
                    <a:pt x="2419" y="702"/>
                  </a:moveTo>
                  <a:lnTo>
                    <a:pt x="2419" y="702"/>
                  </a:lnTo>
                  <a:cubicBezTo>
                    <a:pt x="2419" y="702"/>
                    <a:pt x="2419" y="702"/>
                    <a:pt x="2419" y="702"/>
                  </a:cubicBezTo>
                  <a:lnTo>
                    <a:pt x="2420" y="702"/>
                  </a:lnTo>
                  <a:cubicBezTo>
                    <a:pt x="2420" y="702"/>
                    <a:pt x="2419" y="702"/>
                    <a:pt x="2419" y="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1" name="Google Shape;376;p28"/>
            <p:cNvSpPr/>
            <p:nvPr/>
          </p:nvSpPr>
          <p:spPr>
            <a:xfrm>
              <a:off x="4053202" y="1211066"/>
              <a:ext cx="153600" cy="102850"/>
            </a:xfrm>
            <a:custGeom>
              <a:avLst/>
              <a:ahLst/>
              <a:rect l="l" t="t" r="r" b="b"/>
              <a:pathLst>
                <a:path w="3529" h="2363" extrusionOk="0">
                  <a:moveTo>
                    <a:pt x="3307" y="1"/>
                  </a:moveTo>
                  <a:cubicBezTo>
                    <a:pt x="3275" y="1"/>
                    <a:pt x="3241" y="4"/>
                    <a:pt x="3206" y="11"/>
                  </a:cubicBezTo>
                  <a:cubicBezTo>
                    <a:pt x="2987" y="53"/>
                    <a:pt x="2798" y="190"/>
                    <a:pt x="2700" y="378"/>
                  </a:cubicBezTo>
                  <a:cubicBezTo>
                    <a:pt x="2613" y="545"/>
                    <a:pt x="2607" y="746"/>
                    <a:pt x="2680" y="911"/>
                  </a:cubicBezTo>
                  <a:cubicBezTo>
                    <a:pt x="2665" y="911"/>
                    <a:pt x="2651" y="910"/>
                    <a:pt x="2636" y="910"/>
                  </a:cubicBezTo>
                  <a:cubicBezTo>
                    <a:pt x="2430" y="910"/>
                    <a:pt x="2223" y="992"/>
                    <a:pt x="2062" y="1142"/>
                  </a:cubicBezTo>
                  <a:cubicBezTo>
                    <a:pt x="1899" y="1293"/>
                    <a:pt x="1796" y="1506"/>
                    <a:pt x="1775" y="1726"/>
                  </a:cubicBezTo>
                  <a:cubicBezTo>
                    <a:pt x="1578" y="1555"/>
                    <a:pt x="1318" y="1460"/>
                    <a:pt x="1053" y="1460"/>
                  </a:cubicBezTo>
                  <a:cubicBezTo>
                    <a:pt x="1030" y="1460"/>
                    <a:pt x="1008" y="1461"/>
                    <a:pt x="985" y="1462"/>
                  </a:cubicBezTo>
                  <a:cubicBezTo>
                    <a:pt x="663" y="1483"/>
                    <a:pt x="355" y="1648"/>
                    <a:pt x="159" y="1903"/>
                  </a:cubicBezTo>
                  <a:cubicBezTo>
                    <a:pt x="52" y="2043"/>
                    <a:pt x="1" y="2186"/>
                    <a:pt x="14" y="2317"/>
                  </a:cubicBezTo>
                  <a:cubicBezTo>
                    <a:pt x="16" y="2343"/>
                    <a:pt x="37" y="2362"/>
                    <a:pt x="62" y="2362"/>
                  </a:cubicBezTo>
                  <a:lnTo>
                    <a:pt x="67" y="2362"/>
                  </a:lnTo>
                  <a:cubicBezTo>
                    <a:pt x="93" y="2359"/>
                    <a:pt x="113" y="2336"/>
                    <a:pt x="111" y="2308"/>
                  </a:cubicBezTo>
                  <a:cubicBezTo>
                    <a:pt x="99" y="2174"/>
                    <a:pt x="173" y="2047"/>
                    <a:pt x="238" y="1963"/>
                  </a:cubicBezTo>
                  <a:cubicBezTo>
                    <a:pt x="416" y="1731"/>
                    <a:pt x="698" y="1580"/>
                    <a:pt x="991" y="1561"/>
                  </a:cubicBezTo>
                  <a:cubicBezTo>
                    <a:pt x="1012" y="1560"/>
                    <a:pt x="1034" y="1559"/>
                    <a:pt x="1055" y="1559"/>
                  </a:cubicBezTo>
                  <a:cubicBezTo>
                    <a:pt x="1331" y="1559"/>
                    <a:pt x="1599" y="1673"/>
                    <a:pt x="1785" y="1871"/>
                  </a:cubicBezTo>
                  <a:cubicBezTo>
                    <a:pt x="1795" y="1881"/>
                    <a:pt x="1808" y="1887"/>
                    <a:pt x="1822" y="1887"/>
                  </a:cubicBezTo>
                  <a:cubicBezTo>
                    <a:pt x="1828" y="1887"/>
                    <a:pt x="1834" y="1886"/>
                    <a:pt x="1840" y="1883"/>
                  </a:cubicBezTo>
                  <a:cubicBezTo>
                    <a:pt x="1859" y="1875"/>
                    <a:pt x="1871" y="1857"/>
                    <a:pt x="1870" y="1836"/>
                  </a:cubicBezTo>
                  <a:cubicBezTo>
                    <a:pt x="1862" y="1604"/>
                    <a:pt x="1960" y="1372"/>
                    <a:pt x="2128" y="1214"/>
                  </a:cubicBezTo>
                  <a:cubicBezTo>
                    <a:pt x="2270" y="1083"/>
                    <a:pt x="2457" y="1009"/>
                    <a:pt x="2639" y="1009"/>
                  </a:cubicBezTo>
                  <a:cubicBezTo>
                    <a:pt x="2680" y="1009"/>
                    <a:pt x="2720" y="1013"/>
                    <a:pt x="2760" y="1021"/>
                  </a:cubicBezTo>
                  <a:cubicBezTo>
                    <a:pt x="2763" y="1021"/>
                    <a:pt x="2765" y="1021"/>
                    <a:pt x="2768" y="1021"/>
                  </a:cubicBezTo>
                  <a:cubicBezTo>
                    <a:pt x="2784" y="1021"/>
                    <a:pt x="2801" y="1013"/>
                    <a:pt x="2810" y="1000"/>
                  </a:cubicBezTo>
                  <a:cubicBezTo>
                    <a:pt x="2820" y="983"/>
                    <a:pt x="2820" y="961"/>
                    <a:pt x="2810" y="944"/>
                  </a:cubicBezTo>
                  <a:cubicBezTo>
                    <a:pt x="2710" y="798"/>
                    <a:pt x="2701" y="588"/>
                    <a:pt x="2787" y="422"/>
                  </a:cubicBezTo>
                  <a:cubicBezTo>
                    <a:pt x="2870" y="264"/>
                    <a:pt x="3038" y="143"/>
                    <a:pt x="3225" y="107"/>
                  </a:cubicBezTo>
                  <a:cubicBezTo>
                    <a:pt x="3249" y="102"/>
                    <a:pt x="3278" y="99"/>
                    <a:pt x="3308" y="99"/>
                  </a:cubicBezTo>
                  <a:cubicBezTo>
                    <a:pt x="3355" y="99"/>
                    <a:pt x="3405" y="108"/>
                    <a:pt x="3443" y="137"/>
                  </a:cubicBezTo>
                  <a:cubicBezTo>
                    <a:pt x="3452" y="143"/>
                    <a:pt x="3461" y="146"/>
                    <a:pt x="3471" y="146"/>
                  </a:cubicBezTo>
                  <a:cubicBezTo>
                    <a:pt x="3487" y="146"/>
                    <a:pt x="3502" y="139"/>
                    <a:pt x="3512" y="126"/>
                  </a:cubicBezTo>
                  <a:cubicBezTo>
                    <a:pt x="3528" y="104"/>
                    <a:pt x="3523" y="73"/>
                    <a:pt x="3502" y="57"/>
                  </a:cubicBezTo>
                  <a:cubicBezTo>
                    <a:pt x="3451" y="20"/>
                    <a:pt x="3385" y="1"/>
                    <a:pt x="3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2" name="Google Shape;377;p28"/>
            <p:cNvSpPr/>
            <p:nvPr/>
          </p:nvSpPr>
          <p:spPr>
            <a:xfrm>
              <a:off x="4122232" y="1202709"/>
              <a:ext cx="61153" cy="36474"/>
            </a:xfrm>
            <a:custGeom>
              <a:avLst/>
              <a:ahLst/>
              <a:rect l="l" t="t" r="r" b="b"/>
              <a:pathLst>
                <a:path w="1405" h="838" extrusionOk="0">
                  <a:moveTo>
                    <a:pt x="789" y="1"/>
                  </a:moveTo>
                  <a:cubicBezTo>
                    <a:pt x="742" y="1"/>
                    <a:pt x="694" y="6"/>
                    <a:pt x="648" y="17"/>
                  </a:cubicBezTo>
                  <a:cubicBezTo>
                    <a:pt x="440" y="65"/>
                    <a:pt x="287" y="204"/>
                    <a:pt x="196" y="312"/>
                  </a:cubicBezTo>
                  <a:cubicBezTo>
                    <a:pt x="59" y="473"/>
                    <a:pt x="0" y="646"/>
                    <a:pt x="31" y="798"/>
                  </a:cubicBezTo>
                  <a:cubicBezTo>
                    <a:pt x="35" y="821"/>
                    <a:pt x="55" y="837"/>
                    <a:pt x="79" y="837"/>
                  </a:cubicBezTo>
                  <a:cubicBezTo>
                    <a:pt x="82" y="837"/>
                    <a:pt x="85" y="837"/>
                    <a:pt x="88" y="836"/>
                  </a:cubicBezTo>
                  <a:cubicBezTo>
                    <a:pt x="115" y="831"/>
                    <a:pt x="132" y="805"/>
                    <a:pt x="127" y="779"/>
                  </a:cubicBezTo>
                  <a:cubicBezTo>
                    <a:pt x="94" y="614"/>
                    <a:pt x="202" y="455"/>
                    <a:pt x="270" y="376"/>
                  </a:cubicBezTo>
                  <a:cubicBezTo>
                    <a:pt x="351" y="278"/>
                    <a:pt x="488" y="155"/>
                    <a:pt x="669" y="112"/>
                  </a:cubicBezTo>
                  <a:cubicBezTo>
                    <a:pt x="708" y="103"/>
                    <a:pt x="749" y="99"/>
                    <a:pt x="789" y="99"/>
                  </a:cubicBezTo>
                  <a:cubicBezTo>
                    <a:pt x="998" y="99"/>
                    <a:pt x="1206" y="216"/>
                    <a:pt x="1304" y="402"/>
                  </a:cubicBezTo>
                  <a:cubicBezTo>
                    <a:pt x="1313" y="419"/>
                    <a:pt x="1331" y="428"/>
                    <a:pt x="1348" y="428"/>
                  </a:cubicBezTo>
                  <a:cubicBezTo>
                    <a:pt x="1356" y="428"/>
                    <a:pt x="1363" y="427"/>
                    <a:pt x="1370" y="423"/>
                  </a:cubicBezTo>
                  <a:cubicBezTo>
                    <a:pt x="1395" y="411"/>
                    <a:pt x="1404" y="381"/>
                    <a:pt x="1391" y="356"/>
                  </a:cubicBezTo>
                  <a:cubicBezTo>
                    <a:pt x="1276" y="139"/>
                    <a:pt x="1033" y="1"/>
                    <a:pt x="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3" name="Google Shape;378;p28"/>
            <p:cNvSpPr/>
            <p:nvPr/>
          </p:nvSpPr>
          <p:spPr>
            <a:xfrm>
              <a:off x="4056554" y="1360268"/>
              <a:ext cx="99324" cy="50533"/>
            </a:xfrm>
            <a:custGeom>
              <a:avLst/>
              <a:ahLst/>
              <a:rect l="l" t="t" r="r" b="b"/>
              <a:pathLst>
                <a:path w="2282" h="1161" extrusionOk="0">
                  <a:moveTo>
                    <a:pt x="1123" y="0"/>
                  </a:moveTo>
                  <a:cubicBezTo>
                    <a:pt x="863" y="0"/>
                    <a:pt x="589" y="74"/>
                    <a:pt x="339" y="218"/>
                  </a:cubicBezTo>
                  <a:cubicBezTo>
                    <a:pt x="167" y="317"/>
                    <a:pt x="63" y="421"/>
                    <a:pt x="11" y="544"/>
                  </a:cubicBezTo>
                  <a:cubicBezTo>
                    <a:pt x="0" y="569"/>
                    <a:pt x="12" y="598"/>
                    <a:pt x="37" y="609"/>
                  </a:cubicBezTo>
                  <a:cubicBezTo>
                    <a:pt x="43" y="611"/>
                    <a:pt x="49" y="612"/>
                    <a:pt x="55" y="612"/>
                  </a:cubicBezTo>
                  <a:cubicBezTo>
                    <a:pt x="75" y="612"/>
                    <a:pt x="94" y="601"/>
                    <a:pt x="101" y="582"/>
                  </a:cubicBezTo>
                  <a:cubicBezTo>
                    <a:pt x="145" y="479"/>
                    <a:pt x="235" y="390"/>
                    <a:pt x="388" y="303"/>
                  </a:cubicBezTo>
                  <a:cubicBezTo>
                    <a:pt x="623" y="167"/>
                    <a:pt x="879" y="98"/>
                    <a:pt x="1122" y="98"/>
                  </a:cubicBezTo>
                  <a:cubicBezTo>
                    <a:pt x="1269" y="98"/>
                    <a:pt x="1412" y="123"/>
                    <a:pt x="1542" y="176"/>
                  </a:cubicBezTo>
                  <a:cubicBezTo>
                    <a:pt x="1925" y="328"/>
                    <a:pt x="2178" y="736"/>
                    <a:pt x="2117" y="1103"/>
                  </a:cubicBezTo>
                  <a:cubicBezTo>
                    <a:pt x="2113" y="1131"/>
                    <a:pt x="2131" y="1155"/>
                    <a:pt x="2158" y="1159"/>
                  </a:cubicBezTo>
                  <a:cubicBezTo>
                    <a:pt x="2161" y="1160"/>
                    <a:pt x="2163" y="1160"/>
                    <a:pt x="2166" y="1160"/>
                  </a:cubicBezTo>
                  <a:cubicBezTo>
                    <a:pt x="2189" y="1160"/>
                    <a:pt x="2210" y="1143"/>
                    <a:pt x="2214" y="1119"/>
                  </a:cubicBezTo>
                  <a:cubicBezTo>
                    <a:pt x="2282" y="708"/>
                    <a:pt x="2003" y="253"/>
                    <a:pt x="1578" y="84"/>
                  </a:cubicBezTo>
                  <a:cubicBezTo>
                    <a:pt x="1437" y="28"/>
                    <a:pt x="1283" y="0"/>
                    <a:pt x="1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4" name="Google Shape;379;p28"/>
            <p:cNvSpPr/>
            <p:nvPr/>
          </p:nvSpPr>
          <p:spPr>
            <a:xfrm>
              <a:off x="3940344" y="1336895"/>
              <a:ext cx="127876" cy="77300"/>
            </a:xfrm>
            <a:custGeom>
              <a:avLst/>
              <a:ahLst/>
              <a:rect l="l" t="t" r="r" b="b"/>
              <a:pathLst>
                <a:path w="2938" h="1776" extrusionOk="0">
                  <a:moveTo>
                    <a:pt x="860" y="0"/>
                  </a:moveTo>
                  <a:cubicBezTo>
                    <a:pt x="762" y="0"/>
                    <a:pt x="664" y="17"/>
                    <a:pt x="571" y="50"/>
                  </a:cubicBezTo>
                  <a:cubicBezTo>
                    <a:pt x="256" y="166"/>
                    <a:pt x="22" y="481"/>
                    <a:pt x="2" y="817"/>
                  </a:cubicBezTo>
                  <a:cubicBezTo>
                    <a:pt x="1" y="843"/>
                    <a:pt x="21" y="866"/>
                    <a:pt x="48" y="869"/>
                  </a:cubicBezTo>
                  <a:cubicBezTo>
                    <a:pt x="49" y="869"/>
                    <a:pt x="50" y="869"/>
                    <a:pt x="50" y="869"/>
                  </a:cubicBezTo>
                  <a:cubicBezTo>
                    <a:pt x="77" y="869"/>
                    <a:pt x="98" y="849"/>
                    <a:pt x="99" y="822"/>
                  </a:cubicBezTo>
                  <a:cubicBezTo>
                    <a:pt x="117" y="525"/>
                    <a:pt x="325" y="246"/>
                    <a:pt x="605" y="143"/>
                  </a:cubicBezTo>
                  <a:cubicBezTo>
                    <a:pt x="688" y="112"/>
                    <a:pt x="775" y="98"/>
                    <a:pt x="863" y="98"/>
                  </a:cubicBezTo>
                  <a:cubicBezTo>
                    <a:pt x="1073" y="98"/>
                    <a:pt x="1285" y="182"/>
                    <a:pt x="1431" y="335"/>
                  </a:cubicBezTo>
                  <a:cubicBezTo>
                    <a:pt x="1479" y="385"/>
                    <a:pt x="1515" y="437"/>
                    <a:pt x="1540" y="490"/>
                  </a:cubicBezTo>
                  <a:cubicBezTo>
                    <a:pt x="1579" y="576"/>
                    <a:pt x="1598" y="679"/>
                    <a:pt x="1596" y="817"/>
                  </a:cubicBezTo>
                  <a:cubicBezTo>
                    <a:pt x="1595" y="832"/>
                    <a:pt x="1603" y="847"/>
                    <a:pt x="1616" y="857"/>
                  </a:cubicBezTo>
                  <a:cubicBezTo>
                    <a:pt x="1624" y="863"/>
                    <a:pt x="1635" y="867"/>
                    <a:pt x="1645" y="867"/>
                  </a:cubicBezTo>
                  <a:cubicBezTo>
                    <a:pt x="1650" y="867"/>
                    <a:pt x="1655" y="866"/>
                    <a:pt x="1660" y="864"/>
                  </a:cubicBezTo>
                  <a:cubicBezTo>
                    <a:pt x="1762" y="831"/>
                    <a:pt x="1868" y="815"/>
                    <a:pt x="1972" y="815"/>
                  </a:cubicBezTo>
                  <a:cubicBezTo>
                    <a:pt x="2160" y="815"/>
                    <a:pt x="2341" y="868"/>
                    <a:pt x="2481" y="969"/>
                  </a:cubicBezTo>
                  <a:cubicBezTo>
                    <a:pt x="2720" y="1141"/>
                    <a:pt x="2832" y="1453"/>
                    <a:pt x="2747" y="1711"/>
                  </a:cubicBezTo>
                  <a:cubicBezTo>
                    <a:pt x="2738" y="1737"/>
                    <a:pt x="2753" y="1764"/>
                    <a:pt x="2779" y="1773"/>
                  </a:cubicBezTo>
                  <a:cubicBezTo>
                    <a:pt x="2784" y="1775"/>
                    <a:pt x="2789" y="1776"/>
                    <a:pt x="2793" y="1776"/>
                  </a:cubicBezTo>
                  <a:cubicBezTo>
                    <a:pt x="2815" y="1776"/>
                    <a:pt x="2834" y="1762"/>
                    <a:pt x="2840" y="1742"/>
                  </a:cubicBezTo>
                  <a:cubicBezTo>
                    <a:pt x="2938" y="1445"/>
                    <a:pt x="2810" y="1087"/>
                    <a:pt x="2539" y="890"/>
                  </a:cubicBezTo>
                  <a:cubicBezTo>
                    <a:pt x="2381" y="777"/>
                    <a:pt x="2180" y="717"/>
                    <a:pt x="1971" y="717"/>
                  </a:cubicBezTo>
                  <a:cubicBezTo>
                    <a:pt x="1879" y="717"/>
                    <a:pt x="1785" y="729"/>
                    <a:pt x="1693" y="753"/>
                  </a:cubicBezTo>
                  <a:cubicBezTo>
                    <a:pt x="1689" y="631"/>
                    <a:pt x="1669" y="533"/>
                    <a:pt x="1629" y="448"/>
                  </a:cubicBezTo>
                  <a:cubicBezTo>
                    <a:pt x="1600" y="386"/>
                    <a:pt x="1556" y="324"/>
                    <a:pt x="1501" y="267"/>
                  </a:cubicBezTo>
                  <a:cubicBezTo>
                    <a:pt x="1337" y="95"/>
                    <a:pt x="1098" y="0"/>
                    <a:pt x="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5" name="Google Shape;380;p28"/>
            <p:cNvSpPr/>
            <p:nvPr/>
          </p:nvSpPr>
          <p:spPr>
            <a:xfrm>
              <a:off x="4197224" y="1407883"/>
              <a:ext cx="96495" cy="83873"/>
            </a:xfrm>
            <a:custGeom>
              <a:avLst/>
              <a:ahLst/>
              <a:rect l="l" t="t" r="r" b="b"/>
              <a:pathLst>
                <a:path w="2217" h="1927" extrusionOk="0">
                  <a:moveTo>
                    <a:pt x="1475" y="0"/>
                  </a:moveTo>
                  <a:cubicBezTo>
                    <a:pt x="1160" y="0"/>
                    <a:pt x="839" y="110"/>
                    <a:pt x="596" y="323"/>
                  </a:cubicBezTo>
                  <a:cubicBezTo>
                    <a:pt x="179" y="688"/>
                    <a:pt x="1" y="1318"/>
                    <a:pt x="151" y="1890"/>
                  </a:cubicBezTo>
                  <a:cubicBezTo>
                    <a:pt x="157" y="1913"/>
                    <a:pt x="177" y="1926"/>
                    <a:pt x="199" y="1926"/>
                  </a:cubicBezTo>
                  <a:cubicBezTo>
                    <a:pt x="202" y="1926"/>
                    <a:pt x="206" y="1926"/>
                    <a:pt x="211" y="1925"/>
                  </a:cubicBezTo>
                  <a:cubicBezTo>
                    <a:pt x="237" y="1918"/>
                    <a:pt x="253" y="1891"/>
                    <a:pt x="246" y="1865"/>
                  </a:cubicBezTo>
                  <a:cubicBezTo>
                    <a:pt x="105" y="1328"/>
                    <a:pt x="271" y="738"/>
                    <a:pt x="661" y="397"/>
                  </a:cubicBezTo>
                  <a:cubicBezTo>
                    <a:pt x="886" y="199"/>
                    <a:pt x="1184" y="98"/>
                    <a:pt x="1475" y="98"/>
                  </a:cubicBezTo>
                  <a:cubicBezTo>
                    <a:pt x="1712" y="98"/>
                    <a:pt x="1945" y="165"/>
                    <a:pt x="2131" y="303"/>
                  </a:cubicBezTo>
                  <a:cubicBezTo>
                    <a:pt x="2140" y="309"/>
                    <a:pt x="2151" y="312"/>
                    <a:pt x="2161" y="312"/>
                  </a:cubicBezTo>
                  <a:cubicBezTo>
                    <a:pt x="2176" y="312"/>
                    <a:pt x="2191" y="306"/>
                    <a:pt x="2200" y="292"/>
                  </a:cubicBezTo>
                  <a:cubicBezTo>
                    <a:pt x="2216" y="271"/>
                    <a:pt x="2212" y="240"/>
                    <a:pt x="2190" y="223"/>
                  </a:cubicBezTo>
                  <a:cubicBezTo>
                    <a:pt x="1987" y="74"/>
                    <a:pt x="1733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6" name="Google Shape;381;p28"/>
            <p:cNvSpPr/>
            <p:nvPr/>
          </p:nvSpPr>
          <p:spPr>
            <a:xfrm>
              <a:off x="4238834" y="1350344"/>
              <a:ext cx="62154" cy="61936"/>
            </a:xfrm>
            <a:custGeom>
              <a:avLst/>
              <a:ahLst/>
              <a:rect l="l" t="t" r="r" b="b"/>
              <a:pathLst>
                <a:path w="1428" h="1423" extrusionOk="0">
                  <a:moveTo>
                    <a:pt x="858" y="1"/>
                  </a:moveTo>
                  <a:cubicBezTo>
                    <a:pt x="831" y="1"/>
                    <a:pt x="803" y="2"/>
                    <a:pt x="776" y="5"/>
                  </a:cubicBezTo>
                  <a:cubicBezTo>
                    <a:pt x="550" y="28"/>
                    <a:pt x="339" y="148"/>
                    <a:pt x="211" y="325"/>
                  </a:cubicBezTo>
                  <a:cubicBezTo>
                    <a:pt x="1" y="618"/>
                    <a:pt x="21" y="1060"/>
                    <a:pt x="260" y="1402"/>
                  </a:cubicBezTo>
                  <a:cubicBezTo>
                    <a:pt x="269" y="1415"/>
                    <a:pt x="285" y="1422"/>
                    <a:pt x="300" y="1422"/>
                  </a:cubicBezTo>
                  <a:cubicBezTo>
                    <a:pt x="309" y="1422"/>
                    <a:pt x="319" y="1420"/>
                    <a:pt x="328" y="1414"/>
                  </a:cubicBezTo>
                  <a:cubicBezTo>
                    <a:pt x="350" y="1398"/>
                    <a:pt x="356" y="1367"/>
                    <a:pt x="340" y="1345"/>
                  </a:cubicBezTo>
                  <a:cubicBezTo>
                    <a:pt x="158" y="1085"/>
                    <a:pt x="82" y="671"/>
                    <a:pt x="290" y="382"/>
                  </a:cubicBezTo>
                  <a:cubicBezTo>
                    <a:pt x="403" y="227"/>
                    <a:pt x="587" y="122"/>
                    <a:pt x="787" y="102"/>
                  </a:cubicBezTo>
                  <a:cubicBezTo>
                    <a:pt x="811" y="100"/>
                    <a:pt x="835" y="99"/>
                    <a:pt x="860" y="99"/>
                  </a:cubicBezTo>
                  <a:cubicBezTo>
                    <a:pt x="1029" y="99"/>
                    <a:pt x="1201" y="156"/>
                    <a:pt x="1344" y="260"/>
                  </a:cubicBezTo>
                  <a:cubicBezTo>
                    <a:pt x="1352" y="267"/>
                    <a:pt x="1362" y="270"/>
                    <a:pt x="1372" y="270"/>
                  </a:cubicBezTo>
                  <a:cubicBezTo>
                    <a:pt x="1387" y="270"/>
                    <a:pt x="1402" y="263"/>
                    <a:pt x="1412" y="250"/>
                  </a:cubicBezTo>
                  <a:cubicBezTo>
                    <a:pt x="1428" y="227"/>
                    <a:pt x="1424" y="197"/>
                    <a:pt x="1401" y="181"/>
                  </a:cubicBezTo>
                  <a:cubicBezTo>
                    <a:pt x="1243" y="64"/>
                    <a:pt x="1048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7" name="Google Shape;382;p28"/>
            <p:cNvSpPr/>
            <p:nvPr/>
          </p:nvSpPr>
          <p:spPr>
            <a:xfrm>
              <a:off x="4035183" y="1465379"/>
              <a:ext cx="171663" cy="85265"/>
            </a:xfrm>
            <a:custGeom>
              <a:avLst/>
              <a:ahLst/>
              <a:rect l="l" t="t" r="r" b="b"/>
              <a:pathLst>
                <a:path w="3944" h="1959" extrusionOk="0">
                  <a:moveTo>
                    <a:pt x="3427" y="1"/>
                  </a:moveTo>
                  <a:cubicBezTo>
                    <a:pt x="3424" y="1"/>
                    <a:pt x="3421" y="1"/>
                    <a:pt x="3418" y="1"/>
                  </a:cubicBezTo>
                  <a:cubicBezTo>
                    <a:pt x="3250" y="2"/>
                    <a:pt x="3077" y="54"/>
                    <a:pt x="2904" y="153"/>
                  </a:cubicBezTo>
                  <a:cubicBezTo>
                    <a:pt x="2709" y="266"/>
                    <a:pt x="2579" y="413"/>
                    <a:pt x="2532" y="568"/>
                  </a:cubicBezTo>
                  <a:cubicBezTo>
                    <a:pt x="2312" y="339"/>
                    <a:pt x="1969" y="207"/>
                    <a:pt x="1595" y="207"/>
                  </a:cubicBezTo>
                  <a:cubicBezTo>
                    <a:pt x="1555" y="207"/>
                    <a:pt x="1515" y="209"/>
                    <a:pt x="1474" y="212"/>
                  </a:cubicBezTo>
                  <a:cubicBezTo>
                    <a:pt x="1039" y="246"/>
                    <a:pt x="640" y="440"/>
                    <a:pt x="381" y="746"/>
                  </a:cubicBezTo>
                  <a:cubicBezTo>
                    <a:pt x="101" y="1076"/>
                    <a:pt x="0" y="1538"/>
                    <a:pt x="125" y="1924"/>
                  </a:cubicBezTo>
                  <a:cubicBezTo>
                    <a:pt x="133" y="1945"/>
                    <a:pt x="152" y="1958"/>
                    <a:pt x="172" y="1958"/>
                  </a:cubicBezTo>
                  <a:cubicBezTo>
                    <a:pt x="177" y="1958"/>
                    <a:pt x="183" y="1957"/>
                    <a:pt x="187" y="1955"/>
                  </a:cubicBezTo>
                  <a:cubicBezTo>
                    <a:pt x="213" y="1948"/>
                    <a:pt x="227" y="1919"/>
                    <a:pt x="219" y="1894"/>
                  </a:cubicBezTo>
                  <a:cubicBezTo>
                    <a:pt x="104" y="1539"/>
                    <a:pt x="197" y="1114"/>
                    <a:pt x="456" y="808"/>
                  </a:cubicBezTo>
                  <a:cubicBezTo>
                    <a:pt x="698" y="523"/>
                    <a:pt x="1072" y="341"/>
                    <a:pt x="1482" y="309"/>
                  </a:cubicBezTo>
                  <a:cubicBezTo>
                    <a:pt x="1521" y="306"/>
                    <a:pt x="1559" y="305"/>
                    <a:pt x="1597" y="305"/>
                  </a:cubicBezTo>
                  <a:cubicBezTo>
                    <a:pt x="1983" y="305"/>
                    <a:pt x="2330" y="455"/>
                    <a:pt x="2523" y="709"/>
                  </a:cubicBezTo>
                  <a:cubicBezTo>
                    <a:pt x="2533" y="722"/>
                    <a:pt x="2548" y="729"/>
                    <a:pt x="2562" y="729"/>
                  </a:cubicBezTo>
                  <a:cubicBezTo>
                    <a:pt x="2568" y="729"/>
                    <a:pt x="2573" y="728"/>
                    <a:pt x="2578" y="726"/>
                  </a:cubicBezTo>
                  <a:cubicBezTo>
                    <a:pt x="2598" y="720"/>
                    <a:pt x="2611" y="702"/>
                    <a:pt x="2613" y="682"/>
                  </a:cubicBezTo>
                  <a:cubicBezTo>
                    <a:pt x="2620" y="454"/>
                    <a:pt x="2853" y="296"/>
                    <a:pt x="2954" y="238"/>
                  </a:cubicBezTo>
                  <a:cubicBezTo>
                    <a:pt x="3109" y="148"/>
                    <a:pt x="3270" y="100"/>
                    <a:pt x="3419" y="98"/>
                  </a:cubicBezTo>
                  <a:lnTo>
                    <a:pt x="3426" y="98"/>
                  </a:lnTo>
                  <a:cubicBezTo>
                    <a:pt x="3593" y="98"/>
                    <a:pt x="3749" y="158"/>
                    <a:pt x="3855" y="263"/>
                  </a:cubicBezTo>
                  <a:cubicBezTo>
                    <a:pt x="3865" y="272"/>
                    <a:pt x="3877" y="277"/>
                    <a:pt x="3889" y="277"/>
                  </a:cubicBezTo>
                  <a:cubicBezTo>
                    <a:pt x="3902" y="277"/>
                    <a:pt x="3914" y="272"/>
                    <a:pt x="3924" y="263"/>
                  </a:cubicBezTo>
                  <a:cubicBezTo>
                    <a:pt x="3943" y="243"/>
                    <a:pt x="3943" y="212"/>
                    <a:pt x="3924" y="193"/>
                  </a:cubicBezTo>
                  <a:cubicBezTo>
                    <a:pt x="3801" y="70"/>
                    <a:pt x="3623" y="1"/>
                    <a:pt x="3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8" name="Google Shape;383;p28"/>
            <p:cNvSpPr/>
            <p:nvPr/>
          </p:nvSpPr>
          <p:spPr>
            <a:xfrm>
              <a:off x="4668854" y="997884"/>
              <a:ext cx="120825" cy="79868"/>
            </a:xfrm>
            <a:custGeom>
              <a:avLst/>
              <a:ahLst/>
              <a:rect l="l" t="t" r="r" b="b"/>
              <a:pathLst>
                <a:path w="2776" h="1835" extrusionOk="0">
                  <a:moveTo>
                    <a:pt x="444" y="1"/>
                  </a:moveTo>
                  <a:cubicBezTo>
                    <a:pt x="299" y="1"/>
                    <a:pt x="154" y="41"/>
                    <a:pt x="30" y="120"/>
                  </a:cubicBezTo>
                  <a:cubicBezTo>
                    <a:pt x="7" y="135"/>
                    <a:pt x="1" y="165"/>
                    <a:pt x="15" y="188"/>
                  </a:cubicBezTo>
                  <a:cubicBezTo>
                    <a:pt x="24" y="202"/>
                    <a:pt x="40" y="210"/>
                    <a:pt x="56" y="210"/>
                  </a:cubicBezTo>
                  <a:cubicBezTo>
                    <a:pt x="65" y="210"/>
                    <a:pt x="74" y="208"/>
                    <a:pt x="82" y="202"/>
                  </a:cubicBezTo>
                  <a:cubicBezTo>
                    <a:pt x="189" y="135"/>
                    <a:pt x="317" y="100"/>
                    <a:pt x="444" y="100"/>
                  </a:cubicBezTo>
                  <a:cubicBezTo>
                    <a:pt x="556" y="100"/>
                    <a:pt x="668" y="127"/>
                    <a:pt x="765" y="180"/>
                  </a:cubicBezTo>
                  <a:cubicBezTo>
                    <a:pt x="981" y="299"/>
                    <a:pt x="1110" y="541"/>
                    <a:pt x="1091" y="796"/>
                  </a:cubicBezTo>
                  <a:cubicBezTo>
                    <a:pt x="1089" y="816"/>
                    <a:pt x="1100" y="835"/>
                    <a:pt x="1117" y="843"/>
                  </a:cubicBezTo>
                  <a:cubicBezTo>
                    <a:pt x="1124" y="847"/>
                    <a:pt x="1132" y="848"/>
                    <a:pt x="1140" y="848"/>
                  </a:cubicBezTo>
                  <a:cubicBezTo>
                    <a:pt x="1151" y="848"/>
                    <a:pt x="1163" y="845"/>
                    <a:pt x="1172" y="837"/>
                  </a:cubicBezTo>
                  <a:cubicBezTo>
                    <a:pt x="1328" y="700"/>
                    <a:pt x="1534" y="630"/>
                    <a:pt x="1740" y="630"/>
                  </a:cubicBezTo>
                  <a:cubicBezTo>
                    <a:pt x="1908" y="630"/>
                    <a:pt x="2077" y="677"/>
                    <a:pt x="2217" y="772"/>
                  </a:cubicBezTo>
                  <a:cubicBezTo>
                    <a:pt x="2529" y="985"/>
                    <a:pt x="2668" y="1413"/>
                    <a:pt x="2541" y="1769"/>
                  </a:cubicBezTo>
                  <a:cubicBezTo>
                    <a:pt x="2533" y="1794"/>
                    <a:pt x="2545" y="1822"/>
                    <a:pt x="2571" y="1831"/>
                  </a:cubicBezTo>
                  <a:cubicBezTo>
                    <a:pt x="2576" y="1833"/>
                    <a:pt x="2582" y="1833"/>
                    <a:pt x="2588" y="1833"/>
                  </a:cubicBezTo>
                  <a:lnTo>
                    <a:pt x="2588" y="1834"/>
                  </a:lnTo>
                  <a:cubicBezTo>
                    <a:pt x="2608" y="1834"/>
                    <a:pt x="2626" y="1822"/>
                    <a:pt x="2633" y="1802"/>
                  </a:cubicBezTo>
                  <a:cubicBezTo>
                    <a:pt x="2776" y="1406"/>
                    <a:pt x="2620" y="928"/>
                    <a:pt x="2273" y="692"/>
                  </a:cubicBezTo>
                  <a:cubicBezTo>
                    <a:pt x="2116" y="585"/>
                    <a:pt x="1928" y="532"/>
                    <a:pt x="1740" y="532"/>
                  </a:cubicBezTo>
                  <a:cubicBezTo>
                    <a:pt x="1545" y="532"/>
                    <a:pt x="1350" y="588"/>
                    <a:pt x="1189" y="699"/>
                  </a:cubicBezTo>
                  <a:cubicBezTo>
                    <a:pt x="1173" y="445"/>
                    <a:pt x="1033" y="214"/>
                    <a:pt x="811" y="93"/>
                  </a:cubicBezTo>
                  <a:cubicBezTo>
                    <a:pt x="698" y="31"/>
                    <a:pt x="571" y="1"/>
                    <a:pt x="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19" name="Google Shape;384;p28"/>
            <p:cNvSpPr/>
            <p:nvPr/>
          </p:nvSpPr>
          <p:spPr>
            <a:xfrm>
              <a:off x="4633207" y="1075662"/>
              <a:ext cx="50881" cy="21066"/>
            </a:xfrm>
            <a:custGeom>
              <a:avLst/>
              <a:ahLst/>
              <a:rect l="l" t="t" r="r" b="b"/>
              <a:pathLst>
                <a:path w="1169" h="484" extrusionOk="0">
                  <a:moveTo>
                    <a:pt x="653" y="0"/>
                  </a:moveTo>
                  <a:cubicBezTo>
                    <a:pt x="619" y="0"/>
                    <a:pt x="584" y="3"/>
                    <a:pt x="549" y="9"/>
                  </a:cubicBezTo>
                  <a:cubicBezTo>
                    <a:pt x="337" y="47"/>
                    <a:pt x="137" y="197"/>
                    <a:pt x="14" y="410"/>
                  </a:cubicBezTo>
                  <a:cubicBezTo>
                    <a:pt x="1" y="434"/>
                    <a:pt x="9" y="463"/>
                    <a:pt x="32" y="477"/>
                  </a:cubicBezTo>
                  <a:cubicBezTo>
                    <a:pt x="40" y="481"/>
                    <a:pt x="48" y="484"/>
                    <a:pt x="57" y="484"/>
                  </a:cubicBezTo>
                  <a:cubicBezTo>
                    <a:pt x="74" y="484"/>
                    <a:pt x="91" y="475"/>
                    <a:pt x="99" y="459"/>
                  </a:cubicBezTo>
                  <a:cubicBezTo>
                    <a:pt x="207" y="271"/>
                    <a:pt x="383" y="140"/>
                    <a:pt x="567" y="106"/>
                  </a:cubicBezTo>
                  <a:cubicBezTo>
                    <a:pt x="596" y="101"/>
                    <a:pt x="626" y="98"/>
                    <a:pt x="655" y="98"/>
                  </a:cubicBezTo>
                  <a:cubicBezTo>
                    <a:pt x="828" y="98"/>
                    <a:pt x="994" y="186"/>
                    <a:pt x="1070" y="325"/>
                  </a:cubicBezTo>
                  <a:cubicBezTo>
                    <a:pt x="1079" y="342"/>
                    <a:pt x="1096" y="352"/>
                    <a:pt x="1113" y="352"/>
                  </a:cubicBezTo>
                  <a:cubicBezTo>
                    <a:pt x="1121" y="352"/>
                    <a:pt x="1129" y="350"/>
                    <a:pt x="1136" y="346"/>
                  </a:cubicBezTo>
                  <a:cubicBezTo>
                    <a:pt x="1160" y="332"/>
                    <a:pt x="1169" y="302"/>
                    <a:pt x="1156" y="279"/>
                  </a:cubicBezTo>
                  <a:cubicBezTo>
                    <a:pt x="1062" y="108"/>
                    <a:pt x="861" y="0"/>
                    <a:pt x="6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0" name="Google Shape;385;p28"/>
            <p:cNvSpPr/>
            <p:nvPr/>
          </p:nvSpPr>
          <p:spPr>
            <a:xfrm>
              <a:off x="4720648" y="1114355"/>
              <a:ext cx="51925" cy="19195"/>
            </a:xfrm>
            <a:custGeom>
              <a:avLst/>
              <a:ahLst/>
              <a:rect l="l" t="t" r="r" b="b"/>
              <a:pathLst>
                <a:path w="1193" h="441" extrusionOk="0">
                  <a:moveTo>
                    <a:pt x="584" y="1"/>
                  </a:moveTo>
                  <a:cubicBezTo>
                    <a:pt x="394" y="1"/>
                    <a:pt x="192" y="76"/>
                    <a:pt x="25" y="211"/>
                  </a:cubicBezTo>
                  <a:cubicBezTo>
                    <a:pt x="3" y="228"/>
                    <a:pt x="0" y="259"/>
                    <a:pt x="17" y="280"/>
                  </a:cubicBezTo>
                  <a:cubicBezTo>
                    <a:pt x="27" y="292"/>
                    <a:pt x="41" y="298"/>
                    <a:pt x="56" y="298"/>
                  </a:cubicBezTo>
                  <a:cubicBezTo>
                    <a:pt x="67" y="298"/>
                    <a:pt x="78" y="295"/>
                    <a:pt x="86" y="288"/>
                  </a:cubicBezTo>
                  <a:cubicBezTo>
                    <a:pt x="237" y="166"/>
                    <a:pt x="415" y="99"/>
                    <a:pt x="584" y="99"/>
                  </a:cubicBezTo>
                  <a:cubicBezTo>
                    <a:pt x="602" y="99"/>
                    <a:pt x="619" y="99"/>
                    <a:pt x="637" y="101"/>
                  </a:cubicBezTo>
                  <a:cubicBezTo>
                    <a:pt x="839" y="117"/>
                    <a:pt x="1021" y="242"/>
                    <a:pt x="1092" y="411"/>
                  </a:cubicBezTo>
                  <a:cubicBezTo>
                    <a:pt x="1100" y="430"/>
                    <a:pt x="1118" y="440"/>
                    <a:pt x="1137" y="440"/>
                  </a:cubicBezTo>
                  <a:cubicBezTo>
                    <a:pt x="1143" y="440"/>
                    <a:pt x="1149" y="439"/>
                    <a:pt x="1156" y="437"/>
                  </a:cubicBezTo>
                  <a:cubicBezTo>
                    <a:pt x="1180" y="427"/>
                    <a:pt x="1193" y="398"/>
                    <a:pt x="1182" y="372"/>
                  </a:cubicBezTo>
                  <a:cubicBezTo>
                    <a:pt x="1097" y="171"/>
                    <a:pt x="882" y="22"/>
                    <a:pt x="644" y="3"/>
                  </a:cubicBezTo>
                  <a:cubicBezTo>
                    <a:pt x="624" y="1"/>
                    <a:pt x="604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1" name="Google Shape;386;p28"/>
            <p:cNvSpPr/>
            <p:nvPr/>
          </p:nvSpPr>
          <p:spPr>
            <a:xfrm>
              <a:off x="4688962" y="1129414"/>
              <a:ext cx="124046" cy="63329"/>
            </a:xfrm>
            <a:custGeom>
              <a:avLst/>
              <a:ahLst/>
              <a:rect l="l" t="t" r="r" b="b"/>
              <a:pathLst>
                <a:path w="2850" h="1455" extrusionOk="0">
                  <a:moveTo>
                    <a:pt x="2058" y="0"/>
                  </a:moveTo>
                  <a:cubicBezTo>
                    <a:pt x="2046" y="0"/>
                    <a:pt x="2034" y="0"/>
                    <a:pt x="2022" y="1"/>
                  </a:cubicBezTo>
                  <a:cubicBezTo>
                    <a:pt x="1679" y="18"/>
                    <a:pt x="1363" y="272"/>
                    <a:pt x="1256" y="603"/>
                  </a:cubicBezTo>
                  <a:cubicBezTo>
                    <a:pt x="1139" y="522"/>
                    <a:pt x="999" y="480"/>
                    <a:pt x="854" y="480"/>
                  </a:cubicBezTo>
                  <a:cubicBezTo>
                    <a:pt x="711" y="480"/>
                    <a:pt x="564" y="521"/>
                    <a:pt x="432" y="603"/>
                  </a:cubicBezTo>
                  <a:cubicBezTo>
                    <a:pt x="164" y="769"/>
                    <a:pt x="0" y="1094"/>
                    <a:pt x="25" y="1409"/>
                  </a:cubicBezTo>
                  <a:cubicBezTo>
                    <a:pt x="27" y="1435"/>
                    <a:pt x="48" y="1455"/>
                    <a:pt x="74" y="1455"/>
                  </a:cubicBezTo>
                  <a:lnTo>
                    <a:pt x="74" y="1454"/>
                  </a:lnTo>
                  <a:lnTo>
                    <a:pt x="78" y="1454"/>
                  </a:lnTo>
                  <a:cubicBezTo>
                    <a:pt x="104" y="1452"/>
                    <a:pt x="126" y="1428"/>
                    <a:pt x="122" y="1402"/>
                  </a:cubicBezTo>
                  <a:cubicBezTo>
                    <a:pt x="101" y="1122"/>
                    <a:pt x="247" y="834"/>
                    <a:pt x="484" y="685"/>
                  </a:cubicBezTo>
                  <a:cubicBezTo>
                    <a:pt x="600" y="614"/>
                    <a:pt x="729" y="578"/>
                    <a:pt x="854" y="578"/>
                  </a:cubicBezTo>
                  <a:cubicBezTo>
                    <a:pt x="1001" y="578"/>
                    <a:pt x="1143" y="627"/>
                    <a:pt x="1251" y="724"/>
                  </a:cubicBezTo>
                  <a:cubicBezTo>
                    <a:pt x="1260" y="732"/>
                    <a:pt x="1272" y="736"/>
                    <a:pt x="1284" y="736"/>
                  </a:cubicBezTo>
                  <a:cubicBezTo>
                    <a:pt x="1289" y="736"/>
                    <a:pt x="1294" y="736"/>
                    <a:pt x="1299" y="734"/>
                  </a:cubicBezTo>
                  <a:cubicBezTo>
                    <a:pt x="1316" y="729"/>
                    <a:pt x="1328" y="715"/>
                    <a:pt x="1332" y="698"/>
                  </a:cubicBezTo>
                  <a:cubicBezTo>
                    <a:pt x="1403" y="372"/>
                    <a:pt x="1702" y="116"/>
                    <a:pt x="2027" y="99"/>
                  </a:cubicBezTo>
                  <a:cubicBezTo>
                    <a:pt x="2037" y="98"/>
                    <a:pt x="2046" y="98"/>
                    <a:pt x="2056" y="98"/>
                  </a:cubicBezTo>
                  <a:cubicBezTo>
                    <a:pt x="2377" y="98"/>
                    <a:pt x="2681" y="335"/>
                    <a:pt x="2748" y="641"/>
                  </a:cubicBezTo>
                  <a:cubicBezTo>
                    <a:pt x="2753" y="664"/>
                    <a:pt x="2774" y="679"/>
                    <a:pt x="2796" y="679"/>
                  </a:cubicBezTo>
                  <a:cubicBezTo>
                    <a:pt x="2799" y="679"/>
                    <a:pt x="2803" y="679"/>
                    <a:pt x="2806" y="678"/>
                  </a:cubicBezTo>
                  <a:cubicBezTo>
                    <a:pt x="2832" y="672"/>
                    <a:pt x="2849" y="646"/>
                    <a:pt x="2844" y="620"/>
                  </a:cubicBezTo>
                  <a:cubicBezTo>
                    <a:pt x="2768" y="272"/>
                    <a:pt x="2420" y="0"/>
                    <a:pt x="20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2" name="Google Shape;387;p28"/>
            <p:cNvSpPr/>
            <p:nvPr/>
          </p:nvSpPr>
          <p:spPr>
            <a:xfrm>
              <a:off x="4711769" y="1213155"/>
              <a:ext cx="107768" cy="30598"/>
            </a:xfrm>
            <a:custGeom>
              <a:avLst/>
              <a:ahLst/>
              <a:rect l="l" t="t" r="r" b="b"/>
              <a:pathLst>
                <a:path w="2476" h="703" extrusionOk="0">
                  <a:moveTo>
                    <a:pt x="1615" y="1"/>
                  </a:moveTo>
                  <a:cubicBezTo>
                    <a:pt x="1300" y="1"/>
                    <a:pt x="996" y="187"/>
                    <a:pt x="867" y="460"/>
                  </a:cubicBezTo>
                  <a:cubicBezTo>
                    <a:pt x="770" y="358"/>
                    <a:pt x="632" y="298"/>
                    <a:pt x="490" y="298"/>
                  </a:cubicBezTo>
                  <a:cubicBezTo>
                    <a:pt x="471" y="298"/>
                    <a:pt x="452" y="299"/>
                    <a:pt x="432" y="301"/>
                  </a:cubicBezTo>
                  <a:cubicBezTo>
                    <a:pt x="245" y="323"/>
                    <a:pt x="75" y="458"/>
                    <a:pt x="10" y="636"/>
                  </a:cubicBezTo>
                  <a:cubicBezTo>
                    <a:pt x="1" y="662"/>
                    <a:pt x="14" y="691"/>
                    <a:pt x="40" y="700"/>
                  </a:cubicBezTo>
                  <a:cubicBezTo>
                    <a:pt x="45" y="701"/>
                    <a:pt x="50" y="702"/>
                    <a:pt x="56" y="702"/>
                  </a:cubicBezTo>
                  <a:lnTo>
                    <a:pt x="56" y="702"/>
                  </a:lnTo>
                  <a:cubicBezTo>
                    <a:pt x="76" y="702"/>
                    <a:pt x="95" y="690"/>
                    <a:pt x="102" y="670"/>
                  </a:cubicBezTo>
                  <a:cubicBezTo>
                    <a:pt x="154" y="526"/>
                    <a:pt x="292" y="417"/>
                    <a:pt x="444" y="399"/>
                  </a:cubicBezTo>
                  <a:cubicBezTo>
                    <a:pt x="460" y="397"/>
                    <a:pt x="476" y="396"/>
                    <a:pt x="492" y="396"/>
                  </a:cubicBezTo>
                  <a:cubicBezTo>
                    <a:pt x="630" y="396"/>
                    <a:pt x="766" y="468"/>
                    <a:pt x="841" y="584"/>
                  </a:cubicBezTo>
                  <a:cubicBezTo>
                    <a:pt x="849" y="598"/>
                    <a:pt x="864" y="606"/>
                    <a:pt x="880" y="606"/>
                  </a:cubicBezTo>
                  <a:cubicBezTo>
                    <a:pt x="883" y="606"/>
                    <a:pt x="885" y="606"/>
                    <a:pt x="888" y="606"/>
                  </a:cubicBezTo>
                  <a:cubicBezTo>
                    <a:pt x="907" y="604"/>
                    <a:pt x="923" y="591"/>
                    <a:pt x="928" y="573"/>
                  </a:cubicBezTo>
                  <a:cubicBezTo>
                    <a:pt x="1017" y="297"/>
                    <a:pt x="1305" y="98"/>
                    <a:pt x="1610" y="98"/>
                  </a:cubicBezTo>
                  <a:cubicBezTo>
                    <a:pt x="1624" y="98"/>
                    <a:pt x="1638" y="99"/>
                    <a:pt x="1652" y="99"/>
                  </a:cubicBezTo>
                  <a:cubicBezTo>
                    <a:pt x="1954" y="119"/>
                    <a:pt x="2245" y="330"/>
                    <a:pt x="2374" y="627"/>
                  </a:cubicBezTo>
                  <a:cubicBezTo>
                    <a:pt x="2383" y="645"/>
                    <a:pt x="2401" y="656"/>
                    <a:pt x="2420" y="656"/>
                  </a:cubicBezTo>
                  <a:cubicBezTo>
                    <a:pt x="2426" y="656"/>
                    <a:pt x="2433" y="655"/>
                    <a:pt x="2439" y="652"/>
                  </a:cubicBezTo>
                  <a:cubicBezTo>
                    <a:pt x="2464" y="641"/>
                    <a:pt x="2475" y="612"/>
                    <a:pt x="2464" y="588"/>
                  </a:cubicBezTo>
                  <a:cubicBezTo>
                    <a:pt x="2320" y="258"/>
                    <a:pt x="1997" y="23"/>
                    <a:pt x="1658" y="2"/>
                  </a:cubicBezTo>
                  <a:cubicBezTo>
                    <a:pt x="1644" y="1"/>
                    <a:pt x="1629" y="1"/>
                    <a:pt x="1615" y="1"/>
                  </a:cubicBezTo>
                  <a:close/>
                  <a:moveTo>
                    <a:pt x="56" y="702"/>
                  </a:moveTo>
                  <a:lnTo>
                    <a:pt x="56" y="702"/>
                  </a:lnTo>
                  <a:cubicBezTo>
                    <a:pt x="56" y="702"/>
                    <a:pt x="56" y="702"/>
                    <a:pt x="56" y="702"/>
                  </a:cubicBezTo>
                  <a:lnTo>
                    <a:pt x="57" y="702"/>
                  </a:lnTo>
                  <a:cubicBezTo>
                    <a:pt x="57" y="702"/>
                    <a:pt x="56" y="702"/>
                    <a:pt x="56" y="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3" name="Google Shape;388;p28"/>
            <p:cNvSpPr/>
            <p:nvPr/>
          </p:nvSpPr>
          <p:spPr>
            <a:xfrm>
              <a:off x="4780494" y="1174244"/>
              <a:ext cx="64243" cy="43090"/>
            </a:xfrm>
            <a:custGeom>
              <a:avLst/>
              <a:ahLst/>
              <a:rect l="l" t="t" r="r" b="b"/>
              <a:pathLst>
                <a:path w="1476" h="990" extrusionOk="0">
                  <a:moveTo>
                    <a:pt x="921" y="1"/>
                  </a:moveTo>
                  <a:cubicBezTo>
                    <a:pt x="738" y="1"/>
                    <a:pt x="554" y="54"/>
                    <a:pt x="404" y="158"/>
                  </a:cubicBezTo>
                  <a:cubicBezTo>
                    <a:pt x="153" y="330"/>
                    <a:pt x="0" y="639"/>
                    <a:pt x="14" y="943"/>
                  </a:cubicBezTo>
                  <a:cubicBezTo>
                    <a:pt x="15" y="969"/>
                    <a:pt x="37" y="989"/>
                    <a:pt x="63" y="989"/>
                  </a:cubicBezTo>
                  <a:lnTo>
                    <a:pt x="65" y="989"/>
                  </a:lnTo>
                  <a:cubicBezTo>
                    <a:pt x="93" y="988"/>
                    <a:pt x="113" y="965"/>
                    <a:pt x="112" y="938"/>
                  </a:cubicBezTo>
                  <a:cubicBezTo>
                    <a:pt x="100" y="667"/>
                    <a:pt x="236" y="393"/>
                    <a:pt x="459" y="238"/>
                  </a:cubicBezTo>
                  <a:cubicBezTo>
                    <a:pt x="593" y="145"/>
                    <a:pt x="757" y="98"/>
                    <a:pt x="920" y="98"/>
                  </a:cubicBezTo>
                  <a:cubicBezTo>
                    <a:pt x="1029" y="98"/>
                    <a:pt x="1137" y="119"/>
                    <a:pt x="1237" y="162"/>
                  </a:cubicBezTo>
                  <a:cubicBezTo>
                    <a:pt x="1292" y="186"/>
                    <a:pt x="1360" y="227"/>
                    <a:pt x="1374" y="288"/>
                  </a:cubicBezTo>
                  <a:cubicBezTo>
                    <a:pt x="1379" y="311"/>
                    <a:pt x="1399" y="326"/>
                    <a:pt x="1422" y="326"/>
                  </a:cubicBezTo>
                  <a:cubicBezTo>
                    <a:pt x="1425" y="326"/>
                    <a:pt x="1429" y="326"/>
                    <a:pt x="1432" y="325"/>
                  </a:cubicBezTo>
                  <a:cubicBezTo>
                    <a:pt x="1458" y="319"/>
                    <a:pt x="1475" y="293"/>
                    <a:pt x="1469" y="267"/>
                  </a:cubicBezTo>
                  <a:cubicBezTo>
                    <a:pt x="1451" y="185"/>
                    <a:pt x="1386" y="120"/>
                    <a:pt x="1275" y="72"/>
                  </a:cubicBezTo>
                  <a:cubicBezTo>
                    <a:pt x="1164" y="24"/>
                    <a:pt x="1042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4" name="Google Shape;389;p28"/>
            <p:cNvSpPr/>
            <p:nvPr/>
          </p:nvSpPr>
          <p:spPr>
            <a:xfrm>
              <a:off x="4579411" y="1211066"/>
              <a:ext cx="153513" cy="102850"/>
            </a:xfrm>
            <a:custGeom>
              <a:avLst/>
              <a:ahLst/>
              <a:rect l="l" t="t" r="r" b="b"/>
              <a:pathLst>
                <a:path w="3527" h="2363" extrusionOk="0">
                  <a:moveTo>
                    <a:pt x="221" y="0"/>
                  </a:moveTo>
                  <a:cubicBezTo>
                    <a:pt x="144" y="0"/>
                    <a:pt x="78" y="20"/>
                    <a:pt x="27" y="57"/>
                  </a:cubicBezTo>
                  <a:cubicBezTo>
                    <a:pt x="5" y="73"/>
                    <a:pt x="0" y="104"/>
                    <a:pt x="16" y="125"/>
                  </a:cubicBezTo>
                  <a:cubicBezTo>
                    <a:pt x="26" y="139"/>
                    <a:pt x="41" y="146"/>
                    <a:pt x="56" y="146"/>
                  </a:cubicBezTo>
                  <a:cubicBezTo>
                    <a:pt x="66" y="146"/>
                    <a:pt x="76" y="143"/>
                    <a:pt x="85" y="136"/>
                  </a:cubicBezTo>
                  <a:cubicBezTo>
                    <a:pt x="124" y="108"/>
                    <a:pt x="173" y="99"/>
                    <a:pt x="220" y="99"/>
                  </a:cubicBezTo>
                  <a:cubicBezTo>
                    <a:pt x="250" y="99"/>
                    <a:pt x="279" y="102"/>
                    <a:pt x="304" y="107"/>
                  </a:cubicBezTo>
                  <a:cubicBezTo>
                    <a:pt x="491" y="143"/>
                    <a:pt x="658" y="264"/>
                    <a:pt x="740" y="422"/>
                  </a:cubicBezTo>
                  <a:cubicBezTo>
                    <a:pt x="827" y="588"/>
                    <a:pt x="817" y="798"/>
                    <a:pt x="719" y="944"/>
                  </a:cubicBezTo>
                  <a:cubicBezTo>
                    <a:pt x="708" y="960"/>
                    <a:pt x="707" y="983"/>
                    <a:pt x="719" y="998"/>
                  </a:cubicBezTo>
                  <a:cubicBezTo>
                    <a:pt x="728" y="1013"/>
                    <a:pt x="743" y="1021"/>
                    <a:pt x="759" y="1021"/>
                  </a:cubicBezTo>
                  <a:cubicBezTo>
                    <a:pt x="762" y="1021"/>
                    <a:pt x="765" y="1020"/>
                    <a:pt x="769" y="1020"/>
                  </a:cubicBezTo>
                  <a:cubicBezTo>
                    <a:pt x="808" y="1012"/>
                    <a:pt x="849" y="1008"/>
                    <a:pt x="889" y="1008"/>
                  </a:cubicBezTo>
                  <a:cubicBezTo>
                    <a:pt x="1071" y="1008"/>
                    <a:pt x="1258" y="1082"/>
                    <a:pt x="1399" y="1214"/>
                  </a:cubicBezTo>
                  <a:cubicBezTo>
                    <a:pt x="1569" y="1372"/>
                    <a:pt x="1665" y="1604"/>
                    <a:pt x="1658" y="1836"/>
                  </a:cubicBezTo>
                  <a:cubicBezTo>
                    <a:pt x="1658" y="1856"/>
                    <a:pt x="1669" y="1875"/>
                    <a:pt x="1689" y="1882"/>
                  </a:cubicBezTo>
                  <a:cubicBezTo>
                    <a:pt x="1695" y="1885"/>
                    <a:pt x="1701" y="1886"/>
                    <a:pt x="1707" y="1886"/>
                  </a:cubicBezTo>
                  <a:cubicBezTo>
                    <a:pt x="1721" y="1886"/>
                    <a:pt x="1733" y="1881"/>
                    <a:pt x="1743" y="1871"/>
                  </a:cubicBezTo>
                  <a:cubicBezTo>
                    <a:pt x="1928" y="1673"/>
                    <a:pt x="2196" y="1559"/>
                    <a:pt x="2471" y="1559"/>
                  </a:cubicBezTo>
                  <a:cubicBezTo>
                    <a:pt x="2493" y="1559"/>
                    <a:pt x="2515" y="1559"/>
                    <a:pt x="2538" y="1561"/>
                  </a:cubicBezTo>
                  <a:cubicBezTo>
                    <a:pt x="2830" y="1580"/>
                    <a:pt x="3113" y="1730"/>
                    <a:pt x="3291" y="1963"/>
                  </a:cubicBezTo>
                  <a:cubicBezTo>
                    <a:pt x="3356" y="2046"/>
                    <a:pt x="3429" y="2174"/>
                    <a:pt x="3417" y="2308"/>
                  </a:cubicBezTo>
                  <a:cubicBezTo>
                    <a:pt x="3415" y="2336"/>
                    <a:pt x="3435" y="2359"/>
                    <a:pt x="3462" y="2361"/>
                  </a:cubicBezTo>
                  <a:cubicBezTo>
                    <a:pt x="3464" y="2362"/>
                    <a:pt x="3465" y="2362"/>
                    <a:pt x="3466" y="2362"/>
                  </a:cubicBezTo>
                  <a:lnTo>
                    <a:pt x="3466" y="2361"/>
                  </a:lnTo>
                  <a:cubicBezTo>
                    <a:pt x="3491" y="2361"/>
                    <a:pt x="3513" y="2342"/>
                    <a:pt x="3515" y="2316"/>
                  </a:cubicBezTo>
                  <a:cubicBezTo>
                    <a:pt x="3526" y="2186"/>
                    <a:pt x="3477" y="2043"/>
                    <a:pt x="3369" y="1903"/>
                  </a:cubicBezTo>
                  <a:cubicBezTo>
                    <a:pt x="3173" y="1648"/>
                    <a:pt x="2865" y="1483"/>
                    <a:pt x="2544" y="1462"/>
                  </a:cubicBezTo>
                  <a:cubicBezTo>
                    <a:pt x="2520" y="1461"/>
                    <a:pt x="2496" y="1460"/>
                    <a:pt x="2472" y="1460"/>
                  </a:cubicBezTo>
                  <a:cubicBezTo>
                    <a:pt x="2208" y="1460"/>
                    <a:pt x="1950" y="1556"/>
                    <a:pt x="1753" y="1726"/>
                  </a:cubicBezTo>
                  <a:cubicBezTo>
                    <a:pt x="1732" y="1506"/>
                    <a:pt x="1629" y="1293"/>
                    <a:pt x="1467" y="1142"/>
                  </a:cubicBezTo>
                  <a:cubicBezTo>
                    <a:pt x="1305" y="992"/>
                    <a:pt x="1098" y="910"/>
                    <a:pt x="892" y="910"/>
                  </a:cubicBezTo>
                  <a:cubicBezTo>
                    <a:pt x="878" y="910"/>
                    <a:pt x="863" y="911"/>
                    <a:pt x="848" y="911"/>
                  </a:cubicBezTo>
                  <a:cubicBezTo>
                    <a:pt x="921" y="746"/>
                    <a:pt x="915" y="545"/>
                    <a:pt x="827" y="377"/>
                  </a:cubicBezTo>
                  <a:cubicBezTo>
                    <a:pt x="730" y="190"/>
                    <a:pt x="542" y="53"/>
                    <a:pt x="322" y="11"/>
                  </a:cubicBezTo>
                  <a:cubicBezTo>
                    <a:pt x="287" y="4"/>
                    <a:pt x="253" y="0"/>
                    <a:pt x="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5" name="Google Shape;390;p28"/>
            <p:cNvSpPr/>
            <p:nvPr/>
          </p:nvSpPr>
          <p:spPr>
            <a:xfrm>
              <a:off x="4602827" y="1202753"/>
              <a:ext cx="61153" cy="36430"/>
            </a:xfrm>
            <a:custGeom>
              <a:avLst/>
              <a:ahLst/>
              <a:rect l="l" t="t" r="r" b="b"/>
              <a:pathLst>
                <a:path w="1405" h="837" extrusionOk="0">
                  <a:moveTo>
                    <a:pt x="617" y="0"/>
                  </a:moveTo>
                  <a:cubicBezTo>
                    <a:pt x="373" y="0"/>
                    <a:pt x="129" y="138"/>
                    <a:pt x="13" y="355"/>
                  </a:cubicBezTo>
                  <a:cubicBezTo>
                    <a:pt x="0" y="380"/>
                    <a:pt x="10" y="410"/>
                    <a:pt x="33" y="422"/>
                  </a:cubicBezTo>
                  <a:cubicBezTo>
                    <a:pt x="41" y="426"/>
                    <a:pt x="48" y="427"/>
                    <a:pt x="56" y="427"/>
                  </a:cubicBezTo>
                  <a:cubicBezTo>
                    <a:pt x="74" y="427"/>
                    <a:pt x="91" y="418"/>
                    <a:pt x="100" y="401"/>
                  </a:cubicBezTo>
                  <a:cubicBezTo>
                    <a:pt x="199" y="215"/>
                    <a:pt x="406" y="98"/>
                    <a:pt x="614" y="98"/>
                  </a:cubicBezTo>
                  <a:cubicBezTo>
                    <a:pt x="655" y="98"/>
                    <a:pt x="696" y="102"/>
                    <a:pt x="736" y="111"/>
                  </a:cubicBezTo>
                  <a:cubicBezTo>
                    <a:pt x="916" y="154"/>
                    <a:pt x="1052" y="278"/>
                    <a:pt x="1135" y="375"/>
                  </a:cubicBezTo>
                  <a:cubicBezTo>
                    <a:pt x="1203" y="454"/>
                    <a:pt x="1311" y="613"/>
                    <a:pt x="1278" y="778"/>
                  </a:cubicBezTo>
                  <a:cubicBezTo>
                    <a:pt x="1273" y="804"/>
                    <a:pt x="1290" y="830"/>
                    <a:pt x="1316" y="835"/>
                  </a:cubicBezTo>
                  <a:cubicBezTo>
                    <a:pt x="1319" y="836"/>
                    <a:pt x="1323" y="836"/>
                    <a:pt x="1326" y="836"/>
                  </a:cubicBezTo>
                  <a:cubicBezTo>
                    <a:pt x="1349" y="836"/>
                    <a:pt x="1369" y="820"/>
                    <a:pt x="1373" y="797"/>
                  </a:cubicBezTo>
                  <a:cubicBezTo>
                    <a:pt x="1404" y="645"/>
                    <a:pt x="1346" y="472"/>
                    <a:pt x="1209" y="311"/>
                  </a:cubicBezTo>
                  <a:cubicBezTo>
                    <a:pt x="1118" y="203"/>
                    <a:pt x="965" y="64"/>
                    <a:pt x="757" y="16"/>
                  </a:cubicBezTo>
                  <a:cubicBezTo>
                    <a:pt x="711" y="5"/>
                    <a:pt x="664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6" name="Google Shape;391;p28"/>
            <p:cNvSpPr/>
            <p:nvPr/>
          </p:nvSpPr>
          <p:spPr>
            <a:xfrm>
              <a:off x="4630291" y="1360268"/>
              <a:ext cx="99368" cy="50533"/>
            </a:xfrm>
            <a:custGeom>
              <a:avLst/>
              <a:ahLst/>
              <a:rect l="l" t="t" r="r" b="b"/>
              <a:pathLst>
                <a:path w="2283" h="1161" extrusionOk="0">
                  <a:moveTo>
                    <a:pt x="1159" y="0"/>
                  </a:moveTo>
                  <a:cubicBezTo>
                    <a:pt x="1000" y="0"/>
                    <a:pt x="845" y="28"/>
                    <a:pt x="704" y="84"/>
                  </a:cubicBezTo>
                  <a:cubicBezTo>
                    <a:pt x="280" y="253"/>
                    <a:pt x="1" y="708"/>
                    <a:pt x="69" y="1119"/>
                  </a:cubicBezTo>
                  <a:cubicBezTo>
                    <a:pt x="73" y="1143"/>
                    <a:pt x="93" y="1160"/>
                    <a:pt x="116" y="1160"/>
                  </a:cubicBezTo>
                  <a:cubicBezTo>
                    <a:pt x="120" y="1160"/>
                    <a:pt x="123" y="1160"/>
                    <a:pt x="125" y="1159"/>
                  </a:cubicBezTo>
                  <a:cubicBezTo>
                    <a:pt x="151" y="1155"/>
                    <a:pt x="169" y="1130"/>
                    <a:pt x="165" y="1103"/>
                  </a:cubicBezTo>
                  <a:cubicBezTo>
                    <a:pt x="105" y="736"/>
                    <a:pt x="357" y="328"/>
                    <a:pt x="740" y="176"/>
                  </a:cubicBezTo>
                  <a:cubicBezTo>
                    <a:pt x="871" y="123"/>
                    <a:pt x="1013" y="98"/>
                    <a:pt x="1160" y="98"/>
                  </a:cubicBezTo>
                  <a:cubicBezTo>
                    <a:pt x="1403" y="98"/>
                    <a:pt x="1659" y="167"/>
                    <a:pt x="1895" y="303"/>
                  </a:cubicBezTo>
                  <a:cubicBezTo>
                    <a:pt x="2048" y="390"/>
                    <a:pt x="2138" y="479"/>
                    <a:pt x="2181" y="582"/>
                  </a:cubicBezTo>
                  <a:cubicBezTo>
                    <a:pt x="2189" y="600"/>
                    <a:pt x="2207" y="612"/>
                    <a:pt x="2227" y="612"/>
                  </a:cubicBezTo>
                  <a:cubicBezTo>
                    <a:pt x="2233" y="612"/>
                    <a:pt x="2239" y="611"/>
                    <a:pt x="2245" y="609"/>
                  </a:cubicBezTo>
                  <a:cubicBezTo>
                    <a:pt x="2269" y="598"/>
                    <a:pt x="2282" y="569"/>
                    <a:pt x="2272" y="544"/>
                  </a:cubicBezTo>
                  <a:cubicBezTo>
                    <a:pt x="2220" y="420"/>
                    <a:pt x="2116" y="317"/>
                    <a:pt x="1944" y="218"/>
                  </a:cubicBezTo>
                  <a:cubicBezTo>
                    <a:pt x="1693" y="74"/>
                    <a:pt x="1420" y="0"/>
                    <a:pt x="1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7" name="Google Shape;392;p28"/>
            <p:cNvSpPr/>
            <p:nvPr/>
          </p:nvSpPr>
          <p:spPr>
            <a:xfrm>
              <a:off x="4717949" y="1336895"/>
              <a:ext cx="127876" cy="77300"/>
            </a:xfrm>
            <a:custGeom>
              <a:avLst/>
              <a:ahLst/>
              <a:rect l="l" t="t" r="r" b="b"/>
              <a:pathLst>
                <a:path w="2938" h="1776" extrusionOk="0">
                  <a:moveTo>
                    <a:pt x="2078" y="0"/>
                  </a:moveTo>
                  <a:cubicBezTo>
                    <a:pt x="1840" y="0"/>
                    <a:pt x="1601" y="95"/>
                    <a:pt x="1437" y="267"/>
                  </a:cubicBezTo>
                  <a:cubicBezTo>
                    <a:pt x="1382" y="324"/>
                    <a:pt x="1339" y="385"/>
                    <a:pt x="1309" y="448"/>
                  </a:cubicBezTo>
                  <a:cubicBezTo>
                    <a:pt x="1270" y="533"/>
                    <a:pt x="1249" y="631"/>
                    <a:pt x="1245" y="753"/>
                  </a:cubicBezTo>
                  <a:cubicBezTo>
                    <a:pt x="1153" y="729"/>
                    <a:pt x="1059" y="717"/>
                    <a:pt x="966" y="717"/>
                  </a:cubicBezTo>
                  <a:cubicBezTo>
                    <a:pt x="758" y="717"/>
                    <a:pt x="557" y="777"/>
                    <a:pt x="400" y="890"/>
                  </a:cubicBezTo>
                  <a:cubicBezTo>
                    <a:pt x="127" y="1087"/>
                    <a:pt x="1" y="1445"/>
                    <a:pt x="98" y="1742"/>
                  </a:cubicBezTo>
                  <a:cubicBezTo>
                    <a:pt x="105" y="1762"/>
                    <a:pt x="124" y="1776"/>
                    <a:pt x="145" y="1776"/>
                  </a:cubicBezTo>
                  <a:cubicBezTo>
                    <a:pt x="150" y="1776"/>
                    <a:pt x="155" y="1775"/>
                    <a:pt x="160" y="1773"/>
                  </a:cubicBezTo>
                  <a:cubicBezTo>
                    <a:pt x="185" y="1764"/>
                    <a:pt x="200" y="1737"/>
                    <a:pt x="192" y="1711"/>
                  </a:cubicBezTo>
                  <a:cubicBezTo>
                    <a:pt x="107" y="1453"/>
                    <a:pt x="218" y="1141"/>
                    <a:pt x="457" y="969"/>
                  </a:cubicBezTo>
                  <a:cubicBezTo>
                    <a:pt x="598" y="868"/>
                    <a:pt x="779" y="815"/>
                    <a:pt x="967" y="815"/>
                  </a:cubicBezTo>
                  <a:cubicBezTo>
                    <a:pt x="1070" y="815"/>
                    <a:pt x="1176" y="831"/>
                    <a:pt x="1278" y="864"/>
                  </a:cubicBezTo>
                  <a:cubicBezTo>
                    <a:pt x="1283" y="866"/>
                    <a:pt x="1288" y="866"/>
                    <a:pt x="1293" y="866"/>
                  </a:cubicBezTo>
                  <a:cubicBezTo>
                    <a:pt x="1304" y="866"/>
                    <a:pt x="1314" y="863"/>
                    <a:pt x="1323" y="857"/>
                  </a:cubicBezTo>
                  <a:cubicBezTo>
                    <a:pt x="1336" y="847"/>
                    <a:pt x="1342" y="832"/>
                    <a:pt x="1342" y="817"/>
                  </a:cubicBezTo>
                  <a:cubicBezTo>
                    <a:pt x="1341" y="679"/>
                    <a:pt x="1358" y="575"/>
                    <a:pt x="1398" y="490"/>
                  </a:cubicBezTo>
                  <a:cubicBezTo>
                    <a:pt x="1424" y="437"/>
                    <a:pt x="1460" y="384"/>
                    <a:pt x="1508" y="334"/>
                  </a:cubicBezTo>
                  <a:cubicBezTo>
                    <a:pt x="1653" y="182"/>
                    <a:pt x="1865" y="98"/>
                    <a:pt x="2075" y="98"/>
                  </a:cubicBezTo>
                  <a:cubicBezTo>
                    <a:pt x="2163" y="98"/>
                    <a:pt x="2251" y="112"/>
                    <a:pt x="2333" y="143"/>
                  </a:cubicBezTo>
                  <a:cubicBezTo>
                    <a:pt x="2613" y="246"/>
                    <a:pt x="2821" y="525"/>
                    <a:pt x="2838" y="822"/>
                  </a:cubicBezTo>
                  <a:cubicBezTo>
                    <a:pt x="2840" y="849"/>
                    <a:pt x="2859" y="869"/>
                    <a:pt x="2888" y="869"/>
                  </a:cubicBezTo>
                  <a:cubicBezTo>
                    <a:pt x="2889" y="869"/>
                    <a:pt x="2889" y="869"/>
                    <a:pt x="2890" y="869"/>
                  </a:cubicBezTo>
                  <a:cubicBezTo>
                    <a:pt x="2918" y="866"/>
                    <a:pt x="2938" y="843"/>
                    <a:pt x="2937" y="817"/>
                  </a:cubicBezTo>
                  <a:cubicBezTo>
                    <a:pt x="2917" y="481"/>
                    <a:pt x="2682" y="166"/>
                    <a:pt x="2367" y="50"/>
                  </a:cubicBezTo>
                  <a:cubicBezTo>
                    <a:pt x="2275" y="17"/>
                    <a:pt x="2176" y="0"/>
                    <a:pt x="2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8" name="Google Shape;393;p28"/>
            <p:cNvSpPr/>
            <p:nvPr/>
          </p:nvSpPr>
          <p:spPr>
            <a:xfrm>
              <a:off x="4492493" y="1407883"/>
              <a:ext cx="96451" cy="83873"/>
            </a:xfrm>
            <a:custGeom>
              <a:avLst/>
              <a:ahLst/>
              <a:rect l="l" t="t" r="r" b="b"/>
              <a:pathLst>
                <a:path w="2216" h="1927" extrusionOk="0">
                  <a:moveTo>
                    <a:pt x="741" y="0"/>
                  </a:moveTo>
                  <a:cubicBezTo>
                    <a:pt x="483" y="0"/>
                    <a:pt x="229" y="74"/>
                    <a:pt x="27" y="223"/>
                  </a:cubicBezTo>
                  <a:cubicBezTo>
                    <a:pt x="5" y="240"/>
                    <a:pt x="0" y="271"/>
                    <a:pt x="16" y="292"/>
                  </a:cubicBezTo>
                  <a:cubicBezTo>
                    <a:pt x="26" y="306"/>
                    <a:pt x="41" y="312"/>
                    <a:pt x="56" y="312"/>
                  </a:cubicBezTo>
                  <a:cubicBezTo>
                    <a:pt x="66" y="312"/>
                    <a:pt x="76" y="309"/>
                    <a:pt x="85" y="303"/>
                  </a:cubicBezTo>
                  <a:cubicBezTo>
                    <a:pt x="272" y="165"/>
                    <a:pt x="505" y="98"/>
                    <a:pt x="742" y="98"/>
                  </a:cubicBezTo>
                  <a:cubicBezTo>
                    <a:pt x="1033" y="98"/>
                    <a:pt x="1330" y="199"/>
                    <a:pt x="1556" y="397"/>
                  </a:cubicBezTo>
                  <a:cubicBezTo>
                    <a:pt x="1945" y="739"/>
                    <a:pt x="2112" y="1328"/>
                    <a:pt x="1971" y="1865"/>
                  </a:cubicBezTo>
                  <a:cubicBezTo>
                    <a:pt x="1963" y="1891"/>
                    <a:pt x="1979" y="1918"/>
                    <a:pt x="2006" y="1925"/>
                  </a:cubicBezTo>
                  <a:cubicBezTo>
                    <a:pt x="2009" y="1926"/>
                    <a:pt x="2013" y="1926"/>
                    <a:pt x="2018" y="1926"/>
                  </a:cubicBezTo>
                  <a:cubicBezTo>
                    <a:pt x="2040" y="1926"/>
                    <a:pt x="2060" y="1913"/>
                    <a:pt x="2065" y="1890"/>
                  </a:cubicBezTo>
                  <a:cubicBezTo>
                    <a:pt x="2216" y="1318"/>
                    <a:pt x="2038" y="689"/>
                    <a:pt x="1621" y="323"/>
                  </a:cubicBezTo>
                  <a:cubicBezTo>
                    <a:pt x="1377" y="110"/>
                    <a:pt x="1056" y="0"/>
                    <a:pt x="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29" name="Google Shape;394;p28"/>
            <p:cNvSpPr/>
            <p:nvPr/>
          </p:nvSpPr>
          <p:spPr>
            <a:xfrm>
              <a:off x="4485181" y="1350344"/>
              <a:ext cx="62154" cy="61936"/>
            </a:xfrm>
            <a:custGeom>
              <a:avLst/>
              <a:ahLst/>
              <a:rect l="l" t="t" r="r" b="b"/>
              <a:pathLst>
                <a:path w="1428" h="1423" extrusionOk="0">
                  <a:moveTo>
                    <a:pt x="567" y="0"/>
                  </a:moveTo>
                  <a:cubicBezTo>
                    <a:pt x="378" y="0"/>
                    <a:pt x="185" y="64"/>
                    <a:pt x="27" y="181"/>
                  </a:cubicBezTo>
                  <a:cubicBezTo>
                    <a:pt x="5" y="197"/>
                    <a:pt x="1" y="227"/>
                    <a:pt x="17" y="250"/>
                  </a:cubicBezTo>
                  <a:cubicBezTo>
                    <a:pt x="26" y="263"/>
                    <a:pt x="41" y="270"/>
                    <a:pt x="56" y="270"/>
                  </a:cubicBezTo>
                  <a:cubicBezTo>
                    <a:pt x="66" y="270"/>
                    <a:pt x="76" y="267"/>
                    <a:pt x="84" y="260"/>
                  </a:cubicBezTo>
                  <a:cubicBezTo>
                    <a:pt x="227" y="156"/>
                    <a:pt x="400" y="99"/>
                    <a:pt x="569" y="99"/>
                  </a:cubicBezTo>
                  <a:cubicBezTo>
                    <a:pt x="593" y="99"/>
                    <a:pt x="617" y="100"/>
                    <a:pt x="642" y="102"/>
                  </a:cubicBezTo>
                  <a:cubicBezTo>
                    <a:pt x="840" y="122"/>
                    <a:pt x="1026" y="227"/>
                    <a:pt x="1138" y="382"/>
                  </a:cubicBezTo>
                  <a:cubicBezTo>
                    <a:pt x="1346" y="671"/>
                    <a:pt x="1271" y="1086"/>
                    <a:pt x="1088" y="1345"/>
                  </a:cubicBezTo>
                  <a:cubicBezTo>
                    <a:pt x="1072" y="1367"/>
                    <a:pt x="1078" y="1398"/>
                    <a:pt x="1100" y="1414"/>
                  </a:cubicBezTo>
                  <a:cubicBezTo>
                    <a:pt x="1110" y="1419"/>
                    <a:pt x="1119" y="1422"/>
                    <a:pt x="1129" y="1422"/>
                  </a:cubicBezTo>
                  <a:cubicBezTo>
                    <a:pt x="1143" y="1422"/>
                    <a:pt x="1159" y="1415"/>
                    <a:pt x="1169" y="1401"/>
                  </a:cubicBezTo>
                  <a:cubicBezTo>
                    <a:pt x="1408" y="1059"/>
                    <a:pt x="1428" y="618"/>
                    <a:pt x="1218" y="325"/>
                  </a:cubicBezTo>
                  <a:cubicBezTo>
                    <a:pt x="1089" y="148"/>
                    <a:pt x="878" y="28"/>
                    <a:pt x="652" y="5"/>
                  </a:cubicBezTo>
                  <a:cubicBezTo>
                    <a:pt x="624" y="2"/>
                    <a:pt x="596" y="0"/>
                    <a:pt x="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630" name="Google Shape;395;p28"/>
            <p:cNvSpPr/>
            <p:nvPr/>
          </p:nvSpPr>
          <p:spPr>
            <a:xfrm>
              <a:off x="4579368" y="1465379"/>
              <a:ext cx="171663" cy="85265"/>
            </a:xfrm>
            <a:custGeom>
              <a:avLst/>
              <a:ahLst/>
              <a:rect l="l" t="t" r="r" b="b"/>
              <a:pathLst>
                <a:path w="3944" h="1959" extrusionOk="0">
                  <a:moveTo>
                    <a:pt x="517" y="1"/>
                  </a:moveTo>
                  <a:cubicBezTo>
                    <a:pt x="324" y="1"/>
                    <a:pt x="144" y="71"/>
                    <a:pt x="19" y="193"/>
                  </a:cubicBezTo>
                  <a:cubicBezTo>
                    <a:pt x="0" y="212"/>
                    <a:pt x="0" y="243"/>
                    <a:pt x="19" y="263"/>
                  </a:cubicBezTo>
                  <a:cubicBezTo>
                    <a:pt x="29" y="272"/>
                    <a:pt x="41" y="277"/>
                    <a:pt x="54" y="277"/>
                  </a:cubicBezTo>
                  <a:cubicBezTo>
                    <a:pt x="66" y="277"/>
                    <a:pt x="79" y="272"/>
                    <a:pt x="88" y="263"/>
                  </a:cubicBezTo>
                  <a:cubicBezTo>
                    <a:pt x="194" y="158"/>
                    <a:pt x="349" y="98"/>
                    <a:pt x="517" y="98"/>
                  </a:cubicBezTo>
                  <a:lnTo>
                    <a:pt x="524" y="98"/>
                  </a:lnTo>
                  <a:cubicBezTo>
                    <a:pt x="673" y="100"/>
                    <a:pt x="834" y="148"/>
                    <a:pt x="990" y="238"/>
                  </a:cubicBezTo>
                  <a:cubicBezTo>
                    <a:pt x="1090" y="296"/>
                    <a:pt x="1324" y="454"/>
                    <a:pt x="1331" y="682"/>
                  </a:cubicBezTo>
                  <a:cubicBezTo>
                    <a:pt x="1332" y="703"/>
                    <a:pt x="1346" y="721"/>
                    <a:pt x="1366" y="726"/>
                  </a:cubicBezTo>
                  <a:cubicBezTo>
                    <a:pt x="1371" y="728"/>
                    <a:pt x="1376" y="729"/>
                    <a:pt x="1381" y="729"/>
                  </a:cubicBezTo>
                  <a:cubicBezTo>
                    <a:pt x="1396" y="729"/>
                    <a:pt x="1411" y="722"/>
                    <a:pt x="1420" y="709"/>
                  </a:cubicBezTo>
                  <a:cubicBezTo>
                    <a:pt x="1613" y="456"/>
                    <a:pt x="1960" y="306"/>
                    <a:pt x="2345" y="306"/>
                  </a:cubicBezTo>
                  <a:cubicBezTo>
                    <a:pt x="2383" y="306"/>
                    <a:pt x="2423" y="307"/>
                    <a:pt x="2462" y="310"/>
                  </a:cubicBezTo>
                  <a:cubicBezTo>
                    <a:pt x="2872" y="341"/>
                    <a:pt x="3245" y="523"/>
                    <a:pt x="3488" y="808"/>
                  </a:cubicBezTo>
                  <a:cubicBezTo>
                    <a:pt x="3746" y="1114"/>
                    <a:pt x="3839" y="1539"/>
                    <a:pt x="3725" y="1894"/>
                  </a:cubicBezTo>
                  <a:cubicBezTo>
                    <a:pt x="3716" y="1919"/>
                    <a:pt x="3730" y="1948"/>
                    <a:pt x="3757" y="1955"/>
                  </a:cubicBezTo>
                  <a:cubicBezTo>
                    <a:pt x="3761" y="1957"/>
                    <a:pt x="3766" y="1958"/>
                    <a:pt x="3772" y="1958"/>
                  </a:cubicBezTo>
                  <a:cubicBezTo>
                    <a:pt x="3793" y="1958"/>
                    <a:pt x="3812" y="1945"/>
                    <a:pt x="3818" y="1924"/>
                  </a:cubicBezTo>
                  <a:cubicBezTo>
                    <a:pt x="3943" y="1538"/>
                    <a:pt x="3843" y="1076"/>
                    <a:pt x="3562" y="746"/>
                  </a:cubicBezTo>
                  <a:cubicBezTo>
                    <a:pt x="3304" y="440"/>
                    <a:pt x="2906" y="246"/>
                    <a:pt x="2470" y="212"/>
                  </a:cubicBezTo>
                  <a:cubicBezTo>
                    <a:pt x="2429" y="209"/>
                    <a:pt x="2389" y="207"/>
                    <a:pt x="2348" y="207"/>
                  </a:cubicBezTo>
                  <a:cubicBezTo>
                    <a:pt x="1975" y="207"/>
                    <a:pt x="1631" y="339"/>
                    <a:pt x="1412" y="568"/>
                  </a:cubicBezTo>
                  <a:cubicBezTo>
                    <a:pt x="1366" y="413"/>
                    <a:pt x="1234" y="266"/>
                    <a:pt x="1039" y="153"/>
                  </a:cubicBezTo>
                  <a:cubicBezTo>
                    <a:pt x="866" y="54"/>
                    <a:pt x="693" y="2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631" name="Rectangle 1"/>
          <p:cNvSpPr/>
          <p:nvPr/>
        </p:nvSpPr>
        <p:spPr>
          <a:xfrm>
            <a:off x="4751991" y="4451807"/>
            <a:ext cx="4121944" cy="478631"/>
          </a:xfrm>
          <a:prstGeom prst="rec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600" lang="en-US">
                <a:solidFill>
                  <a:srgbClr val="000000"/>
                </a:solidFill>
              </a:rPr>
              <a:t>Supervised by Dr. Tariq </a:t>
            </a:r>
            <a:r>
              <a:rPr dirty="0" sz="1600" lang="en-US" err="1">
                <a:solidFill>
                  <a:srgbClr val="000000"/>
                </a:solidFill>
              </a:rPr>
              <a:t>Aladwan</a:t>
            </a:r>
            <a:endParaRPr dirty="0" sz="16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TextBox 2"/>
          <p:cNvSpPr txBox="1"/>
          <p:nvPr/>
        </p:nvSpPr>
        <p:spPr>
          <a:xfrm>
            <a:off x="0" y="437107"/>
            <a:ext cx="5180610" cy="4053841"/>
          </a:xfrm>
          <a:prstGeom prst="rect"/>
          <a:solidFill>
            <a:schemeClr val="tx1">
              <a:lumMod val="20000"/>
              <a:lumOff val="80000"/>
            </a:schemeClr>
          </a:solidFill>
        </p:spPr>
        <p:txBody>
          <a:bodyPr rtlCol="1" wrap="square">
            <a:spAutoFit/>
          </a:bodyPr>
          <a:p>
            <a:r>
              <a:rPr b="1" dirty="0" sz="1600" lang="en-US"/>
              <a:t>+ </a:t>
            </a:r>
            <a:r>
              <a:rPr b="1" dirty="0" sz="1800" lang="en-US"/>
              <a:t>Diagnostic procedures :</a:t>
            </a:r>
          </a:p>
          <a:p>
            <a:pPr>
              <a:buFont typeface="Arial" pitchFamily="34" charset="0"/>
              <a:buChar char="•"/>
            </a:pPr>
            <a:r>
              <a:rPr b="1" dirty="0" sz="1600" lang="en-US">
                <a:solidFill>
                  <a:schemeClr val="accent1">
                    <a:lumMod val="50000"/>
                  </a:schemeClr>
                </a:solidFill>
              </a:rPr>
              <a:t>Radioactive iodine scan </a:t>
            </a:r>
          </a:p>
          <a:p>
            <a:pPr>
              <a:buFont typeface="Arial" pitchFamily="34" charset="0"/>
              <a:buChar char="•"/>
            </a:pPr>
            <a:r>
              <a:rPr b="1" dirty="0" sz="1600" lang="en-US">
                <a:solidFill>
                  <a:schemeClr val="accent1">
                    <a:lumMod val="50000"/>
                  </a:schemeClr>
                </a:solidFill>
              </a:rPr>
              <a:t>U/s </a:t>
            </a:r>
          </a:p>
          <a:p>
            <a:pPr>
              <a:buFont typeface="Arial" pitchFamily="34" charset="0"/>
              <a:buChar char="•"/>
            </a:pPr>
            <a:r>
              <a:rPr b="1" dirty="0" sz="1600" lang="en-US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b="1" dirty="0" sz="1600" lang="en-GB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b="1" dirty="0" sz="1600" lang="en-US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endParaRPr b="1" dirty="0" sz="1600" lang="en-US"/>
          </a:p>
          <a:p>
            <a:r>
              <a:rPr b="1" dirty="0" sz="1800" lang="en-US"/>
              <a:t>+ Diagnosis of </a:t>
            </a:r>
            <a:r>
              <a:rPr b="1" dirty="0" sz="1800" lang="en-US" err="1"/>
              <a:t>mets</a:t>
            </a:r>
            <a:r>
              <a:rPr b="1" dirty="0" sz="1800" lang="en-US"/>
              <a:t>: </a:t>
            </a:r>
          </a:p>
          <a:p>
            <a:r>
              <a:rPr b="1" dirty="0" sz="1600" lang="en-US">
                <a:solidFill>
                  <a:schemeClr val="accent1">
                    <a:lumMod val="50000"/>
                  </a:schemeClr>
                </a:solidFill>
              </a:rPr>
              <a:t>lung x- ray / liver u/s / bone scan / brain ct </a:t>
            </a:r>
          </a:p>
          <a:p>
            <a:endParaRPr b="1" dirty="0" sz="1600" lang="en-US"/>
          </a:p>
          <a:p>
            <a:r>
              <a:rPr b="1" dirty="0" sz="1800" lang="en-US"/>
              <a:t>+ Diagnose of infiltration: </a:t>
            </a:r>
          </a:p>
          <a:p>
            <a:r>
              <a:rPr b="1" dirty="0" sz="1600" lang="en-US">
                <a:solidFill>
                  <a:schemeClr val="accent1">
                    <a:lumMod val="50000"/>
                  </a:schemeClr>
                </a:solidFill>
              </a:rPr>
              <a:t>laryngoscopy / bronchoscopy </a:t>
            </a:r>
            <a:r>
              <a:rPr b="1" dirty="0" sz="1600" lang="en-US"/>
              <a:t>….</a:t>
            </a:r>
          </a:p>
          <a:p>
            <a:endParaRPr b="1" dirty="0" sz="1600" lang="en-US"/>
          </a:p>
          <a:p>
            <a:r>
              <a:rPr b="1" dirty="0" sz="1800" lang="en-US"/>
              <a:t>+ Tumor marker: </a:t>
            </a:r>
          </a:p>
          <a:p>
            <a:r>
              <a:rPr b="1" dirty="0" sz="1600" lang="en-US">
                <a:solidFill>
                  <a:schemeClr val="accent1">
                    <a:lumMod val="50000"/>
                  </a:schemeClr>
                </a:solidFill>
              </a:rPr>
              <a:t>serum calcitonin / thyroglobulin </a:t>
            </a:r>
          </a:p>
          <a:p>
            <a:endParaRPr b="1" dirty="0" sz="1600" lang="en-US"/>
          </a:p>
          <a:p>
            <a:endParaRPr b="1" dirty="0" sz="1600" lang="en-US"/>
          </a:p>
          <a:p>
            <a:endParaRPr b="1" dirty="0" sz="1600" lang="en-US"/>
          </a:p>
        </p:txBody>
      </p:sp>
      <p:pic>
        <p:nvPicPr>
          <p:cNvPr id="2097158" name="Picture 5" descr="Picture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250657" y="0"/>
            <a:ext cx="3817075" cy="2837664"/>
          </a:xfrm>
          <a:prstGeom prst="rect"/>
        </p:spPr>
      </p:pic>
      <p:pic>
        <p:nvPicPr>
          <p:cNvPr id="2097159" name="Picture 6" descr="Picture2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50657" y="2798435"/>
            <a:ext cx="3364706" cy="2345065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Title 1"/>
          <p:cNvSpPr>
            <a:spLocks noGrp="1"/>
          </p:cNvSpPr>
          <p:nvPr>
            <p:ph type="title"/>
          </p:nvPr>
        </p:nvSpPr>
        <p:spPr>
          <a:xfrm>
            <a:off x="275500" y="-1"/>
            <a:ext cx="7704000" cy="807235"/>
          </a:xfrm>
        </p:spPr>
        <p:txBody>
          <a:bodyPr/>
          <a:p>
            <a:r>
              <a:rPr dirty="0" lang="en-US" spc="150">
                <a:solidFill>
                  <a:srgbClr val="C00000"/>
                </a:solidFill>
              </a:rPr>
              <a:t>Ultrasonography:</a:t>
            </a:r>
            <a:endParaRPr dirty="0" lang="ar-JO">
              <a:solidFill>
                <a:srgbClr val="C00000"/>
              </a:solidFill>
            </a:endParaRPr>
          </a:p>
        </p:txBody>
      </p:sp>
      <p:sp>
        <p:nvSpPr>
          <p:cNvPr id="1048784" name="Rectangle 2"/>
          <p:cNvSpPr/>
          <p:nvPr/>
        </p:nvSpPr>
        <p:spPr>
          <a:xfrm>
            <a:off x="0" y="1035835"/>
            <a:ext cx="9144000" cy="2733498"/>
          </a:xfrm>
          <a:prstGeom prst="rect"/>
          <a:solidFill>
            <a:schemeClr val="bg1"/>
          </a:solidFill>
        </p:spPr>
        <p:txBody>
          <a:bodyPr wrap="square">
            <a:spAutoFit/>
          </a:bodyPr>
          <a:p>
            <a:pPr indent="-342900" marL="355600" marR="5080">
              <a:lnSpc>
                <a:spcPct val="100400"/>
              </a:lnSpc>
              <a:spcBef>
                <a:spcPts val="90"/>
              </a:spcBef>
              <a:buFont typeface="Wingdings" panose="05000000000000000000" pitchFamily="2" charset="2"/>
              <a:buChar char="q"/>
            </a:pPr>
            <a:r>
              <a:rPr b="1" dirty="0" sz="1800" lang="en-US" spc="-15">
                <a:solidFill>
                  <a:schemeClr val="accent1">
                    <a:lumMod val="50000"/>
                  </a:schemeClr>
                </a:solidFill>
                <a:latin typeface="Palatino Linotype"/>
                <a:cs typeface="Palatino Linotype"/>
              </a:rPr>
              <a:t>Is</a:t>
            </a:r>
            <a:r>
              <a:rPr b="1" dirty="0" sz="1800" lang="en-US" spc="30">
                <a:solidFill>
                  <a:schemeClr val="accent1">
                    <a:lumMod val="50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b="1" dirty="0" sz="1800" lang="en-US" spc="-20">
                <a:solidFill>
                  <a:schemeClr val="accent1">
                    <a:lumMod val="50000"/>
                  </a:schemeClr>
                </a:solidFill>
                <a:latin typeface="Palatino Linotype"/>
                <a:cs typeface="Palatino Linotype"/>
              </a:rPr>
              <a:t>helpful</a:t>
            </a:r>
            <a:r>
              <a:rPr b="1" dirty="0" sz="1800" lang="en-US" spc="125">
                <a:solidFill>
                  <a:schemeClr val="accent1">
                    <a:lumMod val="50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b="1" dirty="0" sz="1800" lang="en-US" spc="-30">
                <a:solidFill>
                  <a:schemeClr val="accent1">
                    <a:lumMod val="50000"/>
                  </a:schemeClr>
                </a:solidFill>
                <a:latin typeface="Palatino Linotype"/>
                <a:cs typeface="Palatino Linotype"/>
              </a:rPr>
              <a:t>for</a:t>
            </a:r>
            <a:r>
              <a:rPr b="1" dirty="0" sz="1800" lang="en-US" spc="30">
                <a:solidFill>
                  <a:schemeClr val="accent1">
                    <a:lumMod val="50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b="1" dirty="0" sz="1800" lang="en-US" spc="-5">
                <a:solidFill>
                  <a:schemeClr val="accent1">
                    <a:lumMod val="50000"/>
                  </a:schemeClr>
                </a:solidFill>
                <a:latin typeface="Palatino Linotype"/>
                <a:cs typeface="Palatino Linotype"/>
              </a:rPr>
              <a:t>detecting:</a:t>
            </a:r>
            <a:r>
              <a:rPr b="1" dirty="0" sz="1800" lang="en-US" spc="85">
                <a:solidFill>
                  <a:schemeClr val="accent1">
                    <a:lumMod val="50000"/>
                  </a:schemeClr>
                </a:solidFill>
                <a:latin typeface="Palatino Linotype"/>
                <a:cs typeface="Palatino Linotype"/>
              </a:rPr>
              <a:t> </a:t>
            </a:r>
          </a:p>
          <a:p>
            <a:pPr indent="-342900" marL="355600" marR="5080">
              <a:lnSpc>
                <a:spcPct val="100400"/>
              </a:lnSpc>
              <a:spcBef>
                <a:spcPts val="90"/>
              </a:spcBef>
              <a:buFont typeface="Wingdings" panose="05000000000000000000" pitchFamily="2" charset="2"/>
              <a:buChar char="q"/>
            </a:pPr>
            <a:endParaRPr b="1" dirty="0" sz="1600" lang="en-US" spc="85">
              <a:latin typeface="Palatino Linotype"/>
              <a:cs typeface="Palatino Linotype"/>
            </a:endParaRPr>
          </a:p>
          <a:p>
            <a:pPr indent="-285750" marL="298450" marR="5080">
              <a:lnSpc>
                <a:spcPct val="150000"/>
              </a:lnSpc>
              <a:spcBef>
                <a:spcPts val="90"/>
              </a:spcBef>
              <a:buFont typeface="Courier New" panose="02070309020205020404" pitchFamily="49" charset="0"/>
              <a:buChar char="o"/>
            </a:pPr>
            <a:r>
              <a:rPr b="1" dirty="0" sz="1600" lang="en-US" spc="-10">
                <a:latin typeface="Palatino Linotype"/>
                <a:cs typeface="Palatino Linotype"/>
              </a:rPr>
              <a:t>Non-palpable</a:t>
            </a:r>
            <a:r>
              <a:rPr b="1" dirty="0" sz="1600" lang="en-US" spc="50">
                <a:latin typeface="Palatino Linotype"/>
                <a:cs typeface="Palatino Linotype"/>
              </a:rPr>
              <a:t> </a:t>
            </a:r>
            <a:r>
              <a:rPr b="1" dirty="0" sz="1600" lang="en-US" spc="-5">
                <a:latin typeface="Palatino Linotype"/>
                <a:cs typeface="Palatino Linotype"/>
              </a:rPr>
              <a:t>thyroid</a:t>
            </a:r>
            <a:r>
              <a:rPr b="1" dirty="0" sz="1600" lang="en-US" spc="35">
                <a:latin typeface="Palatino Linotype"/>
                <a:cs typeface="Palatino Linotype"/>
              </a:rPr>
              <a:t> </a:t>
            </a:r>
            <a:r>
              <a:rPr b="1" dirty="0" sz="1600" lang="en-US" spc="-25">
                <a:latin typeface="Palatino Linotype"/>
                <a:cs typeface="Palatino Linotype"/>
              </a:rPr>
              <a:t>nodules.</a:t>
            </a:r>
            <a:endParaRPr b="1" dirty="0" sz="1600" lang="en-US" spc="-20">
              <a:latin typeface="Palatino Linotype"/>
              <a:cs typeface="Palatino Linotype"/>
            </a:endParaRPr>
          </a:p>
          <a:p>
            <a:pPr indent="-285750" marL="298450" marR="5080">
              <a:lnSpc>
                <a:spcPct val="150000"/>
              </a:lnSpc>
              <a:spcBef>
                <a:spcPts val="90"/>
              </a:spcBef>
              <a:buFont typeface="Courier New" panose="02070309020205020404" pitchFamily="49" charset="0"/>
              <a:buChar char="o"/>
            </a:pPr>
            <a:r>
              <a:rPr b="1" dirty="0" sz="1600" lang="en-US" spc="-10">
                <a:latin typeface="Palatino Linotype"/>
                <a:cs typeface="Palatino Linotype"/>
              </a:rPr>
              <a:t>Differentiating </a:t>
            </a:r>
            <a:r>
              <a:rPr b="1" dirty="0" sz="1600" lang="en-US" spc="-25">
                <a:latin typeface="Palatino Linotype"/>
                <a:cs typeface="Palatino Linotype"/>
              </a:rPr>
              <a:t>solid </a:t>
            </a:r>
            <a:r>
              <a:rPr b="1" dirty="0" sz="1600" lang="en-US" spc="-15">
                <a:latin typeface="Palatino Linotype"/>
                <a:cs typeface="Palatino Linotype"/>
              </a:rPr>
              <a:t>from </a:t>
            </a:r>
            <a:r>
              <a:rPr b="1" dirty="0" sz="1600" lang="en-US" spc="-20">
                <a:latin typeface="Palatino Linotype"/>
                <a:cs typeface="Palatino Linotype"/>
              </a:rPr>
              <a:t>cystic </a:t>
            </a:r>
            <a:r>
              <a:rPr b="1" dirty="0" sz="1600" lang="en-US" spc="-25">
                <a:latin typeface="Palatino Linotype"/>
                <a:cs typeface="Palatino Linotype"/>
              </a:rPr>
              <a:t>nodules.</a:t>
            </a:r>
          </a:p>
          <a:p>
            <a:pPr indent="-285750" marL="298450" marR="5080">
              <a:lnSpc>
                <a:spcPct val="150000"/>
              </a:lnSpc>
              <a:spcBef>
                <a:spcPts val="90"/>
              </a:spcBef>
              <a:buFont typeface="Courier New" panose="02070309020205020404" pitchFamily="49" charset="0"/>
              <a:buChar char="o"/>
            </a:pPr>
            <a:r>
              <a:rPr b="1" dirty="0" sz="1600" lang="en-US" spc="-15">
                <a:latin typeface="Palatino Linotype"/>
                <a:cs typeface="Palatino Linotype"/>
              </a:rPr>
              <a:t>Identifying</a:t>
            </a:r>
            <a:r>
              <a:rPr b="1" dirty="0" sz="1600" lang="en-US" spc="-10">
                <a:latin typeface="Palatino Linotype"/>
                <a:cs typeface="Palatino Linotype"/>
              </a:rPr>
              <a:t> </a:t>
            </a:r>
            <a:r>
              <a:rPr b="1" dirty="0" sz="1600" lang="en-US" spc="-5">
                <a:latin typeface="Palatino Linotype"/>
                <a:cs typeface="Palatino Linotype"/>
              </a:rPr>
              <a:t>adjacent </a:t>
            </a:r>
            <a:r>
              <a:rPr b="1" dirty="0" sz="1600" lang="en-US">
                <a:latin typeface="Palatino Linotype"/>
                <a:cs typeface="Palatino Linotype"/>
              </a:rPr>
              <a:t> </a:t>
            </a:r>
            <a:r>
              <a:rPr b="1" dirty="0" sz="1600" lang="en-US" spc="-5">
                <a:latin typeface="Palatino Linotype"/>
                <a:cs typeface="Palatino Linotype"/>
              </a:rPr>
              <a:t>lymphadenopathy</a:t>
            </a:r>
            <a:r>
              <a:rPr b="1" dirty="0" sz="1600" lang="en-US" spc="20">
                <a:latin typeface="Palatino Linotype"/>
                <a:cs typeface="Palatino Linotype"/>
              </a:rPr>
              <a:t> </a:t>
            </a:r>
            <a:r>
              <a:rPr b="1" dirty="0" sz="1600" lang="en-US" spc="10">
                <a:latin typeface="Palatino Linotype"/>
                <a:cs typeface="Palatino Linotype"/>
              </a:rPr>
              <a:t>and</a:t>
            </a:r>
            <a:r>
              <a:rPr b="1" dirty="0" sz="1600" lang="en-US" spc="40">
                <a:latin typeface="Palatino Linotype"/>
                <a:cs typeface="Palatino Linotype"/>
              </a:rPr>
              <a:t> </a:t>
            </a:r>
            <a:r>
              <a:rPr b="1" dirty="0" sz="1600" lang="en-US" spc="-10">
                <a:latin typeface="Palatino Linotype"/>
                <a:cs typeface="Palatino Linotype"/>
              </a:rPr>
              <a:t>differentiating</a:t>
            </a:r>
            <a:r>
              <a:rPr b="1" dirty="0" sz="1600" lang="en-US" spc="100">
                <a:latin typeface="Palatino Linotype"/>
                <a:cs typeface="Palatino Linotype"/>
              </a:rPr>
              <a:t> </a:t>
            </a:r>
            <a:r>
              <a:rPr b="1" dirty="0" sz="1600" lang="en-US" spc="-10">
                <a:latin typeface="Palatino Linotype"/>
                <a:cs typeface="Palatino Linotype"/>
              </a:rPr>
              <a:t>single</a:t>
            </a:r>
            <a:r>
              <a:rPr b="1" dirty="0" sz="1600" lang="en-US" spc="55">
                <a:latin typeface="Palatino Linotype"/>
                <a:cs typeface="Palatino Linotype"/>
              </a:rPr>
              <a:t> </a:t>
            </a:r>
            <a:r>
              <a:rPr b="1" dirty="0" sz="1600" lang="en-US" spc="-15">
                <a:latin typeface="Palatino Linotype"/>
                <a:cs typeface="Palatino Linotype"/>
              </a:rPr>
              <a:t>from</a:t>
            </a:r>
            <a:r>
              <a:rPr b="1" dirty="0" sz="1600" lang="en-US" spc="65">
                <a:latin typeface="Palatino Linotype"/>
                <a:cs typeface="Palatino Linotype"/>
              </a:rPr>
              <a:t> </a:t>
            </a:r>
            <a:r>
              <a:rPr b="1" dirty="0" sz="1600" lang="en-US" spc="-5">
                <a:latin typeface="Palatino Linotype"/>
                <a:cs typeface="Palatino Linotype"/>
              </a:rPr>
              <a:t>multiple</a:t>
            </a:r>
            <a:r>
              <a:rPr b="1" dirty="0" sz="1600" lang="en-US" spc="55">
                <a:latin typeface="Palatino Linotype"/>
                <a:cs typeface="Palatino Linotype"/>
              </a:rPr>
              <a:t> </a:t>
            </a:r>
            <a:r>
              <a:rPr b="1" dirty="0" sz="1600" lang="en-US" spc="-20">
                <a:latin typeface="Palatino Linotype"/>
                <a:cs typeface="Palatino Linotype"/>
              </a:rPr>
              <a:t>nodule.</a:t>
            </a:r>
          </a:p>
          <a:p>
            <a:pPr indent="-285750" marL="298450" marR="5080">
              <a:lnSpc>
                <a:spcPct val="150000"/>
              </a:lnSpc>
              <a:spcBef>
                <a:spcPts val="90"/>
              </a:spcBef>
              <a:buFont typeface="Courier New" panose="02070309020205020404" pitchFamily="49" charset="0"/>
              <a:buChar char="o"/>
            </a:pPr>
            <a:r>
              <a:rPr b="1" dirty="0" sz="1600" lang="en-US">
                <a:latin typeface="Palatino Linotype"/>
                <a:cs typeface="Palatino Linotype"/>
              </a:rPr>
              <a:t>Identify </a:t>
            </a:r>
            <a:r>
              <a:rPr b="1" dirty="0" sz="1600" lang="en-US" err="1">
                <a:latin typeface="Palatino Linotype"/>
                <a:cs typeface="Palatino Linotype"/>
              </a:rPr>
              <a:t>hemiagenesis</a:t>
            </a:r>
            <a:r>
              <a:rPr b="1" dirty="0" sz="1600" lang="en-US">
                <a:latin typeface="Palatino Linotype"/>
                <a:cs typeface="Palatino Linotype"/>
              </a:rPr>
              <a:t> and contralateral lobe hypertrophy misdiagnosed as thyroid nodule.</a:t>
            </a:r>
          </a:p>
          <a:p>
            <a:pPr indent="-285750" marL="298450" marR="5080">
              <a:lnSpc>
                <a:spcPct val="150000"/>
              </a:lnSpc>
              <a:spcBef>
                <a:spcPts val="90"/>
              </a:spcBef>
              <a:buFont typeface="Courier New" panose="02070309020205020404" pitchFamily="49" charset="0"/>
              <a:buChar char="o"/>
            </a:pPr>
            <a:r>
              <a:rPr b="1" dirty="0" sz="1600" lang="en-US">
                <a:latin typeface="Palatino Linotype"/>
                <a:cs typeface="Palatino Linotype"/>
              </a:rPr>
              <a:t>Detect cervical nodes that may contain early clinically occult metastatic disease.</a:t>
            </a:r>
          </a:p>
          <a:p>
            <a:pPr marL="12700" marR="5080">
              <a:lnSpc>
                <a:spcPct val="100400"/>
              </a:lnSpc>
              <a:spcBef>
                <a:spcPts val="90"/>
              </a:spcBef>
            </a:pPr>
            <a:endParaRPr b="1" dirty="0" sz="1600" lang="en-US">
              <a:latin typeface="Palatino Linotype"/>
              <a:cs typeface="Palatino Linotype"/>
            </a:endParaRPr>
          </a:p>
        </p:txBody>
      </p:sp>
      <p:sp>
        <p:nvSpPr>
          <p:cNvPr id="1048785" name="TextBox 9"/>
          <p:cNvSpPr txBox="1"/>
          <p:nvPr/>
        </p:nvSpPr>
        <p:spPr>
          <a:xfrm>
            <a:off x="275500" y="4182376"/>
            <a:ext cx="5529262" cy="369332"/>
          </a:xfrm>
          <a:prstGeom prst="rect"/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b="1" dirty="0" sz="1800" lang="en-US">
                <a:solidFill>
                  <a:schemeClr val="accent1">
                    <a:lumMod val="50000"/>
                  </a:schemeClr>
                </a:solidFill>
                <a:latin typeface="Palatino Linotype"/>
                <a:cs typeface="Palatino Linotype"/>
              </a:rPr>
              <a:t>Noninvasive and inexpensive.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3421856" cy="3417819"/>
          </a:xfrm>
          <a:prstGeom prst="rect"/>
        </p:spPr>
      </p:pic>
      <p:sp>
        <p:nvSpPr>
          <p:cNvPr id="1048786" name="Rectangle 4"/>
          <p:cNvSpPr/>
          <p:nvPr/>
        </p:nvSpPr>
        <p:spPr>
          <a:xfrm>
            <a:off x="1007270" y="307181"/>
            <a:ext cx="2021680" cy="257175"/>
          </a:xfrm>
          <a:prstGeom prst="rect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200" lang="en-US">
                <a:solidFill>
                  <a:srgbClr val="000000"/>
                </a:solidFill>
              </a:rPr>
              <a:t>Micro/macro-calcifications</a:t>
            </a:r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206893" y="864394"/>
            <a:ext cx="5937107" cy="4279106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صورة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264584"/>
            <a:ext cx="9144000" cy="4878916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object 6"/>
          <p:cNvSpPr txBox="1"/>
          <p:nvPr/>
        </p:nvSpPr>
        <p:spPr>
          <a:xfrm>
            <a:off x="1" y="707426"/>
            <a:ext cx="9144000" cy="4214012"/>
          </a:xfrm>
          <a:prstGeom prst="rect"/>
          <a:solidFill>
            <a:schemeClr val="bg1"/>
          </a:solidFill>
        </p:spPr>
        <p:txBody>
          <a:bodyPr bIns="0" lIns="0" rIns="0" rtlCol="0" tIns="15875" vert="horz" wrap="square">
            <a:spAutoFit/>
          </a:bodyPr>
          <a:p>
            <a:pPr indent="-285750" marL="298450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v"/>
            </a:pPr>
            <a:r>
              <a:rPr dirty="0" sz="1600" spc="2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 </a:t>
            </a:r>
            <a:r>
              <a:rPr dirty="0" sz="1600" spc="7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test</a:t>
            </a:r>
            <a:r>
              <a:rPr dirty="0" sz="1600" spc="3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5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of</a:t>
            </a:r>
            <a:r>
              <a:rPr dirty="0" sz="1600" spc="9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8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choice</a:t>
            </a:r>
            <a:r>
              <a:rPr dirty="0" sz="160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7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for</a:t>
            </a:r>
            <a:r>
              <a:rPr dirty="0" sz="1600" spc="3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initial</a:t>
            </a:r>
            <a:r>
              <a:rPr dirty="0" sz="1600" spc="-4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7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evaluation</a:t>
            </a:r>
            <a:r>
              <a:rPr dirty="0" sz="1600" spc="-7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5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of</a:t>
            </a:r>
            <a:r>
              <a:rPr dirty="0" sz="1600" spc="9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1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</a:t>
            </a:r>
            <a:r>
              <a:rPr dirty="0" sz="1600" spc="10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thyroid</a:t>
            </a:r>
            <a:r>
              <a:rPr dirty="0" sz="1600" spc="1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nodule</a:t>
            </a:r>
            <a:r>
              <a:rPr dirty="0" sz="1600" spc="-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1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–</a:t>
            </a:r>
            <a:r>
              <a:rPr dirty="0" sz="1600" spc="1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8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often</a:t>
            </a:r>
            <a:r>
              <a:rPr dirty="0" sz="1600" spc="-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combined</a:t>
            </a:r>
            <a:r>
              <a:rPr dirty="0" sz="1600" spc="1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6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with</a:t>
            </a:r>
            <a:r>
              <a:rPr dirty="0" sz="1600" lang="en-US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8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ultrasound</a:t>
            </a:r>
            <a:r>
              <a:rPr dirty="0" sz="1600" spc="-7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8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guidance</a:t>
            </a:r>
            <a:r>
              <a:rPr dirty="0" sz="1600" spc="-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7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for</a:t>
            </a:r>
            <a:r>
              <a:rPr dirty="0" sz="1600" spc="9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7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better</a:t>
            </a:r>
            <a:r>
              <a:rPr dirty="0" sz="1600" spc="2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diagnostic</a:t>
            </a:r>
            <a:r>
              <a:rPr dirty="0" sz="1600" spc="-8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7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utility</a:t>
            </a:r>
            <a:r>
              <a:rPr dirty="0" sz="1600" lang="en-US" spc="7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</a:t>
            </a:r>
            <a:endParaRPr dirty="0" sz="160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-285750" marL="28575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dirty="0" sz="160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-285750" marL="298450">
              <a:lnSpc>
                <a:spcPct val="100000"/>
              </a:lnSpc>
              <a:spcBef>
                <a:spcPts val="1735"/>
              </a:spcBef>
              <a:buFont typeface="Wingdings" panose="05000000000000000000" pitchFamily="2" charset="2"/>
              <a:buChar char="v"/>
            </a:pP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This</a:t>
            </a:r>
            <a:r>
              <a:rPr dirty="0" sz="1600" spc="5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3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is</a:t>
            </a:r>
            <a:r>
              <a:rPr dirty="0" sz="1600" spc="12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10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the</a:t>
            </a:r>
            <a:r>
              <a:rPr dirty="0" sz="1600" spc="-7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only</a:t>
            </a:r>
            <a:r>
              <a:rPr dirty="0" sz="1600" spc="6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7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test</a:t>
            </a:r>
            <a:r>
              <a:rPr dirty="0" sz="1600" spc="4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10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that</a:t>
            </a:r>
            <a:r>
              <a:rPr dirty="0" sz="1600" spc="-12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7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can</a:t>
            </a:r>
            <a:r>
              <a:rPr dirty="0" sz="1600" spc="8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5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reliably</a:t>
            </a:r>
            <a:r>
              <a:rPr dirty="0" sz="1600" spc="21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differentiate</a:t>
            </a:r>
            <a:r>
              <a:rPr dirty="0" sz="1600" spc="-14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7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between</a:t>
            </a: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6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benign</a:t>
            </a: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10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and</a:t>
            </a:r>
            <a:r>
              <a:rPr dirty="0" sz="1600" spc="-6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9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malignant</a:t>
            </a:r>
            <a:r>
              <a:rPr dirty="0" sz="1600" spc="-4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nodule</a:t>
            </a:r>
            <a:r>
              <a:rPr dirty="0" sz="1600" lang="en-US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10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and</a:t>
            </a:r>
            <a:r>
              <a:rPr dirty="0" sz="1600" spc="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10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has</a:t>
            </a:r>
            <a:r>
              <a:rPr dirty="0" sz="1600" spc="-3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1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</a:t>
            </a:r>
            <a:r>
              <a:rPr dirty="0" sz="1600" spc="10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7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sensitivity</a:t>
            </a:r>
            <a:r>
              <a:rPr dirty="0" sz="1600" spc="-2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5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of</a:t>
            </a:r>
            <a:r>
              <a:rPr dirty="0" sz="1600" spc="8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9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95%</a:t>
            </a:r>
            <a:r>
              <a:rPr dirty="0" sz="1600" spc="3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10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and</a:t>
            </a:r>
            <a:r>
              <a:rPr dirty="0" sz="1600" spc="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1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</a:t>
            </a:r>
            <a:r>
              <a:rPr dirty="0" sz="1600" spc="9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6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specificity</a:t>
            </a:r>
            <a:r>
              <a:rPr dirty="0" sz="1600" spc="12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5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of</a:t>
            </a:r>
            <a:r>
              <a:rPr dirty="0" sz="1600" spc="13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9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95%</a:t>
            </a:r>
            <a:r>
              <a:rPr dirty="0" sz="1600" lang="en-US" spc="9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</a:t>
            </a:r>
            <a:endParaRPr dirty="0" sz="160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-285750" marL="28575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dirty="0" sz="160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indent="-285750" marL="298450" marR="125730">
              <a:lnSpc>
                <a:spcPct val="103400"/>
              </a:lnSpc>
              <a:spcBef>
                <a:spcPts val="1650"/>
              </a:spcBef>
              <a:buFont typeface="Wingdings" panose="05000000000000000000" pitchFamily="2" charset="2"/>
              <a:buChar char="v"/>
            </a:pPr>
            <a:r>
              <a:rPr dirty="0" sz="1600" spc="5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Reliability </a:t>
            </a:r>
            <a:r>
              <a:rPr dirty="0" sz="1600" spc="6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depend </a:t>
            </a:r>
            <a:r>
              <a:rPr dirty="0" sz="1600" spc="9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on: </a:t>
            </a:r>
            <a:r>
              <a:rPr dirty="0" sz="1600" spc="5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Operator, </a:t>
            </a:r>
            <a:r>
              <a:rPr dirty="0" sz="1600" spc="7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Cytopathologist, </a:t>
            </a:r>
            <a:r>
              <a:rPr dirty="0" sz="1600" spc="10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and the </a:t>
            </a:r>
            <a:r>
              <a:rPr dirty="0" sz="1600" spc="6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specimen </a:t>
            </a:r>
            <a:r>
              <a:rPr dirty="0" sz="1600" spc="8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should </a:t>
            </a:r>
            <a:r>
              <a:rPr dirty="0" sz="1600" spc="1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be </a:t>
            </a:r>
            <a:r>
              <a:rPr dirty="0" sz="1600" spc="9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enough</a:t>
            </a:r>
            <a:r>
              <a:rPr dirty="0" sz="1600" spc="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 </a:t>
            </a:r>
            <a:endParaRPr dirty="0" sz="1600" lang="en-US" spc="5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indent="-285750" marL="298450" marR="125730">
              <a:lnSpc>
                <a:spcPct val="103400"/>
              </a:lnSpc>
              <a:spcBef>
                <a:spcPts val="1650"/>
              </a:spcBef>
              <a:buFont typeface="Wingdings" panose="05000000000000000000" pitchFamily="2" charset="2"/>
              <a:buChar char="v"/>
            </a:pPr>
            <a:r>
              <a:rPr dirty="0" sz="1600" spc="-52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lang="en-US" spc="9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H</a:t>
            </a:r>
            <a:r>
              <a:rPr dirty="0" sz="1600" spc="9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ave</a:t>
            </a:r>
            <a:r>
              <a:rPr dirty="0" sz="1600" lang="en-US" spc="9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7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5% </a:t>
            </a:r>
            <a:r>
              <a:rPr dirty="0" sz="1600" spc="7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false </a:t>
            </a: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negative </a:t>
            </a:r>
            <a:r>
              <a:rPr dirty="0" sz="1600" spc="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, </a:t>
            </a:r>
            <a:r>
              <a:rPr dirty="0" sz="1600" spc="10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and </a:t>
            </a:r>
            <a:r>
              <a:rPr dirty="0" sz="1600" spc="8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should </a:t>
            </a:r>
            <a:r>
              <a:rPr dirty="0" sz="1600" spc="7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follow up </a:t>
            </a:r>
            <a:r>
              <a:rPr dirty="0" sz="1600" spc="6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with </a:t>
            </a:r>
            <a:r>
              <a:rPr dirty="0" sz="1600" spc="4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periodic </a:t>
            </a:r>
            <a:r>
              <a:rPr dirty="0" sz="1600" spc="1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FNA </a:t>
            </a:r>
            <a:r>
              <a:rPr dirty="0" sz="1600" spc="2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if </a:t>
            </a:r>
            <a:r>
              <a:rPr dirty="0" sz="1600" spc="8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thyroid nodularity</a:t>
            </a:r>
            <a:r>
              <a:rPr dirty="0" sz="1600" spc="8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5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persists</a:t>
            </a:r>
            <a:endParaRPr dirty="0" sz="160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12700" marR="4125595">
              <a:lnSpc>
                <a:spcPct val="282300"/>
              </a:lnSpc>
            </a:pPr>
            <a:r>
              <a:rPr dirty="0" sz="1600" spc="1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FNA </a:t>
            </a:r>
            <a:r>
              <a:rPr dirty="0" sz="1600" spc="55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IS </a:t>
            </a:r>
            <a:r>
              <a:rPr dirty="0" sz="1600" spc="5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RELIABLE</a:t>
            </a:r>
            <a:r>
              <a:rPr dirty="0" sz="1600" spc="55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spc="7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for </a:t>
            </a:r>
            <a:r>
              <a:rPr dirty="0" sz="1600" spc="55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all </a:t>
            </a:r>
            <a:r>
              <a:rPr dirty="0" sz="1600" spc="95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cancer </a:t>
            </a:r>
            <a:r>
              <a:rPr dirty="0" sz="1600" spc="55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except </a:t>
            </a:r>
            <a:r>
              <a:rPr dirty="0" sz="1600" lang="ar-JO" spc="55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:</a:t>
            </a:r>
            <a:r>
              <a:rPr dirty="0" sz="1600" lang="en-US" spc="55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dirty="0" sz="1600" lang="en-US" spc="75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follicular </a:t>
            </a:r>
            <a:r>
              <a:rPr b="1" dirty="0" sz="1600" spc="7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Complications</a:t>
            </a:r>
            <a:r>
              <a:rPr b="1" dirty="0" sz="1600" spc="-3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b="1" dirty="0" sz="1600" spc="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:</a:t>
            </a:r>
            <a:r>
              <a:rPr b="1" dirty="0" sz="1600" spc="12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b="1" dirty="0" sz="1600" spc="7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Local</a:t>
            </a:r>
            <a:r>
              <a:rPr b="1" dirty="0" sz="1600" spc="10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b="1" dirty="0" sz="1600" spc="7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discomfort,</a:t>
            </a:r>
            <a:r>
              <a:rPr b="1" dirty="0" sz="1600" spc="-2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b="1" dirty="0" sz="1600" spc="85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Hematomas,</a:t>
            </a:r>
            <a:r>
              <a:rPr b="1" dirty="0" sz="1600" spc="-10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b="1" dirty="0" sz="1600" lang="en-US" spc="-10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infection</a:t>
            </a:r>
            <a:endParaRPr dirty="0" sz="160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1048788" name="عنوان 5"/>
          <p:cNvSpPr>
            <a:spLocks noGrp="1"/>
          </p:cNvSpPr>
          <p:nvPr>
            <p:ph type="title"/>
          </p:nvPr>
        </p:nvSpPr>
        <p:spPr>
          <a:xfrm>
            <a:off x="272845" y="0"/>
            <a:ext cx="7505571" cy="634182"/>
          </a:xfrm>
        </p:spPr>
        <p:txBody>
          <a:bodyPr/>
          <a:p>
            <a:r>
              <a:rPr dirty="0" lang="en-GB"/>
              <a:t>Fine needle aspiration biopsy </a:t>
            </a:r>
            <a:endParaRPr dirty="0" lang="ar-JO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itle 1"/>
          <p:cNvSpPr>
            <a:spLocks noGrp="1"/>
          </p:cNvSpPr>
          <p:nvPr>
            <p:ph type="title"/>
          </p:nvPr>
        </p:nvSpPr>
        <p:spPr>
          <a:xfrm>
            <a:off x="221456" y="364331"/>
            <a:ext cx="4636294" cy="2757488"/>
          </a:xfrm>
        </p:spPr>
        <p:txBody>
          <a:bodyPr/>
          <a:p>
            <a:pPr algn="l"/>
            <a:r>
              <a:rPr dirty="0" sz="3200" lang="en-US"/>
              <a:t>Radiography </a:t>
            </a:r>
            <a:br>
              <a:rPr dirty="0" sz="3200" lang="en-US"/>
            </a:br>
            <a:br>
              <a:rPr dirty="0" sz="3200" lang="en-US"/>
            </a:br>
            <a:r>
              <a:rPr dirty="0" sz="1800" lang="en-US">
                <a:solidFill>
                  <a:srgbClr val="000000"/>
                </a:solidFill>
              </a:rPr>
              <a:t>not routinely done, may show:</a:t>
            </a:r>
            <a:br>
              <a:rPr dirty="0" sz="1800" lang="en-US">
                <a:solidFill>
                  <a:srgbClr val="000000"/>
                </a:solidFill>
              </a:rPr>
            </a:br>
            <a:r>
              <a:rPr dirty="0" sz="1800" lang="en-US">
                <a:solidFill>
                  <a:srgbClr val="000000"/>
                </a:solidFill>
              </a:rPr>
              <a:t>- tracheal deviation or compression.</a:t>
            </a:r>
            <a:br>
              <a:rPr dirty="0" sz="1800" lang="en-US">
                <a:solidFill>
                  <a:srgbClr val="000000"/>
                </a:solidFill>
              </a:rPr>
            </a:br>
            <a:r>
              <a:rPr dirty="0" sz="1800" lang="en-US">
                <a:solidFill>
                  <a:srgbClr val="000000"/>
                </a:solidFill>
              </a:rPr>
              <a:t>- pulmonary metastasis </a:t>
            </a:r>
            <a:br>
              <a:rPr dirty="0" sz="1800" lang="en-US">
                <a:solidFill>
                  <a:srgbClr val="000000"/>
                </a:solidFill>
              </a:rPr>
            </a:br>
            <a:r>
              <a:rPr dirty="0" sz="1800" lang="en-US">
                <a:solidFill>
                  <a:srgbClr val="000000"/>
                </a:solidFill>
              </a:rPr>
              <a:t>- calcifications</a:t>
            </a:r>
            <a:endParaRPr dirty="0" sz="3200" lang="en-US"/>
          </a:p>
        </p:txBody>
      </p:sp>
      <p:pic>
        <p:nvPicPr>
          <p:cNvPr id="209716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607719" y="0"/>
            <a:ext cx="4314825" cy="5143500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عنوان 1"/>
          <p:cNvSpPr>
            <a:spLocks noGrp="1"/>
          </p:cNvSpPr>
          <p:nvPr>
            <p:ph type="title"/>
          </p:nvPr>
        </p:nvSpPr>
        <p:spPr>
          <a:xfrm>
            <a:off x="529815" y="167976"/>
            <a:ext cx="7704000" cy="991143"/>
          </a:xfrm>
        </p:spPr>
        <p:txBody>
          <a:bodyPr/>
          <a:p>
            <a:r>
              <a:rPr dirty="0" lang="en-GB"/>
              <a:t>Thyroid scintigraphy </a:t>
            </a:r>
            <a:endParaRPr dirty="0" lang="ar-JO"/>
          </a:p>
        </p:txBody>
      </p:sp>
      <p:pic>
        <p:nvPicPr>
          <p:cNvPr id="2097164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4295" y="1159119"/>
            <a:ext cx="8359706" cy="3984381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400" y="164307"/>
            <a:ext cx="3076945" cy="4464844"/>
          </a:xfrm>
          <a:prstGeom prst="rect"/>
        </p:spPr>
      </p:pic>
      <p:pic>
        <p:nvPicPr>
          <p:cNvPr id="209716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297228" y="164306"/>
            <a:ext cx="2922088" cy="4464845"/>
          </a:xfrm>
          <a:prstGeom prst="rect"/>
        </p:spPr>
      </p:pic>
      <p:pic>
        <p:nvPicPr>
          <p:cNvPr id="209716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411199" y="164306"/>
            <a:ext cx="2704401" cy="3707921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b="7893"/>
          <a:stretch>
            <a:fillRect/>
          </a:stretch>
        </p:blipFill>
        <p:spPr>
          <a:xfrm>
            <a:off x="1107258" y="0"/>
            <a:ext cx="6929484" cy="5143500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355258" y="10669"/>
            <a:ext cx="5217242" cy="5132832"/>
          </a:xfrm>
          <a:prstGeom prst="rect"/>
        </p:spPr>
      </p:pic>
      <p:sp>
        <p:nvSpPr>
          <p:cNvPr id="1048794" name="مربع نص 6"/>
          <p:cNvSpPr txBox="1"/>
          <p:nvPr/>
        </p:nvSpPr>
        <p:spPr>
          <a:xfrm>
            <a:off x="228601" y="560439"/>
            <a:ext cx="2881338" cy="2246769"/>
          </a:xfrm>
          <a:prstGeom prst="rect"/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p>
            <a:r>
              <a:rPr b="0" dirty="0" sz="2000" i="0" lang="en-GB" strike="noStrike" u="none">
                <a:effectLst/>
                <a:latin typeface="+mn-lt"/>
              </a:rPr>
              <a:t>(TIRADS) is a 5 point classification to determine the risk of cancer in thyroid nodules based on ultrasound characteristics.</a:t>
            </a:r>
            <a:endParaRPr dirty="0" sz="2000" lang="ar-JO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Google Shape;400;p29"/>
          <p:cNvSpPr txBox="1">
            <a:spLocks noGrp="1"/>
          </p:cNvSpPr>
          <p:nvPr>
            <p:ph type="title"/>
          </p:nvPr>
        </p:nvSpPr>
        <p:spPr>
          <a:xfrm>
            <a:off x="519975" y="340935"/>
            <a:ext cx="77040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/>
              <a:t>INTRODUCTION</a:t>
            </a:r>
            <a:endParaRPr dirty="0"/>
          </a:p>
        </p:txBody>
      </p:sp>
      <p:sp>
        <p:nvSpPr>
          <p:cNvPr id="1048646" name="TextBox 1"/>
          <p:cNvSpPr txBox="1"/>
          <p:nvPr/>
        </p:nvSpPr>
        <p:spPr>
          <a:xfrm>
            <a:off x="-1" y="1113659"/>
            <a:ext cx="7786689" cy="35458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/>
              <a:t>• Discrete lesion within thyroid gland that is radiologically distinct from surrounding parenchyma, Noted by patient, or as an incidental finding.</a:t>
            </a:r>
          </a:p>
          <a:p>
            <a:endParaRPr dirty="0" lang="en-US"/>
          </a:p>
          <a:p>
            <a:r>
              <a:rPr dirty="0" lang="en-US"/>
              <a:t>• </a:t>
            </a:r>
            <a:r>
              <a:rPr b="1" dirty="0" lang="en-US"/>
              <a:t>May be:</a:t>
            </a:r>
          </a:p>
          <a:p>
            <a:endParaRPr dirty="0" lang="en-US"/>
          </a:p>
          <a:p>
            <a:r>
              <a:rPr dirty="0" lang="en-US"/>
              <a:t>➤Palpable or impalpable</a:t>
            </a:r>
            <a:r>
              <a:rPr dirty="0" lang="en-US"/>
              <a:t>.</a:t>
            </a:r>
            <a:endParaRPr altLang="en-US" lang="zh-CN"/>
          </a:p>
          <a:p>
            <a:endParaRPr dirty="0" lang="en-US"/>
          </a:p>
          <a:p>
            <a:r>
              <a:rPr dirty="0" lang="en-US"/>
              <a:t>➤Functioning or nonfunctioning</a:t>
            </a:r>
            <a:r>
              <a:rPr dirty="0" lang="en-US"/>
              <a:t> </a:t>
            </a:r>
            <a:r>
              <a:rPr dirty="0" lang="en-US"/>
              <a:t>(</a:t>
            </a:r>
            <a:r>
              <a:rPr dirty="0" lang="en-US"/>
              <a:t>c</a:t>
            </a:r>
            <a:r>
              <a:rPr dirty="0" lang="en-US"/>
              <a:t>o</a:t>
            </a:r>
            <a:r>
              <a:rPr dirty="0" lang="en-US"/>
              <a:t>l</a:t>
            </a:r>
            <a:r>
              <a:rPr dirty="0" lang="en-US"/>
              <a:t>d</a:t>
            </a:r>
            <a:r>
              <a:rPr dirty="0" lang="en-US"/>
              <a:t>,</a:t>
            </a:r>
            <a:r>
              <a:rPr dirty="0" lang="en-US"/>
              <a:t> </a:t>
            </a:r>
            <a:r>
              <a:rPr dirty="0" lang="en-US"/>
              <a:t>w</a:t>
            </a:r>
            <a:r>
              <a:rPr dirty="0" lang="en-US"/>
              <a:t>a</a:t>
            </a:r>
            <a:r>
              <a:rPr dirty="0" lang="en-US"/>
              <a:t>rm</a:t>
            </a:r>
            <a:r>
              <a:rPr dirty="0" lang="en-US"/>
              <a:t>,</a:t>
            </a:r>
            <a:r>
              <a:rPr dirty="0" lang="en-US"/>
              <a:t> </a:t>
            </a:r>
            <a:r>
              <a:rPr dirty="0" lang="en-US"/>
              <a:t>h</a:t>
            </a:r>
            <a:r>
              <a:rPr dirty="0" lang="en-US"/>
              <a:t>o</a:t>
            </a:r>
            <a:r>
              <a:rPr dirty="0" lang="en-US"/>
              <a:t>t</a:t>
            </a:r>
            <a:r>
              <a:rPr dirty="0" lang="en-US"/>
              <a:t>)</a:t>
            </a:r>
            <a:r>
              <a:rPr dirty="0" lang="en-US"/>
              <a:t>.</a:t>
            </a:r>
            <a:endParaRPr altLang="en-US" lang="zh-CN"/>
          </a:p>
          <a:p>
            <a:endParaRPr dirty="0" lang="en-US"/>
          </a:p>
          <a:p>
            <a:endParaRPr dirty="0" lang="en-US"/>
          </a:p>
          <a:p>
            <a:r>
              <a:rPr b="1" dirty="0" lang="en-US"/>
              <a:t>Prevalence increases with:</a:t>
            </a:r>
          </a:p>
          <a:p>
            <a:endParaRPr dirty="0" lang="en-US"/>
          </a:p>
          <a:p>
            <a:r>
              <a:rPr dirty="0" lang="en-US"/>
              <a:t>➤Age</a:t>
            </a:r>
          </a:p>
          <a:p>
            <a:endParaRPr dirty="0" lang="en-US"/>
          </a:p>
          <a:p>
            <a:r>
              <a:rPr dirty="0" lang="en-US"/>
              <a:t>➤ Exposure to ionizing radiation (Nodule in radiated patient: 35-40% cancer)</a:t>
            </a:r>
          </a:p>
          <a:p>
            <a:endParaRPr dirty="0" lang="en-US"/>
          </a:p>
          <a:p>
            <a:r>
              <a:rPr dirty="0" lang="en-US"/>
              <a:t>➤ Pregnancy</a:t>
            </a:r>
          </a:p>
        </p:txBody>
      </p:sp>
      <p:sp>
        <p:nvSpPr>
          <p:cNvPr id="1048647" name="TextBox 3"/>
          <p:cNvSpPr txBox="1"/>
          <p:nvPr/>
        </p:nvSpPr>
        <p:spPr>
          <a:xfrm>
            <a:off x="5343526" y="2000132"/>
            <a:ext cx="3330772" cy="1513840"/>
          </a:xfrm>
          <a:prstGeom prst="rect"/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p>
            <a:r>
              <a:rPr dirty="0" lang="en-US">
                <a:highlight>
                  <a:srgbClr val="00FFFF"/>
                </a:highlight>
              </a:rPr>
              <a:t>EPIDEMIOLOGY:</a:t>
            </a:r>
          </a:p>
          <a:p>
            <a:endParaRPr dirty="0" lang="en-US"/>
          </a:p>
          <a:p>
            <a:r>
              <a:rPr dirty="0" lang="en-US"/>
              <a:t>➤ Ages → 35-59</a:t>
            </a:r>
          </a:p>
          <a:p>
            <a:endParaRPr dirty="0" lang="en-US"/>
          </a:p>
          <a:p>
            <a:r>
              <a:rPr dirty="0" lang="en-US"/>
              <a:t>➤Women 6.4%</a:t>
            </a:r>
          </a:p>
          <a:p>
            <a:endParaRPr dirty="0" lang="en-US"/>
          </a:p>
          <a:p>
            <a:r>
              <a:rPr dirty="0" lang="en-US"/>
              <a:t>➤ Men → 1.5%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عنوان 1"/>
          <p:cNvSpPr>
            <a:spLocks noGrp="1"/>
          </p:cNvSpPr>
          <p:nvPr>
            <p:ph type="title"/>
          </p:nvPr>
        </p:nvSpPr>
        <p:spPr>
          <a:xfrm>
            <a:off x="383458" y="169606"/>
            <a:ext cx="8040542" cy="848119"/>
          </a:xfrm>
        </p:spPr>
        <p:txBody>
          <a:bodyPr/>
          <a:p>
            <a:r>
              <a:rPr b="0" dirty="0" sz="1800" i="0" lang="en-GB" strike="noStrike" u="none">
                <a:solidFill>
                  <a:srgbClr val="474747"/>
                </a:solidFill>
                <a:effectLst/>
                <a:latin typeface="+mn-lt"/>
              </a:rPr>
              <a:t>The Bethesda System is </a:t>
            </a:r>
            <a:r>
              <a:rPr b="0" dirty="0" sz="1800" i="0" lang="en-GB" strike="noStrike" u="none">
                <a:solidFill>
                  <a:srgbClr val="040C28"/>
                </a:solidFill>
                <a:effectLst/>
                <a:latin typeface="+mn-lt"/>
              </a:rPr>
              <a:t>a “Risk of Malignancy” scale (probability of cancer) based on the analysis of cells collected during the FNA procedure</a:t>
            </a:r>
            <a:endParaRPr dirty="0" sz="3600" lang="en-GB">
              <a:solidFill>
                <a:srgbClr val="111111"/>
              </a:solidFill>
              <a:effectLst/>
              <a:latin typeface="+mn-lt"/>
            </a:endParaRPr>
          </a:p>
        </p:txBody>
      </p:sp>
      <p:pic>
        <p:nvPicPr>
          <p:cNvPr id="2097170" name="صورة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18065" y="1305232"/>
            <a:ext cx="6252685" cy="3559662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16779" y="0"/>
            <a:ext cx="6710441" cy="5143500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bg1"/>
          </a:solidFill>
        </p:spPr>
        <p:txBody>
          <a:bodyPr/>
          <a:p>
            <a:pPr algn="ctr"/>
            <a:r>
              <a:rPr dirty="0" sz="2400" lang="en-US"/>
              <a:t>APPROACH TO MANAGEMENT OF A THYROID NODULE:</a:t>
            </a:r>
          </a:p>
        </p:txBody>
      </p:sp>
      <p:pic>
        <p:nvPicPr>
          <p:cNvPr id="209717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4773" t="19167" r="3025" b="7916"/>
          <a:stretch>
            <a:fillRect/>
          </a:stretch>
        </p:blipFill>
        <p:spPr>
          <a:xfrm>
            <a:off x="1557337" y="607219"/>
            <a:ext cx="6029326" cy="4329111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8750"/>
          <a:stretch>
            <a:fillRect/>
          </a:stretch>
        </p:blipFill>
        <p:spPr>
          <a:xfrm>
            <a:off x="1093843" y="450056"/>
            <a:ext cx="6956314" cy="4693444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1"/>
          <p:cNvSpPr>
            <a:spLocks noGrp="1"/>
          </p:cNvSpPr>
          <p:nvPr>
            <p:ph type="title"/>
          </p:nvPr>
        </p:nvSpPr>
        <p:spPr>
          <a:xfrm>
            <a:off x="77062" y="215237"/>
            <a:ext cx="7704000" cy="677732"/>
          </a:xfrm>
        </p:spPr>
        <p:txBody>
          <a:bodyPr/>
          <a:p>
            <a:r>
              <a:rPr b="1" dirty="0" i="0" lang="en-US">
                <a:solidFill>
                  <a:srgbClr val="000000"/>
                </a:solidFill>
                <a:effectLst/>
                <a:latin typeface="+mj-lt"/>
              </a:rPr>
              <a:t>Preoperative preparation</a:t>
            </a:r>
            <a:endParaRPr dirty="0"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48818" name="Subtitle 3"/>
          <p:cNvSpPr>
            <a:spLocks noGrp="1"/>
          </p:cNvSpPr>
          <p:nvPr>
            <p:ph type="subTitle" idx="2"/>
          </p:nvPr>
        </p:nvSpPr>
        <p:spPr>
          <a:xfrm>
            <a:off x="77062" y="1014413"/>
            <a:ext cx="8945494" cy="3393281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p>
            <a:r>
              <a:rPr b="1" dirty="0" sz="1600" i="0" lang="en-US">
                <a:solidFill>
                  <a:srgbClr val="000000"/>
                </a:solidFill>
                <a:effectLst/>
                <a:latin typeface="+mn-lt"/>
              </a:rPr>
              <a:t>Patients scheduled for</a:t>
            </a:r>
            <a:r>
              <a:rPr b="1" dirty="0" sz="1600" i="0" lang="en-US">
                <a:solidFill>
                  <a:srgbClr val="000000"/>
                </a:solidFill>
                <a:effectLst/>
                <a:highlight>
                  <a:srgbClr val="00FFFF"/>
                </a:highlight>
                <a:latin typeface="+mn-lt"/>
              </a:rPr>
              <a:t> </a:t>
            </a:r>
            <a:r>
              <a:rPr b="1" dirty="0" sz="1600" i="0" lang="en-US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+mn-lt"/>
              </a:rPr>
              <a:t>nodulectomy</a:t>
            </a:r>
            <a:r>
              <a:rPr b="1" dirty="0" sz="1600" i="0" lang="en-US">
                <a:solidFill>
                  <a:srgbClr val="000000"/>
                </a:solidFill>
                <a:effectLst/>
                <a:highlight>
                  <a:srgbClr val="00FFFF"/>
                </a:highlight>
                <a:latin typeface="+mn-lt"/>
              </a:rPr>
              <a:t> </a:t>
            </a:r>
            <a:r>
              <a:rPr b="1" dirty="0" sz="1600" i="0" lang="en-US">
                <a:solidFill>
                  <a:srgbClr val="000000"/>
                </a:solidFill>
                <a:effectLst/>
                <a:latin typeface="+mn-lt"/>
              </a:rPr>
              <a:t>underwent thyroid function tests and a neck U/S .Further investigations included ATPO, thyroglobulin, complete blood count and viral screening.</a:t>
            </a:r>
          </a:p>
          <a:p>
            <a:endParaRPr b="1" dirty="0" sz="1600" lang="en-US">
              <a:solidFill>
                <a:srgbClr val="000000"/>
              </a:solidFill>
              <a:latin typeface="+mn-lt"/>
            </a:endParaRPr>
          </a:p>
          <a:p>
            <a:r>
              <a:rPr b="1" dirty="0" sz="1600" i="0" lang="en-US">
                <a:solidFill>
                  <a:srgbClr val="000000"/>
                </a:solidFill>
                <a:effectLst/>
                <a:latin typeface="+mn-lt"/>
              </a:rPr>
              <a:t>The decision on </a:t>
            </a:r>
            <a:r>
              <a:rPr b="1" dirty="0" sz="1600" i="0" lang="en-US" err="1">
                <a:solidFill>
                  <a:srgbClr val="000000"/>
                </a:solidFill>
                <a:effectLst/>
                <a:latin typeface="+mn-lt"/>
              </a:rPr>
              <a:t>nodulectomy</a:t>
            </a:r>
            <a:r>
              <a:rPr b="1" dirty="0" sz="1600" i="0" lang="en-US">
                <a:solidFill>
                  <a:srgbClr val="000000"/>
                </a:solidFill>
                <a:effectLst/>
                <a:latin typeface="+mn-lt"/>
              </a:rPr>
              <a:t> was based on a careful assessment of patients' thyroid status, risk factors, nodule characteristics, age, preoperative levels of calcitonin and thyroglobulin, and the chance to preserve thyroid function and achieve complete nodule removal.</a:t>
            </a:r>
          </a:p>
          <a:p>
            <a:endParaRPr b="1" dirty="0" sz="1600" lang="en-US">
              <a:solidFill>
                <a:srgbClr val="000000"/>
              </a:solidFill>
              <a:latin typeface="+mn-lt"/>
            </a:endParaRPr>
          </a:p>
          <a:p>
            <a:endParaRPr b="1" dirty="0" sz="1100" lang="en-US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Title 1"/>
          <p:cNvSpPr>
            <a:spLocks noGrp="1"/>
          </p:cNvSpPr>
          <p:nvPr>
            <p:ph type="title"/>
          </p:nvPr>
        </p:nvSpPr>
        <p:spPr>
          <a:xfrm>
            <a:off x="121444" y="285750"/>
            <a:ext cx="7704000" cy="678656"/>
          </a:xfrm>
        </p:spPr>
        <p:txBody>
          <a:bodyPr/>
          <a:p>
            <a:r>
              <a:rPr baseline="0" b="1" cap="none" dirty="0" sz="3000" i="0" kern="0" kumimoji="0" lang="en-US" noProof="0" normalizeH="0" spc="0" strike="noStrike" u="none">
                <a:ln>
                  <a:noFill/>
                </a:ln>
                <a:solidFill>
                  <a:srgbClr val="193253"/>
                </a:solidFill>
                <a:effectLst/>
                <a:uLnTx/>
                <a:uFillTx/>
                <a:latin typeface="Raleway"/>
                <a:sym typeface="Raleway"/>
              </a:rPr>
              <a:t>Surgical intervention</a:t>
            </a:r>
            <a:endParaRPr dirty="0" lang="en-US"/>
          </a:p>
        </p:txBody>
      </p:sp>
      <p:sp>
        <p:nvSpPr>
          <p:cNvPr id="1048820" name="Subtitle 3"/>
          <p:cNvSpPr>
            <a:spLocks noGrp="1"/>
          </p:cNvSpPr>
          <p:nvPr>
            <p:ph type="subTitle" idx="2"/>
          </p:nvPr>
        </p:nvSpPr>
        <p:spPr>
          <a:xfrm>
            <a:off x="121444" y="1243012"/>
            <a:ext cx="8893969" cy="3686176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p>
            <a:pPr algn="l"/>
            <a:r>
              <a:rPr b="1" dirty="0" sz="1600" i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Bilateral subtotal thyroidectomy </a:t>
            </a:r>
            <a:r>
              <a:rPr b="0" dirty="0" sz="1600" i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 standard therapy for patients with nontoxic multinodular goiter. </a:t>
            </a:r>
          </a:p>
          <a:p>
            <a:pPr algn="l"/>
            <a:r>
              <a:rPr b="0" dirty="0" sz="1600" i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If only one lobe is enlarged, unilateral lobectomy and isthmectomy may suffice. </a:t>
            </a:r>
          </a:p>
          <a:p>
            <a:pPr algn="l"/>
            <a:r>
              <a:rPr b="0" dirty="0" sz="1600" i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surgical mortality rate associated with bilateral thyroid operations in patients with non-toxic multinodular goiter is less than 1%</a:t>
            </a:r>
          </a:p>
          <a:p>
            <a:pPr algn="l"/>
            <a:endParaRPr b="0" dirty="0" sz="1600" i="0" lang="en-US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b="1" dirty="0" sz="1600" i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Causes of surgical morbidity are: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b="0" dirty="0" sz="1600" i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Postoperative tracheal obstruction due to hemorrhage or tracheomalacia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b="0" dirty="0" sz="1600" i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Injury to recurrent laryngeal nerve (1–2% of cases when surgeon is experienced)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b="0" dirty="0" sz="1600" i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Hypoparathyroidism (0.5–5% of cases)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b="0" dirty="0" sz="1600" i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Voice changes due to superior-laryngeal-nerve damage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b="0" dirty="0" sz="1600" i="0" lang="en-US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Hypothyroidism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Title 1"/>
          <p:cNvSpPr>
            <a:spLocks noGrp="1"/>
          </p:cNvSpPr>
          <p:nvPr>
            <p:ph type="title"/>
          </p:nvPr>
        </p:nvSpPr>
        <p:spPr>
          <a:xfrm>
            <a:off x="148500" y="215236"/>
            <a:ext cx="7704000" cy="847987"/>
          </a:xfrm>
        </p:spPr>
        <p:txBody>
          <a:bodyPr/>
          <a:p>
            <a:r>
              <a:rPr dirty="0" lang="en-US"/>
              <a:t>Surgical intervention</a:t>
            </a:r>
          </a:p>
        </p:txBody>
      </p:sp>
      <p:sp>
        <p:nvSpPr>
          <p:cNvPr id="1048822" name="Subtitle 3"/>
          <p:cNvSpPr>
            <a:spLocks noGrp="1"/>
          </p:cNvSpPr>
          <p:nvPr>
            <p:ph type="subTitle" idx="2"/>
          </p:nvPr>
        </p:nvSpPr>
        <p:spPr>
          <a:xfrm>
            <a:off x="3048396" y="891997"/>
            <a:ext cx="6095603" cy="658197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p>
            <a:r>
              <a:rPr b="0" dirty="0" sz="1400" i="0" lang="en-US">
                <a:solidFill>
                  <a:srgbClr val="000000"/>
                </a:solidFill>
                <a:effectLst/>
                <a:latin typeface="Aptos ExtraBold" panose="020B0004020202020204" pitchFamily="34" charset="0"/>
              </a:rPr>
              <a:t>Collar incision along a natural skin crease in the midline, which extended more to the site of the nodule.</a:t>
            </a:r>
            <a:endParaRPr dirty="0" sz="1400" lang="en-US">
              <a:solidFill>
                <a:srgbClr val="000000"/>
              </a:solidFill>
              <a:latin typeface="Aptos ExtraBold" panose="020B0004020202020204" pitchFamily="34" charset="0"/>
            </a:endParaRPr>
          </a:p>
        </p:txBody>
      </p:sp>
      <p:pic>
        <p:nvPicPr>
          <p:cNvPr id="2097174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12223" t="6390" r="16535"/>
          <a:stretch>
            <a:fillRect/>
          </a:stretch>
        </p:blipFill>
        <p:spPr>
          <a:xfrm>
            <a:off x="36595" y="891998"/>
            <a:ext cx="2899896" cy="2571750"/>
          </a:xfrm>
          <a:prstGeom prst="rect"/>
        </p:spPr>
      </p:pic>
      <p:pic>
        <p:nvPicPr>
          <p:cNvPr id="2097175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12186" t="5614" r="21634"/>
          <a:stretch>
            <a:fillRect/>
          </a:stretch>
        </p:blipFill>
        <p:spPr>
          <a:xfrm>
            <a:off x="2936491" y="1860349"/>
            <a:ext cx="2671764" cy="2571751"/>
          </a:xfrm>
          <a:prstGeom prst="rect"/>
        </p:spPr>
      </p:pic>
      <p:sp>
        <p:nvSpPr>
          <p:cNvPr id="1048823" name="TextBox 9"/>
          <p:cNvSpPr txBox="1"/>
          <p:nvPr/>
        </p:nvSpPr>
        <p:spPr>
          <a:xfrm>
            <a:off x="5646551" y="1977988"/>
            <a:ext cx="3460853" cy="701040"/>
          </a:xfrm>
          <a:prstGeom prst="rect"/>
          <a:noFill/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p>
            <a:r>
              <a:rPr dirty="0" i="0" lang="en-US" err="1">
                <a:effectLst/>
                <a:latin typeface="Aptos ExtraBold" panose="020B0004020202020204" pitchFamily="34" charset="0"/>
              </a:rPr>
              <a:t>Ligasure</a:t>
            </a:r>
            <a:r>
              <a:rPr dirty="0" lang="en-US">
                <a:latin typeface="Aptos ExtraBold" panose="020B0004020202020204" pitchFamily="34" charset="0"/>
              </a:rPr>
              <a:t> </a:t>
            </a:r>
            <a:r>
              <a:rPr dirty="0" i="0" lang="en-US">
                <a:effectLst/>
                <a:latin typeface="Aptos ExtraBold" panose="020B0004020202020204" pitchFamily="34" charset="0"/>
              </a:rPr>
              <a:t>employed to both incise and cauterize the blood vessels and tissues while the surgeon removes the nodule.</a:t>
            </a:r>
            <a:endParaRPr dirty="0" lang="en-US">
              <a:latin typeface="Aptos ExtraBold" panose="020B0004020202020204" pitchFamily="34" charset="0"/>
            </a:endParaRPr>
          </a:p>
        </p:txBody>
      </p:sp>
      <p:pic>
        <p:nvPicPr>
          <p:cNvPr id="2097176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 l="9224" t="10138" r="18410"/>
          <a:stretch>
            <a:fillRect/>
          </a:stretch>
        </p:blipFill>
        <p:spPr>
          <a:xfrm>
            <a:off x="6096197" y="2820524"/>
            <a:ext cx="2771774" cy="2322976"/>
          </a:xfrm>
          <a:prstGeom prst="rect"/>
        </p:spPr>
      </p:pic>
      <p:sp>
        <p:nvSpPr>
          <p:cNvPr id="1048824" name="TextBox 12"/>
          <p:cNvSpPr txBox="1"/>
          <p:nvPr/>
        </p:nvSpPr>
        <p:spPr>
          <a:xfrm>
            <a:off x="276029" y="4598284"/>
            <a:ext cx="5789658" cy="307777"/>
          </a:xfrm>
          <a:prstGeom prst="rect"/>
          <a:noFill/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p>
            <a:r>
              <a:rPr b="0" dirty="0" i="0" lang="en-US">
                <a:effectLst/>
                <a:latin typeface="Aptos ExtraBold" panose="020B0004020202020204" pitchFamily="34" charset="0"/>
              </a:rPr>
              <a:t>The site and length of the incision along the neck's natural crease.</a:t>
            </a:r>
            <a:endParaRPr dirty="0" lang="en-US">
              <a:latin typeface="Aptos ExtraBold" panose="020B00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299382" y="1423396"/>
            <a:ext cx="3145809" cy="2682472"/>
          </a:xfrm>
          <a:prstGeom prst="rect"/>
        </p:spPr>
      </p:pic>
      <p:pic>
        <p:nvPicPr>
          <p:cNvPr id="209717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13558" y="962347"/>
            <a:ext cx="4773582" cy="1390008"/>
          </a:xfrm>
          <a:prstGeom prst="rect"/>
        </p:spPr>
      </p:pic>
      <p:pic>
        <p:nvPicPr>
          <p:cNvPr id="2097179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707849" y="1179534"/>
            <a:ext cx="2328874" cy="2926334"/>
          </a:xfrm>
          <a:prstGeom prst="rect"/>
        </p:spPr>
      </p:pic>
      <p:sp>
        <p:nvSpPr>
          <p:cNvPr id="1048825" name="Rectangle 1"/>
          <p:cNvSpPr/>
          <p:nvPr/>
        </p:nvSpPr>
        <p:spPr>
          <a:xfrm>
            <a:off x="50007" y="3671887"/>
            <a:ext cx="4379118" cy="1282851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1800" lang="en-US"/>
              <a:t>References:</a:t>
            </a:r>
          </a:p>
          <a:p>
            <a:pPr algn="l" indent="-171450" marL="171450">
              <a:buFont typeface="Arial" panose="020B0604020202020204" pitchFamily="34" charset="0"/>
              <a:buChar char="•"/>
            </a:pPr>
            <a:r>
              <a:rPr b="1" dirty="0" sz="1200" lang="en-US"/>
              <a:t>NIH - </a:t>
            </a:r>
            <a:r>
              <a:rPr b="1" dirty="0" sz="1200" i="0" lang="en-US">
                <a:solidFill>
                  <a:srgbClr val="000000"/>
                </a:solidFill>
                <a:effectLst/>
              </a:rPr>
              <a:t>Surgical Treatment “Evidence-Based and Problem-Oriented”</a:t>
            </a:r>
          </a:p>
          <a:p>
            <a:pPr indent="-171450" marL="171450">
              <a:buFont typeface="Arial" panose="020B0604020202020204" pitchFamily="34" charset="0"/>
              <a:buChar char="•"/>
            </a:pPr>
            <a:r>
              <a:rPr b="1" dirty="0" sz="1200" lang="en-US" err="1"/>
              <a:t>spandidos</a:t>
            </a:r>
            <a:r>
              <a:rPr b="1" dirty="0" sz="1200" lang="en-US"/>
              <a:t>-publications - </a:t>
            </a:r>
            <a:r>
              <a:rPr b="0" dirty="0" sz="1200" i="0" lang="en-US">
                <a:solidFill>
                  <a:srgbClr val="000000"/>
                </a:solidFill>
                <a:effectLst/>
              </a:rPr>
              <a:t>Thyroid </a:t>
            </a:r>
            <a:r>
              <a:rPr b="0" dirty="0" sz="1200" i="0" lang="en-US" err="1">
                <a:solidFill>
                  <a:srgbClr val="000000"/>
                </a:solidFill>
                <a:effectLst/>
              </a:rPr>
              <a:t>nodulectomy</a:t>
            </a:r>
            <a:r>
              <a:rPr b="0" dirty="0" sz="1200" i="0" lang="en-US">
                <a:solidFill>
                  <a:srgbClr val="000000"/>
                </a:solidFill>
                <a:effectLst/>
              </a:rPr>
              <a:t>: A promising approach to the management of solitary thyroid nodules</a:t>
            </a:r>
          </a:p>
          <a:p>
            <a:endParaRPr b="1" dirty="0" sz="120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Google Shape;416;p30"/>
          <p:cNvSpPr txBox="1">
            <a:spLocks noGrp="1"/>
          </p:cNvSpPr>
          <p:nvPr>
            <p:ph type="subTitle" idx="1"/>
          </p:nvPr>
        </p:nvSpPr>
        <p:spPr>
          <a:xfrm>
            <a:off x="0" y="637067"/>
            <a:ext cx="9144000" cy="3243262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sz="1400" lang="en-US">
                <a:solidFill>
                  <a:srgbClr val="000000"/>
                </a:solidFill>
              </a:rPr>
              <a:t>• </a:t>
            </a:r>
            <a:r>
              <a:rPr b="0" sz="1400">
                <a:solidFill>
                  <a:srgbClr val="000000"/>
                </a:solidFill>
              </a:rPr>
              <a:t>They are found in 4%– 8% of adults by palpation and in 13%– 67% when ultrasound detection is </a:t>
            </a:r>
            <a:endParaRPr altLang="en-US" b="0" sz="1200" lang="zh-CN">
              <a:solidFill>
                <a:srgbClr val="000000"/>
              </a:solidFill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-US" b="0" sz="1400" lang="zh-CN">
                <a:solidFill>
                  <a:srgbClr val="000000"/>
                </a:solidFill>
              </a:rPr>
              <a:t>used. In autopsy studies, they have a prevalence of approximately 50% .</a:t>
            </a:r>
            <a:endParaRPr altLang="en-US" sz="2800" lang="zh-CN">
              <a:solidFill>
                <a:srgbClr val="000000"/>
              </a:solidFill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altLang="en-US" lang="zh-CN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sz="1400" lang="en-US">
                <a:solidFill>
                  <a:srgbClr val="000000"/>
                </a:solidFill>
              </a:rPr>
              <a:t>• </a:t>
            </a:r>
            <a:r>
              <a:rPr b="0" dirty="0" sz="1400" lang="en-US">
                <a:solidFill>
                  <a:srgbClr val="000000"/>
                </a:solidFill>
              </a:rPr>
              <a:t>Younger and older patients (m &gt;40yrs and F &gt;50yrs) more likely to have malignant thyroid nodule.</a:t>
            </a:r>
            <a:endParaRPr altLang="en-US" lang="zh-CN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0" dirty="0" sz="1400" lang="en-US">
              <a:solidFill>
                <a:srgbClr val="000000"/>
              </a:solidFill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sz="1400" lang="en-US">
                <a:solidFill>
                  <a:srgbClr val="000000"/>
                </a:solidFill>
              </a:rPr>
              <a:t>• Children may present with more advanced disease.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0" dirty="0" sz="1400" lang="en-US">
              <a:solidFill>
                <a:srgbClr val="000000"/>
              </a:solidFill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sz="1400" lang="en-US">
                <a:solidFill>
                  <a:srgbClr val="000000"/>
                </a:solidFill>
              </a:rPr>
              <a:t>• Incidence F&gt;M, but aggressiveness M&gt;F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0" dirty="0" sz="1400" lang="en-US">
              <a:solidFill>
                <a:srgbClr val="000000"/>
              </a:solidFill>
            </a:endParaRPr>
          </a:p>
        </p:txBody>
      </p:sp>
      <p:grpSp>
        <p:nvGrpSpPr>
          <p:cNvPr id="73" name="Google Shape;422;p30"/>
          <p:cNvGrpSpPr/>
          <p:nvPr/>
        </p:nvGrpSpPr>
        <p:grpSpPr>
          <a:xfrm>
            <a:off x="8155084" y="3880330"/>
            <a:ext cx="359763" cy="898195"/>
            <a:chOff x="8462071" y="3836230"/>
            <a:chExt cx="359763" cy="898195"/>
          </a:xfrm>
        </p:grpSpPr>
        <p:grpSp>
          <p:nvGrpSpPr>
            <p:cNvPr id="74" name="Google Shape;423;p30"/>
            <p:cNvGrpSpPr/>
            <p:nvPr/>
          </p:nvGrpSpPr>
          <p:grpSpPr>
            <a:xfrm>
              <a:off x="8566137" y="3836230"/>
              <a:ext cx="255697" cy="898195"/>
              <a:chOff x="7132249" y="3710305"/>
              <a:chExt cx="255697" cy="898195"/>
            </a:xfrm>
          </p:grpSpPr>
          <p:sp>
            <p:nvSpPr>
              <p:cNvPr id="1048667" name="Google Shape;424;p30"/>
              <p:cNvSpPr/>
              <p:nvPr/>
            </p:nvSpPr>
            <p:spPr>
              <a:xfrm rot="7465359" flipH="1">
                <a:off x="7147607" y="3725658"/>
                <a:ext cx="78694" cy="78694"/>
              </a:xfrm>
              <a:custGeom>
                <a:avLst/>
                <a:ahLst/>
                <a:rect l="l" t="t" r="r" b="b"/>
                <a:pathLst>
                  <a:path w="1808" h="1808" extrusionOk="0">
                    <a:moveTo>
                      <a:pt x="903" y="1"/>
                    </a:moveTo>
                    <a:cubicBezTo>
                      <a:pt x="405" y="1"/>
                      <a:pt x="0" y="405"/>
                      <a:pt x="0" y="904"/>
                    </a:cubicBezTo>
                    <a:cubicBezTo>
                      <a:pt x="0" y="1402"/>
                      <a:pt x="405" y="1808"/>
                      <a:pt x="903" y="1808"/>
                    </a:cubicBezTo>
                    <a:cubicBezTo>
                      <a:pt x="1403" y="1808"/>
                      <a:pt x="1807" y="1402"/>
                      <a:pt x="1807" y="904"/>
                    </a:cubicBezTo>
                    <a:cubicBezTo>
                      <a:pt x="1807" y="405"/>
                      <a:pt x="1403" y="1"/>
                      <a:pt x="9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668" name="Google Shape;425;p30"/>
              <p:cNvSpPr/>
              <p:nvPr/>
            </p:nvSpPr>
            <p:spPr>
              <a:xfrm rot="7465303" flipH="1">
                <a:off x="7164138" y="4389676"/>
                <a:ext cx="191919" cy="178458"/>
              </a:xfrm>
              <a:custGeom>
                <a:avLst/>
                <a:ahLst/>
                <a:rect l="l" t="t" r="r" b="b"/>
                <a:pathLst>
                  <a:path w="3821" h="3553" extrusionOk="0">
                    <a:moveTo>
                      <a:pt x="1913" y="0"/>
                    </a:moveTo>
                    <a:cubicBezTo>
                      <a:pt x="1818" y="0"/>
                      <a:pt x="1723" y="8"/>
                      <a:pt x="1627" y="24"/>
                    </a:cubicBezTo>
                    <a:cubicBezTo>
                      <a:pt x="659" y="181"/>
                      <a:pt x="1" y="1093"/>
                      <a:pt x="158" y="2061"/>
                    </a:cubicBezTo>
                    <a:cubicBezTo>
                      <a:pt x="300" y="2933"/>
                      <a:pt x="1054" y="3553"/>
                      <a:pt x="1909" y="3553"/>
                    </a:cubicBezTo>
                    <a:cubicBezTo>
                      <a:pt x="2003" y="3553"/>
                      <a:pt x="2099" y="3545"/>
                      <a:pt x="2195" y="3530"/>
                    </a:cubicBezTo>
                    <a:cubicBezTo>
                      <a:pt x="3164" y="3372"/>
                      <a:pt x="3821" y="2460"/>
                      <a:pt x="3664" y="1492"/>
                    </a:cubicBezTo>
                    <a:cubicBezTo>
                      <a:pt x="3523" y="621"/>
                      <a:pt x="2768" y="0"/>
                      <a:pt x="1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48669" name="Google Shape;426;p30"/>
            <p:cNvSpPr/>
            <p:nvPr/>
          </p:nvSpPr>
          <p:spPr>
            <a:xfrm>
              <a:off x="8462071" y="4139332"/>
              <a:ext cx="124177" cy="119737"/>
            </a:xfrm>
            <a:custGeom>
              <a:avLst/>
              <a:ahLst/>
              <a:rect l="l" t="t" r="r" b="b"/>
              <a:pathLst>
                <a:path w="2853" h="2751" extrusionOk="0">
                  <a:moveTo>
                    <a:pt x="574" y="1"/>
                  </a:moveTo>
                  <a:cubicBezTo>
                    <a:pt x="441" y="1"/>
                    <a:pt x="308" y="51"/>
                    <a:pt x="206" y="153"/>
                  </a:cubicBezTo>
                  <a:cubicBezTo>
                    <a:pt x="3" y="356"/>
                    <a:pt x="3" y="685"/>
                    <a:pt x="205" y="888"/>
                  </a:cubicBezTo>
                  <a:lnTo>
                    <a:pt x="567" y="1251"/>
                  </a:lnTo>
                  <a:cubicBezTo>
                    <a:pt x="635" y="1319"/>
                    <a:pt x="635" y="1429"/>
                    <a:pt x="567" y="1498"/>
                  </a:cubicBezTo>
                  <a:lnTo>
                    <a:pt x="204" y="1860"/>
                  </a:lnTo>
                  <a:cubicBezTo>
                    <a:pt x="2" y="2063"/>
                    <a:pt x="0" y="2393"/>
                    <a:pt x="204" y="2596"/>
                  </a:cubicBezTo>
                  <a:cubicBezTo>
                    <a:pt x="306" y="2698"/>
                    <a:pt x="439" y="2749"/>
                    <a:pt x="572" y="2749"/>
                  </a:cubicBezTo>
                  <a:cubicBezTo>
                    <a:pt x="705" y="2749"/>
                    <a:pt x="838" y="2698"/>
                    <a:pt x="940" y="2597"/>
                  </a:cubicBezTo>
                  <a:lnTo>
                    <a:pt x="1302" y="2235"/>
                  </a:lnTo>
                  <a:cubicBezTo>
                    <a:pt x="1336" y="2201"/>
                    <a:pt x="1381" y="2184"/>
                    <a:pt x="1426" y="2184"/>
                  </a:cubicBezTo>
                  <a:cubicBezTo>
                    <a:pt x="1470" y="2184"/>
                    <a:pt x="1515" y="2201"/>
                    <a:pt x="1550" y="2235"/>
                  </a:cubicBezTo>
                  <a:lnTo>
                    <a:pt x="1912" y="2598"/>
                  </a:lnTo>
                  <a:cubicBezTo>
                    <a:pt x="2013" y="2700"/>
                    <a:pt x="2146" y="2751"/>
                    <a:pt x="2279" y="2751"/>
                  </a:cubicBezTo>
                  <a:cubicBezTo>
                    <a:pt x="2412" y="2751"/>
                    <a:pt x="2546" y="2700"/>
                    <a:pt x="2647" y="2598"/>
                  </a:cubicBezTo>
                  <a:cubicBezTo>
                    <a:pt x="2851" y="2395"/>
                    <a:pt x="2851" y="2066"/>
                    <a:pt x="2648" y="1862"/>
                  </a:cubicBezTo>
                  <a:lnTo>
                    <a:pt x="2286" y="1499"/>
                  </a:lnTo>
                  <a:cubicBezTo>
                    <a:pt x="2218" y="1432"/>
                    <a:pt x="2218" y="1321"/>
                    <a:pt x="2286" y="1252"/>
                  </a:cubicBezTo>
                  <a:lnTo>
                    <a:pt x="2649" y="890"/>
                  </a:lnTo>
                  <a:cubicBezTo>
                    <a:pt x="2853" y="688"/>
                    <a:pt x="2853" y="359"/>
                    <a:pt x="2650" y="155"/>
                  </a:cubicBezTo>
                  <a:cubicBezTo>
                    <a:pt x="2548" y="53"/>
                    <a:pt x="2415" y="2"/>
                    <a:pt x="2281" y="2"/>
                  </a:cubicBezTo>
                  <a:cubicBezTo>
                    <a:pt x="2148" y="2"/>
                    <a:pt x="2015" y="53"/>
                    <a:pt x="1914" y="154"/>
                  </a:cubicBezTo>
                  <a:lnTo>
                    <a:pt x="1551" y="516"/>
                  </a:lnTo>
                  <a:cubicBezTo>
                    <a:pt x="1517" y="550"/>
                    <a:pt x="1472" y="567"/>
                    <a:pt x="1428" y="567"/>
                  </a:cubicBezTo>
                  <a:cubicBezTo>
                    <a:pt x="1383" y="567"/>
                    <a:pt x="1338" y="550"/>
                    <a:pt x="1304" y="516"/>
                  </a:cubicBezTo>
                  <a:lnTo>
                    <a:pt x="942" y="153"/>
                  </a:lnTo>
                  <a:cubicBezTo>
                    <a:pt x="840" y="51"/>
                    <a:pt x="707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Subtitle 2"/>
          <p:cNvSpPr>
            <a:spLocks noGrp="1"/>
          </p:cNvSpPr>
          <p:nvPr>
            <p:ph type="subTitle" idx="2"/>
          </p:nvPr>
        </p:nvSpPr>
        <p:spPr>
          <a:xfrm>
            <a:off x="4572000" y="1638976"/>
            <a:ext cx="4298394" cy="22168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1400" lang="en-US">
                <a:solidFill>
                  <a:srgbClr val="000000"/>
                </a:solidFill>
                <a:latin typeface="+mn-lt"/>
              </a:rPr>
              <a:t>Rapid growth of a preexisting or new thyroid nodule (hemorrhage into cyst / carcinoma).</a:t>
            </a:r>
            <a:endParaRPr altLang="en-US" lang="zh-CN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altLang="en-US" lang="zh-CN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altLang="en-US" b="1" dirty="0" sz="1400" lang="en-US">
                <a:solidFill>
                  <a:srgbClr val="000000"/>
                </a:solidFill>
                <a:latin typeface="+mn-lt"/>
              </a:rPr>
              <a:t>Throat or neck pain (hemorrhage into benign nodule, rarely as/w carcinoma).</a:t>
            </a:r>
            <a:endParaRPr altLang="en-US" lang="zh-CN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altLang="en-US" lang="zh-CN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altLang="en-US" lang="zh-CN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1400" lang="en-US">
                <a:solidFill>
                  <a:srgbClr val="000000"/>
                </a:solidFill>
                <a:latin typeface="+mn-lt"/>
              </a:rPr>
              <a:t>• Compressive or invasive symptoms like:</a:t>
            </a:r>
            <a:endParaRPr altLang="en-US" lang="zh-CN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0" dirty="0" sz="1400" lang="en-US">
              <a:solidFill>
                <a:srgbClr val="000000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sz="1400" lang="en-US">
                <a:solidFill>
                  <a:srgbClr val="000000"/>
                </a:solidFill>
                <a:latin typeface="+mn-lt"/>
              </a:rPr>
              <a:t>►Voice change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0" dirty="0" sz="1400" lang="en-US">
              <a:solidFill>
                <a:srgbClr val="000000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sz="1400" lang="en-US">
                <a:solidFill>
                  <a:srgbClr val="000000"/>
                </a:solidFill>
                <a:latin typeface="+mn-lt"/>
              </a:rPr>
              <a:t>► Hoarseness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0" dirty="0" sz="1400" lang="en-US">
              <a:solidFill>
                <a:srgbClr val="000000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sz="1400" lang="en-US">
                <a:solidFill>
                  <a:srgbClr val="000000"/>
                </a:solidFill>
                <a:latin typeface="+mn-lt"/>
              </a:rPr>
              <a:t>➤ Dysphagia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0" dirty="0" sz="1400" lang="en-US">
              <a:solidFill>
                <a:srgbClr val="000000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sz="1400" lang="en-US">
                <a:solidFill>
                  <a:srgbClr val="000000"/>
                </a:solidFill>
                <a:latin typeface="+mn-lt"/>
              </a:rPr>
              <a:t>➤Dyspnea</a:t>
            </a:r>
          </a:p>
          <a:p>
            <a:endParaRPr dirty="0" lang="en-US"/>
          </a:p>
        </p:txBody>
      </p:sp>
      <p:sp>
        <p:nvSpPr>
          <p:cNvPr id="1048692" name="Subtitle 4"/>
          <p:cNvSpPr>
            <a:spLocks noGrp="1"/>
          </p:cNvSpPr>
          <p:nvPr>
            <p:ph type="subTitle" idx="4"/>
          </p:nvPr>
        </p:nvSpPr>
        <p:spPr>
          <a:xfrm>
            <a:off x="54142" y="1595728"/>
            <a:ext cx="4779169" cy="221688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1400" lang="en-US">
                <a:solidFill>
                  <a:srgbClr val="000000"/>
                </a:solidFill>
                <a:latin typeface="+mn-lt"/>
              </a:rPr>
              <a:t>• Symptoms of hyperthyroidism and hypothyroidism </a:t>
            </a:r>
            <a:r>
              <a:rPr dirty="0" sz="1400" lang="en-US">
                <a:solidFill>
                  <a:srgbClr val="000000"/>
                </a:solidFill>
                <a:latin typeface="+mn-lt"/>
              </a:rPr>
              <a:t>should be explored</a:t>
            </a:r>
            <a:r>
              <a:rPr dirty="0" sz="1400" lang="en-US">
                <a:solidFill>
                  <a:srgbClr val="000000"/>
                </a:solidFill>
                <a:latin typeface="+mn-lt"/>
              </a:rPr>
              <a:t>:</a:t>
            </a:r>
            <a:endParaRPr altLang="en-US" lang="zh-CN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0" dirty="0" sz="1400" lang="en-US">
              <a:solidFill>
                <a:srgbClr val="000000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sz="1400" lang="en-US">
                <a:solidFill>
                  <a:srgbClr val="000000"/>
                </a:solidFill>
                <a:latin typeface="+mn-lt"/>
              </a:rPr>
              <a:t>• Family history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0" dirty="0" sz="1400" lang="en-US">
              <a:solidFill>
                <a:srgbClr val="000000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sz="1400" lang="en-US">
                <a:solidFill>
                  <a:srgbClr val="000000"/>
                </a:solidFill>
                <a:latin typeface="+mn-lt"/>
              </a:rPr>
              <a:t>• H/o previous head and neck radiation exposure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b="0" dirty="0" sz="1400" lang="en-US">
              <a:solidFill>
                <a:srgbClr val="000000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sz="1400" lang="en-US">
                <a:solidFill>
                  <a:srgbClr val="000000"/>
                </a:solidFill>
                <a:latin typeface="+mn-lt"/>
              </a:rPr>
              <a:t>• H/o medullary carcinoma, pheochromocytoma, or hyperparathyroidism </a:t>
            </a:r>
            <a:r>
              <a:rPr b="1" dirty="0" sz="1400" lang="en-US">
                <a:solidFill>
                  <a:srgbClr val="000000"/>
                </a:solidFill>
                <a:latin typeface="+mn-lt"/>
              </a:rPr>
              <a:t>(MEN syndromes).</a:t>
            </a:r>
          </a:p>
          <a:p>
            <a:endParaRPr dirty="0" lang="en-US"/>
          </a:p>
        </p:txBody>
      </p:sp>
      <p:pic>
        <p:nvPicPr>
          <p:cNvPr id="2097152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09682" y="840331"/>
            <a:ext cx="2194750" cy="798645"/>
          </a:xfrm>
          <a:prstGeom prst="rect"/>
        </p:spPr>
      </p:pic>
      <p:sp>
        <p:nvSpPr>
          <p:cNvPr id="1048693" name="Google Shape;409;p30"/>
          <p:cNvSpPr txBox="1">
            <a:spLocks noGrp="1"/>
          </p:cNvSpPr>
          <p:nvPr/>
        </p:nvSpPr>
        <p:spPr>
          <a:xfrm>
            <a:off x="119699" y="192882"/>
            <a:ext cx="8052525" cy="647450"/>
          </a:xfrm>
          <a:prstGeom prst="rect"/>
          <a:solidFill>
            <a:srgbClr val="FACED3"/>
          </a:solidFill>
        </p:spPr>
        <p:txBody>
          <a:bodyPr anchor="t" anchorCtr="0" bIns="91425" lIns="91425" rIns="91425" spcFirstLastPara="1" tIns="91425" wrap="square">
            <a:noAutofit/>
          </a:bodyPr>
          <a:lstStyle>
            <a:lvl1pPr algn="l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000">
                <a:solidFill>
                  <a:srgbClr val="19325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algn="l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rgbClr val="19325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algn="l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rgbClr val="19325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algn="l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rgbClr val="19325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algn="l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rgbClr val="19325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algn="l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rgbClr val="19325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algn="l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rgbClr val="19325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algn="l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rgbClr val="19325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algn="l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rgbClr val="19325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i="0" lang="en-US">
                <a:solidFill>
                  <a:srgbClr val="000000"/>
                </a:solidFill>
                <a:effectLst/>
                <a:latin typeface="Segoe UI Historic" panose="020B0502040204020203" pitchFamily="34" charset="0"/>
              </a:rPr>
              <a:t>CLINICAL ASSESSMENT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38153" t="6666" r="1915" b="7916"/>
          <a:stretch>
            <a:fillRect/>
          </a:stretch>
        </p:blipFill>
        <p:spPr>
          <a:xfrm>
            <a:off x="3736181" y="689430"/>
            <a:ext cx="5186363" cy="4116527"/>
          </a:xfrm>
          <a:prstGeom prst="rect"/>
        </p:spPr>
      </p:pic>
      <p:sp>
        <p:nvSpPr>
          <p:cNvPr id="1048696" name="TextBox 7"/>
          <p:cNvSpPr txBox="1"/>
          <p:nvPr/>
        </p:nvSpPr>
        <p:spPr>
          <a:xfrm>
            <a:off x="0" y="689431"/>
            <a:ext cx="3736181" cy="3228341"/>
          </a:xfrm>
          <a:prstGeom prst="rec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dirty="0" sz="1600" lang="en-US">
                <a:solidFill>
                  <a:srgbClr val="000000"/>
                </a:solidFill>
              </a:rPr>
              <a:t>Represents a wide spectrum of disease</a:t>
            </a:r>
          </a:p>
          <a:p>
            <a:endParaRPr dirty="0" sz="1600" lang="en-US">
              <a:solidFill>
                <a:srgbClr val="000000"/>
              </a:solidFill>
            </a:endParaRPr>
          </a:p>
          <a:p>
            <a:pPr indent="-285750" marL="285750">
              <a:buFont typeface="Wingdings" panose="05000000000000000000" pitchFamily="2" charset="2"/>
              <a:buChar char="Ø"/>
            </a:pPr>
            <a:r>
              <a:rPr b="1" dirty="0" sz="1600" lang="en-US">
                <a:solidFill>
                  <a:srgbClr val="000000"/>
                </a:solidFill>
              </a:rPr>
              <a:t>Most are:</a:t>
            </a:r>
          </a:p>
          <a:p>
            <a:endParaRPr dirty="0" sz="1600" lang="en-US">
              <a:solidFill>
                <a:srgbClr val="000000"/>
              </a:solidFill>
            </a:endParaRPr>
          </a:p>
          <a:p>
            <a:pPr indent="-285750" marL="285750">
              <a:buFont typeface="Wingdings" panose="05000000000000000000" pitchFamily="2" charset="2"/>
              <a:buChar char="§"/>
            </a:pPr>
            <a:r>
              <a:rPr dirty="0" sz="1600" lang="en-US">
                <a:solidFill>
                  <a:srgbClr val="000000"/>
                </a:solidFill>
              </a:rPr>
              <a:t>Colloid nodules,</a:t>
            </a:r>
          </a:p>
          <a:p>
            <a:pPr indent="-285750" marL="285750">
              <a:buFont typeface="Wingdings" panose="05000000000000000000" pitchFamily="2" charset="2"/>
              <a:buChar char="§"/>
            </a:pPr>
            <a:endParaRPr dirty="0" sz="1600" lang="en-US">
              <a:solidFill>
                <a:srgbClr val="000000"/>
              </a:solidFill>
            </a:endParaRPr>
          </a:p>
          <a:p>
            <a:pPr indent="-285750" marL="285750">
              <a:buFont typeface="Wingdings" panose="05000000000000000000" pitchFamily="2" charset="2"/>
              <a:buChar char="§"/>
            </a:pPr>
            <a:r>
              <a:rPr dirty="0" sz="1600" lang="en-US">
                <a:solidFill>
                  <a:srgbClr val="000000"/>
                </a:solidFill>
              </a:rPr>
              <a:t>Adenomas</a:t>
            </a:r>
          </a:p>
          <a:p>
            <a:pPr indent="-285750" marL="285750">
              <a:buFont typeface="Wingdings" panose="05000000000000000000" pitchFamily="2" charset="2"/>
              <a:buChar char="§"/>
            </a:pPr>
            <a:endParaRPr dirty="0" sz="1600" lang="en-US">
              <a:solidFill>
                <a:srgbClr val="000000"/>
              </a:solidFill>
            </a:endParaRPr>
          </a:p>
          <a:p>
            <a:pPr indent="-285750" marL="285750">
              <a:buFont typeface="Wingdings" panose="05000000000000000000" pitchFamily="2" charset="2"/>
              <a:buChar char="§"/>
            </a:pPr>
            <a:r>
              <a:rPr dirty="0" sz="1600" lang="en-US">
                <a:solidFill>
                  <a:srgbClr val="000000"/>
                </a:solidFill>
              </a:rPr>
              <a:t>Cysts,</a:t>
            </a:r>
          </a:p>
          <a:p>
            <a:pPr indent="-285750" marL="285750">
              <a:buFont typeface="Wingdings" panose="05000000000000000000" pitchFamily="2" charset="2"/>
              <a:buChar char="§"/>
            </a:pPr>
            <a:endParaRPr dirty="0" sz="1600" lang="en-US">
              <a:solidFill>
                <a:srgbClr val="000000"/>
              </a:solidFill>
            </a:endParaRPr>
          </a:p>
          <a:p>
            <a:pPr indent="-285750" marL="285750">
              <a:buFont typeface="Wingdings" panose="05000000000000000000" pitchFamily="2" charset="2"/>
              <a:buChar char="§"/>
            </a:pPr>
            <a:r>
              <a:rPr dirty="0" sz="1600" lang="en-US">
                <a:solidFill>
                  <a:srgbClr val="000000"/>
                </a:solidFill>
              </a:rPr>
              <a:t>Focal thyroiditis</a:t>
            </a:r>
          </a:p>
          <a:p>
            <a:endParaRPr dirty="0" sz="1600" lang="en-US">
              <a:solidFill>
                <a:srgbClr val="000000"/>
              </a:solidFill>
            </a:endParaRPr>
          </a:p>
          <a:p>
            <a:pPr indent="-285750" marL="285750">
              <a:buFont typeface="Wingdings" panose="05000000000000000000" pitchFamily="2" charset="2"/>
              <a:buChar char="Ø"/>
            </a:pPr>
            <a:r>
              <a:rPr dirty="0" sz="1600" lang="en-US">
                <a:solidFill>
                  <a:srgbClr val="000000"/>
                </a:solidFill>
              </a:rPr>
              <a:t>Only 5-6% are malignant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87019" y="0"/>
            <a:ext cx="7169962" cy="51435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Google Shape;446;p32"/>
          <p:cNvSpPr txBox="1">
            <a:spLocks noGrp="1"/>
          </p:cNvSpPr>
          <p:nvPr>
            <p:ph type="body" idx="1"/>
          </p:nvPr>
        </p:nvSpPr>
        <p:spPr>
          <a:xfrm>
            <a:off x="3007519" y="964306"/>
            <a:ext cx="6136481" cy="4179194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>
                <a:solidFill>
                  <a:schemeClr val="dk1"/>
                </a:solidFill>
                <a:latin typeface="+mn-lt"/>
              </a:rPr>
              <a:t>• Careful palpation of thyroid (solitary or dominant nodule in multinodular gland)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 lang="en-US">
              <a:solidFill>
                <a:schemeClr val="dk1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>
                <a:solidFill>
                  <a:schemeClr val="dk1"/>
                </a:solidFill>
                <a:latin typeface="+mn-lt"/>
              </a:rPr>
              <a:t>• Firm nodule → </a:t>
            </a:r>
            <a:r>
              <a:rPr dirty="0" lang="en-US">
                <a:solidFill>
                  <a:srgbClr val="000000"/>
                </a:solidFill>
                <a:latin typeface="+mn-lt"/>
              </a:rPr>
              <a:t>2-3 times increased risk of carcinoma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 lang="en-US">
              <a:solidFill>
                <a:schemeClr val="dk1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>
                <a:solidFill>
                  <a:schemeClr val="dk1"/>
                </a:solidFill>
                <a:latin typeface="+mn-lt"/>
              </a:rPr>
              <a:t>• Substernal extension estimated by relationship of inf aspect of mass to clavicle.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 lang="en-US">
              <a:solidFill>
                <a:schemeClr val="dk1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>
                <a:solidFill>
                  <a:schemeClr val="dk1"/>
                </a:solidFill>
                <a:latin typeface="+mn-lt"/>
              </a:rPr>
              <a:t>• Thoracic inlet obstruction by </a:t>
            </a:r>
            <a:r>
              <a:rPr b="1" dirty="0" lang="en-US">
                <a:solidFill>
                  <a:schemeClr val="dk1"/>
                </a:solidFill>
                <a:latin typeface="+mn-lt"/>
              </a:rPr>
              <a:t>Pemberton maneuver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 lang="en-US">
              <a:solidFill>
                <a:schemeClr val="dk1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en-US">
                <a:solidFill>
                  <a:srgbClr val="000000"/>
                </a:solidFill>
                <a:latin typeface="+mn-lt"/>
              </a:rPr>
              <a:t>• Physical findings suggesting possible malignancy include: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 lang="en-US">
              <a:solidFill>
                <a:srgbClr val="000000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>
                <a:solidFill>
                  <a:srgbClr val="000000"/>
                </a:solidFill>
                <a:latin typeface="+mn-lt"/>
              </a:rPr>
              <a:t>➤Vocal cord paralysis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 lang="en-US">
              <a:solidFill>
                <a:srgbClr val="000000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>
                <a:solidFill>
                  <a:srgbClr val="000000"/>
                </a:solidFill>
                <a:latin typeface="+mn-lt"/>
              </a:rPr>
              <a:t>➤Cervical lymphadenopathy (also in Hashimoto thyroiditis, Graves disease, or infection)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 lang="en-US">
              <a:solidFill>
                <a:srgbClr val="000000"/>
              </a:solidFill>
              <a:latin typeface="+mn-l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-US">
                <a:solidFill>
                  <a:srgbClr val="000000"/>
                </a:solidFill>
                <a:latin typeface="+mn-lt"/>
              </a:rPr>
              <a:t>➤Fixation of nodule to surrounding tissues.</a:t>
            </a:r>
            <a:endParaRPr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97155" name="Google Shape;447;p32"/>
          <p:cNvPicPr preferRelativeResize="0">
            <a:picLocks noGrp="1"/>
          </p:cNvPicPr>
          <p:nvPr>
            <p:ph type="pic" idx="2"/>
          </p:nvPr>
        </p:nvPicPr>
        <p:blipFill rotWithShape="1">
          <a:blip xmlns:r="http://schemas.openxmlformats.org/officeDocument/2006/relationships" r:embed="rId1">
            <a:alphaModFix/>
          </a:blip>
          <a:srcRect l="32737" r="22776"/>
          <a:stretch>
            <a:fillRect/>
          </a:stretch>
        </p:blipFill>
        <p:spPr>
          <a:xfrm>
            <a:off x="0" y="227819"/>
            <a:ext cx="3007519" cy="4494200"/>
          </a:xfrm>
          <a:prstGeom prst="rect"/>
        </p:spPr>
      </p:pic>
      <p:sp>
        <p:nvSpPr>
          <p:cNvPr id="1048703" name="Google Shape;410;p30"/>
          <p:cNvSpPr txBox="1"/>
          <p:nvPr/>
        </p:nvSpPr>
        <p:spPr>
          <a:xfrm>
            <a:off x="3142513" y="348731"/>
            <a:ext cx="3744062" cy="550406"/>
          </a:xfrm>
          <a:prstGeom prst="rect"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b" anchorCtr="0" bIns="91425" lIns="91425" rIns="91425" spcFirstLastPara="1" tIns="91425" wrap="square">
            <a:noAutofit/>
          </a:bodyPr>
          <a:p>
            <a:pPr algn="ctr" rtl="0">
              <a:buClrTx/>
              <a:buFontTx/>
            </a:pPr>
            <a:r>
              <a:rPr dirty="0" sz="2800" lang="en-US">
                <a:solidFill>
                  <a:sysClr lastClr="000000" val="windowText"/>
                </a:solidFill>
              </a:rPr>
              <a:t>Physical Examination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529;p33"/>
          <p:cNvGrpSpPr/>
          <p:nvPr/>
        </p:nvGrpSpPr>
        <p:grpSpPr>
          <a:xfrm>
            <a:off x="8172283" y="3710305"/>
            <a:ext cx="613980" cy="898195"/>
            <a:chOff x="6995008" y="3710305"/>
            <a:chExt cx="613980" cy="898195"/>
          </a:xfrm>
        </p:grpSpPr>
        <p:grpSp>
          <p:nvGrpSpPr>
            <p:cNvPr id="98" name="Google Shape;530;p33"/>
            <p:cNvGrpSpPr/>
            <p:nvPr/>
          </p:nvGrpSpPr>
          <p:grpSpPr>
            <a:xfrm rot="7465359" flipH="1">
              <a:off x="7141256" y="3729005"/>
              <a:ext cx="321483" cy="524007"/>
              <a:chOff x="8651472" y="792816"/>
              <a:chExt cx="321479" cy="524000"/>
            </a:xfrm>
          </p:grpSpPr>
          <p:sp>
            <p:nvSpPr>
              <p:cNvPr id="1048706" name="Google Shape;531;p33"/>
              <p:cNvSpPr/>
              <p:nvPr/>
            </p:nvSpPr>
            <p:spPr>
              <a:xfrm>
                <a:off x="8651472" y="792816"/>
                <a:ext cx="166309" cy="154644"/>
              </a:xfrm>
              <a:custGeom>
                <a:avLst/>
                <a:ahLst/>
                <a:rect l="l" t="t" r="r" b="b"/>
                <a:pathLst>
                  <a:path w="3821" h="3553" extrusionOk="0">
                    <a:moveTo>
                      <a:pt x="1913" y="0"/>
                    </a:moveTo>
                    <a:cubicBezTo>
                      <a:pt x="1818" y="0"/>
                      <a:pt x="1723" y="8"/>
                      <a:pt x="1627" y="24"/>
                    </a:cubicBezTo>
                    <a:cubicBezTo>
                      <a:pt x="659" y="181"/>
                      <a:pt x="1" y="1093"/>
                      <a:pt x="158" y="2061"/>
                    </a:cubicBezTo>
                    <a:cubicBezTo>
                      <a:pt x="300" y="2933"/>
                      <a:pt x="1054" y="3553"/>
                      <a:pt x="1909" y="3553"/>
                    </a:cubicBezTo>
                    <a:cubicBezTo>
                      <a:pt x="2003" y="3553"/>
                      <a:pt x="2099" y="3545"/>
                      <a:pt x="2195" y="3530"/>
                    </a:cubicBezTo>
                    <a:cubicBezTo>
                      <a:pt x="3164" y="3372"/>
                      <a:pt x="3821" y="2460"/>
                      <a:pt x="3664" y="1492"/>
                    </a:cubicBezTo>
                    <a:cubicBezTo>
                      <a:pt x="3523" y="621"/>
                      <a:pt x="2768" y="0"/>
                      <a:pt x="19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8707" name="Google Shape;532;p33"/>
              <p:cNvSpPr/>
              <p:nvPr/>
            </p:nvSpPr>
            <p:spPr>
              <a:xfrm>
                <a:off x="8894258" y="1238123"/>
                <a:ext cx="78693" cy="78693"/>
              </a:xfrm>
              <a:custGeom>
                <a:avLst/>
                <a:ahLst/>
                <a:rect l="l" t="t" r="r" b="b"/>
                <a:pathLst>
                  <a:path w="1808" h="1808" extrusionOk="0">
                    <a:moveTo>
                      <a:pt x="903" y="1"/>
                    </a:moveTo>
                    <a:cubicBezTo>
                      <a:pt x="405" y="1"/>
                      <a:pt x="0" y="405"/>
                      <a:pt x="0" y="904"/>
                    </a:cubicBezTo>
                    <a:cubicBezTo>
                      <a:pt x="0" y="1402"/>
                      <a:pt x="405" y="1808"/>
                      <a:pt x="903" y="1808"/>
                    </a:cubicBezTo>
                    <a:cubicBezTo>
                      <a:pt x="1403" y="1808"/>
                      <a:pt x="1807" y="1402"/>
                      <a:pt x="1807" y="904"/>
                    </a:cubicBezTo>
                    <a:cubicBezTo>
                      <a:pt x="1807" y="405"/>
                      <a:pt x="1403" y="1"/>
                      <a:pt x="9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 anchorCtr="0" bIns="91425" lIns="91425" rIns="91425" spcFirstLastPara="1" tIns="91425" wrap="square">
                <a:noAutofit/>
              </a:bodyPr>
              <a:p>
                <a:pPr algn="l"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48708" name="Google Shape;533;p33"/>
            <p:cNvSpPr/>
            <p:nvPr/>
          </p:nvSpPr>
          <p:spPr>
            <a:xfrm rot="7465303" flipH="1">
              <a:off x="7164138" y="4389676"/>
              <a:ext cx="191919" cy="178458"/>
            </a:xfrm>
            <a:custGeom>
              <a:avLst/>
              <a:ahLst/>
              <a:rect l="l" t="t" r="r" b="b"/>
              <a:pathLst>
                <a:path w="3821" h="3553" extrusionOk="0">
                  <a:moveTo>
                    <a:pt x="1913" y="0"/>
                  </a:moveTo>
                  <a:cubicBezTo>
                    <a:pt x="1818" y="0"/>
                    <a:pt x="1723" y="8"/>
                    <a:pt x="1627" y="24"/>
                  </a:cubicBezTo>
                  <a:cubicBezTo>
                    <a:pt x="659" y="181"/>
                    <a:pt x="1" y="1093"/>
                    <a:pt x="158" y="2061"/>
                  </a:cubicBezTo>
                  <a:cubicBezTo>
                    <a:pt x="300" y="2933"/>
                    <a:pt x="1054" y="3553"/>
                    <a:pt x="1909" y="3553"/>
                  </a:cubicBezTo>
                  <a:cubicBezTo>
                    <a:pt x="2003" y="3553"/>
                    <a:pt x="2099" y="3545"/>
                    <a:pt x="2195" y="3530"/>
                  </a:cubicBezTo>
                  <a:cubicBezTo>
                    <a:pt x="3164" y="3372"/>
                    <a:pt x="3821" y="2460"/>
                    <a:pt x="3664" y="1492"/>
                  </a:cubicBezTo>
                  <a:cubicBezTo>
                    <a:pt x="3523" y="621"/>
                    <a:pt x="2768" y="0"/>
                    <a:pt x="1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48709" name="Google Shape;534;p33"/>
          <p:cNvSpPr/>
          <p:nvPr/>
        </p:nvSpPr>
        <p:spPr>
          <a:xfrm rot="7465325" flipH="1">
            <a:off x="8146827" y="4002374"/>
            <a:ext cx="124182" cy="119742"/>
          </a:xfrm>
          <a:custGeom>
            <a:avLst/>
            <a:ahLst/>
            <a:rect l="l" t="t" r="r" b="b"/>
            <a:pathLst>
              <a:path w="2853" h="2751" extrusionOk="0">
                <a:moveTo>
                  <a:pt x="574" y="1"/>
                </a:moveTo>
                <a:cubicBezTo>
                  <a:pt x="441" y="1"/>
                  <a:pt x="308" y="51"/>
                  <a:pt x="206" y="153"/>
                </a:cubicBezTo>
                <a:cubicBezTo>
                  <a:pt x="3" y="356"/>
                  <a:pt x="3" y="685"/>
                  <a:pt x="205" y="888"/>
                </a:cubicBezTo>
                <a:lnTo>
                  <a:pt x="567" y="1251"/>
                </a:lnTo>
                <a:cubicBezTo>
                  <a:pt x="635" y="1319"/>
                  <a:pt x="635" y="1429"/>
                  <a:pt x="567" y="1498"/>
                </a:cubicBezTo>
                <a:lnTo>
                  <a:pt x="204" y="1860"/>
                </a:lnTo>
                <a:cubicBezTo>
                  <a:pt x="2" y="2063"/>
                  <a:pt x="0" y="2393"/>
                  <a:pt x="204" y="2596"/>
                </a:cubicBezTo>
                <a:cubicBezTo>
                  <a:pt x="306" y="2698"/>
                  <a:pt x="439" y="2749"/>
                  <a:pt x="572" y="2749"/>
                </a:cubicBezTo>
                <a:cubicBezTo>
                  <a:pt x="705" y="2749"/>
                  <a:pt x="838" y="2698"/>
                  <a:pt x="940" y="2597"/>
                </a:cubicBezTo>
                <a:lnTo>
                  <a:pt x="1302" y="2235"/>
                </a:lnTo>
                <a:cubicBezTo>
                  <a:pt x="1336" y="2201"/>
                  <a:pt x="1381" y="2184"/>
                  <a:pt x="1426" y="2184"/>
                </a:cubicBezTo>
                <a:cubicBezTo>
                  <a:pt x="1470" y="2184"/>
                  <a:pt x="1515" y="2201"/>
                  <a:pt x="1550" y="2235"/>
                </a:cubicBezTo>
                <a:lnTo>
                  <a:pt x="1912" y="2598"/>
                </a:lnTo>
                <a:cubicBezTo>
                  <a:pt x="2013" y="2700"/>
                  <a:pt x="2146" y="2751"/>
                  <a:pt x="2279" y="2751"/>
                </a:cubicBezTo>
                <a:cubicBezTo>
                  <a:pt x="2412" y="2751"/>
                  <a:pt x="2546" y="2700"/>
                  <a:pt x="2647" y="2598"/>
                </a:cubicBezTo>
                <a:cubicBezTo>
                  <a:pt x="2851" y="2395"/>
                  <a:pt x="2851" y="2066"/>
                  <a:pt x="2648" y="1862"/>
                </a:cubicBezTo>
                <a:lnTo>
                  <a:pt x="2286" y="1499"/>
                </a:lnTo>
                <a:cubicBezTo>
                  <a:pt x="2218" y="1432"/>
                  <a:pt x="2218" y="1321"/>
                  <a:pt x="2286" y="1252"/>
                </a:cubicBezTo>
                <a:lnTo>
                  <a:pt x="2649" y="890"/>
                </a:lnTo>
                <a:cubicBezTo>
                  <a:pt x="2853" y="688"/>
                  <a:pt x="2853" y="359"/>
                  <a:pt x="2650" y="155"/>
                </a:cubicBezTo>
                <a:cubicBezTo>
                  <a:pt x="2548" y="53"/>
                  <a:pt x="2415" y="2"/>
                  <a:pt x="2281" y="2"/>
                </a:cubicBezTo>
                <a:cubicBezTo>
                  <a:pt x="2148" y="2"/>
                  <a:pt x="2015" y="53"/>
                  <a:pt x="1914" y="154"/>
                </a:cubicBezTo>
                <a:lnTo>
                  <a:pt x="1551" y="516"/>
                </a:lnTo>
                <a:cubicBezTo>
                  <a:pt x="1517" y="550"/>
                  <a:pt x="1472" y="567"/>
                  <a:pt x="1428" y="567"/>
                </a:cubicBezTo>
                <a:cubicBezTo>
                  <a:pt x="1383" y="567"/>
                  <a:pt x="1338" y="550"/>
                  <a:pt x="1304" y="516"/>
                </a:cubicBezTo>
                <a:lnTo>
                  <a:pt x="942" y="153"/>
                </a:lnTo>
                <a:cubicBezTo>
                  <a:pt x="840" y="51"/>
                  <a:pt x="707" y="1"/>
                  <a:pt x="5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156" name="Picture 2" descr="Tyler Larsen on X: &quot;Inpatient 13/16: Today we reviewed the physical exam  findings of SVC syndrome. &quot;Pemberton's sign&quot; or facial plethora with arm  flexion above the head was first described with larg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517213"/>
            <a:ext cx="4572000" cy="3602622"/>
          </a:xfrm>
          <a:prstGeom prst="rect"/>
          <a:noFill/>
        </p:spPr>
      </p:pic>
      <p:pic>
        <p:nvPicPr>
          <p:cNvPr id="209715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l="15104" t="8136" r="11250" b="5973"/>
          <a:stretch>
            <a:fillRect/>
          </a:stretch>
        </p:blipFill>
        <p:spPr>
          <a:xfrm>
            <a:off x="4572000" y="517213"/>
            <a:ext cx="4529137" cy="3961692"/>
          </a:xfrm>
          <a:prstGeom prst="rect"/>
        </p:spPr>
      </p:pic>
      <p:sp>
        <p:nvSpPr>
          <p:cNvPr id="1048710" name="Rectangle 5"/>
          <p:cNvSpPr/>
          <p:nvPr/>
        </p:nvSpPr>
        <p:spPr>
          <a:xfrm>
            <a:off x="1200150" y="135731"/>
            <a:ext cx="2500313" cy="321469"/>
          </a:xfrm>
          <a:prstGeom prst="rect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err="1">
                <a:solidFill>
                  <a:srgbClr val="000000"/>
                </a:solidFill>
              </a:rPr>
              <a:t>P</a:t>
            </a:r>
            <a:r>
              <a:rPr dirty="0" lang="en-US" err="1">
                <a:solidFill>
                  <a:srgbClr val="000000"/>
                </a:solidFill>
              </a:rPr>
              <a:t>e</a:t>
            </a:r>
            <a:r>
              <a:rPr dirty="0" lang="en-US" err="1">
                <a:solidFill>
                  <a:srgbClr val="000000"/>
                </a:solidFill>
              </a:rPr>
              <a:t>mberton</a:t>
            </a:r>
            <a:r>
              <a:rPr dirty="0" lang="en-US">
                <a:solidFill>
                  <a:srgbClr val="000000"/>
                </a:solidFill>
              </a:rPr>
              <a:t> test</a:t>
            </a:r>
            <a:endParaRPr altLang="en-US" 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Google Shape;702;p37"/>
          <p:cNvSpPr/>
          <p:nvPr/>
        </p:nvSpPr>
        <p:spPr>
          <a:xfrm rot="4335959">
            <a:off x="5903689" y="1599516"/>
            <a:ext cx="3472659" cy="2142939"/>
          </a:xfrm>
          <a:custGeom>
            <a:avLst/>
            <a:ahLst/>
            <a:rect l="l" t="t" r="r" b="b"/>
            <a:pathLst>
              <a:path w="38996" h="24064" extrusionOk="0">
                <a:moveTo>
                  <a:pt x="19660" y="1"/>
                </a:moveTo>
                <a:cubicBezTo>
                  <a:pt x="19493" y="1"/>
                  <a:pt x="19326" y="3"/>
                  <a:pt x="19160" y="7"/>
                </a:cubicBezTo>
                <a:cubicBezTo>
                  <a:pt x="18045" y="33"/>
                  <a:pt x="16952" y="151"/>
                  <a:pt x="15906" y="360"/>
                </a:cubicBezTo>
                <a:cubicBezTo>
                  <a:pt x="13762" y="790"/>
                  <a:pt x="11690" y="1581"/>
                  <a:pt x="9815" y="2706"/>
                </a:cubicBezTo>
                <a:cubicBezTo>
                  <a:pt x="7056" y="4364"/>
                  <a:pt x="4739" y="6740"/>
                  <a:pt x="3122" y="9520"/>
                </a:cubicBezTo>
                <a:cubicBezTo>
                  <a:pt x="1459" y="12374"/>
                  <a:pt x="0" y="16031"/>
                  <a:pt x="1159" y="19335"/>
                </a:cubicBezTo>
                <a:cubicBezTo>
                  <a:pt x="1736" y="20982"/>
                  <a:pt x="2979" y="22372"/>
                  <a:pt x="4521" y="23190"/>
                </a:cubicBezTo>
                <a:cubicBezTo>
                  <a:pt x="5688" y="23810"/>
                  <a:pt x="6922" y="24063"/>
                  <a:pt x="8167" y="24063"/>
                </a:cubicBezTo>
                <a:cubicBezTo>
                  <a:pt x="10017" y="24063"/>
                  <a:pt x="11890" y="23504"/>
                  <a:pt x="13601" y="22761"/>
                </a:cubicBezTo>
                <a:cubicBezTo>
                  <a:pt x="15861" y="21778"/>
                  <a:pt x="18139" y="20453"/>
                  <a:pt x="20628" y="20453"/>
                </a:cubicBezTo>
                <a:cubicBezTo>
                  <a:pt x="21029" y="20453"/>
                  <a:pt x="21436" y="20487"/>
                  <a:pt x="21849" y="20563"/>
                </a:cubicBezTo>
                <a:cubicBezTo>
                  <a:pt x="24316" y="21016"/>
                  <a:pt x="26366" y="22625"/>
                  <a:pt x="28787" y="23221"/>
                </a:cubicBezTo>
                <a:cubicBezTo>
                  <a:pt x="29393" y="23370"/>
                  <a:pt x="29973" y="23441"/>
                  <a:pt x="30526" y="23441"/>
                </a:cubicBezTo>
                <a:cubicBezTo>
                  <a:pt x="36183" y="23441"/>
                  <a:pt x="38995" y="16108"/>
                  <a:pt x="37439" y="11086"/>
                </a:cubicBezTo>
                <a:cubicBezTo>
                  <a:pt x="35208" y="3883"/>
                  <a:pt x="27022" y="1"/>
                  <a:pt x="19660" y="1"/>
                </a:cubicBezTo>
                <a:close/>
              </a:path>
            </a:pathLst>
          </a:custGeom>
          <a:solidFill>
            <a:srgbClr val="8CBBF7">
              <a:alpha val="50000"/>
            </a:srgbClr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31" name="Google Shape;539;p34"/>
          <p:cNvSpPr txBox="1">
            <a:spLocks noGrp="1"/>
          </p:cNvSpPr>
          <p:nvPr>
            <p:ph type="title"/>
          </p:nvPr>
        </p:nvSpPr>
        <p:spPr>
          <a:xfrm>
            <a:off x="0" y="228828"/>
            <a:ext cx="77040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/>
              <a:t>INVESTIGATIONS</a:t>
            </a:r>
            <a:endParaRPr dirty="0"/>
          </a:p>
        </p:txBody>
      </p:sp>
      <p:sp>
        <p:nvSpPr>
          <p:cNvPr id="1048732" name="Subtitle 4"/>
          <p:cNvSpPr>
            <a:spLocks noGrp="1"/>
          </p:cNvSpPr>
          <p:nvPr>
            <p:ph type="subTitle" idx="1"/>
          </p:nvPr>
        </p:nvSpPr>
        <p:spPr>
          <a:xfrm>
            <a:off x="114300" y="964406"/>
            <a:ext cx="6929437" cy="3564732"/>
          </a:xfrm>
        </p:spPr>
        <p:txBody>
          <a:bodyPr/>
          <a:p>
            <a:r>
              <a:rPr b="1" dirty="0" sz="1600" lang="en-US">
                <a:solidFill>
                  <a:srgbClr val="000000"/>
                </a:solidFill>
                <a:latin typeface="+mn-lt"/>
              </a:rPr>
              <a:t>Lab investigations:</a:t>
            </a:r>
          </a:p>
          <a:p>
            <a:endParaRPr dirty="0" sz="1400" lang="en-US">
              <a:solidFill>
                <a:srgbClr val="000000"/>
              </a:solidFill>
              <a:latin typeface="+mn-lt"/>
            </a:endParaRPr>
          </a:p>
          <a:p>
            <a:r>
              <a:rPr dirty="0" sz="1400" lang="en-US">
                <a:solidFill>
                  <a:srgbClr val="000000"/>
                </a:solidFill>
                <a:latin typeface="+mn-lt"/>
              </a:rPr>
              <a:t>➤ </a:t>
            </a:r>
            <a:r>
              <a:rPr b="1" dirty="0" sz="1400" lang="en-US">
                <a:solidFill>
                  <a:srgbClr val="000000"/>
                </a:solidFill>
                <a:latin typeface="+mn-lt"/>
              </a:rPr>
              <a:t>CBC, ESR </a:t>
            </a:r>
            <a:r>
              <a:rPr dirty="0" sz="1400" lang="en-US">
                <a:solidFill>
                  <a:srgbClr val="000000"/>
                </a:solidFill>
                <a:latin typeface="+mn-lt"/>
              </a:rPr>
              <a:t>for inflammatory or infectious thyroiditis</a:t>
            </a:r>
          </a:p>
          <a:p>
            <a:endParaRPr dirty="0" sz="1400" lang="en-US">
              <a:solidFill>
                <a:srgbClr val="000000"/>
              </a:solidFill>
              <a:latin typeface="+mn-lt"/>
            </a:endParaRPr>
          </a:p>
          <a:p>
            <a:r>
              <a:rPr dirty="0" sz="1400" lang="en-US">
                <a:solidFill>
                  <a:srgbClr val="000000"/>
                </a:solidFill>
                <a:latin typeface="+mn-lt"/>
              </a:rPr>
              <a:t>➤ </a:t>
            </a:r>
            <a:r>
              <a:rPr b="1" dirty="0" sz="1400" lang="en-US">
                <a:solidFill>
                  <a:srgbClr val="000000"/>
                </a:solidFill>
                <a:latin typeface="+mn-lt"/>
              </a:rPr>
              <a:t>TFT</a:t>
            </a:r>
            <a:r>
              <a:rPr dirty="0" sz="1400" lang="en-US">
                <a:solidFill>
                  <a:srgbClr val="000000"/>
                </a:solidFill>
                <a:latin typeface="+mn-lt"/>
              </a:rPr>
              <a:t>, Most patients are euthyroid</a:t>
            </a:r>
          </a:p>
          <a:p>
            <a:endParaRPr dirty="0" sz="1400" lang="en-US">
              <a:solidFill>
                <a:srgbClr val="000000"/>
              </a:solidFill>
              <a:latin typeface="+mn-lt"/>
            </a:endParaRPr>
          </a:p>
          <a:p>
            <a:r>
              <a:rPr dirty="0" sz="1400" lang="en-US">
                <a:solidFill>
                  <a:srgbClr val="000000"/>
                </a:solidFill>
                <a:latin typeface="+mn-lt"/>
              </a:rPr>
              <a:t>➤ </a:t>
            </a:r>
            <a:r>
              <a:rPr b="1" dirty="0" sz="1400" lang="en-US">
                <a:solidFill>
                  <a:srgbClr val="000000"/>
                </a:solidFill>
                <a:latin typeface="+mn-lt"/>
              </a:rPr>
              <a:t>TSH</a:t>
            </a:r>
            <a:r>
              <a:rPr dirty="0" sz="1400" lang="en-US">
                <a:solidFill>
                  <a:srgbClr val="000000"/>
                </a:solidFill>
                <a:latin typeface="+mn-lt"/>
              </a:rPr>
              <a:t> is an independent risk factor for predicting malignancy</a:t>
            </a:r>
          </a:p>
          <a:p>
            <a:endParaRPr dirty="0" sz="1400" lang="en-US">
              <a:solidFill>
                <a:srgbClr val="000000"/>
              </a:solidFill>
              <a:latin typeface="+mn-lt"/>
            </a:endParaRPr>
          </a:p>
          <a:p>
            <a:r>
              <a:rPr dirty="0" sz="1400" lang="en-US">
                <a:solidFill>
                  <a:srgbClr val="000000"/>
                </a:solidFill>
                <a:latin typeface="+mn-lt"/>
              </a:rPr>
              <a:t>➤ </a:t>
            </a:r>
            <a:r>
              <a:rPr b="1" dirty="0" sz="1400" lang="en-US">
                <a:solidFill>
                  <a:srgbClr val="000000"/>
                </a:solidFill>
                <a:latin typeface="+mn-lt"/>
              </a:rPr>
              <a:t>TPO antibodies </a:t>
            </a:r>
            <a:r>
              <a:rPr dirty="0" sz="1400" lang="en-US">
                <a:solidFill>
                  <a:srgbClr val="000000"/>
                </a:solidFill>
                <a:latin typeface="+mn-lt"/>
              </a:rPr>
              <a:t>in pts with high TSH (Hashimoto's thyroiditis)</a:t>
            </a:r>
          </a:p>
          <a:p>
            <a:endParaRPr dirty="0" sz="1400" lang="en-US">
              <a:solidFill>
                <a:srgbClr val="000000"/>
              </a:solidFill>
              <a:latin typeface="+mn-lt"/>
            </a:endParaRPr>
          </a:p>
          <a:p>
            <a:r>
              <a:rPr dirty="0" sz="1400" lang="en-US">
                <a:solidFill>
                  <a:srgbClr val="000000"/>
                </a:solidFill>
                <a:latin typeface="+mn-lt"/>
              </a:rPr>
              <a:t>➤ </a:t>
            </a:r>
            <a:r>
              <a:rPr b="1" dirty="0" sz="1400" lang="en-US">
                <a:solidFill>
                  <a:srgbClr val="000000"/>
                </a:solidFill>
                <a:latin typeface="+mn-lt"/>
              </a:rPr>
              <a:t>Serum calcitonin </a:t>
            </a:r>
            <a:r>
              <a:rPr dirty="0" sz="1400" lang="en-US">
                <a:solidFill>
                  <a:srgbClr val="000000"/>
                </a:solidFill>
                <a:latin typeface="+mn-lt"/>
              </a:rPr>
              <a:t>is elevated in medullary carcinoma of thyroid</a:t>
            </a:r>
          </a:p>
          <a:p>
            <a:endParaRPr dirty="0" sz="1400" lang="en-US">
              <a:solidFill>
                <a:srgbClr val="000000"/>
              </a:solidFill>
              <a:latin typeface="+mn-lt"/>
            </a:endParaRPr>
          </a:p>
          <a:p>
            <a:r>
              <a:rPr dirty="0" sz="1400" lang="en-US">
                <a:solidFill>
                  <a:srgbClr val="000000"/>
                </a:solidFill>
                <a:latin typeface="+mn-lt"/>
              </a:rPr>
              <a:t>➤ 24-hour urine for </a:t>
            </a:r>
            <a:r>
              <a:rPr dirty="0" sz="1400" lang="en-US" err="1">
                <a:solidFill>
                  <a:srgbClr val="000000"/>
                </a:solidFill>
                <a:latin typeface="+mn-lt"/>
              </a:rPr>
              <a:t>metanephrines</a:t>
            </a:r>
            <a:r>
              <a:rPr dirty="0" sz="1400" lang="en-US">
                <a:solidFill>
                  <a:srgbClr val="000000"/>
                </a:solidFill>
                <a:latin typeface="+mn-lt"/>
              </a:rPr>
              <a:t> and catecholamines</a:t>
            </a:r>
          </a:p>
          <a:p>
            <a:endParaRPr dirty="0" sz="1400" lang="en-US">
              <a:solidFill>
                <a:srgbClr val="000000"/>
              </a:solidFill>
              <a:latin typeface="+mn-lt"/>
            </a:endParaRPr>
          </a:p>
          <a:p>
            <a:r>
              <a:rPr dirty="0" sz="1400" lang="en-US">
                <a:solidFill>
                  <a:srgbClr val="000000"/>
                </a:solidFill>
                <a:latin typeface="+mn-lt"/>
              </a:rPr>
              <a:t>➤ </a:t>
            </a:r>
            <a:r>
              <a:rPr b="1" dirty="0" sz="1400" lang="en-US">
                <a:solidFill>
                  <a:srgbClr val="000000"/>
                </a:solidFill>
                <a:latin typeface="+mn-lt"/>
              </a:rPr>
              <a:t>Serum calcium </a:t>
            </a:r>
            <a:r>
              <a:rPr dirty="0" sz="1400" lang="en-US">
                <a:solidFill>
                  <a:srgbClr val="000000"/>
                </a:solidFill>
                <a:latin typeface="+mn-lt"/>
              </a:rPr>
              <a:t>to exclude hyperparathyroidism</a:t>
            </a:r>
          </a:p>
        </p:txBody>
      </p:sp>
      <p:grpSp>
        <p:nvGrpSpPr>
          <p:cNvPr id="111" name="Google Shape;709;p37"/>
          <p:cNvGrpSpPr/>
          <p:nvPr/>
        </p:nvGrpSpPr>
        <p:grpSpPr>
          <a:xfrm>
            <a:off x="6925494" y="1028068"/>
            <a:ext cx="1141255" cy="3501070"/>
            <a:chOff x="2821237" y="1100338"/>
            <a:chExt cx="959279" cy="2942817"/>
          </a:xfrm>
        </p:grpSpPr>
        <p:sp>
          <p:nvSpPr>
            <p:cNvPr id="1048733" name="Google Shape;710;p37"/>
            <p:cNvSpPr/>
            <p:nvPr/>
          </p:nvSpPr>
          <p:spPr>
            <a:xfrm>
              <a:off x="3388490" y="3758197"/>
              <a:ext cx="318298" cy="284958"/>
            </a:xfrm>
            <a:custGeom>
              <a:avLst/>
              <a:ahLst/>
              <a:rect l="l" t="t" r="r" b="b"/>
              <a:pathLst>
                <a:path w="7313" h="6547" extrusionOk="0">
                  <a:moveTo>
                    <a:pt x="52" y="0"/>
                  </a:moveTo>
                  <a:cubicBezTo>
                    <a:pt x="0" y="1481"/>
                    <a:pt x="113" y="2967"/>
                    <a:pt x="380" y="4428"/>
                  </a:cubicBezTo>
                  <a:cubicBezTo>
                    <a:pt x="437" y="4743"/>
                    <a:pt x="520" y="5086"/>
                    <a:pt x="776" y="5281"/>
                  </a:cubicBezTo>
                  <a:cubicBezTo>
                    <a:pt x="933" y="5403"/>
                    <a:pt x="1138" y="5446"/>
                    <a:pt x="1333" y="5488"/>
                  </a:cubicBezTo>
                  <a:cubicBezTo>
                    <a:pt x="2477" y="5731"/>
                    <a:pt x="3622" y="5974"/>
                    <a:pt x="4768" y="6219"/>
                  </a:cubicBezTo>
                  <a:cubicBezTo>
                    <a:pt x="5424" y="6359"/>
                    <a:pt x="6084" y="6500"/>
                    <a:pt x="6754" y="6542"/>
                  </a:cubicBezTo>
                  <a:cubicBezTo>
                    <a:pt x="6789" y="6545"/>
                    <a:pt x="6825" y="6546"/>
                    <a:pt x="6862" y="6546"/>
                  </a:cubicBezTo>
                  <a:cubicBezTo>
                    <a:pt x="7001" y="6546"/>
                    <a:pt x="7141" y="6520"/>
                    <a:pt x="7226" y="6417"/>
                  </a:cubicBezTo>
                  <a:cubicBezTo>
                    <a:pt x="7285" y="6345"/>
                    <a:pt x="7302" y="6249"/>
                    <a:pt x="7304" y="6155"/>
                  </a:cubicBezTo>
                  <a:cubicBezTo>
                    <a:pt x="7312" y="5842"/>
                    <a:pt x="7152" y="5549"/>
                    <a:pt x="6970" y="5294"/>
                  </a:cubicBezTo>
                  <a:lnTo>
                    <a:pt x="6969" y="5294"/>
                  </a:lnTo>
                  <a:cubicBezTo>
                    <a:pt x="6216" y="4246"/>
                    <a:pt x="5043" y="3595"/>
                    <a:pt x="4049" y="2770"/>
                  </a:cubicBezTo>
                  <a:cubicBezTo>
                    <a:pt x="3760" y="2530"/>
                    <a:pt x="3474" y="2261"/>
                    <a:pt x="3325" y="1917"/>
                  </a:cubicBezTo>
                  <a:cubicBezTo>
                    <a:pt x="3222" y="1684"/>
                    <a:pt x="3187" y="1426"/>
                    <a:pt x="3154" y="1172"/>
                  </a:cubicBezTo>
                  <a:cubicBezTo>
                    <a:pt x="3122" y="901"/>
                    <a:pt x="3092" y="630"/>
                    <a:pt x="3069" y="358"/>
                  </a:cubicBezTo>
                  <a:cubicBezTo>
                    <a:pt x="2068" y="341"/>
                    <a:pt x="1068" y="221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4" name="Google Shape;711;p37"/>
            <p:cNvSpPr/>
            <p:nvPr/>
          </p:nvSpPr>
          <p:spPr>
            <a:xfrm>
              <a:off x="2892182" y="3758197"/>
              <a:ext cx="318298" cy="284958"/>
            </a:xfrm>
            <a:custGeom>
              <a:avLst/>
              <a:ahLst/>
              <a:rect l="l" t="t" r="r" b="b"/>
              <a:pathLst>
                <a:path w="7313" h="6547" extrusionOk="0">
                  <a:moveTo>
                    <a:pt x="7222" y="0"/>
                  </a:moveTo>
                  <a:cubicBezTo>
                    <a:pt x="6244" y="221"/>
                    <a:pt x="5243" y="341"/>
                    <a:pt x="4243" y="358"/>
                  </a:cubicBezTo>
                  <a:cubicBezTo>
                    <a:pt x="4220" y="630"/>
                    <a:pt x="4191" y="901"/>
                    <a:pt x="4158" y="1171"/>
                  </a:cubicBezTo>
                  <a:cubicBezTo>
                    <a:pt x="4126" y="1426"/>
                    <a:pt x="4091" y="1684"/>
                    <a:pt x="3988" y="1917"/>
                  </a:cubicBezTo>
                  <a:cubicBezTo>
                    <a:pt x="3838" y="2261"/>
                    <a:pt x="3553" y="2529"/>
                    <a:pt x="3263" y="2770"/>
                  </a:cubicBezTo>
                  <a:cubicBezTo>
                    <a:pt x="2270" y="3595"/>
                    <a:pt x="1096" y="4246"/>
                    <a:pt x="343" y="5293"/>
                  </a:cubicBezTo>
                  <a:cubicBezTo>
                    <a:pt x="160" y="5549"/>
                    <a:pt x="0" y="5842"/>
                    <a:pt x="8" y="6154"/>
                  </a:cubicBezTo>
                  <a:cubicBezTo>
                    <a:pt x="11" y="6249"/>
                    <a:pt x="28" y="6345"/>
                    <a:pt x="86" y="6417"/>
                  </a:cubicBezTo>
                  <a:cubicBezTo>
                    <a:pt x="171" y="6520"/>
                    <a:pt x="312" y="6546"/>
                    <a:pt x="451" y="6546"/>
                  </a:cubicBezTo>
                  <a:cubicBezTo>
                    <a:pt x="487" y="6546"/>
                    <a:pt x="523" y="6545"/>
                    <a:pt x="558" y="6542"/>
                  </a:cubicBezTo>
                  <a:cubicBezTo>
                    <a:pt x="1229" y="6500"/>
                    <a:pt x="1889" y="6359"/>
                    <a:pt x="2545" y="6219"/>
                  </a:cubicBezTo>
                  <a:cubicBezTo>
                    <a:pt x="3691" y="5974"/>
                    <a:pt x="4836" y="5731"/>
                    <a:pt x="5980" y="5488"/>
                  </a:cubicBezTo>
                  <a:cubicBezTo>
                    <a:pt x="6174" y="5446"/>
                    <a:pt x="6380" y="5403"/>
                    <a:pt x="6537" y="5281"/>
                  </a:cubicBezTo>
                  <a:cubicBezTo>
                    <a:pt x="6792" y="5086"/>
                    <a:pt x="6875" y="4743"/>
                    <a:pt x="6933" y="4428"/>
                  </a:cubicBezTo>
                  <a:cubicBezTo>
                    <a:pt x="7200" y="2967"/>
                    <a:pt x="7312" y="1481"/>
                    <a:pt x="7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5" name="Google Shape;712;p37"/>
            <p:cNvSpPr/>
            <p:nvPr/>
          </p:nvSpPr>
          <p:spPr>
            <a:xfrm>
              <a:off x="2821237" y="2023011"/>
              <a:ext cx="230944" cy="894221"/>
            </a:xfrm>
            <a:custGeom>
              <a:avLst/>
              <a:ahLst/>
              <a:rect l="l" t="t" r="r" b="b"/>
              <a:pathLst>
                <a:path w="5306" h="20545" extrusionOk="0">
                  <a:moveTo>
                    <a:pt x="880" y="0"/>
                  </a:moveTo>
                  <a:lnTo>
                    <a:pt x="876" y="8"/>
                  </a:lnTo>
                  <a:cubicBezTo>
                    <a:pt x="302" y="2422"/>
                    <a:pt x="299" y="6552"/>
                    <a:pt x="257" y="7772"/>
                  </a:cubicBezTo>
                  <a:cubicBezTo>
                    <a:pt x="175" y="10167"/>
                    <a:pt x="0" y="10916"/>
                    <a:pt x="395" y="14337"/>
                  </a:cubicBezTo>
                  <a:cubicBezTo>
                    <a:pt x="434" y="14678"/>
                    <a:pt x="653" y="14984"/>
                    <a:pt x="657" y="15328"/>
                  </a:cubicBezTo>
                  <a:cubicBezTo>
                    <a:pt x="662" y="15581"/>
                    <a:pt x="598" y="15828"/>
                    <a:pt x="552" y="16079"/>
                  </a:cubicBezTo>
                  <a:cubicBezTo>
                    <a:pt x="277" y="17615"/>
                    <a:pt x="856" y="19276"/>
                    <a:pt x="2024" y="20309"/>
                  </a:cubicBezTo>
                  <a:cubicBezTo>
                    <a:pt x="2151" y="20422"/>
                    <a:pt x="2297" y="20531"/>
                    <a:pt x="2463" y="20544"/>
                  </a:cubicBezTo>
                  <a:cubicBezTo>
                    <a:pt x="2472" y="20545"/>
                    <a:pt x="2482" y="20545"/>
                    <a:pt x="2491" y="20545"/>
                  </a:cubicBezTo>
                  <a:cubicBezTo>
                    <a:pt x="2708" y="20545"/>
                    <a:pt x="2903" y="20378"/>
                    <a:pt x="2988" y="20177"/>
                  </a:cubicBezTo>
                  <a:cubicBezTo>
                    <a:pt x="3082" y="19969"/>
                    <a:pt x="3082" y="19733"/>
                    <a:pt x="3071" y="19506"/>
                  </a:cubicBezTo>
                  <a:cubicBezTo>
                    <a:pt x="3036" y="18743"/>
                    <a:pt x="2907" y="17988"/>
                    <a:pt x="2679" y="17260"/>
                  </a:cubicBezTo>
                  <a:lnTo>
                    <a:pt x="2679" y="17260"/>
                  </a:lnTo>
                  <a:cubicBezTo>
                    <a:pt x="2856" y="17372"/>
                    <a:pt x="2949" y="17577"/>
                    <a:pt x="3079" y="17743"/>
                  </a:cubicBezTo>
                  <a:cubicBezTo>
                    <a:pt x="3177" y="17869"/>
                    <a:pt x="3335" y="17978"/>
                    <a:pt x="3487" y="17978"/>
                  </a:cubicBezTo>
                  <a:cubicBezTo>
                    <a:pt x="3533" y="17978"/>
                    <a:pt x="3579" y="17968"/>
                    <a:pt x="3622" y="17945"/>
                  </a:cubicBezTo>
                  <a:cubicBezTo>
                    <a:pt x="3679" y="17912"/>
                    <a:pt x="3722" y="17865"/>
                    <a:pt x="3751" y="17807"/>
                  </a:cubicBezTo>
                  <a:cubicBezTo>
                    <a:pt x="3790" y="17743"/>
                    <a:pt x="3812" y="17665"/>
                    <a:pt x="3827" y="17592"/>
                  </a:cubicBezTo>
                  <a:cubicBezTo>
                    <a:pt x="3939" y="17029"/>
                    <a:pt x="3755" y="16451"/>
                    <a:pt x="3444" y="15959"/>
                  </a:cubicBezTo>
                  <a:cubicBezTo>
                    <a:pt x="3386" y="15866"/>
                    <a:pt x="3324" y="15776"/>
                    <a:pt x="3259" y="15691"/>
                  </a:cubicBezTo>
                  <a:cubicBezTo>
                    <a:pt x="3062" y="15431"/>
                    <a:pt x="2831" y="15183"/>
                    <a:pt x="2721" y="14875"/>
                  </a:cubicBezTo>
                  <a:cubicBezTo>
                    <a:pt x="2594" y="14523"/>
                    <a:pt x="2641" y="14133"/>
                    <a:pt x="2691" y="13760"/>
                  </a:cubicBezTo>
                  <a:cubicBezTo>
                    <a:pt x="2791" y="12999"/>
                    <a:pt x="3074" y="11135"/>
                    <a:pt x="3471" y="9484"/>
                  </a:cubicBezTo>
                  <a:cubicBezTo>
                    <a:pt x="3810" y="7854"/>
                    <a:pt x="3932" y="5142"/>
                    <a:pt x="4500" y="3155"/>
                  </a:cubicBezTo>
                  <a:cubicBezTo>
                    <a:pt x="4644" y="2652"/>
                    <a:pt x="5218" y="2048"/>
                    <a:pt x="5306" y="1166"/>
                  </a:cubicBezTo>
                  <a:lnTo>
                    <a:pt x="5303" y="1166"/>
                  </a:lnTo>
                  <a:cubicBezTo>
                    <a:pt x="4940" y="1284"/>
                    <a:pt x="4567" y="1338"/>
                    <a:pt x="4194" y="1338"/>
                  </a:cubicBezTo>
                  <a:cubicBezTo>
                    <a:pt x="3006" y="1338"/>
                    <a:pt x="1807" y="790"/>
                    <a:pt x="880" y="0"/>
                  </a:cubicBezTo>
                  <a:close/>
                </a:path>
              </a:pathLst>
            </a:custGeom>
            <a:solidFill>
              <a:srgbClr val="9969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6" name="Google Shape;713;p37"/>
            <p:cNvSpPr/>
            <p:nvPr/>
          </p:nvSpPr>
          <p:spPr>
            <a:xfrm>
              <a:off x="2930396" y="2280675"/>
              <a:ext cx="44265" cy="61893"/>
            </a:xfrm>
            <a:custGeom>
              <a:avLst/>
              <a:ahLst/>
              <a:rect l="l" t="t" r="r" b="b"/>
              <a:pathLst>
                <a:path w="1017" h="1422" extrusionOk="0">
                  <a:moveTo>
                    <a:pt x="1" y="0"/>
                  </a:moveTo>
                  <a:lnTo>
                    <a:pt x="1" y="0"/>
                  </a:lnTo>
                  <a:cubicBezTo>
                    <a:pt x="138" y="253"/>
                    <a:pt x="294" y="465"/>
                    <a:pt x="445" y="683"/>
                  </a:cubicBezTo>
                  <a:lnTo>
                    <a:pt x="679" y="1006"/>
                  </a:lnTo>
                  <a:cubicBezTo>
                    <a:pt x="756" y="1114"/>
                    <a:pt x="833" y="1224"/>
                    <a:pt x="929" y="1328"/>
                  </a:cubicBezTo>
                  <a:lnTo>
                    <a:pt x="930" y="1330"/>
                  </a:lnTo>
                  <a:cubicBezTo>
                    <a:pt x="957" y="1361"/>
                    <a:pt x="986" y="1392"/>
                    <a:pt x="1016" y="1421"/>
                  </a:cubicBezTo>
                  <a:cubicBezTo>
                    <a:pt x="1012" y="1379"/>
                    <a:pt x="1006" y="1335"/>
                    <a:pt x="997" y="1293"/>
                  </a:cubicBezTo>
                  <a:lnTo>
                    <a:pt x="997" y="1293"/>
                  </a:lnTo>
                  <a:lnTo>
                    <a:pt x="998" y="1295"/>
                  </a:lnTo>
                  <a:cubicBezTo>
                    <a:pt x="937" y="1020"/>
                    <a:pt x="818" y="757"/>
                    <a:pt x="644" y="537"/>
                  </a:cubicBezTo>
                  <a:cubicBezTo>
                    <a:pt x="473" y="316"/>
                    <a:pt x="264" y="119"/>
                    <a:pt x="1" y="0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7" name="Google Shape;714;p37"/>
            <p:cNvSpPr/>
            <p:nvPr/>
          </p:nvSpPr>
          <p:spPr>
            <a:xfrm>
              <a:off x="2874685" y="2802967"/>
              <a:ext cx="66680" cy="110684"/>
            </a:xfrm>
            <a:custGeom>
              <a:avLst/>
              <a:ahLst/>
              <a:rect l="l" t="t" r="r" b="b"/>
              <a:pathLst>
                <a:path w="1532" h="2543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511"/>
                    <a:pt x="222" y="1003"/>
                    <a:pt x="483" y="1442"/>
                  </a:cubicBezTo>
                  <a:cubicBezTo>
                    <a:pt x="749" y="1878"/>
                    <a:pt x="1096" y="2272"/>
                    <a:pt x="1531" y="2542"/>
                  </a:cubicBezTo>
                  <a:cubicBezTo>
                    <a:pt x="1234" y="2128"/>
                    <a:pt x="948" y="1735"/>
                    <a:pt x="696" y="1312"/>
                  </a:cubicBezTo>
                  <a:cubicBezTo>
                    <a:pt x="440" y="894"/>
                    <a:pt x="226" y="457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8" name="Google Shape;715;p37"/>
            <p:cNvSpPr/>
            <p:nvPr/>
          </p:nvSpPr>
          <p:spPr>
            <a:xfrm>
              <a:off x="3549617" y="2022749"/>
              <a:ext cx="230900" cy="894221"/>
            </a:xfrm>
            <a:custGeom>
              <a:avLst/>
              <a:ahLst/>
              <a:rect l="l" t="t" r="r" b="b"/>
              <a:pathLst>
                <a:path w="5305" h="20545" extrusionOk="0">
                  <a:moveTo>
                    <a:pt x="4425" y="0"/>
                  </a:moveTo>
                  <a:cubicBezTo>
                    <a:pt x="3499" y="789"/>
                    <a:pt x="2300" y="1338"/>
                    <a:pt x="1112" y="1338"/>
                  </a:cubicBezTo>
                  <a:cubicBezTo>
                    <a:pt x="738" y="1338"/>
                    <a:pt x="365" y="1283"/>
                    <a:pt x="2" y="1165"/>
                  </a:cubicBezTo>
                  <a:lnTo>
                    <a:pt x="0" y="1165"/>
                  </a:lnTo>
                  <a:cubicBezTo>
                    <a:pt x="88" y="2048"/>
                    <a:pt x="663" y="2652"/>
                    <a:pt x="806" y="3155"/>
                  </a:cubicBezTo>
                  <a:lnTo>
                    <a:pt x="807" y="3155"/>
                  </a:lnTo>
                  <a:cubicBezTo>
                    <a:pt x="1373" y="5140"/>
                    <a:pt x="1495" y="7853"/>
                    <a:pt x="1834" y="9483"/>
                  </a:cubicBezTo>
                  <a:cubicBezTo>
                    <a:pt x="2232" y="11135"/>
                    <a:pt x="2514" y="12999"/>
                    <a:pt x="2615" y="13760"/>
                  </a:cubicBezTo>
                  <a:cubicBezTo>
                    <a:pt x="2665" y="14132"/>
                    <a:pt x="2713" y="14523"/>
                    <a:pt x="2584" y="14875"/>
                  </a:cubicBezTo>
                  <a:cubicBezTo>
                    <a:pt x="2475" y="15183"/>
                    <a:pt x="2245" y="15431"/>
                    <a:pt x="2047" y="15691"/>
                  </a:cubicBezTo>
                  <a:cubicBezTo>
                    <a:pt x="1981" y="15776"/>
                    <a:pt x="1919" y="15866"/>
                    <a:pt x="1862" y="15958"/>
                  </a:cubicBezTo>
                  <a:cubicBezTo>
                    <a:pt x="1552" y="16451"/>
                    <a:pt x="1366" y="17029"/>
                    <a:pt x="1479" y="17591"/>
                  </a:cubicBezTo>
                  <a:cubicBezTo>
                    <a:pt x="1493" y="17665"/>
                    <a:pt x="1517" y="17742"/>
                    <a:pt x="1554" y="17807"/>
                  </a:cubicBezTo>
                  <a:cubicBezTo>
                    <a:pt x="1584" y="17864"/>
                    <a:pt x="1626" y="17912"/>
                    <a:pt x="1684" y="17945"/>
                  </a:cubicBezTo>
                  <a:cubicBezTo>
                    <a:pt x="1727" y="17968"/>
                    <a:pt x="1773" y="17978"/>
                    <a:pt x="1819" y="17978"/>
                  </a:cubicBezTo>
                  <a:cubicBezTo>
                    <a:pt x="1971" y="17978"/>
                    <a:pt x="2129" y="17868"/>
                    <a:pt x="2227" y="17742"/>
                  </a:cubicBezTo>
                  <a:cubicBezTo>
                    <a:pt x="2357" y="17577"/>
                    <a:pt x="2449" y="17372"/>
                    <a:pt x="2627" y="17259"/>
                  </a:cubicBezTo>
                  <a:lnTo>
                    <a:pt x="2627" y="17259"/>
                  </a:lnTo>
                  <a:cubicBezTo>
                    <a:pt x="2400" y="17987"/>
                    <a:pt x="2269" y="18743"/>
                    <a:pt x="2234" y="19506"/>
                  </a:cubicBezTo>
                  <a:cubicBezTo>
                    <a:pt x="2224" y="19733"/>
                    <a:pt x="2224" y="19968"/>
                    <a:pt x="2317" y="20176"/>
                  </a:cubicBezTo>
                  <a:cubicBezTo>
                    <a:pt x="2403" y="20378"/>
                    <a:pt x="2598" y="20544"/>
                    <a:pt x="2815" y="20544"/>
                  </a:cubicBezTo>
                  <a:cubicBezTo>
                    <a:pt x="2824" y="20544"/>
                    <a:pt x="2833" y="20544"/>
                    <a:pt x="2842" y="20544"/>
                  </a:cubicBezTo>
                  <a:cubicBezTo>
                    <a:pt x="3010" y="20531"/>
                    <a:pt x="3155" y="20422"/>
                    <a:pt x="3282" y="20308"/>
                  </a:cubicBezTo>
                  <a:cubicBezTo>
                    <a:pt x="4451" y="19276"/>
                    <a:pt x="5029" y="17614"/>
                    <a:pt x="4753" y="16078"/>
                  </a:cubicBezTo>
                  <a:cubicBezTo>
                    <a:pt x="4709" y="15828"/>
                    <a:pt x="4643" y="15581"/>
                    <a:pt x="4648" y="15328"/>
                  </a:cubicBezTo>
                  <a:cubicBezTo>
                    <a:pt x="4653" y="14982"/>
                    <a:pt x="4872" y="14678"/>
                    <a:pt x="4911" y="14337"/>
                  </a:cubicBezTo>
                  <a:cubicBezTo>
                    <a:pt x="5305" y="10916"/>
                    <a:pt x="5131" y="10166"/>
                    <a:pt x="5049" y="7772"/>
                  </a:cubicBezTo>
                  <a:cubicBezTo>
                    <a:pt x="5008" y="6551"/>
                    <a:pt x="5005" y="2422"/>
                    <a:pt x="4431" y="7"/>
                  </a:cubicBezTo>
                  <a:lnTo>
                    <a:pt x="4425" y="0"/>
                  </a:lnTo>
                  <a:close/>
                </a:path>
              </a:pathLst>
            </a:custGeom>
            <a:solidFill>
              <a:srgbClr val="9969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39" name="Google Shape;716;p37"/>
            <p:cNvSpPr/>
            <p:nvPr/>
          </p:nvSpPr>
          <p:spPr>
            <a:xfrm>
              <a:off x="3627090" y="2280414"/>
              <a:ext cx="44308" cy="61849"/>
            </a:xfrm>
            <a:custGeom>
              <a:avLst/>
              <a:ahLst/>
              <a:rect l="l" t="t" r="r" b="b"/>
              <a:pathLst>
                <a:path w="1018" h="1421" extrusionOk="0">
                  <a:moveTo>
                    <a:pt x="1016" y="0"/>
                  </a:moveTo>
                  <a:cubicBezTo>
                    <a:pt x="1016" y="0"/>
                    <a:pt x="1016" y="1"/>
                    <a:pt x="1016" y="1"/>
                  </a:cubicBezTo>
                  <a:lnTo>
                    <a:pt x="1016" y="1"/>
                  </a:lnTo>
                  <a:cubicBezTo>
                    <a:pt x="1017" y="1"/>
                    <a:pt x="1017" y="0"/>
                    <a:pt x="1017" y="0"/>
                  </a:cubicBezTo>
                  <a:close/>
                  <a:moveTo>
                    <a:pt x="1016" y="1"/>
                  </a:moveTo>
                  <a:lnTo>
                    <a:pt x="1016" y="1"/>
                  </a:lnTo>
                  <a:cubicBezTo>
                    <a:pt x="754" y="120"/>
                    <a:pt x="545" y="316"/>
                    <a:pt x="373" y="537"/>
                  </a:cubicBezTo>
                  <a:cubicBezTo>
                    <a:pt x="199" y="757"/>
                    <a:pt x="82" y="1020"/>
                    <a:pt x="19" y="1295"/>
                  </a:cubicBezTo>
                  <a:lnTo>
                    <a:pt x="21" y="1293"/>
                  </a:lnTo>
                  <a:lnTo>
                    <a:pt x="21" y="1293"/>
                  </a:lnTo>
                  <a:cubicBezTo>
                    <a:pt x="13" y="1335"/>
                    <a:pt x="5" y="1379"/>
                    <a:pt x="1" y="1421"/>
                  </a:cubicBezTo>
                  <a:cubicBezTo>
                    <a:pt x="32" y="1391"/>
                    <a:pt x="60" y="1360"/>
                    <a:pt x="87" y="1330"/>
                  </a:cubicBezTo>
                  <a:lnTo>
                    <a:pt x="88" y="1328"/>
                  </a:lnTo>
                  <a:cubicBezTo>
                    <a:pt x="186" y="1224"/>
                    <a:pt x="261" y="1113"/>
                    <a:pt x="339" y="1006"/>
                  </a:cubicBezTo>
                  <a:lnTo>
                    <a:pt x="572" y="682"/>
                  </a:lnTo>
                  <a:cubicBezTo>
                    <a:pt x="723" y="465"/>
                    <a:pt x="880" y="253"/>
                    <a:pt x="1016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0" name="Google Shape;717;p37"/>
            <p:cNvSpPr/>
            <p:nvPr/>
          </p:nvSpPr>
          <p:spPr>
            <a:xfrm>
              <a:off x="3660473" y="2802706"/>
              <a:ext cx="66680" cy="110641"/>
            </a:xfrm>
            <a:custGeom>
              <a:avLst/>
              <a:ahLst/>
              <a:rect l="l" t="t" r="r" b="b"/>
              <a:pathLst>
                <a:path w="1532" h="2542" extrusionOk="0">
                  <a:moveTo>
                    <a:pt x="1531" y="0"/>
                  </a:moveTo>
                  <a:lnTo>
                    <a:pt x="1531" y="0"/>
                  </a:lnTo>
                  <a:cubicBezTo>
                    <a:pt x="1304" y="456"/>
                    <a:pt x="1091" y="894"/>
                    <a:pt x="834" y="1312"/>
                  </a:cubicBezTo>
                  <a:cubicBezTo>
                    <a:pt x="584" y="1734"/>
                    <a:pt x="297" y="2128"/>
                    <a:pt x="0" y="2542"/>
                  </a:cubicBezTo>
                  <a:cubicBezTo>
                    <a:pt x="434" y="2271"/>
                    <a:pt x="782" y="1878"/>
                    <a:pt x="1048" y="1441"/>
                  </a:cubicBezTo>
                  <a:cubicBezTo>
                    <a:pt x="1308" y="1002"/>
                    <a:pt x="1495" y="511"/>
                    <a:pt x="1531" y="0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1" name="Google Shape;718;p37"/>
            <p:cNvSpPr/>
            <p:nvPr/>
          </p:nvSpPr>
          <p:spPr>
            <a:xfrm>
              <a:off x="2842086" y="1719776"/>
              <a:ext cx="917812" cy="761513"/>
            </a:xfrm>
            <a:custGeom>
              <a:avLst/>
              <a:ahLst/>
              <a:rect l="l" t="t" r="r" b="b"/>
              <a:pathLst>
                <a:path w="21087" h="17496" extrusionOk="0">
                  <a:moveTo>
                    <a:pt x="15378" y="0"/>
                  </a:moveTo>
                  <a:lnTo>
                    <a:pt x="15363" y="51"/>
                  </a:lnTo>
                  <a:cubicBezTo>
                    <a:pt x="14620" y="823"/>
                    <a:pt x="13877" y="1596"/>
                    <a:pt x="13133" y="2367"/>
                  </a:cubicBezTo>
                  <a:cubicBezTo>
                    <a:pt x="12716" y="2799"/>
                    <a:pt x="12289" y="3243"/>
                    <a:pt x="11753" y="3516"/>
                  </a:cubicBezTo>
                  <a:cubicBezTo>
                    <a:pt x="11486" y="3650"/>
                    <a:pt x="11228" y="3728"/>
                    <a:pt x="10957" y="3790"/>
                  </a:cubicBezTo>
                  <a:cubicBezTo>
                    <a:pt x="10811" y="3824"/>
                    <a:pt x="10662" y="3842"/>
                    <a:pt x="10513" y="3842"/>
                  </a:cubicBezTo>
                  <a:cubicBezTo>
                    <a:pt x="10364" y="3842"/>
                    <a:pt x="10215" y="3824"/>
                    <a:pt x="10070" y="3788"/>
                  </a:cubicBezTo>
                  <a:cubicBezTo>
                    <a:pt x="9844" y="3730"/>
                    <a:pt x="9639" y="3663"/>
                    <a:pt x="9404" y="3551"/>
                  </a:cubicBezTo>
                  <a:cubicBezTo>
                    <a:pt x="8996" y="3352"/>
                    <a:pt x="8631" y="3075"/>
                    <a:pt x="8316" y="2747"/>
                  </a:cubicBezTo>
                  <a:cubicBezTo>
                    <a:pt x="7450" y="1849"/>
                    <a:pt x="6587" y="949"/>
                    <a:pt x="5721" y="50"/>
                  </a:cubicBezTo>
                  <a:lnTo>
                    <a:pt x="5707" y="3"/>
                  </a:lnTo>
                  <a:cubicBezTo>
                    <a:pt x="5304" y="123"/>
                    <a:pt x="4892" y="218"/>
                    <a:pt x="4496" y="361"/>
                  </a:cubicBezTo>
                  <a:cubicBezTo>
                    <a:pt x="3320" y="783"/>
                    <a:pt x="2323" y="1631"/>
                    <a:pt x="1597" y="2652"/>
                  </a:cubicBezTo>
                  <a:cubicBezTo>
                    <a:pt x="871" y="3670"/>
                    <a:pt x="401" y="4854"/>
                    <a:pt x="86" y="6064"/>
                  </a:cubicBezTo>
                  <a:cubicBezTo>
                    <a:pt x="41" y="6236"/>
                    <a:pt x="1" y="6424"/>
                    <a:pt x="66" y="6592"/>
                  </a:cubicBezTo>
                  <a:cubicBezTo>
                    <a:pt x="113" y="6710"/>
                    <a:pt x="211" y="6802"/>
                    <a:pt x="307" y="6887"/>
                  </a:cubicBezTo>
                  <a:cubicBezTo>
                    <a:pt x="338" y="6914"/>
                    <a:pt x="369" y="6942"/>
                    <a:pt x="401" y="6967"/>
                  </a:cubicBezTo>
                  <a:cubicBezTo>
                    <a:pt x="1328" y="7757"/>
                    <a:pt x="2527" y="8305"/>
                    <a:pt x="3715" y="8305"/>
                  </a:cubicBezTo>
                  <a:cubicBezTo>
                    <a:pt x="4088" y="8305"/>
                    <a:pt x="4461" y="8251"/>
                    <a:pt x="4824" y="8133"/>
                  </a:cubicBezTo>
                  <a:lnTo>
                    <a:pt x="4827" y="8133"/>
                  </a:lnTo>
                  <a:cubicBezTo>
                    <a:pt x="4739" y="8641"/>
                    <a:pt x="4501" y="9139"/>
                    <a:pt x="4243" y="9594"/>
                  </a:cubicBezTo>
                  <a:cubicBezTo>
                    <a:pt x="3851" y="10285"/>
                    <a:pt x="3390" y="12555"/>
                    <a:pt x="3285" y="13341"/>
                  </a:cubicBezTo>
                  <a:cubicBezTo>
                    <a:pt x="3250" y="13593"/>
                    <a:pt x="3255" y="13846"/>
                    <a:pt x="3298" y="14094"/>
                  </a:cubicBezTo>
                  <a:cubicBezTo>
                    <a:pt x="3373" y="14582"/>
                    <a:pt x="3581" y="15054"/>
                    <a:pt x="3878" y="15465"/>
                  </a:cubicBezTo>
                  <a:cubicBezTo>
                    <a:pt x="4066" y="15725"/>
                    <a:pt x="4289" y="15959"/>
                    <a:pt x="4536" y="16160"/>
                  </a:cubicBezTo>
                  <a:cubicBezTo>
                    <a:pt x="5369" y="16838"/>
                    <a:pt x="6438" y="17166"/>
                    <a:pt x="7500" y="17316"/>
                  </a:cubicBezTo>
                  <a:cubicBezTo>
                    <a:pt x="8563" y="17466"/>
                    <a:pt x="9436" y="17454"/>
                    <a:pt x="10509" y="17496"/>
                  </a:cubicBezTo>
                  <a:cubicBezTo>
                    <a:pt x="11583" y="17454"/>
                    <a:pt x="12521" y="17466"/>
                    <a:pt x="13584" y="17316"/>
                  </a:cubicBezTo>
                  <a:cubicBezTo>
                    <a:pt x="14648" y="17166"/>
                    <a:pt x="15718" y="16838"/>
                    <a:pt x="16551" y="16160"/>
                  </a:cubicBezTo>
                  <a:cubicBezTo>
                    <a:pt x="16778" y="15975"/>
                    <a:pt x="16986" y="15760"/>
                    <a:pt x="17164" y="15522"/>
                  </a:cubicBezTo>
                  <a:cubicBezTo>
                    <a:pt x="17444" y="15152"/>
                    <a:pt x="17652" y="14726"/>
                    <a:pt x="17751" y="14282"/>
                  </a:cubicBezTo>
                  <a:cubicBezTo>
                    <a:pt x="17825" y="13974"/>
                    <a:pt x="17842" y="13656"/>
                    <a:pt x="17799" y="13341"/>
                  </a:cubicBezTo>
                  <a:cubicBezTo>
                    <a:pt x="17694" y="12555"/>
                    <a:pt x="17234" y="10285"/>
                    <a:pt x="16843" y="9594"/>
                  </a:cubicBezTo>
                  <a:cubicBezTo>
                    <a:pt x="16583" y="9139"/>
                    <a:pt x="16345" y="8641"/>
                    <a:pt x="16258" y="8133"/>
                  </a:cubicBezTo>
                  <a:lnTo>
                    <a:pt x="16261" y="8133"/>
                  </a:lnTo>
                  <a:cubicBezTo>
                    <a:pt x="16624" y="8251"/>
                    <a:pt x="16997" y="8305"/>
                    <a:pt x="17372" y="8305"/>
                  </a:cubicBezTo>
                  <a:cubicBezTo>
                    <a:pt x="18539" y="8305"/>
                    <a:pt x="19717" y="7777"/>
                    <a:pt x="20636" y="7010"/>
                  </a:cubicBezTo>
                  <a:cubicBezTo>
                    <a:pt x="20686" y="6970"/>
                    <a:pt x="20733" y="6930"/>
                    <a:pt x="20781" y="6887"/>
                  </a:cubicBezTo>
                  <a:cubicBezTo>
                    <a:pt x="20877" y="6802"/>
                    <a:pt x="20971" y="6710"/>
                    <a:pt x="21019" y="6592"/>
                  </a:cubicBezTo>
                  <a:cubicBezTo>
                    <a:pt x="21087" y="6424"/>
                    <a:pt x="21044" y="6236"/>
                    <a:pt x="20999" y="6064"/>
                  </a:cubicBezTo>
                  <a:cubicBezTo>
                    <a:pt x="20683" y="4854"/>
                    <a:pt x="20215" y="3670"/>
                    <a:pt x="19487" y="2652"/>
                  </a:cubicBezTo>
                  <a:cubicBezTo>
                    <a:pt x="18763" y="1632"/>
                    <a:pt x="17766" y="783"/>
                    <a:pt x="16588" y="361"/>
                  </a:cubicBezTo>
                  <a:cubicBezTo>
                    <a:pt x="16194" y="219"/>
                    <a:pt x="15781" y="123"/>
                    <a:pt x="15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2" name="Google Shape;719;p37"/>
            <p:cNvSpPr/>
            <p:nvPr/>
          </p:nvSpPr>
          <p:spPr>
            <a:xfrm>
              <a:off x="3007695" y="1895005"/>
              <a:ext cx="212533" cy="193730"/>
            </a:xfrm>
            <a:custGeom>
              <a:avLst/>
              <a:ahLst/>
              <a:rect l="l" t="t" r="r" b="b"/>
              <a:pathLst>
                <a:path w="4883" h="4451" extrusionOk="0">
                  <a:moveTo>
                    <a:pt x="132" y="1"/>
                  </a:moveTo>
                  <a:cubicBezTo>
                    <a:pt x="128" y="1"/>
                    <a:pt x="125" y="1"/>
                    <a:pt x="121" y="1"/>
                  </a:cubicBezTo>
                  <a:cubicBezTo>
                    <a:pt x="52" y="5"/>
                    <a:pt x="0" y="66"/>
                    <a:pt x="5" y="135"/>
                  </a:cubicBezTo>
                  <a:cubicBezTo>
                    <a:pt x="55" y="868"/>
                    <a:pt x="166" y="1601"/>
                    <a:pt x="332" y="2315"/>
                  </a:cubicBezTo>
                  <a:cubicBezTo>
                    <a:pt x="378" y="2513"/>
                    <a:pt x="431" y="2722"/>
                    <a:pt x="530" y="2917"/>
                  </a:cubicBezTo>
                  <a:cubicBezTo>
                    <a:pt x="638" y="3132"/>
                    <a:pt x="803" y="3339"/>
                    <a:pt x="1038" y="3547"/>
                  </a:cubicBezTo>
                  <a:cubicBezTo>
                    <a:pt x="1699" y="4136"/>
                    <a:pt x="2581" y="4450"/>
                    <a:pt x="3461" y="4450"/>
                  </a:cubicBezTo>
                  <a:cubicBezTo>
                    <a:pt x="3914" y="4450"/>
                    <a:pt x="4367" y="4368"/>
                    <a:pt x="4788" y="4197"/>
                  </a:cubicBezTo>
                  <a:cubicBezTo>
                    <a:pt x="4852" y="4170"/>
                    <a:pt x="4882" y="4097"/>
                    <a:pt x="4857" y="4033"/>
                  </a:cubicBezTo>
                  <a:cubicBezTo>
                    <a:pt x="4837" y="3985"/>
                    <a:pt x="4790" y="3955"/>
                    <a:pt x="4740" y="3955"/>
                  </a:cubicBezTo>
                  <a:cubicBezTo>
                    <a:pt x="4725" y="3955"/>
                    <a:pt x="4709" y="3958"/>
                    <a:pt x="4693" y="3964"/>
                  </a:cubicBezTo>
                  <a:cubicBezTo>
                    <a:pt x="4301" y="4124"/>
                    <a:pt x="3880" y="4201"/>
                    <a:pt x="3459" y="4201"/>
                  </a:cubicBezTo>
                  <a:cubicBezTo>
                    <a:pt x="2640" y="4201"/>
                    <a:pt x="1820" y="3909"/>
                    <a:pt x="1204" y="3361"/>
                  </a:cubicBezTo>
                  <a:cubicBezTo>
                    <a:pt x="994" y="3174"/>
                    <a:pt x="847" y="2992"/>
                    <a:pt x="753" y="2805"/>
                  </a:cubicBezTo>
                  <a:cubicBezTo>
                    <a:pt x="668" y="2634"/>
                    <a:pt x="619" y="2441"/>
                    <a:pt x="576" y="2258"/>
                  </a:cubicBezTo>
                  <a:cubicBezTo>
                    <a:pt x="412" y="1558"/>
                    <a:pt x="304" y="837"/>
                    <a:pt x="255" y="117"/>
                  </a:cubicBezTo>
                  <a:cubicBezTo>
                    <a:pt x="251" y="51"/>
                    <a:pt x="195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3" name="Google Shape;720;p37"/>
            <p:cNvSpPr/>
            <p:nvPr/>
          </p:nvSpPr>
          <p:spPr>
            <a:xfrm>
              <a:off x="3381700" y="1894962"/>
              <a:ext cx="212533" cy="193773"/>
            </a:xfrm>
            <a:custGeom>
              <a:avLst/>
              <a:ahLst/>
              <a:rect l="l" t="t" r="r" b="b"/>
              <a:pathLst>
                <a:path w="4883" h="4452" extrusionOk="0">
                  <a:moveTo>
                    <a:pt x="4753" y="1"/>
                  </a:moveTo>
                  <a:cubicBezTo>
                    <a:pt x="4687" y="1"/>
                    <a:pt x="4633" y="51"/>
                    <a:pt x="4628" y="118"/>
                  </a:cubicBezTo>
                  <a:cubicBezTo>
                    <a:pt x="4579" y="837"/>
                    <a:pt x="4471" y="1558"/>
                    <a:pt x="4306" y="2259"/>
                  </a:cubicBezTo>
                  <a:cubicBezTo>
                    <a:pt x="4264" y="2442"/>
                    <a:pt x="4215" y="2635"/>
                    <a:pt x="4129" y="2806"/>
                  </a:cubicBezTo>
                  <a:cubicBezTo>
                    <a:pt x="4036" y="2993"/>
                    <a:pt x="3888" y="3175"/>
                    <a:pt x="3678" y="3362"/>
                  </a:cubicBezTo>
                  <a:cubicBezTo>
                    <a:pt x="3063" y="3910"/>
                    <a:pt x="2243" y="4202"/>
                    <a:pt x="1424" y="4202"/>
                  </a:cubicBezTo>
                  <a:cubicBezTo>
                    <a:pt x="1003" y="4202"/>
                    <a:pt x="582" y="4125"/>
                    <a:pt x="189" y="3965"/>
                  </a:cubicBezTo>
                  <a:cubicBezTo>
                    <a:pt x="173" y="3959"/>
                    <a:pt x="157" y="3956"/>
                    <a:pt x="141" y="3956"/>
                  </a:cubicBezTo>
                  <a:cubicBezTo>
                    <a:pt x="92" y="3956"/>
                    <a:pt x="46" y="3985"/>
                    <a:pt x="27" y="4034"/>
                  </a:cubicBezTo>
                  <a:cubicBezTo>
                    <a:pt x="0" y="4098"/>
                    <a:pt x="31" y="4171"/>
                    <a:pt x="96" y="4198"/>
                  </a:cubicBezTo>
                  <a:cubicBezTo>
                    <a:pt x="517" y="4369"/>
                    <a:pt x="969" y="4451"/>
                    <a:pt x="1421" y="4451"/>
                  </a:cubicBezTo>
                  <a:lnTo>
                    <a:pt x="1421" y="4450"/>
                  </a:lnTo>
                  <a:cubicBezTo>
                    <a:pt x="2302" y="4450"/>
                    <a:pt x="3183" y="4137"/>
                    <a:pt x="3845" y="3548"/>
                  </a:cubicBezTo>
                  <a:cubicBezTo>
                    <a:pt x="4079" y="3339"/>
                    <a:pt x="4246" y="3133"/>
                    <a:pt x="4353" y="2917"/>
                  </a:cubicBezTo>
                  <a:cubicBezTo>
                    <a:pt x="4452" y="2722"/>
                    <a:pt x="4505" y="2513"/>
                    <a:pt x="4550" y="2316"/>
                  </a:cubicBezTo>
                  <a:cubicBezTo>
                    <a:pt x="4718" y="1601"/>
                    <a:pt x="4827" y="867"/>
                    <a:pt x="4877" y="135"/>
                  </a:cubicBezTo>
                  <a:cubicBezTo>
                    <a:pt x="4882" y="66"/>
                    <a:pt x="4830" y="6"/>
                    <a:pt x="4761" y="1"/>
                  </a:cubicBezTo>
                  <a:cubicBezTo>
                    <a:pt x="4759" y="1"/>
                    <a:pt x="4756" y="1"/>
                    <a:pt x="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4" name="Google Shape;721;p37"/>
            <p:cNvSpPr/>
            <p:nvPr/>
          </p:nvSpPr>
          <p:spPr>
            <a:xfrm>
              <a:off x="3388490" y="3758197"/>
              <a:ext cx="318298" cy="284958"/>
            </a:xfrm>
            <a:custGeom>
              <a:avLst/>
              <a:ahLst/>
              <a:rect l="l" t="t" r="r" b="b"/>
              <a:pathLst>
                <a:path w="7313" h="6547" extrusionOk="0">
                  <a:moveTo>
                    <a:pt x="52" y="0"/>
                  </a:moveTo>
                  <a:cubicBezTo>
                    <a:pt x="0" y="1481"/>
                    <a:pt x="113" y="2967"/>
                    <a:pt x="380" y="4428"/>
                  </a:cubicBezTo>
                  <a:cubicBezTo>
                    <a:pt x="437" y="4743"/>
                    <a:pt x="520" y="5086"/>
                    <a:pt x="776" y="5281"/>
                  </a:cubicBezTo>
                  <a:cubicBezTo>
                    <a:pt x="933" y="5403"/>
                    <a:pt x="1138" y="5446"/>
                    <a:pt x="1333" y="5488"/>
                  </a:cubicBezTo>
                  <a:cubicBezTo>
                    <a:pt x="2477" y="5731"/>
                    <a:pt x="3622" y="5974"/>
                    <a:pt x="4768" y="6219"/>
                  </a:cubicBezTo>
                  <a:cubicBezTo>
                    <a:pt x="5424" y="6359"/>
                    <a:pt x="6084" y="6500"/>
                    <a:pt x="6754" y="6542"/>
                  </a:cubicBezTo>
                  <a:cubicBezTo>
                    <a:pt x="6789" y="6545"/>
                    <a:pt x="6825" y="6546"/>
                    <a:pt x="6862" y="6546"/>
                  </a:cubicBezTo>
                  <a:cubicBezTo>
                    <a:pt x="7001" y="6546"/>
                    <a:pt x="7141" y="6520"/>
                    <a:pt x="7226" y="6417"/>
                  </a:cubicBezTo>
                  <a:cubicBezTo>
                    <a:pt x="7285" y="6345"/>
                    <a:pt x="7302" y="6249"/>
                    <a:pt x="7304" y="6155"/>
                  </a:cubicBezTo>
                  <a:cubicBezTo>
                    <a:pt x="7312" y="5842"/>
                    <a:pt x="7152" y="5549"/>
                    <a:pt x="6970" y="5294"/>
                  </a:cubicBezTo>
                  <a:lnTo>
                    <a:pt x="6969" y="5294"/>
                  </a:lnTo>
                  <a:cubicBezTo>
                    <a:pt x="6216" y="4246"/>
                    <a:pt x="5043" y="3595"/>
                    <a:pt x="4049" y="2770"/>
                  </a:cubicBezTo>
                  <a:cubicBezTo>
                    <a:pt x="3760" y="2530"/>
                    <a:pt x="3474" y="2261"/>
                    <a:pt x="3325" y="1917"/>
                  </a:cubicBezTo>
                  <a:cubicBezTo>
                    <a:pt x="3222" y="1684"/>
                    <a:pt x="3187" y="1426"/>
                    <a:pt x="3154" y="1172"/>
                  </a:cubicBezTo>
                  <a:cubicBezTo>
                    <a:pt x="3122" y="901"/>
                    <a:pt x="3092" y="630"/>
                    <a:pt x="3069" y="358"/>
                  </a:cubicBezTo>
                  <a:cubicBezTo>
                    <a:pt x="2068" y="341"/>
                    <a:pt x="1068" y="221"/>
                    <a:pt x="90" y="0"/>
                  </a:cubicBezTo>
                  <a:close/>
                </a:path>
              </a:pathLst>
            </a:custGeom>
            <a:solidFill>
              <a:srgbClr val="191919">
                <a:alpha val="8000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5" name="Google Shape;722;p37"/>
            <p:cNvSpPr/>
            <p:nvPr/>
          </p:nvSpPr>
          <p:spPr>
            <a:xfrm>
              <a:off x="3390753" y="3690560"/>
              <a:ext cx="131315" cy="83220"/>
            </a:xfrm>
            <a:custGeom>
              <a:avLst/>
              <a:ahLst/>
              <a:rect l="l" t="t" r="r" b="b"/>
              <a:pathLst>
                <a:path w="3017" h="1912" extrusionOk="0">
                  <a:moveTo>
                    <a:pt x="2867" y="1"/>
                  </a:moveTo>
                  <a:cubicBezTo>
                    <a:pt x="2700" y="81"/>
                    <a:pt x="2512" y="113"/>
                    <a:pt x="2329" y="144"/>
                  </a:cubicBezTo>
                  <a:lnTo>
                    <a:pt x="494" y="456"/>
                  </a:lnTo>
                  <a:cubicBezTo>
                    <a:pt x="415" y="470"/>
                    <a:pt x="332" y="484"/>
                    <a:pt x="251" y="484"/>
                  </a:cubicBezTo>
                  <a:cubicBezTo>
                    <a:pt x="188" y="484"/>
                    <a:pt x="127" y="476"/>
                    <a:pt x="70" y="454"/>
                  </a:cubicBezTo>
                  <a:cubicBezTo>
                    <a:pt x="38" y="821"/>
                    <a:pt x="13" y="1187"/>
                    <a:pt x="0" y="1554"/>
                  </a:cubicBezTo>
                  <a:lnTo>
                    <a:pt x="38" y="1554"/>
                  </a:lnTo>
                  <a:cubicBezTo>
                    <a:pt x="1016" y="1775"/>
                    <a:pt x="2016" y="1895"/>
                    <a:pt x="3017" y="1912"/>
                  </a:cubicBezTo>
                  <a:cubicBezTo>
                    <a:pt x="2954" y="1292"/>
                    <a:pt x="2915" y="669"/>
                    <a:pt x="2892" y="46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6" name="Google Shape;723;p37"/>
            <p:cNvSpPr/>
            <p:nvPr/>
          </p:nvSpPr>
          <p:spPr>
            <a:xfrm>
              <a:off x="2892182" y="3758197"/>
              <a:ext cx="318298" cy="284958"/>
            </a:xfrm>
            <a:custGeom>
              <a:avLst/>
              <a:ahLst/>
              <a:rect l="l" t="t" r="r" b="b"/>
              <a:pathLst>
                <a:path w="7313" h="6547" extrusionOk="0">
                  <a:moveTo>
                    <a:pt x="7222" y="0"/>
                  </a:moveTo>
                  <a:cubicBezTo>
                    <a:pt x="6244" y="221"/>
                    <a:pt x="5243" y="341"/>
                    <a:pt x="4243" y="358"/>
                  </a:cubicBezTo>
                  <a:cubicBezTo>
                    <a:pt x="4220" y="630"/>
                    <a:pt x="4191" y="901"/>
                    <a:pt x="4158" y="1171"/>
                  </a:cubicBezTo>
                  <a:cubicBezTo>
                    <a:pt x="4126" y="1426"/>
                    <a:pt x="4091" y="1684"/>
                    <a:pt x="3988" y="1917"/>
                  </a:cubicBezTo>
                  <a:cubicBezTo>
                    <a:pt x="3838" y="2261"/>
                    <a:pt x="3553" y="2529"/>
                    <a:pt x="3263" y="2770"/>
                  </a:cubicBezTo>
                  <a:cubicBezTo>
                    <a:pt x="2270" y="3595"/>
                    <a:pt x="1096" y="4246"/>
                    <a:pt x="343" y="5293"/>
                  </a:cubicBezTo>
                  <a:cubicBezTo>
                    <a:pt x="160" y="5549"/>
                    <a:pt x="0" y="5842"/>
                    <a:pt x="8" y="6154"/>
                  </a:cubicBezTo>
                  <a:cubicBezTo>
                    <a:pt x="11" y="6249"/>
                    <a:pt x="28" y="6345"/>
                    <a:pt x="86" y="6417"/>
                  </a:cubicBezTo>
                  <a:cubicBezTo>
                    <a:pt x="171" y="6520"/>
                    <a:pt x="312" y="6546"/>
                    <a:pt x="451" y="6546"/>
                  </a:cubicBezTo>
                  <a:cubicBezTo>
                    <a:pt x="487" y="6546"/>
                    <a:pt x="523" y="6545"/>
                    <a:pt x="558" y="6542"/>
                  </a:cubicBezTo>
                  <a:cubicBezTo>
                    <a:pt x="1229" y="6500"/>
                    <a:pt x="1889" y="6359"/>
                    <a:pt x="2545" y="6219"/>
                  </a:cubicBezTo>
                  <a:cubicBezTo>
                    <a:pt x="3691" y="5974"/>
                    <a:pt x="4836" y="5731"/>
                    <a:pt x="5980" y="5488"/>
                  </a:cubicBezTo>
                  <a:cubicBezTo>
                    <a:pt x="6174" y="5446"/>
                    <a:pt x="6380" y="5403"/>
                    <a:pt x="6537" y="5281"/>
                  </a:cubicBezTo>
                  <a:cubicBezTo>
                    <a:pt x="6792" y="5086"/>
                    <a:pt x="6875" y="4743"/>
                    <a:pt x="6933" y="4428"/>
                  </a:cubicBezTo>
                  <a:cubicBezTo>
                    <a:pt x="7200" y="2967"/>
                    <a:pt x="7312" y="1481"/>
                    <a:pt x="7260" y="0"/>
                  </a:cubicBezTo>
                  <a:close/>
                </a:path>
              </a:pathLst>
            </a:custGeom>
            <a:solidFill>
              <a:srgbClr val="191919">
                <a:alpha val="8000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7" name="Google Shape;724;p37"/>
            <p:cNvSpPr/>
            <p:nvPr/>
          </p:nvSpPr>
          <p:spPr>
            <a:xfrm>
              <a:off x="3076856" y="3690473"/>
              <a:ext cx="131358" cy="83307"/>
            </a:xfrm>
            <a:custGeom>
              <a:avLst/>
              <a:ahLst/>
              <a:rect l="l" t="t" r="r" b="b"/>
              <a:pathLst>
                <a:path w="3018" h="1914" extrusionOk="0">
                  <a:moveTo>
                    <a:pt x="150" y="1"/>
                  </a:moveTo>
                  <a:lnTo>
                    <a:pt x="125" y="48"/>
                  </a:lnTo>
                  <a:cubicBezTo>
                    <a:pt x="103" y="671"/>
                    <a:pt x="62" y="1294"/>
                    <a:pt x="1" y="1914"/>
                  </a:cubicBezTo>
                  <a:cubicBezTo>
                    <a:pt x="1001" y="1897"/>
                    <a:pt x="2002" y="1777"/>
                    <a:pt x="2979" y="1556"/>
                  </a:cubicBezTo>
                  <a:lnTo>
                    <a:pt x="3017" y="1556"/>
                  </a:lnTo>
                  <a:cubicBezTo>
                    <a:pt x="3005" y="1189"/>
                    <a:pt x="2979" y="823"/>
                    <a:pt x="2947" y="456"/>
                  </a:cubicBezTo>
                  <a:cubicBezTo>
                    <a:pt x="2889" y="477"/>
                    <a:pt x="2827" y="485"/>
                    <a:pt x="2764" y="485"/>
                  </a:cubicBezTo>
                  <a:cubicBezTo>
                    <a:pt x="2684" y="485"/>
                    <a:pt x="2602" y="472"/>
                    <a:pt x="2524" y="458"/>
                  </a:cubicBezTo>
                  <a:lnTo>
                    <a:pt x="688" y="146"/>
                  </a:lnTo>
                  <a:cubicBezTo>
                    <a:pt x="506" y="115"/>
                    <a:pt x="316" y="80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8" name="Google Shape;725;p37"/>
            <p:cNvSpPr/>
            <p:nvPr/>
          </p:nvSpPr>
          <p:spPr>
            <a:xfrm>
              <a:off x="2868244" y="1431253"/>
              <a:ext cx="350333" cy="409744"/>
            </a:xfrm>
            <a:custGeom>
              <a:avLst/>
              <a:ahLst/>
              <a:rect l="l" t="t" r="r" b="b"/>
              <a:pathLst>
                <a:path w="8049" h="9414" extrusionOk="0">
                  <a:moveTo>
                    <a:pt x="5889" y="0"/>
                  </a:moveTo>
                  <a:cubicBezTo>
                    <a:pt x="6126" y="793"/>
                    <a:pt x="6144" y="1782"/>
                    <a:pt x="5721" y="2490"/>
                  </a:cubicBezTo>
                  <a:cubicBezTo>
                    <a:pt x="5389" y="3042"/>
                    <a:pt x="4831" y="3415"/>
                    <a:pt x="4271" y="3728"/>
                  </a:cubicBezTo>
                  <a:cubicBezTo>
                    <a:pt x="3497" y="4156"/>
                    <a:pt x="2680" y="4508"/>
                    <a:pt x="1947" y="5001"/>
                  </a:cubicBezTo>
                  <a:cubicBezTo>
                    <a:pt x="1213" y="5494"/>
                    <a:pt x="553" y="6157"/>
                    <a:pt x="278" y="6997"/>
                  </a:cubicBezTo>
                  <a:cubicBezTo>
                    <a:pt x="1" y="7836"/>
                    <a:pt x="190" y="8866"/>
                    <a:pt x="891" y="9404"/>
                  </a:cubicBezTo>
                  <a:lnTo>
                    <a:pt x="906" y="9413"/>
                  </a:lnTo>
                  <a:cubicBezTo>
                    <a:pt x="933" y="9369"/>
                    <a:pt x="966" y="9323"/>
                    <a:pt x="996" y="9281"/>
                  </a:cubicBezTo>
                  <a:cubicBezTo>
                    <a:pt x="1722" y="8260"/>
                    <a:pt x="2719" y="7412"/>
                    <a:pt x="3895" y="6990"/>
                  </a:cubicBezTo>
                  <a:cubicBezTo>
                    <a:pt x="4291" y="6847"/>
                    <a:pt x="4703" y="6752"/>
                    <a:pt x="5106" y="6632"/>
                  </a:cubicBezTo>
                  <a:cubicBezTo>
                    <a:pt x="5311" y="6570"/>
                    <a:pt x="5514" y="6500"/>
                    <a:pt x="5708" y="6414"/>
                  </a:cubicBezTo>
                  <a:cubicBezTo>
                    <a:pt x="7112" y="5794"/>
                    <a:pt x="8048" y="4150"/>
                    <a:pt x="7940" y="2619"/>
                  </a:cubicBezTo>
                  <a:lnTo>
                    <a:pt x="7940" y="2617"/>
                  </a:lnTo>
                  <a:cubicBezTo>
                    <a:pt x="7860" y="2545"/>
                    <a:pt x="7783" y="2464"/>
                    <a:pt x="7710" y="2381"/>
                  </a:cubicBezTo>
                  <a:cubicBezTo>
                    <a:pt x="7147" y="1736"/>
                    <a:pt x="6880" y="859"/>
                    <a:pt x="6928" y="2"/>
                  </a:cubicBezTo>
                  <a:lnTo>
                    <a:pt x="6928" y="2"/>
                  </a:lnTo>
                  <a:cubicBezTo>
                    <a:pt x="6718" y="41"/>
                    <a:pt x="6510" y="73"/>
                    <a:pt x="6317" y="73"/>
                  </a:cubicBezTo>
                  <a:cubicBezTo>
                    <a:pt x="6163" y="73"/>
                    <a:pt x="6018" y="53"/>
                    <a:pt x="5889" y="0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49" name="Google Shape;726;p37"/>
            <p:cNvSpPr/>
            <p:nvPr/>
          </p:nvSpPr>
          <p:spPr>
            <a:xfrm>
              <a:off x="2936881" y="1494015"/>
              <a:ext cx="241738" cy="310899"/>
            </a:xfrm>
            <a:custGeom>
              <a:avLst/>
              <a:ahLst/>
              <a:rect l="l" t="t" r="r" b="b"/>
              <a:pathLst>
                <a:path w="5554" h="7143" extrusionOk="0">
                  <a:moveTo>
                    <a:pt x="5553" y="0"/>
                  </a:moveTo>
                  <a:lnTo>
                    <a:pt x="5553" y="0"/>
                  </a:lnTo>
                  <a:cubicBezTo>
                    <a:pt x="5435" y="377"/>
                    <a:pt x="5291" y="742"/>
                    <a:pt x="5098" y="1080"/>
                  </a:cubicBezTo>
                  <a:cubicBezTo>
                    <a:pt x="4912" y="1422"/>
                    <a:pt x="4690" y="1744"/>
                    <a:pt x="4432" y="2031"/>
                  </a:cubicBezTo>
                  <a:cubicBezTo>
                    <a:pt x="3921" y="2614"/>
                    <a:pt x="3267" y="3038"/>
                    <a:pt x="2596" y="3447"/>
                  </a:cubicBezTo>
                  <a:cubicBezTo>
                    <a:pt x="1935" y="3863"/>
                    <a:pt x="1231" y="4282"/>
                    <a:pt x="719" y="4916"/>
                  </a:cubicBezTo>
                  <a:cubicBezTo>
                    <a:pt x="465" y="5228"/>
                    <a:pt x="253" y="5579"/>
                    <a:pt x="122" y="5961"/>
                  </a:cubicBezTo>
                  <a:cubicBezTo>
                    <a:pt x="63" y="6154"/>
                    <a:pt x="24" y="6352"/>
                    <a:pt x="10" y="6552"/>
                  </a:cubicBezTo>
                  <a:cubicBezTo>
                    <a:pt x="0" y="6752"/>
                    <a:pt x="22" y="6952"/>
                    <a:pt x="70" y="7143"/>
                  </a:cubicBezTo>
                  <a:cubicBezTo>
                    <a:pt x="48" y="6946"/>
                    <a:pt x="51" y="6751"/>
                    <a:pt x="76" y="6559"/>
                  </a:cubicBezTo>
                  <a:cubicBezTo>
                    <a:pt x="108" y="6367"/>
                    <a:pt x="164" y="6181"/>
                    <a:pt x="237" y="6003"/>
                  </a:cubicBezTo>
                  <a:cubicBezTo>
                    <a:pt x="385" y="5648"/>
                    <a:pt x="604" y="5326"/>
                    <a:pt x="864" y="5042"/>
                  </a:cubicBezTo>
                  <a:cubicBezTo>
                    <a:pt x="1383" y="4470"/>
                    <a:pt x="2059" y="4073"/>
                    <a:pt x="2729" y="3659"/>
                  </a:cubicBezTo>
                  <a:cubicBezTo>
                    <a:pt x="3394" y="3246"/>
                    <a:pt x="4080" y="2794"/>
                    <a:pt x="4578" y="2154"/>
                  </a:cubicBezTo>
                  <a:cubicBezTo>
                    <a:pt x="4827" y="1840"/>
                    <a:pt x="5039" y="1497"/>
                    <a:pt x="5207" y="1136"/>
                  </a:cubicBezTo>
                  <a:cubicBezTo>
                    <a:pt x="5368" y="771"/>
                    <a:pt x="5491" y="391"/>
                    <a:pt x="5553" y="0"/>
                  </a:cubicBezTo>
                  <a:close/>
                </a:path>
              </a:pathLst>
            </a:custGeom>
            <a:solidFill>
              <a:srgbClr val="EEEEEE">
                <a:alpha val="8000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0" name="Google Shape;727;p37"/>
            <p:cNvSpPr/>
            <p:nvPr/>
          </p:nvSpPr>
          <p:spPr>
            <a:xfrm>
              <a:off x="2992331" y="2390835"/>
              <a:ext cx="614268" cy="137974"/>
            </a:xfrm>
            <a:custGeom>
              <a:avLst/>
              <a:ahLst/>
              <a:rect l="l" t="t" r="r" b="b"/>
              <a:pathLst>
                <a:path w="14113" h="3170" extrusionOk="0">
                  <a:moveTo>
                    <a:pt x="426" y="0"/>
                  </a:moveTo>
                  <a:cubicBezTo>
                    <a:pt x="269" y="338"/>
                    <a:pt x="126" y="684"/>
                    <a:pt x="1" y="1034"/>
                  </a:cubicBezTo>
                  <a:lnTo>
                    <a:pt x="26" y="1043"/>
                  </a:lnTo>
                  <a:cubicBezTo>
                    <a:pt x="979" y="1856"/>
                    <a:pt x="2160" y="2372"/>
                    <a:pt x="3376" y="2680"/>
                  </a:cubicBezTo>
                  <a:cubicBezTo>
                    <a:pt x="4589" y="2989"/>
                    <a:pt x="5807" y="3107"/>
                    <a:pt x="7058" y="3170"/>
                  </a:cubicBezTo>
                  <a:cubicBezTo>
                    <a:pt x="8306" y="3107"/>
                    <a:pt x="9524" y="2989"/>
                    <a:pt x="10737" y="2680"/>
                  </a:cubicBezTo>
                  <a:cubicBezTo>
                    <a:pt x="11953" y="2372"/>
                    <a:pt x="13134" y="1856"/>
                    <a:pt x="14087" y="1043"/>
                  </a:cubicBezTo>
                  <a:lnTo>
                    <a:pt x="14113" y="1034"/>
                  </a:lnTo>
                  <a:lnTo>
                    <a:pt x="14112" y="1034"/>
                  </a:lnTo>
                  <a:cubicBezTo>
                    <a:pt x="13992" y="704"/>
                    <a:pt x="13859" y="378"/>
                    <a:pt x="13712" y="58"/>
                  </a:cubicBezTo>
                  <a:cubicBezTo>
                    <a:pt x="13534" y="295"/>
                    <a:pt x="13326" y="511"/>
                    <a:pt x="13099" y="695"/>
                  </a:cubicBezTo>
                  <a:cubicBezTo>
                    <a:pt x="12266" y="1373"/>
                    <a:pt x="11196" y="1701"/>
                    <a:pt x="10132" y="1852"/>
                  </a:cubicBezTo>
                  <a:cubicBezTo>
                    <a:pt x="9069" y="2002"/>
                    <a:pt x="8131" y="1989"/>
                    <a:pt x="7058" y="2031"/>
                  </a:cubicBezTo>
                  <a:cubicBezTo>
                    <a:pt x="5984" y="1989"/>
                    <a:pt x="5111" y="2002"/>
                    <a:pt x="4049" y="1852"/>
                  </a:cubicBezTo>
                  <a:cubicBezTo>
                    <a:pt x="2986" y="1701"/>
                    <a:pt x="1917" y="1373"/>
                    <a:pt x="1084" y="695"/>
                  </a:cubicBezTo>
                  <a:cubicBezTo>
                    <a:pt x="837" y="496"/>
                    <a:pt x="614" y="26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1" name="Google Shape;728;p37"/>
            <p:cNvSpPr/>
            <p:nvPr/>
          </p:nvSpPr>
          <p:spPr>
            <a:xfrm>
              <a:off x="2949678" y="2435447"/>
              <a:ext cx="699621" cy="1287382"/>
            </a:xfrm>
            <a:custGeom>
              <a:avLst/>
              <a:ahLst/>
              <a:rect l="l" t="t" r="r" b="b"/>
              <a:pathLst>
                <a:path w="16074" h="29578" extrusionOk="0">
                  <a:moveTo>
                    <a:pt x="981" y="0"/>
                  </a:moveTo>
                  <a:cubicBezTo>
                    <a:pt x="796" y="503"/>
                    <a:pt x="645" y="1017"/>
                    <a:pt x="521" y="1539"/>
                  </a:cubicBezTo>
                  <a:cubicBezTo>
                    <a:pt x="123" y="3190"/>
                    <a:pt x="0" y="4917"/>
                    <a:pt x="50" y="6642"/>
                  </a:cubicBezTo>
                  <a:cubicBezTo>
                    <a:pt x="78" y="7673"/>
                    <a:pt x="168" y="7429"/>
                    <a:pt x="295" y="8445"/>
                  </a:cubicBezTo>
                  <a:cubicBezTo>
                    <a:pt x="356" y="8915"/>
                    <a:pt x="421" y="9383"/>
                    <a:pt x="494" y="9851"/>
                  </a:cubicBezTo>
                  <a:cubicBezTo>
                    <a:pt x="588" y="10466"/>
                    <a:pt x="693" y="11084"/>
                    <a:pt x="801" y="11699"/>
                  </a:cubicBezTo>
                  <a:cubicBezTo>
                    <a:pt x="1246" y="14248"/>
                    <a:pt x="1756" y="16790"/>
                    <a:pt x="1932" y="19369"/>
                  </a:cubicBezTo>
                  <a:cubicBezTo>
                    <a:pt x="2122" y="22178"/>
                    <a:pt x="1917" y="25018"/>
                    <a:pt x="2372" y="27797"/>
                  </a:cubicBezTo>
                  <a:cubicBezTo>
                    <a:pt x="2449" y="28277"/>
                    <a:pt x="2587" y="28812"/>
                    <a:pt x="3008" y="29057"/>
                  </a:cubicBezTo>
                  <a:cubicBezTo>
                    <a:pt x="3028" y="29070"/>
                    <a:pt x="3050" y="29083"/>
                    <a:pt x="3072" y="29092"/>
                  </a:cubicBezTo>
                  <a:cubicBezTo>
                    <a:pt x="3238" y="29173"/>
                    <a:pt x="3428" y="29208"/>
                    <a:pt x="3610" y="29238"/>
                  </a:cubicBezTo>
                  <a:lnTo>
                    <a:pt x="5446" y="29551"/>
                  </a:lnTo>
                  <a:cubicBezTo>
                    <a:pt x="5524" y="29564"/>
                    <a:pt x="5605" y="29577"/>
                    <a:pt x="5685" y="29577"/>
                  </a:cubicBezTo>
                  <a:cubicBezTo>
                    <a:pt x="5748" y="29577"/>
                    <a:pt x="5811" y="29569"/>
                    <a:pt x="5869" y="29548"/>
                  </a:cubicBezTo>
                  <a:cubicBezTo>
                    <a:pt x="5884" y="29543"/>
                    <a:pt x="5897" y="29538"/>
                    <a:pt x="5912" y="29531"/>
                  </a:cubicBezTo>
                  <a:cubicBezTo>
                    <a:pt x="6100" y="29435"/>
                    <a:pt x="6172" y="29205"/>
                    <a:pt x="6220" y="29000"/>
                  </a:cubicBezTo>
                  <a:cubicBezTo>
                    <a:pt x="7235" y="24783"/>
                    <a:pt x="7005" y="19784"/>
                    <a:pt x="6767" y="15449"/>
                  </a:cubicBezTo>
                  <a:cubicBezTo>
                    <a:pt x="6787" y="15392"/>
                    <a:pt x="6807" y="15335"/>
                    <a:pt x="6827" y="15276"/>
                  </a:cubicBezTo>
                  <a:cubicBezTo>
                    <a:pt x="7320" y="13841"/>
                    <a:pt x="7449" y="12309"/>
                    <a:pt x="7575" y="10799"/>
                  </a:cubicBezTo>
                  <a:cubicBezTo>
                    <a:pt x="7742" y="8783"/>
                    <a:pt x="7895" y="9717"/>
                    <a:pt x="8037" y="7698"/>
                  </a:cubicBezTo>
                  <a:cubicBezTo>
                    <a:pt x="8181" y="9717"/>
                    <a:pt x="8330" y="8782"/>
                    <a:pt x="8498" y="10799"/>
                  </a:cubicBezTo>
                  <a:cubicBezTo>
                    <a:pt x="8625" y="12309"/>
                    <a:pt x="8756" y="13841"/>
                    <a:pt x="9246" y="15276"/>
                  </a:cubicBezTo>
                  <a:cubicBezTo>
                    <a:pt x="9266" y="15335"/>
                    <a:pt x="9286" y="15392"/>
                    <a:pt x="9306" y="15449"/>
                  </a:cubicBezTo>
                  <a:cubicBezTo>
                    <a:pt x="9069" y="19784"/>
                    <a:pt x="8838" y="24783"/>
                    <a:pt x="9854" y="29000"/>
                  </a:cubicBezTo>
                  <a:cubicBezTo>
                    <a:pt x="9902" y="29205"/>
                    <a:pt x="9974" y="29435"/>
                    <a:pt x="10162" y="29531"/>
                  </a:cubicBezTo>
                  <a:cubicBezTo>
                    <a:pt x="10174" y="29538"/>
                    <a:pt x="10189" y="29543"/>
                    <a:pt x="10204" y="29548"/>
                  </a:cubicBezTo>
                  <a:cubicBezTo>
                    <a:pt x="10261" y="29570"/>
                    <a:pt x="10322" y="29578"/>
                    <a:pt x="10385" y="29578"/>
                  </a:cubicBezTo>
                  <a:cubicBezTo>
                    <a:pt x="10465" y="29578"/>
                    <a:pt x="10548" y="29564"/>
                    <a:pt x="10626" y="29551"/>
                  </a:cubicBezTo>
                  <a:lnTo>
                    <a:pt x="12463" y="29238"/>
                  </a:lnTo>
                  <a:cubicBezTo>
                    <a:pt x="12646" y="29208"/>
                    <a:pt x="12834" y="29175"/>
                    <a:pt x="13001" y="29095"/>
                  </a:cubicBezTo>
                  <a:cubicBezTo>
                    <a:pt x="13024" y="29085"/>
                    <a:pt x="13046" y="29072"/>
                    <a:pt x="13068" y="29060"/>
                  </a:cubicBezTo>
                  <a:cubicBezTo>
                    <a:pt x="13486" y="28812"/>
                    <a:pt x="13624" y="28277"/>
                    <a:pt x="13702" y="27797"/>
                  </a:cubicBezTo>
                  <a:cubicBezTo>
                    <a:pt x="14157" y="25018"/>
                    <a:pt x="13952" y="22178"/>
                    <a:pt x="14142" y="19369"/>
                  </a:cubicBezTo>
                  <a:cubicBezTo>
                    <a:pt x="14317" y="16790"/>
                    <a:pt x="14827" y="14248"/>
                    <a:pt x="15272" y="11699"/>
                  </a:cubicBezTo>
                  <a:cubicBezTo>
                    <a:pt x="15380" y="11084"/>
                    <a:pt x="15485" y="10466"/>
                    <a:pt x="15580" y="9851"/>
                  </a:cubicBezTo>
                  <a:cubicBezTo>
                    <a:pt x="15653" y="9383"/>
                    <a:pt x="15718" y="8915"/>
                    <a:pt x="15778" y="8445"/>
                  </a:cubicBezTo>
                  <a:cubicBezTo>
                    <a:pt x="15906" y="7429"/>
                    <a:pt x="15996" y="7673"/>
                    <a:pt x="16025" y="6642"/>
                  </a:cubicBezTo>
                  <a:cubicBezTo>
                    <a:pt x="16073" y="4913"/>
                    <a:pt x="15950" y="3188"/>
                    <a:pt x="15555" y="1537"/>
                  </a:cubicBezTo>
                  <a:cubicBezTo>
                    <a:pt x="15430" y="1017"/>
                    <a:pt x="15277" y="503"/>
                    <a:pt x="15093" y="0"/>
                  </a:cubicBezTo>
                  <a:lnTo>
                    <a:pt x="15067" y="11"/>
                  </a:lnTo>
                  <a:cubicBezTo>
                    <a:pt x="14114" y="824"/>
                    <a:pt x="12933" y="1339"/>
                    <a:pt x="11717" y="1647"/>
                  </a:cubicBezTo>
                  <a:cubicBezTo>
                    <a:pt x="10504" y="1957"/>
                    <a:pt x="9286" y="2075"/>
                    <a:pt x="8038" y="2137"/>
                  </a:cubicBezTo>
                  <a:cubicBezTo>
                    <a:pt x="6787" y="2075"/>
                    <a:pt x="5569" y="1957"/>
                    <a:pt x="4356" y="1647"/>
                  </a:cubicBezTo>
                  <a:cubicBezTo>
                    <a:pt x="3140" y="1339"/>
                    <a:pt x="1959" y="824"/>
                    <a:pt x="1006" y="11"/>
                  </a:cubicBezTo>
                  <a:lnTo>
                    <a:pt x="9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2" name="Google Shape;729;p37"/>
            <p:cNvSpPr/>
            <p:nvPr/>
          </p:nvSpPr>
          <p:spPr>
            <a:xfrm>
              <a:off x="3162642" y="2943682"/>
              <a:ext cx="112382" cy="306982"/>
            </a:xfrm>
            <a:custGeom>
              <a:avLst/>
              <a:ahLst/>
              <a:rect l="l" t="t" r="r" b="b"/>
              <a:pathLst>
                <a:path w="2582" h="7053" extrusionOk="0">
                  <a:moveTo>
                    <a:pt x="2582" y="0"/>
                  </a:moveTo>
                  <a:cubicBezTo>
                    <a:pt x="2467" y="625"/>
                    <a:pt x="2364" y="1250"/>
                    <a:pt x="2224" y="1863"/>
                  </a:cubicBezTo>
                  <a:cubicBezTo>
                    <a:pt x="2082" y="2477"/>
                    <a:pt x="1912" y="3080"/>
                    <a:pt x="1684" y="3664"/>
                  </a:cubicBezTo>
                  <a:cubicBezTo>
                    <a:pt x="1459" y="4249"/>
                    <a:pt x="1182" y="4813"/>
                    <a:pt x="895" y="5375"/>
                  </a:cubicBezTo>
                  <a:cubicBezTo>
                    <a:pt x="750" y="5656"/>
                    <a:pt x="600" y="5934"/>
                    <a:pt x="447" y="6211"/>
                  </a:cubicBezTo>
                  <a:cubicBezTo>
                    <a:pt x="300" y="6492"/>
                    <a:pt x="143" y="6768"/>
                    <a:pt x="0" y="7052"/>
                  </a:cubicBezTo>
                  <a:cubicBezTo>
                    <a:pt x="192" y="6798"/>
                    <a:pt x="369" y="6536"/>
                    <a:pt x="552" y="6274"/>
                  </a:cubicBezTo>
                  <a:cubicBezTo>
                    <a:pt x="726" y="6009"/>
                    <a:pt x="897" y="5741"/>
                    <a:pt x="1062" y="5469"/>
                  </a:cubicBezTo>
                  <a:cubicBezTo>
                    <a:pt x="1392" y="4924"/>
                    <a:pt x="1682" y="4352"/>
                    <a:pt x="1918" y="3754"/>
                  </a:cubicBezTo>
                  <a:cubicBezTo>
                    <a:pt x="2146" y="3155"/>
                    <a:pt x="2313" y="2531"/>
                    <a:pt x="2412" y="1901"/>
                  </a:cubicBezTo>
                  <a:cubicBezTo>
                    <a:pt x="2515" y="1270"/>
                    <a:pt x="2570" y="636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3" name="Google Shape;730;p37"/>
            <p:cNvSpPr/>
            <p:nvPr/>
          </p:nvSpPr>
          <p:spPr>
            <a:xfrm>
              <a:off x="3332822" y="3011362"/>
              <a:ext cx="103502" cy="239300"/>
            </a:xfrm>
            <a:custGeom>
              <a:avLst/>
              <a:ahLst/>
              <a:rect l="l" t="t" r="r" b="b"/>
              <a:pathLst>
                <a:path w="2378" h="5498" extrusionOk="0">
                  <a:moveTo>
                    <a:pt x="0" y="1"/>
                  </a:moveTo>
                  <a:cubicBezTo>
                    <a:pt x="38" y="505"/>
                    <a:pt x="116" y="1007"/>
                    <a:pt x="248" y="1498"/>
                  </a:cubicBezTo>
                  <a:cubicBezTo>
                    <a:pt x="375" y="1990"/>
                    <a:pt x="560" y="2468"/>
                    <a:pt x="773" y="2928"/>
                  </a:cubicBezTo>
                  <a:cubicBezTo>
                    <a:pt x="1209" y="3847"/>
                    <a:pt x="1763" y="4696"/>
                    <a:pt x="2377" y="5497"/>
                  </a:cubicBezTo>
                  <a:cubicBezTo>
                    <a:pt x="1928" y="4591"/>
                    <a:pt x="1419" y="3726"/>
                    <a:pt x="999" y="2822"/>
                  </a:cubicBezTo>
                  <a:cubicBezTo>
                    <a:pt x="786" y="2371"/>
                    <a:pt x="597" y="1912"/>
                    <a:pt x="434" y="1442"/>
                  </a:cubicBezTo>
                  <a:cubicBezTo>
                    <a:pt x="274" y="969"/>
                    <a:pt x="134" y="48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4" name="Google Shape;731;p37"/>
            <p:cNvSpPr/>
            <p:nvPr/>
          </p:nvSpPr>
          <p:spPr>
            <a:xfrm>
              <a:off x="3294085" y="2527110"/>
              <a:ext cx="10881" cy="180019"/>
            </a:xfrm>
            <a:custGeom>
              <a:avLst/>
              <a:ahLst/>
              <a:rect l="l" t="t" r="r" b="b"/>
              <a:pathLst>
                <a:path w="250" h="4136" extrusionOk="0">
                  <a:moveTo>
                    <a:pt x="125" y="1"/>
                  </a:moveTo>
                  <a:cubicBezTo>
                    <a:pt x="55" y="1"/>
                    <a:pt x="0" y="57"/>
                    <a:pt x="0" y="126"/>
                  </a:cubicBezTo>
                  <a:lnTo>
                    <a:pt x="0" y="4011"/>
                  </a:lnTo>
                  <a:cubicBezTo>
                    <a:pt x="0" y="4080"/>
                    <a:pt x="55" y="4136"/>
                    <a:pt x="125" y="4136"/>
                  </a:cubicBezTo>
                  <a:cubicBezTo>
                    <a:pt x="194" y="4136"/>
                    <a:pt x="250" y="4080"/>
                    <a:pt x="250" y="4011"/>
                  </a:cubicBezTo>
                  <a:lnTo>
                    <a:pt x="250" y="126"/>
                  </a:lnTo>
                  <a:cubicBezTo>
                    <a:pt x="250" y="57"/>
                    <a:pt x="19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5" name="Google Shape;732;p37"/>
            <p:cNvSpPr/>
            <p:nvPr/>
          </p:nvSpPr>
          <p:spPr>
            <a:xfrm>
              <a:off x="2950548" y="2472791"/>
              <a:ext cx="110423" cy="132534"/>
            </a:xfrm>
            <a:custGeom>
              <a:avLst/>
              <a:ahLst/>
              <a:rect l="l" t="t" r="r" b="b"/>
              <a:pathLst>
                <a:path w="2537" h="3045" extrusionOk="0">
                  <a:moveTo>
                    <a:pt x="2304" y="1"/>
                  </a:moveTo>
                  <a:cubicBezTo>
                    <a:pt x="2302" y="1"/>
                    <a:pt x="2299" y="1"/>
                    <a:pt x="2297" y="1"/>
                  </a:cubicBezTo>
                  <a:cubicBezTo>
                    <a:pt x="2228" y="5"/>
                    <a:pt x="2175" y="63"/>
                    <a:pt x="2179" y="132"/>
                  </a:cubicBezTo>
                  <a:cubicBezTo>
                    <a:pt x="2183" y="227"/>
                    <a:pt x="2273" y="2452"/>
                    <a:pt x="115" y="2796"/>
                  </a:cubicBezTo>
                  <a:cubicBezTo>
                    <a:pt x="47" y="2806"/>
                    <a:pt x="0" y="2871"/>
                    <a:pt x="11" y="2939"/>
                  </a:cubicBezTo>
                  <a:cubicBezTo>
                    <a:pt x="22" y="3001"/>
                    <a:pt x="75" y="3044"/>
                    <a:pt x="134" y="3044"/>
                  </a:cubicBezTo>
                  <a:cubicBezTo>
                    <a:pt x="142" y="3044"/>
                    <a:pt x="148" y="3044"/>
                    <a:pt x="154" y="3043"/>
                  </a:cubicBezTo>
                  <a:cubicBezTo>
                    <a:pt x="2537" y="2663"/>
                    <a:pt x="2429" y="144"/>
                    <a:pt x="2428" y="120"/>
                  </a:cubicBezTo>
                  <a:cubicBezTo>
                    <a:pt x="2424" y="53"/>
                    <a:pt x="2368" y="1"/>
                    <a:pt x="2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6" name="Google Shape;733;p37"/>
            <p:cNvSpPr/>
            <p:nvPr/>
          </p:nvSpPr>
          <p:spPr>
            <a:xfrm>
              <a:off x="3538083" y="2472791"/>
              <a:ext cx="110423" cy="132534"/>
            </a:xfrm>
            <a:custGeom>
              <a:avLst/>
              <a:ahLst/>
              <a:rect l="l" t="t" r="r" b="b"/>
              <a:pathLst>
                <a:path w="2537" h="3045" extrusionOk="0">
                  <a:moveTo>
                    <a:pt x="232" y="0"/>
                  </a:moveTo>
                  <a:cubicBezTo>
                    <a:pt x="168" y="0"/>
                    <a:pt x="112" y="54"/>
                    <a:pt x="109" y="120"/>
                  </a:cubicBezTo>
                  <a:cubicBezTo>
                    <a:pt x="107" y="145"/>
                    <a:pt x="0" y="2663"/>
                    <a:pt x="2382" y="3043"/>
                  </a:cubicBezTo>
                  <a:cubicBezTo>
                    <a:pt x="2389" y="3044"/>
                    <a:pt x="2396" y="3044"/>
                    <a:pt x="2402" y="3044"/>
                  </a:cubicBezTo>
                  <a:cubicBezTo>
                    <a:pt x="2463" y="3044"/>
                    <a:pt x="2516" y="3001"/>
                    <a:pt x="2526" y="2939"/>
                  </a:cubicBezTo>
                  <a:cubicBezTo>
                    <a:pt x="2536" y="2871"/>
                    <a:pt x="2491" y="2806"/>
                    <a:pt x="2422" y="2796"/>
                  </a:cubicBezTo>
                  <a:cubicBezTo>
                    <a:pt x="264" y="2452"/>
                    <a:pt x="353" y="227"/>
                    <a:pt x="359" y="132"/>
                  </a:cubicBezTo>
                  <a:cubicBezTo>
                    <a:pt x="362" y="63"/>
                    <a:pt x="309" y="5"/>
                    <a:pt x="241" y="1"/>
                  </a:cubicBezTo>
                  <a:cubicBezTo>
                    <a:pt x="238" y="1"/>
                    <a:pt x="235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7" name="Google Shape;734;p37"/>
            <p:cNvSpPr/>
            <p:nvPr/>
          </p:nvSpPr>
          <p:spPr>
            <a:xfrm>
              <a:off x="3090435" y="1545244"/>
              <a:ext cx="420974" cy="341758"/>
            </a:xfrm>
            <a:custGeom>
              <a:avLst/>
              <a:ahLst/>
              <a:rect l="l" t="t" r="r" b="b"/>
              <a:pathLst>
                <a:path w="9672" h="7852" extrusionOk="0">
                  <a:moveTo>
                    <a:pt x="2835" y="0"/>
                  </a:moveTo>
                  <a:lnTo>
                    <a:pt x="2835" y="0"/>
                  </a:lnTo>
                  <a:cubicBezTo>
                    <a:pt x="2943" y="1531"/>
                    <a:pt x="2007" y="3175"/>
                    <a:pt x="604" y="3795"/>
                  </a:cubicBezTo>
                  <a:cubicBezTo>
                    <a:pt x="409" y="3881"/>
                    <a:pt x="206" y="3951"/>
                    <a:pt x="1" y="4013"/>
                  </a:cubicBezTo>
                  <a:lnTo>
                    <a:pt x="17" y="4060"/>
                  </a:lnTo>
                  <a:cubicBezTo>
                    <a:pt x="881" y="4959"/>
                    <a:pt x="1745" y="5859"/>
                    <a:pt x="2610" y="6757"/>
                  </a:cubicBezTo>
                  <a:cubicBezTo>
                    <a:pt x="2925" y="7084"/>
                    <a:pt x="3290" y="7362"/>
                    <a:pt x="3699" y="7560"/>
                  </a:cubicBezTo>
                  <a:cubicBezTo>
                    <a:pt x="3933" y="7673"/>
                    <a:pt x="4139" y="7740"/>
                    <a:pt x="4364" y="7797"/>
                  </a:cubicBezTo>
                  <a:cubicBezTo>
                    <a:pt x="4509" y="7834"/>
                    <a:pt x="4658" y="7851"/>
                    <a:pt x="4807" y="7851"/>
                  </a:cubicBezTo>
                  <a:cubicBezTo>
                    <a:pt x="4956" y="7851"/>
                    <a:pt x="5106" y="7834"/>
                    <a:pt x="5252" y="7800"/>
                  </a:cubicBezTo>
                  <a:cubicBezTo>
                    <a:pt x="5522" y="7738"/>
                    <a:pt x="5780" y="7660"/>
                    <a:pt x="6047" y="7525"/>
                  </a:cubicBezTo>
                  <a:cubicBezTo>
                    <a:pt x="6583" y="7253"/>
                    <a:pt x="7010" y="6809"/>
                    <a:pt x="7429" y="6376"/>
                  </a:cubicBezTo>
                  <a:cubicBezTo>
                    <a:pt x="8171" y="5606"/>
                    <a:pt x="8914" y="4833"/>
                    <a:pt x="9657" y="4060"/>
                  </a:cubicBezTo>
                  <a:lnTo>
                    <a:pt x="9672" y="4010"/>
                  </a:lnTo>
                  <a:cubicBezTo>
                    <a:pt x="9467" y="3951"/>
                    <a:pt x="9266" y="3881"/>
                    <a:pt x="9072" y="3795"/>
                  </a:cubicBezTo>
                  <a:cubicBezTo>
                    <a:pt x="8229" y="3425"/>
                    <a:pt x="7546" y="2692"/>
                    <a:pt x="7156" y="1837"/>
                  </a:cubicBezTo>
                  <a:cubicBezTo>
                    <a:pt x="6893" y="1266"/>
                    <a:pt x="6765" y="638"/>
                    <a:pt x="6808" y="26"/>
                  </a:cubicBezTo>
                  <a:lnTo>
                    <a:pt x="6808" y="26"/>
                  </a:lnTo>
                  <a:cubicBezTo>
                    <a:pt x="6265" y="521"/>
                    <a:pt x="5544" y="846"/>
                    <a:pt x="4822" y="846"/>
                  </a:cubicBezTo>
                  <a:cubicBezTo>
                    <a:pt x="4816" y="846"/>
                    <a:pt x="4810" y="846"/>
                    <a:pt x="4804" y="846"/>
                  </a:cubicBezTo>
                  <a:cubicBezTo>
                    <a:pt x="4493" y="831"/>
                    <a:pt x="4191" y="768"/>
                    <a:pt x="3903" y="663"/>
                  </a:cubicBezTo>
                  <a:lnTo>
                    <a:pt x="3901" y="661"/>
                  </a:lnTo>
                  <a:cubicBezTo>
                    <a:pt x="3509" y="516"/>
                    <a:pt x="3146" y="293"/>
                    <a:pt x="2835" y="0"/>
                  </a:cubicBezTo>
                  <a:close/>
                </a:path>
              </a:pathLst>
            </a:custGeom>
            <a:solidFill>
              <a:srgbClr val="9969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8" name="Google Shape;735;p37"/>
            <p:cNvSpPr/>
            <p:nvPr/>
          </p:nvSpPr>
          <p:spPr>
            <a:xfrm>
              <a:off x="3101664" y="1157964"/>
              <a:ext cx="398558" cy="424108"/>
            </a:xfrm>
            <a:custGeom>
              <a:avLst/>
              <a:ahLst/>
              <a:rect l="l" t="t" r="r" b="b"/>
              <a:pathLst>
                <a:path w="9157" h="9744" extrusionOk="0">
                  <a:moveTo>
                    <a:pt x="4582" y="0"/>
                  </a:moveTo>
                  <a:cubicBezTo>
                    <a:pt x="4580" y="0"/>
                    <a:pt x="4578" y="0"/>
                    <a:pt x="4578" y="0"/>
                  </a:cubicBezTo>
                  <a:cubicBezTo>
                    <a:pt x="636" y="0"/>
                    <a:pt x="934" y="4396"/>
                    <a:pt x="934" y="4396"/>
                  </a:cubicBezTo>
                  <a:cubicBezTo>
                    <a:pt x="913" y="4393"/>
                    <a:pt x="893" y="4392"/>
                    <a:pt x="872" y="4392"/>
                  </a:cubicBezTo>
                  <a:cubicBezTo>
                    <a:pt x="500" y="4392"/>
                    <a:pt x="183" y="4831"/>
                    <a:pt x="89" y="5199"/>
                  </a:cubicBezTo>
                  <a:cubicBezTo>
                    <a:pt x="0" y="5531"/>
                    <a:pt x="59" y="5924"/>
                    <a:pt x="319" y="6152"/>
                  </a:cubicBezTo>
                  <a:cubicBezTo>
                    <a:pt x="381" y="6207"/>
                    <a:pt x="451" y="6249"/>
                    <a:pt x="526" y="6279"/>
                  </a:cubicBezTo>
                  <a:lnTo>
                    <a:pt x="527" y="6279"/>
                  </a:lnTo>
                  <a:cubicBezTo>
                    <a:pt x="656" y="6332"/>
                    <a:pt x="800" y="6352"/>
                    <a:pt x="954" y="6352"/>
                  </a:cubicBezTo>
                  <a:cubicBezTo>
                    <a:pt x="1147" y="6352"/>
                    <a:pt x="1355" y="6320"/>
                    <a:pt x="1565" y="6281"/>
                  </a:cubicBezTo>
                  <a:lnTo>
                    <a:pt x="1565" y="6281"/>
                  </a:lnTo>
                  <a:cubicBezTo>
                    <a:pt x="1517" y="7138"/>
                    <a:pt x="1784" y="8015"/>
                    <a:pt x="2348" y="8660"/>
                  </a:cubicBezTo>
                  <a:cubicBezTo>
                    <a:pt x="2420" y="8743"/>
                    <a:pt x="2497" y="8824"/>
                    <a:pt x="2578" y="8896"/>
                  </a:cubicBezTo>
                  <a:lnTo>
                    <a:pt x="2578" y="8898"/>
                  </a:lnTo>
                  <a:cubicBezTo>
                    <a:pt x="3115" y="9404"/>
                    <a:pt x="3811" y="9709"/>
                    <a:pt x="4546" y="9744"/>
                  </a:cubicBezTo>
                  <a:cubicBezTo>
                    <a:pt x="4552" y="9744"/>
                    <a:pt x="4558" y="9744"/>
                    <a:pt x="4564" y="9744"/>
                  </a:cubicBezTo>
                  <a:cubicBezTo>
                    <a:pt x="5286" y="9744"/>
                    <a:pt x="6007" y="9419"/>
                    <a:pt x="6550" y="8924"/>
                  </a:cubicBezTo>
                  <a:cubicBezTo>
                    <a:pt x="6642" y="8844"/>
                    <a:pt x="6730" y="8754"/>
                    <a:pt x="6810" y="8660"/>
                  </a:cubicBezTo>
                  <a:cubicBezTo>
                    <a:pt x="7375" y="8015"/>
                    <a:pt x="7643" y="7134"/>
                    <a:pt x="7593" y="6279"/>
                  </a:cubicBezTo>
                  <a:lnTo>
                    <a:pt x="7593" y="6279"/>
                  </a:lnTo>
                  <a:cubicBezTo>
                    <a:pt x="7801" y="6319"/>
                    <a:pt x="8009" y="6352"/>
                    <a:pt x="8203" y="6352"/>
                  </a:cubicBezTo>
                  <a:cubicBezTo>
                    <a:pt x="8342" y="6352"/>
                    <a:pt x="8474" y="6335"/>
                    <a:pt x="8593" y="6292"/>
                  </a:cubicBezTo>
                  <a:cubicBezTo>
                    <a:pt x="8684" y="6262"/>
                    <a:pt x="8766" y="6214"/>
                    <a:pt x="8839" y="6150"/>
                  </a:cubicBezTo>
                  <a:cubicBezTo>
                    <a:pt x="9099" y="5924"/>
                    <a:pt x="9157" y="5531"/>
                    <a:pt x="9071" y="5199"/>
                  </a:cubicBezTo>
                  <a:cubicBezTo>
                    <a:pt x="8974" y="4831"/>
                    <a:pt x="8659" y="4392"/>
                    <a:pt x="8288" y="4392"/>
                  </a:cubicBezTo>
                  <a:cubicBezTo>
                    <a:pt x="8268" y="4392"/>
                    <a:pt x="8247" y="4393"/>
                    <a:pt x="8226" y="4396"/>
                  </a:cubicBezTo>
                  <a:cubicBezTo>
                    <a:pt x="8226" y="43"/>
                    <a:pt x="4720" y="0"/>
                    <a:pt x="4582" y="0"/>
                  </a:cubicBezTo>
                  <a:close/>
                </a:path>
              </a:pathLst>
            </a:custGeom>
            <a:solidFill>
              <a:srgbClr val="99694F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59" name="Google Shape;736;p37"/>
            <p:cNvSpPr/>
            <p:nvPr/>
          </p:nvSpPr>
          <p:spPr>
            <a:xfrm>
              <a:off x="3275109" y="1412538"/>
              <a:ext cx="48748" cy="14929"/>
            </a:xfrm>
            <a:custGeom>
              <a:avLst/>
              <a:ahLst/>
              <a:rect l="l" t="t" r="r" b="b"/>
              <a:pathLst>
                <a:path w="1120" h="343" extrusionOk="0">
                  <a:moveTo>
                    <a:pt x="981" y="0"/>
                  </a:moveTo>
                  <a:cubicBezTo>
                    <a:pt x="971" y="0"/>
                    <a:pt x="960" y="2"/>
                    <a:pt x="949" y="5"/>
                  </a:cubicBezTo>
                  <a:lnTo>
                    <a:pt x="856" y="31"/>
                  </a:lnTo>
                  <a:cubicBezTo>
                    <a:pt x="751" y="61"/>
                    <a:pt x="653" y="90"/>
                    <a:pt x="544" y="92"/>
                  </a:cubicBezTo>
                  <a:cubicBezTo>
                    <a:pt x="538" y="92"/>
                    <a:pt x="532" y="92"/>
                    <a:pt x="526" y="92"/>
                  </a:cubicBezTo>
                  <a:cubicBezTo>
                    <a:pt x="449" y="92"/>
                    <a:pt x="374" y="68"/>
                    <a:pt x="290" y="41"/>
                  </a:cubicBezTo>
                  <a:cubicBezTo>
                    <a:pt x="252" y="29"/>
                    <a:pt x="212" y="16"/>
                    <a:pt x="171" y="5"/>
                  </a:cubicBezTo>
                  <a:cubicBezTo>
                    <a:pt x="160" y="2"/>
                    <a:pt x="150" y="1"/>
                    <a:pt x="139" y="1"/>
                  </a:cubicBezTo>
                  <a:cubicBezTo>
                    <a:pt x="84" y="1"/>
                    <a:pt x="32" y="37"/>
                    <a:pt x="17" y="94"/>
                  </a:cubicBezTo>
                  <a:cubicBezTo>
                    <a:pt x="0" y="161"/>
                    <a:pt x="39" y="230"/>
                    <a:pt x="106" y="247"/>
                  </a:cubicBezTo>
                  <a:cubicBezTo>
                    <a:pt x="143" y="257"/>
                    <a:pt x="179" y="268"/>
                    <a:pt x="214" y="279"/>
                  </a:cubicBezTo>
                  <a:cubicBezTo>
                    <a:pt x="311" y="310"/>
                    <a:pt x="411" y="342"/>
                    <a:pt x="523" y="342"/>
                  </a:cubicBezTo>
                  <a:cubicBezTo>
                    <a:pt x="533" y="342"/>
                    <a:pt x="542" y="342"/>
                    <a:pt x="553" y="341"/>
                  </a:cubicBezTo>
                  <a:cubicBezTo>
                    <a:pt x="690" y="339"/>
                    <a:pt x="810" y="305"/>
                    <a:pt x="925" y="271"/>
                  </a:cubicBezTo>
                  <a:lnTo>
                    <a:pt x="1013" y="247"/>
                  </a:lnTo>
                  <a:cubicBezTo>
                    <a:pt x="1080" y="229"/>
                    <a:pt x="1120" y="161"/>
                    <a:pt x="1103" y="94"/>
                  </a:cubicBezTo>
                  <a:cubicBezTo>
                    <a:pt x="1087" y="38"/>
                    <a:pt x="1037" y="0"/>
                    <a:pt x="981" y="0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0" name="Google Shape;737;p37"/>
            <p:cNvSpPr/>
            <p:nvPr/>
          </p:nvSpPr>
          <p:spPr>
            <a:xfrm>
              <a:off x="3205862" y="1292672"/>
              <a:ext cx="48661" cy="45701"/>
            </a:xfrm>
            <a:custGeom>
              <a:avLst/>
              <a:ahLst/>
              <a:rect l="l" t="t" r="r" b="b"/>
              <a:pathLst>
                <a:path w="1118" h="1050" extrusionOk="0">
                  <a:moveTo>
                    <a:pt x="976" y="1"/>
                  </a:moveTo>
                  <a:cubicBezTo>
                    <a:pt x="937" y="1"/>
                    <a:pt x="898" y="19"/>
                    <a:pt x="874" y="53"/>
                  </a:cubicBezTo>
                  <a:cubicBezTo>
                    <a:pt x="659" y="352"/>
                    <a:pt x="382" y="616"/>
                    <a:pt x="74" y="819"/>
                  </a:cubicBezTo>
                  <a:cubicBezTo>
                    <a:pt x="16" y="857"/>
                    <a:pt x="0" y="935"/>
                    <a:pt x="38" y="992"/>
                  </a:cubicBezTo>
                  <a:cubicBezTo>
                    <a:pt x="62" y="1029"/>
                    <a:pt x="102" y="1049"/>
                    <a:pt x="143" y="1049"/>
                  </a:cubicBezTo>
                  <a:cubicBezTo>
                    <a:pt x="166" y="1049"/>
                    <a:pt x="189" y="1042"/>
                    <a:pt x="210" y="1028"/>
                  </a:cubicBezTo>
                  <a:cubicBezTo>
                    <a:pt x="550" y="806"/>
                    <a:pt x="842" y="527"/>
                    <a:pt x="1077" y="198"/>
                  </a:cubicBezTo>
                  <a:cubicBezTo>
                    <a:pt x="1118" y="142"/>
                    <a:pt x="1105" y="64"/>
                    <a:pt x="1049" y="24"/>
                  </a:cubicBezTo>
                  <a:cubicBezTo>
                    <a:pt x="1027" y="8"/>
                    <a:pt x="1001" y="1"/>
                    <a:pt x="976" y="1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1" name="Google Shape;738;p37"/>
            <p:cNvSpPr/>
            <p:nvPr/>
          </p:nvSpPr>
          <p:spPr>
            <a:xfrm>
              <a:off x="3240507" y="1347861"/>
              <a:ext cx="19717" cy="35603"/>
            </a:xfrm>
            <a:custGeom>
              <a:avLst/>
              <a:ahLst/>
              <a:rect l="l" t="t" r="r" b="b"/>
              <a:pathLst>
                <a:path w="453" h="818" extrusionOk="0">
                  <a:moveTo>
                    <a:pt x="226" y="1"/>
                  </a:moveTo>
                  <a:cubicBezTo>
                    <a:pt x="102" y="1"/>
                    <a:pt x="0" y="184"/>
                    <a:pt x="0" y="409"/>
                  </a:cubicBezTo>
                  <a:cubicBezTo>
                    <a:pt x="0" y="635"/>
                    <a:pt x="102" y="818"/>
                    <a:pt x="226" y="818"/>
                  </a:cubicBezTo>
                  <a:cubicBezTo>
                    <a:pt x="351" y="818"/>
                    <a:pt x="452" y="635"/>
                    <a:pt x="452" y="409"/>
                  </a:cubicBezTo>
                  <a:cubicBezTo>
                    <a:pt x="452" y="184"/>
                    <a:pt x="351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2" name="Google Shape;739;p37"/>
            <p:cNvSpPr/>
            <p:nvPr/>
          </p:nvSpPr>
          <p:spPr>
            <a:xfrm>
              <a:off x="3344400" y="1292628"/>
              <a:ext cx="48704" cy="45745"/>
            </a:xfrm>
            <a:custGeom>
              <a:avLst/>
              <a:ahLst/>
              <a:rect l="l" t="t" r="r" b="b"/>
              <a:pathLst>
                <a:path w="1119" h="1051" extrusionOk="0">
                  <a:moveTo>
                    <a:pt x="143" y="1"/>
                  </a:moveTo>
                  <a:cubicBezTo>
                    <a:pt x="117" y="1"/>
                    <a:pt x="92" y="8"/>
                    <a:pt x="70" y="24"/>
                  </a:cubicBezTo>
                  <a:cubicBezTo>
                    <a:pt x="14" y="64"/>
                    <a:pt x="1" y="143"/>
                    <a:pt x="41" y="199"/>
                  </a:cubicBezTo>
                  <a:cubicBezTo>
                    <a:pt x="278" y="528"/>
                    <a:pt x="568" y="807"/>
                    <a:pt x="908" y="1029"/>
                  </a:cubicBezTo>
                  <a:cubicBezTo>
                    <a:pt x="929" y="1043"/>
                    <a:pt x="953" y="1050"/>
                    <a:pt x="976" y="1050"/>
                  </a:cubicBezTo>
                  <a:lnTo>
                    <a:pt x="976" y="1049"/>
                  </a:lnTo>
                  <a:cubicBezTo>
                    <a:pt x="1016" y="1049"/>
                    <a:pt x="1057" y="1030"/>
                    <a:pt x="1081" y="993"/>
                  </a:cubicBezTo>
                  <a:cubicBezTo>
                    <a:pt x="1118" y="936"/>
                    <a:pt x="1102" y="858"/>
                    <a:pt x="1045" y="820"/>
                  </a:cubicBezTo>
                  <a:cubicBezTo>
                    <a:pt x="732" y="614"/>
                    <a:pt x="462" y="356"/>
                    <a:pt x="245" y="53"/>
                  </a:cubicBezTo>
                  <a:cubicBezTo>
                    <a:pt x="220" y="19"/>
                    <a:pt x="181" y="1"/>
                    <a:pt x="143" y="1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3" name="Google Shape;740;p37"/>
            <p:cNvSpPr/>
            <p:nvPr/>
          </p:nvSpPr>
          <p:spPr>
            <a:xfrm>
              <a:off x="3339786" y="1347861"/>
              <a:ext cx="19717" cy="35647"/>
            </a:xfrm>
            <a:custGeom>
              <a:avLst/>
              <a:ahLst/>
              <a:rect l="l" t="t" r="r" b="b"/>
              <a:pathLst>
                <a:path w="453" h="819" extrusionOk="0">
                  <a:moveTo>
                    <a:pt x="227" y="1"/>
                  </a:moveTo>
                  <a:cubicBezTo>
                    <a:pt x="103" y="1"/>
                    <a:pt x="1" y="184"/>
                    <a:pt x="1" y="409"/>
                  </a:cubicBezTo>
                  <a:cubicBezTo>
                    <a:pt x="1" y="635"/>
                    <a:pt x="103" y="819"/>
                    <a:pt x="227" y="819"/>
                  </a:cubicBezTo>
                  <a:cubicBezTo>
                    <a:pt x="352" y="819"/>
                    <a:pt x="453" y="635"/>
                    <a:pt x="453" y="409"/>
                  </a:cubicBezTo>
                  <a:cubicBezTo>
                    <a:pt x="453" y="184"/>
                    <a:pt x="352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4" name="Google Shape;741;p37"/>
            <p:cNvSpPr/>
            <p:nvPr/>
          </p:nvSpPr>
          <p:spPr>
            <a:xfrm>
              <a:off x="3257133" y="1475909"/>
              <a:ext cx="84700" cy="12274"/>
            </a:xfrm>
            <a:custGeom>
              <a:avLst/>
              <a:ahLst/>
              <a:rect l="l" t="t" r="r" b="b"/>
              <a:pathLst>
                <a:path w="1946" h="282" extrusionOk="0">
                  <a:moveTo>
                    <a:pt x="1819" y="1"/>
                  </a:moveTo>
                  <a:cubicBezTo>
                    <a:pt x="1815" y="1"/>
                    <a:pt x="1812" y="1"/>
                    <a:pt x="1808" y="1"/>
                  </a:cubicBezTo>
                  <a:lnTo>
                    <a:pt x="1730" y="7"/>
                  </a:lnTo>
                  <a:cubicBezTo>
                    <a:pt x="1479" y="23"/>
                    <a:pt x="1226" y="31"/>
                    <a:pt x="973" y="31"/>
                  </a:cubicBezTo>
                  <a:cubicBezTo>
                    <a:pt x="720" y="31"/>
                    <a:pt x="468" y="23"/>
                    <a:pt x="217" y="7"/>
                  </a:cubicBezTo>
                  <a:lnTo>
                    <a:pt x="138" y="1"/>
                  </a:lnTo>
                  <a:cubicBezTo>
                    <a:pt x="135" y="1"/>
                    <a:pt x="132" y="1"/>
                    <a:pt x="129" y="1"/>
                  </a:cubicBezTo>
                  <a:cubicBezTo>
                    <a:pt x="66" y="1"/>
                    <a:pt x="10" y="53"/>
                    <a:pt x="4" y="118"/>
                  </a:cubicBezTo>
                  <a:cubicBezTo>
                    <a:pt x="0" y="187"/>
                    <a:pt x="52" y="248"/>
                    <a:pt x="121" y="252"/>
                  </a:cubicBezTo>
                  <a:lnTo>
                    <a:pt x="201" y="257"/>
                  </a:lnTo>
                  <a:cubicBezTo>
                    <a:pt x="457" y="273"/>
                    <a:pt x="714" y="281"/>
                    <a:pt x="972" y="281"/>
                  </a:cubicBezTo>
                  <a:lnTo>
                    <a:pt x="973" y="281"/>
                  </a:lnTo>
                  <a:cubicBezTo>
                    <a:pt x="1231" y="281"/>
                    <a:pt x="1489" y="273"/>
                    <a:pt x="1746" y="257"/>
                  </a:cubicBezTo>
                  <a:lnTo>
                    <a:pt x="1824" y="252"/>
                  </a:lnTo>
                  <a:cubicBezTo>
                    <a:pt x="1893" y="248"/>
                    <a:pt x="1945" y="187"/>
                    <a:pt x="1941" y="118"/>
                  </a:cubicBezTo>
                  <a:cubicBezTo>
                    <a:pt x="1937" y="54"/>
                    <a:pt x="1881" y="1"/>
                    <a:pt x="1819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5" name="Google Shape;742;p37"/>
            <p:cNvSpPr/>
            <p:nvPr/>
          </p:nvSpPr>
          <p:spPr>
            <a:xfrm>
              <a:off x="3260311" y="1546332"/>
              <a:ext cx="141587" cy="79041"/>
            </a:xfrm>
            <a:custGeom>
              <a:avLst/>
              <a:ahLst/>
              <a:rect l="l" t="t" r="r" b="b"/>
              <a:pathLst>
                <a:path w="3253" h="1816" extrusionOk="0">
                  <a:moveTo>
                    <a:pt x="2905" y="1"/>
                  </a:moveTo>
                  <a:cubicBezTo>
                    <a:pt x="2362" y="496"/>
                    <a:pt x="1641" y="821"/>
                    <a:pt x="919" y="821"/>
                  </a:cubicBezTo>
                  <a:cubicBezTo>
                    <a:pt x="913" y="821"/>
                    <a:pt x="907" y="821"/>
                    <a:pt x="901" y="821"/>
                  </a:cubicBezTo>
                  <a:cubicBezTo>
                    <a:pt x="590" y="806"/>
                    <a:pt x="288" y="743"/>
                    <a:pt x="0" y="638"/>
                  </a:cubicBezTo>
                  <a:lnTo>
                    <a:pt x="0" y="638"/>
                  </a:lnTo>
                  <a:cubicBezTo>
                    <a:pt x="73" y="708"/>
                    <a:pt x="1242" y="1816"/>
                    <a:pt x="3062" y="1816"/>
                  </a:cubicBezTo>
                  <a:cubicBezTo>
                    <a:pt x="3125" y="1816"/>
                    <a:pt x="3188" y="1815"/>
                    <a:pt x="3253" y="1812"/>
                  </a:cubicBezTo>
                  <a:cubicBezTo>
                    <a:pt x="2990" y="1241"/>
                    <a:pt x="2862" y="613"/>
                    <a:pt x="2905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6" name="Google Shape;743;p37"/>
            <p:cNvSpPr/>
            <p:nvPr/>
          </p:nvSpPr>
          <p:spPr>
            <a:xfrm>
              <a:off x="3225535" y="1613838"/>
              <a:ext cx="147941" cy="140238"/>
            </a:xfrm>
            <a:custGeom>
              <a:avLst/>
              <a:ahLst/>
              <a:rect l="l" t="t" r="r" b="b"/>
              <a:pathLst>
                <a:path w="3399" h="3222" extrusionOk="0">
                  <a:moveTo>
                    <a:pt x="431" y="0"/>
                  </a:moveTo>
                  <a:cubicBezTo>
                    <a:pt x="328" y="0"/>
                    <a:pt x="233" y="86"/>
                    <a:pt x="196" y="184"/>
                  </a:cubicBezTo>
                  <a:cubicBezTo>
                    <a:pt x="154" y="296"/>
                    <a:pt x="168" y="418"/>
                    <a:pt x="183" y="536"/>
                  </a:cubicBezTo>
                  <a:cubicBezTo>
                    <a:pt x="218" y="811"/>
                    <a:pt x="258" y="1087"/>
                    <a:pt x="231" y="1363"/>
                  </a:cubicBezTo>
                  <a:cubicBezTo>
                    <a:pt x="202" y="1642"/>
                    <a:pt x="103" y="1910"/>
                    <a:pt x="51" y="2185"/>
                  </a:cubicBezTo>
                  <a:cubicBezTo>
                    <a:pt x="0" y="2461"/>
                    <a:pt x="1" y="2764"/>
                    <a:pt x="154" y="3000"/>
                  </a:cubicBezTo>
                  <a:cubicBezTo>
                    <a:pt x="211" y="3086"/>
                    <a:pt x="289" y="3161"/>
                    <a:pt x="386" y="3197"/>
                  </a:cubicBezTo>
                  <a:cubicBezTo>
                    <a:pt x="430" y="3214"/>
                    <a:pt x="475" y="3221"/>
                    <a:pt x="520" y="3221"/>
                  </a:cubicBezTo>
                  <a:cubicBezTo>
                    <a:pt x="728" y="3221"/>
                    <a:pt x="932" y="3061"/>
                    <a:pt x="1079" y="2897"/>
                  </a:cubicBezTo>
                  <a:cubicBezTo>
                    <a:pt x="1190" y="2773"/>
                    <a:pt x="1402" y="2621"/>
                    <a:pt x="1548" y="2523"/>
                  </a:cubicBezTo>
                  <a:lnTo>
                    <a:pt x="1546" y="2523"/>
                  </a:lnTo>
                  <a:cubicBezTo>
                    <a:pt x="1608" y="2482"/>
                    <a:pt x="1680" y="2460"/>
                    <a:pt x="1752" y="2460"/>
                  </a:cubicBezTo>
                  <a:cubicBezTo>
                    <a:pt x="1813" y="2460"/>
                    <a:pt x="1874" y="2476"/>
                    <a:pt x="1927" y="2510"/>
                  </a:cubicBezTo>
                  <a:cubicBezTo>
                    <a:pt x="2076" y="2605"/>
                    <a:pt x="2197" y="2759"/>
                    <a:pt x="2319" y="2897"/>
                  </a:cubicBezTo>
                  <a:cubicBezTo>
                    <a:pt x="2466" y="3061"/>
                    <a:pt x="2671" y="3221"/>
                    <a:pt x="2878" y="3221"/>
                  </a:cubicBezTo>
                  <a:cubicBezTo>
                    <a:pt x="2923" y="3221"/>
                    <a:pt x="2968" y="3214"/>
                    <a:pt x="3013" y="3197"/>
                  </a:cubicBezTo>
                  <a:cubicBezTo>
                    <a:pt x="3110" y="3161"/>
                    <a:pt x="3187" y="3086"/>
                    <a:pt x="3243" y="2999"/>
                  </a:cubicBezTo>
                  <a:cubicBezTo>
                    <a:pt x="3397" y="2764"/>
                    <a:pt x="3398" y="2461"/>
                    <a:pt x="3346" y="2185"/>
                  </a:cubicBezTo>
                  <a:cubicBezTo>
                    <a:pt x="3295" y="1910"/>
                    <a:pt x="3197" y="1642"/>
                    <a:pt x="3168" y="1363"/>
                  </a:cubicBezTo>
                  <a:cubicBezTo>
                    <a:pt x="3139" y="1087"/>
                    <a:pt x="3181" y="811"/>
                    <a:pt x="3216" y="536"/>
                  </a:cubicBezTo>
                  <a:cubicBezTo>
                    <a:pt x="3231" y="418"/>
                    <a:pt x="3243" y="295"/>
                    <a:pt x="3203" y="184"/>
                  </a:cubicBezTo>
                  <a:cubicBezTo>
                    <a:pt x="3166" y="86"/>
                    <a:pt x="3070" y="0"/>
                    <a:pt x="2967" y="0"/>
                  </a:cubicBezTo>
                  <a:cubicBezTo>
                    <a:pt x="2955" y="0"/>
                    <a:pt x="2943" y="2"/>
                    <a:pt x="2931" y="4"/>
                  </a:cubicBezTo>
                  <a:cubicBezTo>
                    <a:pt x="2818" y="26"/>
                    <a:pt x="2752" y="143"/>
                    <a:pt x="2706" y="249"/>
                  </a:cubicBezTo>
                  <a:cubicBezTo>
                    <a:pt x="2620" y="448"/>
                    <a:pt x="2552" y="653"/>
                    <a:pt x="2502" y="864"/>
                  </a:cubicBezTo>
                  <a:cubicBezTo>
                    <a:pt x="2445" y="1100"/>
                    <a:pt x="2409" y="1349"/>
                    <a:pt x="2287" y="1559"/>
                  </a:cubicBezTo>
                  <a:cubicBezTo>
                    <a:pt x="2200" y="1710"/>
                    <a:pt x="1934" y="1813"/>
                    <a:pt x="1792" y="1858"/>
                  </a:cubicBezTo>
                  <a:cubicBezTo>
                    <a:pt x="1746" y="1873"/>
                    <a:pt x="1698" y="1883"/>
                    <a:pt x="1650" y="1883"/>
                  </a:cubicBezTo>
                  <a:cubicBezTo>
                    <a:pt x="1639" y="1883"/>
                    <a:pt x="1628" y="1882"/>
                    <a:pt x="1617" y="1881"/>
                  </a:cubicBezTo>
                  <a:cubicBezTo>
                    <a:pt x="1401" y="1858"/>
                    <a:pt x="1220" y="1746"/>
                    <a:pt x="1110" y="1559"/>
                  </a:cubicBezTo>
                  <a:cubicBezTo>
                    <a:pt x="988" y="1349"/>
                    <a:pt x="953" y="1100"/>
                    <a:pt x="896" y="864"/>
                  </a:cubicBezTo>
                  <a:cubicBezTo>
                    <a:pt x="846" y="653"/>
                    <a:pt x="777" y="448"/>
                    <a:pt x="692" y="249"/>
                  </a:cubicBezTo>
                  <a:cubicBezTo>
                    <a:pt x="647" y="143"/>
                    <a:pt x="580" y="26"/>
                    <a:pt x="467" y="4"/>
                  </a:cubicBezTo>
                  <a:cubicBezTo>
                    <a:pt x="455" y="2"/>
                    <a:pt x="443" y="0"/>
                    <a:pt x="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7" name="Google Shape;744;p37"/>
            <p:cNvSpPr/>
            <p:nvPr/>
          </p:nvSpPr>
          <p:spPr>
            <a:xfrm>
              <a:off x="3382048" y="1431253"/>
              <a:ext cx="350072" cy="409004"/>
            </a:xfrm>
            <a:custGeom>
              <a:avLst/>
              <a:ahLst/>
              <a:rect l="l" t="t" r="r" b="b"/>
              <a:pathLst>
                <a:path w="8043" h="9397" extrusionOk="0">
                  <a:moveTo>
                    <a:pt x="1151" y="0"/>
                  </a:moveTo>
                  <a:cubicBezTo>
                    <a:pt x="1201" y="855"/>
                    <a:pt x="933" y="1736"/>
                    <a:pt x="368" y="2381"/>
                  </a:cubicBezTo>
                  <a:cubicBezTo>
                    <a:pt x="288" y="2475"/>
                    <a:pt x="200" y="2564"/>
                    <a:pt x="108" y="2645"/>
                  </a:cubicBezTo>
                  <a:cubicBezTo>
                    <a:pt x="1" y="4176"/>
                    <a:pt x="966" y="5794"/>
                    <a:pt x="2372" y="6414"/>
                  </a:cubicBezTo>
                  <a:cubicBezTo>
                    <a:pt x="2566" y="6500"/>
                    <a:pt x="2767" y="6570"/>
                    <a:pt x="2972" y="6629"/>
                  </a:cubicBezTo>
                  <a:cubicBezTo>
                    <a:pt x="3375" y="6752"/>
                    <a:pt x="3788" y="6847"/>
                    <a:pt x="4182" y="6990"/>
                  </a:cubicBezTo>
                  <a:cubicBezTo>
                    <a:pt x="5361" y="7412"/>
                    <a:pt x="6357" y="8260"/>
                    <a:pt x="7083" y="9281"/>
                  </a:cubicBezTo>
                  <a:cubicBezTo>
                    <a:pt x="7109" y="9318"/>
                    <a:pt x="7137" y="9356"/>
                    <a:pt x="7162" y="9396"/>
                  </a:cubicBezTo>
                  <a:cubicBezTo>
                    <a:pt x="7857" y="8858"/>
                    <a:pt x="8043" y="7832"/>
                    <a:pt x="7767" y="6997"/>
                  </a:cubicBezTo>
                  <a:lnTo>
                    <a:pt x="7768" y="6997"/>
                  </a:lnTo>
                  <a:cubicBezTo>
                    <a:pt x="7490" y="6157"/>
                    <a:pt x="6830" y="5494"/>
                    <a:pt x="6097" y="5001"/>
                  </a:cubicBezTo>
                  <a:cubicBezTo>
                    <a:pt x="5364" y="4508"/>
                    <a:pt x="4545" y="4156"/>
                    <a:pt x="3775" y="3728"/>
                  </a:cubicBezTo>
                  <a:cubicBezTo>
                    <a:pt x="3212" y="3415"/>
                    <a:pt x="2654" y="3042"/>
                    <a:pt x="2324" y="2490"/>
                  </a:cubicBezTo>
                  <a:cubicBezTo>
                    <a:pt x="1899" y="1784"/>
                    <a:pt x="1919" y="806"/>
                    <a:pt x="2151" y="13"/>
                  </a:cubicBezTo>
                  <a:lnTo>
                    <a:pt x="2151" y="13"/>
                  </a:lnTo>
                  <a:cubicBezTo>
                    <a:pt x="2032" y="56"/>
                    <a:pt x="1900" y="73"/>
                    <a:pt x="1761" y="73"/>
                  </a:cubicBezTo>
                  <a:cubicBezTo>
                    <a:pt x="1567" y="73"/>
                    <a:pt x="1359" y="40"/>
                    <a:pt x="1151" y="0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8" name="Google Shape;745;p37"/>
            <p:cNvSpPr/>
            <p:nvPr/>
          </p:nvSpPr>
          <p:spPr>
            <a:xfrm>
              <a:off x="3421829" y="1494015"/>
              <a:ext cx="241738" cy="310943"/>
            </a:xfrm>
            <a:custGeom>
              <a:avLst/>
              <a:ahLst/>
              <a:rect l="l" t="t" r="r" b="b"/>
              <a:pathLst>
                <a:path w="5554" h="7144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391"/>
                    <a:pt x="186" y="771"/>
                    <a:pt x="346" y="1136"/>
                  </a:cubicBezTo>
                  <a:cubicBezTo>
                    <a:pt x="514" y="1497"/>
                    <a:pt x="725" y="1840"/>
                    <a:pt x="975" y="2154"/>
                  </a:cubicBezTo>
                  <a:cubicBezTo>
                    <a:pt x="1473" y="2794"/>
                    <a:pt x="2160" y="3246"/>
                    <a:pt x="2825" y="3660"/>
                  </a:cubicBezTo>
                  <a:cubicBezTo>
                    <a:pt x="3495" y="4073"/>
                    <a:pt x="4170" y="4470"/>
                    <a:pt x="4689" y="5043"/>
                  </a:cubicBezTo>
                  <a:cubicBezTo>
                    <a:pt x="4948" y="5326"/>
                    <a:pt x="5169" y="5648"/>
                    <a:pt x="5316" y="6004"/>
                  </a:cubicBezTo>
                  <a:cubicBezTo>
                    <a:pt x="5390" y="6181"/>
                    <a:pt x="5446" y="6367"/>
                    <a:pt x="5478" y="6559"/>
                  </a:cubicBezTo>
                  <a:cubicBezTo>
                    <a:pt x="5502" y="6751"/>
                    <a:pt x="5505" y="6946"/>
                    <a:pt x="5483" y="7144"/>
                  </a:cubicBezTo>
                  <a:cubicBezTo>
                    <a:pt x="5532" y="6952"/>
                    <a:pt x="5553" y="6752"/>
                    <a:pt x="5544" y="6552"/>
                  </a:cubicBezTo>
                  <a:cubicBezTo>
                    <a:pt x="5530" y="6352"/>
                    <a:pt x="5490" y="6154"/>
                    <a:pt x="5431" y="5961"/>
                  </a:cubicBezTo>
                  <a:cubicBezTo>
                    <a:pt x="5301" y="5579"/>
                    <a:pt x="5088" y="5229"/>
                    <a:pt x="4835" y="4916"/>
                  </a:cubicBezTo>
                  <a:cubicBezTo>
                    <a:pt x="4322" y="4282"/>
                    <a:pt x="3618" y="3863"/>
                    <a:pt x="2957" y="3447"/>
                  </a:cubicBezTo>
                  <a:cubicBezTo>
                    <a:pt x="2287" y="3038"/>
                    <a:pt x="1632" y="2615"/>
                    <a:pt x="1122" y="2031"/>
                  </a:cubicBezTo>
                  <a:cubicBezTo>
                    <a:pt x="864" y="1744"/>
                    <a:pt x="641" y="1423"/>
                    <a:pt x="455" y="1082"/>
                  </a:cubicBezTo>
                  <a:cubicBezTo>
                    <a:pt x="262" y="742"/>
                    <a:pt x="117" y="377"/>
                    <a:pt x="0" y="0"/>
                  </a:cubicBezTo>
                  <a:close/>
                </a:path>
              </a:pathLst>
            </a:custGeom>
            <a:solidFill>
              <a:srgbClr val="EEEEEE">
                <a:alpha val="8000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69" name="Google Shape;746;p37"/>
            <p:cNvSpPr/>
            <p:nvPr/>
          </p:nvSpPr>
          <p:spPr>
            <a:xfrm>
              <a:off x="3099967" y="1103123"/>
              <a:ext cx="399037" cy="248005"/>
            </a:xfrm>
            <a:custGeom>
              <a:avLst/>
              <a:ahLst/>
              <a:rect l="l" t="t" r="r" b="b"/>
              <a:pathLst>
                <a:path w="9168" h="5698" extrusionOk="0">
                  <a:moveTo>
                    <a:pt x="4585" y="0"/>
                  </a:moveTo>
                  <a:cubicBezTo>
                    <a:pt x="4289" y="0"/>
                    <a:pt x="3993" y="41"/>
                    <a:pt x="3705" y="123"/>
                  </a:cubicBezTo>
                  <a:cubicBezTo>
                    <a:pt x="2948" y="337"/>
                    <a:pt x="2251" y="750"/>
                    <a:pt x="1693" y="1316"/>
                  </a:cubicBezTo>
                  <a:cubicBezTo>
                    <a:pt x="1393" y="1619"/>
                    <a:pt x="1137" y="1963"/>
                    <a:pt x="903" y="2319"/>
                  </a:cubicBezTo>
                  <a:cubicBezTo>
                    <a:pt x="579" y="2815"/>
                    <a:pt x="293" y="3345"/>
                    <a:pt x="147" y="3919"/>
                  </a:cubicBezTo>
                  <a:cubicBezTo>
                    <a:pt x="0" y="4493"/>
                    <a:pt x="1" y="5118"/>
                    <a:pt x="233" y="5662"/>
                  </a:cubicBezTo>
                  <a:cubicBezTo>
                    <a:pt x="340" y="5686"/>
                    <a:pt x="450" y="5698"/>
                    <a:pt x="563" y="5698"/>
                  </a:cubicBezTo>
                  <a:cubicBezTo>
                    <a:pt x="906" y="5698"/>
                    <a:pt x="1265" y="5591"/>
                    <a:pt x="1581" y="5423"/>
                  </a:cubicBezTo>
                  <a:cubicBezTo>
                    <a:pt x="2000" y="5200"/>
                    <a:pt x="2356" y="4877"/>
                    <a:pt x="2699" y="4547"/>
                  </a:cubicBezTo>
                  <a:cubicBezTo>
                    <a:pt x="3510" y="3765"/>
                    <a:pt x="4317" y="2880"/>
                    <a:pt x="4584" y="1785"/>
                  </a:cubicBezTo>
                  <a:cubicBezTo>
                    <a:pt x="4852" y="2880"/>
                    <a:pt x="5657" y="3765"/>
                    <a:pt x="6469" y="4547"/>
                  </a:cubicBezTo>
                  <a:cubicBezTo>
                    <a:pt x="6812" y="4876"/>
                    <a:pt x="7167" y="5200"/>
                    <a:pt x="7586" y="5423"/>
                  </a:cubicBezTo>
                  <a:cubicBezTo>
                    <a:pt x="7903" y="5591"/>
                    <a:pt x="8261" y="5698"/>
                    <a:pt x="8605" y="5698"/>
                  </a:cubicBezTo>
                  <a:cubicBezTo>
                    <a:pt x="8717" y="5698"/>
                    <a:pt x="8828" y="5686"/>
                    <a:pt x="8935" y="5662"/>
                  </a:cubicBezTo>
                  <a:cubicBezTo>
                    <a:pt x="9167" y="5118"/>
                    <a:pt x="9167" y="4493"/>
                    <a:pt x="9021" y="3919"/>
                  </a:cubicBezTo>
                  <a:cubicBezTo>
                    <a:pt x="8874" y="3345"/>
                    <a:pt x="8589" y="2815"/>
                    <a:pt x="8264" y="2319"/>
                  </a:cubicBezTo>
                  <a:cubicBezTo>
                    <a:pt x="8031" y="1962"/>
                    <a:pt x="7775" y="1619"/>
                    <a:pt x="7475" y="1316"/>
                  </a:cubicBezTo>
                  <a:cubicBezTo>
                    <a:pt x="6917" y="750"/>
                    <a:pt x="6222" y="337"/>
                    <a:pt x="5465" y="123"/>
                  </a:cubicBezTo>
                  <a:cubicBezTo>
                    <a:pt x="5177" y="41"/>
                    <a:pt x="4881" y="0"/>
                    <a:pt x="4585" y="0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770" name="Google Shape;747;p37"/>
            <p:cNvSpPr/>
            <p:nvPr/>
          </p:nvSpPr>
          <p:spPr>
            <a:xfrm>
              <a:off x="3110674" y="1100338"/>
              <a:ext cx="377666" cy="160868"/>
            </a:xfrm>
            <a:custGeom>
              <a:avLst/>
              <a:ahLst/>
              <a:rect l="l" t="t" r="r" b="b"/>
              <a:pathLst>
                <a:path w="8677" h="3696" extrusionOk="0">
                  <a:moveTo>
                    <a:pt x="4229" y="160"/>
                  </a:moveTo>
                  <a:lnTo>
                    <a:pt x="4229" y="160"/>
                  </a:lnTo>
                  <a:cubicBezTo>
                    <a:pt x="4229" y="160"/>
                    <a:pt x="4230" y="161"/>
                    <a:pt x="4230" y="164"/>
                  </a:cubicBezTo>
                  <a:lnTo>
                    <a:pt x="4230" y="165"/>
                  </a:lnTo>
                  <a:lnTo>
                    <a:pt x="4230" y="165"/>
                  </a:lnTo>
                  <a:cubicBezTo>
                    <a:pt x="4230" y="162"/>
                    <a:pt x="4229" y="160"/>
                    <a:pt x="4229" y="160"/>
                  </a:cubicBezTo>
                  <a:close/>
                  <a:moveTo>
                    <a:pt x="4448" y="162"/>
                  </a:moveTo>
                  <a:cubicBezTo>
                    <a:pt x="4449" y="162"/>
                    <a:pt x="4448" y="166"/>
                    <a:pt x="4446" y="171"/>
                  </a:cubicBezTo>
                  <a:lnTo>
                    <a:pt x="4446" y="171"/>
                  </a:lnTo>
                  <a:lnTo>
                    <a:pt x="4448" y="166"/>
                  </a:lnTo>
                  <a:cubicBezTo>
                    <a:pt x="4448" y="163"/>
                    <a:pt x="4448" y="162"/>
                    <a:pt x="4448" y="162"/>
                  </a:cubicBezTo>
                  <a:close/>
                  <a:moveTo>
                    <a:pt x="4339" y="1"/>
                  </a:moveTo>
                  <a:cubicBezTo>
                    <a:pt x="4336" y="1"/>
                    <a:pt x="4333" y="1"/>
                    <a:pt x="4330" y="1"/>
                  </a:cubicBezTo>
                  <a:cubicBezTo>
                    <a:pt x="4287" y="3"/>
                    <a:pt x="4247" y="29"/>
                    <a:pt x="4226" y="60"/>
                  </a:cubicBezTo>
                  <a:cubicBezTo>
                    <a:pt x="4205" y="89"/>
                    <a:pt x="4202" y="121"/>
                    <a:pt x="4201" y="121"/>
                  </a:cubicBezTo>
                  <a:cubicBezTo>
                    <a:pt x="4201" y="121"/>
                    <a:pt x="4201" y="121"/>
                    <a:pt x="4201" y="120"/>
                  </a:cubicBezTo>
                  <a:lnTo>
                    <a:pt x="4197" y="142"/>
                  </a:lnTo>
                  <a:lnTo>
                    <a:pt x="4189" y="186"/>
                  </a:lnTo>
                  <a:lnTo>
                    <a:pt x="4171" y="273"/>
                  </a:lnTo>
                  <a:lnTo>
                    <a:pt x="4125" y="447"/>
                  </a:lnTo>
                  <a:cubicBezTo>
                    <a:pt x="4091" y="561"/>
                    <a:pt x="4052" y="674"/>
                    <a:pt x="4006" y="784"/>
                  </a:cubicBezTo>
                  <a:cubicBezTo>
                    <a:pt x="3915" y="1006"/>
                    <a:pt x="3799" y="1218"/>
                    <a:pt x="3664" y="1418"/>
                  </a:cubicBezTo>
                  <a:cubicBezTo>
                    <a:pt x="3396" y="1819"/>
                    <a:pt x="3048" y="2164"/>
                    <a:pt x="2665" y="2462"/>
                  </a:cubicBezTo>
                  <a:cubicBezTo>
                    <a:pt x="2279" y="2758"/>
                    <a:pt x="1847" y="2998"/>
                    <a:pt x="1396" y="3194"/>
                  </a:cubicBezTo>
                  <a:cubicBezTo>
                    <a:pt x="947" y="3399"/>
                    <a:pt x="476" y="3552"/>
                    <a:pt x="0" y="3695"/>
                  </a:cubicBezTo>
                  <a:cubicBezTo>
                    <a:pt x="489" y="3607"/>
                    <a:pt x="971" y="3476"/>
                    <a:pt x="1441" y="3308"/>
                  </a:cubicBezTo>
                  <a:cubicBezTo>
                    <a:pt x="1909" y="3132"/>
                    <a:pt x="2362" y="2906"/>
                    <a:pt x="2778" y="2618"/>
                  </a:cubicBezTo>
                  <a:cubicBezTo>
                    <a:pt x="3197" y="2331"/>
                    <a:pt x="3559" y="1963"/>
                    <a:pt x="3852" y="1546"/>
                  </a:cubicBezTo>
                  <a:cubicBezTo>
                    <a:pt x="3998" y="1337"/>
                    <a:pt x="4125" y="1113"/>
                    <a:pt x="4227" y="878"/>
                  </a:cubicBezTo>
                  <a:cubicBezTo>
                    <a:pt x="4268" y="781"/>
                    <a:pt x="4306" y="682"/>
                    <a:pt x="4339" y="581"/>
                  </a:cubicBezTo>
                  <a:lnTo>
                    <a:pt x="4339" y="581"/>
                  </a:lnTo>
                  <a:cubicBezTo>
                    <a:pt x="4373" y="682"/>
                    <a:pt x="4410" y="780"/>
                    <a:pt x="4451" y="877"/>
                  </a:cubicBezTo>
                  <a:cubicBezTo>
                    <a:pt x="4554" y="1112"/>
                    <a:pt x="4680" y="1335"/>
                    <a:pt x="4826" y="1544"/>
                  </a:cubicBezTo>
                  <a:cubicBezTo>
                    <a:pt x="5118" y="1961"/>
                    <a:pt x="5480" y="2330"/>
                    <a:pt x="5898" y="2617"/>
                  </a:cubicBezTo>
                  <a:cubicBezTo>
                    <a:pt x="6730" y="3199"/>
                    <a:pt x="7703" y="3515"/>
                    <a:pt x="8676" y="3695"/>
                  </a:cubicBezTo>
                  <a:lnTo>
                    <a:pt x="8676" y="3694"/>
                  </a:lnTo>
                  <a:cubicBezTo>
                    <a:pt x="8201" y="3552"/>
                    <a:pt x="7729" y="3399"/>
                    <a:pt x="7280" y="3195"/>
                  </a:cubicBezTo>
                  <a:cubicBezTo>
                    <a:pt x="6829" y="2999"/>
                    <a:pt x="6397" y="2759"/>
                    <a:pt x="6011" y="2462"/>
                  </a:cubicBezTo>
                  <a:cubicBezTo>
                    <a:pt x="5629" y="2164"/>
                    <a:pt x="5283" y="1818"/>
                    <a:pt x="5013" y="1416"/>
                  </a:cubicBezTo>
                  <a:cubicBezTo>
                    <a:pt x="4879" y="1216"/>
                    <a:pt x="4763" y="1004"/>
                    <a:pt x="4670" y="783"/>
                  </a:cubicBezTo>
                  <a:cubicBezTo>
                    <a:pt x="4626" y="672"/>
                    <a:pt x="4586" y="559"/>
                    <a:pt x="4552" y="445"/>
                  </a:cubicBezTo>
                  <a:lnTo>
                    <a:pt x="4507" y="272"/>
                  </a:lnTo>
                  <a:lnTo>
                    <a:pt x="4489" y="185"/>
                  </a:lnTo>
                  <a:lnTo>
                    <a:pt x="4479" y="140"/>
                  </a:lnTo>
                  <a:lnTo>
                    <a:pt x="4475" y="119"/>
                  </a:lnTo>
                  <a:lnTo>
                    <a:pt x="4475" y="119"/>
                  </a:lnTo>
                  <a:cubicBezTo>
                    <a:pt x="4475" y="120"/>
                    <a:pt x="4475" y="120"/>
                    <a:pt x="4475" y="120"/>
                  </a:cubicBezTo>
                  <a:cubicBezTo>
                    <a:pt x="4476" y="120"/>
                    <a:pt x="4466" y="71"/>
                    <a:pt x="4442" y="48"/>
                  </a:cubicBezTo>
                  <a:cubicBezTo>
                    <a:pt x="4419" y="20"/>
                    <a:pt x="4378" y="1"/>
                    <a:pt x="4339" y="1"/>
                  </a:cubicBezTo>
                  <a:close/>
                </a:path>
              </a:pathLst>
            </a:custGeom>
            <a:solidFill>
              <a:srgbClr val="EEEEEE">
                <a:alpha val="80000"/>
              </a:srgbClr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yroid Inflammation Case Report by Slidesgo">
  <a:themeElements>
    <a:clrScheme name="Simple Light">
      <a:dk1>
        <a:srgbClr val="193253"/>
      </a:dk1>
      <a:lt1>
        <a:srgbClr val="E9F2FD"/>
      </a:lt1>
      <a:dk2>
        <a:srgbClr val="F46164"/>
      </a:dk2>
      <a:lt2>
        <a:srgbClr val="C42027"/>
      </a:lt2>
      <a:accent1>
        <a:srgbClr val="FACED3"/>
      </a:accent1>
      <a:accent2>
        <a:srgbClr val="C3838D"/>
      </a:accent2>
      <a:accent3>
        <a:srgbClr val="FFFFFF"/>
      </a:accent3>
      <a:accent4>
        <a:srgbClr val="8CBBF7"/>
      </a:accent4>
      <a:accent5>
        <a:srgbClr val="AFE5D6"/>
      </a:accent5>
      <a:accent6>
        <a:srgbClr val="3C989E"/>
      </a:accent6>
      <a:hlink>
        <a:srgbClr val="1932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SM-X800</dc:creator>
  <cp:lastModifiedBy>Sara AbedAlAziz Muhsen</cp:lastModifiedBy>
  <dcterms:created xsi:type="dcterms:W3CDTF">2024-10-31T02:23:50Z</dcterms:created>
  <dcterms:modified xsi:type="dcterms:W3CDTF">2024-10-31T09:39:31Z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c132c2d83e2f4e179b90b8ace4755c21</vt:lpwstr>
  </property>
</Properties>
</file>