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1" r:id="rId4"/>
    <p:sldId id="270" r:id="rId5"/>
    <p:sldId id="278" r:id="rId6"/>
    <p:sldId id="279" r:id="rId7"/>
    <p:sldId id="272" r:id="rId8"/>
    <p:sldId id="273" r:id="rId9"/>
    <p:sldId id="274" r:id="rId10"/>
    <p:sldId id="275" r:id="rId11"/>
    <p:sldId id="276" r:id="rId12"/>
    <p:sldId id="27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ollapse.jpg (12400 byte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799" y="271730"/>
            <a:ext cx="5914755" cy="628147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43800" y="3200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CXR 7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33400"/>
            <a:ext cx="7848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What is the most appropriate diagnosis consistent with these radiologic findings?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A.Left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sided Pleural effusion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B. Left sided lung mass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C. Left sided collapse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D. Left sided pleural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mesothelioma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E.Left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sided pneumonia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28600"/>
            <a:ext cx="7008696" cy="640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52400" y="30480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CXR 12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609600"/>
            <a:ext cx="7239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What is the most likely diagnosis?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Right upper lobe collapse</a:t>
            </a:r>
          </a:p>
          <a:p>
            <a:pPr marL="342900" indent="-342900">
              <a:lnSpc>
                <a:spcPct val="150000"/>
              </a:lnSpc>
              <a:buFontTx/>
              <a:buAutoNum type="alphaU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Right upper lobe pneumonia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Right middle lobe collapse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Right middle lobe pneumonia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Right pleural mass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71600" y="1600200"/>
            <a:ext cx="63994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Times New Roman" pitchFamily="18" charset="0"/>
              </a:rPr>
              <a:t>What are the abnormal  radiologic  findings?</a:t>
            </a:r>
            <a:endParaRPr lang="en-US" sz="24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sz="24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What are the possible differential  diagnosis?</a:t>
            </a:r>
            <a:endParaRPr lang="en-US" sz="24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194.jpg (14964 byte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22123"/>
            <a:ext cx="5867400" cy="639546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3048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CXR 8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71600" y="1600200"/>
            <a:ext cx="63994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Times New Roman" pitchFamily="18" charset="0"/>
              </a:rPr>
              <a:t>What are the abnormal  radiologic  findings?</a:t>
            </a:r>
            <a:endParaRPr lang="en-US" sz="24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sz="24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What are the possible differential  diagnosis?</a:t>
            </a:r>
            <a:endParaRPr lang="en-US" sz="24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81000"/>
            <a:ext cx="6857999" cy="6192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04800" y="3048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CXR 9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66800" y="1600200"/>
            <a:ext cx="67042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Times New Roman" pitchFamily="18" charset="0"/>
              </a:rPr>
              <a:t>What are the abnormal  radiologic  findings?</a:t>
            </a:r>
            <a:endParaRPr lang="en-US" sz="24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sz="24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What are the possible differential  diagnosis?</a:t>
            </a:r>
            <a:endParaRPr lang="en-US" sz="24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533400"/>
            <a:ext cx="6324599" cy="602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04800" y="30480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CXR 10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066800"/>
            <a:ext cx="8077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Which micro-organism is unlikely to cause this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Left upper lobe lung abscess?</a:t>
            </a:r>
          </a:p>
          <a:p>
            <a:pPr marL="342900" indent="-342900" algn="just">
              <a:lnSpc>
                <a:spcPct val="150000"/>
              </a:lnSpc>
              <a:buAutoNum type="alphaUcPeriod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Mycoplasma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pneumoniae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U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Mycobacterium tuberculosis</a:t>
            </a:r>
          </a:p>
          <a:p>
            <a:pPr marL="342900" indent="-342900" algn="just">
              <a:lnSpc>
                <a:spcPct val="150000"/>
              </a:lnSpc>
              <a:buAutoNum type="alphaU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Anaerobic bacteria</a:t>
            </a:r>
          </a:p>
          <a:p>
            <a:pPr marL="342900" indent="-342900" algn="just">
              <a:lnSpc>
                <a:spcPct val="150000"/>
              </a:lnSpc>
              <a:buAutoNum type="alphaUcPeriod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Klebsiella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pneumonia </a:t>
            </a:r>
          </a:p>
          <a:p>
            <a:pPr marL="342900" indent="-342900" algn="just">
              <a:lnSpc>
                <a:spcPct val="150000"/>
              </a:lnSpc>
              <a:buAutoNum type="alphaU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Staphylococcus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aureus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533400"/>
            <a:ext cx="7105650" cy="598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30480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CXR 11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1A363F79C29C4AAA73EE2FAFE56A72" ma:contentTypeVersion="0" ma:contentTypeDescription="Create a new document." ma:contentTypeScope="" ma:versionID="27f692f2b7b37f7973df1c9b3711252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967b7be50301903c78f9c39c6fd9a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C0DAB7-CEA2-4D64-88F2-EBDD0014935E}"/>
</file>

<file path=customXml/itemProps2.xml><?xml version="1.0" encoding="utf-8"?>
<ds:datastoreItem xmlns:ds="http://schemas.openxmlformats.org/officeDocument/2006/customXml" ds:itemID="{91D4111F-0971-4682-986A-DA4428AD7993}"/>
</file>

<file path=customXml/itemProps3.xml><?xml version="1.0" encoding="utf-8"?>
<ds:datastoreItem xmlns:ds="http://schemas.openxmlformats.org/officeDocument/2006/customXml" ds:itemID="{9F8BEF9F-2AE4-4FEF-A4D6-E9A47F7FC2D6}"/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139</Words>
  <Application>Microsoft Office PowerPoint</Application>
  <PresentationFormat>On-screen Show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Ahmed ElAzony</dc:creator>
  <cp:lastModifiedBy>Ahmed ElAzony</cp:lastModifiedBy>
  <cp:revision>26</cp:revision>
  <dcterms:created xsi:type="dcterms:W3CDTF">2006-08-16T00:00:00Z</dcterms:created>
  <dcterms:modified xsi:type="dcterms:W3CDTF">2020-03-25T12:03:29Z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0x010100511A363F79C29C4AAA73EE2FAFE56A72</vt:lpwstr>
  </property>
</Properties>
</file>