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1" r:id="rId1"/>
    <p:sldMasterId id="2147483679" r:id="rId2"/>
    <p:sldMasterId id="2147483681" r:id="rId3"/>
  </p:sldMasterIdLst>
  <p:notesMasterIdLst>
    <p:notesMasterId r:id="rId25"/>
  </p:notesMasterIdLst>
  <p:sldIdLst>
    <p:sldId id="256" r:id="rId4"/>
    <p:sldId id="377" r:id="rId5"/>
    <p:sldId id="376" r:id="rId6"/>
    <p:sldId id="375" r:id="rId7"/>
    <p:sldId id="381" r:id="rId8"/>
    <p:sldId id="394" r:id="rId9"/>
    <p:sldId id="385" r:id="rId10"/>
    <p:sldId id="395" r:id="rId11"/>
    <p:sldId id="379" r:id="rId12"/>
    <p:sldId id="396" r:id="rId13"/>
    <p:sldId id="378" r:id="rId14"/>
    <p:sldId id="384" r:id="rId15"/>
    <p:sldId id="397" r:id="rId16"/>
    <p:sldId id="327" r:id="rId17"/>
    <p:sldId id="306" r:id="rId18"/>
    <p:sldId id="399" r:id="rId19"/>
    <p:sldId id="398" r:id="rId20"/>
    <p:sldId id="400" r:id="rId21"/>
    <p:sldId id="401" r:id="rId22"/>
    <p:sldId id="310" r:id="rId23"/>
    <p:sldId id="391" r:id="rId2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8807"/>
    <a:srgbClr val="17228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908B4-3739-46DB-B3EF-78A930FE2B29}" v="110" dt="2022-02-13T17:56:57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DBA908B4-3739-46DB-B3EF-78A930FE2B29}"/>
    <pc:docChg chg="undo custSel addSld delSld modSld sldOrd">
      <pc:chgData name="NAMohammed" userId="818e9af9-07b9-4e66-926f-ccbf6f764297" providerId="ADAL" clId="{DBA908B4-3739-46DB-B3EF-78A930FE2B29}" dt="2022-03-02T18:47:55.565" v="193" actId="20577"/>
      <pc:docMkLst>
        <pc:docMk/>
      </pc:docMkLst>
      <pc:sldChg chg="del">
        <pc:chgData name="NAMohammed" userId="818e9af9-07b9-4e66-926f-ccbf6f764297" providerId="ADAL" clId="{DBA908B4-3739-46DB-B3EF-78A930FE2B29}" dt="2022-02-13T15:34:50.554" v="56" actId="2696"/>
        <pc:sldMkLst>
          <pc:docMk/>
          <pc:sldMk cId="0" sldId="315"/>
        </pc:sldMkLst>
      </pc:sldChg>
      <pc:sldChg chg="del">
        <pc:chgData name="NAMohammed" userId="818e9af9-07b9-4e66-926f-ccbf6f764297" providerId="ADAL" clId="{DBA908B4-3739-46DB-B3EF-78A930FE2B29}" dt="2022-02-13T15:44:24.122" v="66" actId="2696"/>
        <pc:sldMkLst>
          <pc:docMk/>
          <pc:sldMk cId="0" sldId="326"/>
        </pc:sldMkLst>
      </pc:sldChg>
      <pc:sldChg chg="modSp">
        <pc:chgData name="NAMohammed" userId="818e9af9-07b9-4e66-926f-ccbf6f764297" providerId="ADAL" clId="{DBA908B4-3739-46DB-B3EF-78A930FE2B29}" dt="2022-02-13T15:45:08.577" v="68" actId="113"/>
        <pc:sldMkLst>
          <pc:docMk/>
          <pc:sldMk cId="0" sldId="327"/>
        </pc:sldMkLst>
        <pc:spChg chg="mod">
          <ac:chgData name="NAMohammed" userId="818e9af9-07b9-4e66-926f-ccbf6f764297" providerId="ADAL" clId="{DBA908B4-3739-46DB-B3EF-78A930FE2B29}" dt="2022-02-13T15:45:08.577" v="68" actId="113"/>
          <ac:spMkLst>
            <pc:docMk/>
            <pc:sldMk cId="0" sldId="327"/>
            <ac:spMk id="112646" creationId="{EA4EC4F8-DFAD-496F-9FEF-F7D90D4B6C11}"/>
          </ac:spMkLst>
        </pc:spChg>
      </pc:sldChg>
      <pc:sldChg chg="modSp">
        <pc:chgData name="NAMohammed" userId="818e9af9-07b9-4e66-926f-ccbf6f764297" providerId="ADAL" clId="{DBA908B4-3739-46DB-B3EF-78A930FE2B29}" dt="2022-02-13T17:11:41.317" v="79" actId="20577"/>
        <pc:sldMkLst>
          <pc:docMk/>
          <pc:sldMk cId="0" sldId="375"/>
        </pc:sldMkLst>
        <pc:spChg chg="mod">
          <ac:chgData name="NAMohammed" userId="818e9af9-07b9-4e66-926f-ccbf6f764297" providerId="ADAL" clId="{DBA908B4-3739-46DB-B3EF-78A930FE2B29}" dt="2022-02-13T17:11:41.317" v="79" actId="20577"/>
          <ac:spMkLst>
            <pc:docMk/>
            <pc:sldMk cId="0" sldId="375"/>
            <ac:spMk id="163844" creationId="{E6B4B856-2261-44F9-B1E1-C883B8FED38B}"/>
          </ac:spMkLst>
        </pc:spChg>
      </pc:sldChg>
      <pc:sldChg chg="ord">
        <pc:chgData name="NAMohammed" userId="818e9af9-07b9-4e66-926f-ccbf6f764297" providerId="ADAL" clId="{DBA908B4-3739-46DB-B3EF-78A930FE2B29}" dt="2022-02-13T15:46:32.397" v="77"/>
        <pc:sldMkLst>
          <pc:docMk/>
          <pc:sldMk cId="0" sldId="376"/>
        </pc:sldMkLst>
      </pc:sldChg>
      <pc:sldChg chg="modSp">
        <pc:chgData name="NAMohammed" userId="818e9af9-07b9-4e66-926f-ccbf6f764297" providerId="ADAL" clId="{DBA908B4-3739-46DB-B3EF-78A930FE2B29}" dt="2022-02-13T17:25:50.385" v="92" actId="14100"/>
        <pc:sldMkLst>
          <pc:docMk/>
          <pc:sldMk cId="0" sldId="378"/>
        </pc:sldMkLst>
        <pc:spChg chg="mod">
          <ac:chgData name="NAMohammed" userId="818e9af9-07b9-4e66-926f-ccbf6f764297" providerId="ADAL" clId="{DBA908B4-3739-46DB-B3EF-78A930FE2B29}" dt="2022-02-13T17:25:28.364" v="91" actId="113"/>
          <ac:spMkLst>
            <pc:docMk/>
            <pc:sldMk cId="0" sldId="378"/>
            <ac:spMk id="171011" creationId="{9BD4778D-5831-4E48-ACCF-58449C8169A9}"/>
          </ac:spMkLst>
        </pc:spChg>
        <pc:spChg chg="mod">
          <ac:chgData name="NAMohammed" userId="818e9af9-07b9-4e66-926f-ccbf6f764297" providerId="ADAL" clId="{DBA908B4-3739-46DB-B3EF-78A930FE2B29}" dt="2022-02-13T15:26:27.904" v="43" actId="20577"/>
          <ac:spMkLst>
            <pc:docMk/>
            <pc:sldMk cId="0" sldId="378"/>
            <ac:spMk id="171014" creationId="{DEBD1B8D-1304-4133-A4BA-576B4E5DEFD2}"/>
          </ac:spMkLst>
        </pc:spChg>
        <pc:spChg chg="mod">
          <ac:chgData name="NAMohammed" userId="818e9af9-07b9-4e66-926f-ccbf6f764297" providerId="ADAL" clId="{DBA908B4-3739-46DB-B3EF-78A930FE2B29}" dt="2022-02-13T17:25:50.385" v="92" actId="14100"/>
          <ac:spMkLst>
            <pc:docMk/>
            <pc:sldMk cId="0" sldId="378"/>
            <ac:spMk id="171016" creationId="{AC4B6E03-DF53-4EE6-95F7-8A87A86E1BF6}"/>
          </ac:spMkLst>
        </pc:spChg>
      </pc:sldChg>
      <pc:sldChg chg="modSp">
        <pc:chgData name="NAMohammed" userId="818e9af9-07b9-4e66-926f-ccbf6f764297" providerId="ADAL" clId="{DBA908B4-3739-46DB-B3EF-78A930FE2B29}" dt="2022-02-13T15:20:27.105" v="26" actId="20577"/>
        <pc:sldMkLst>
          <pc:docMk/>
          <pc:sldMk cId="0" sldId="379"/>
        </pc:sldMkLst>
        <pc:spChg chg="mod">
          <ac:chgData name="NAMohammed" userId="818e9af9-07b9-4e66-926f-ccbf6f764297" providerId="ADAL" clId="{DBA908B4-3739-46DB-B3EF-78A930FE2B29}" dt="2022-02-13T15:17:51.479" v="13" actId="207"/>
          <ac:spMkLst>
            <pc:docMk/>
            <pc:sldMk cId="0" sldId="379"/>
            <ac:spMk id="172038" creationId="{E4FD40AA-202E-45F9-B0FE-C74433D38E2B}"/>
          </ac:spMkLst>
        </pc:spChg>
        <pc:spChg chg="mod">
          <ac:chgData name="NAMohammed" userId="818e9af9-07b9-4e66-926f-ccbf6f764297" providerId="ADAL" clId="{DBA908B4-3739-46DB-B3EF-78A930FE2B29}" dt="2022-02-13T15:20:27.105" v="26" actId="20577"/>
          <ac:spMkLst>
            <pc:docMk/>
            <pc:sldMk cId="0" sldId="379"/>
            <ac:spMk id="172040" creationId="{1065D846-D5E3-4377-9E93-28C79EFC02E1}"/>
          </ac:spMkLst>
        </pc:spChg>
        <pc:spChg chg="mod">
          <ac:chgData name="NAMohammed" userId="818e9af9-07b9-4e66-926f-ccbf6f764297" providerId="ADAL" clId="{DBA908B4-3739-46DB-B3EF-78A930FE2B29}" dt="2022-02-13T15:19:18.947" v="17" actId="207"/>
          <ac:spMkLst>
            <pc:docMk/>
            <pc:sldMk cId="0" sldId="379"/>
            <ac:spMk id="172044" creationId="{F2CE0AA5-66CF-4906-90AB-EEFBEA113872}"/>
          </ac:spMkLst>
        </pc:spChg>
      </pc:sldChg>
      <pc:sldChg chg="modSp">
        <pc:chgData name="NAMohammed" userId="818e9af9-07b9-4e66-926f-ccbf6f764297" providerId="ADAL" clId="{DBA908B4-3739-46DB-B3EF-78A930FE2B29}" dt="2022-02-13T17:14:26.041" v="81" actId="207"/>
        <pc:sldMkLst>
          <pc:docMk/>
          <pc:sldMk cId="0" sldId="380"/>
        </pc:sldMkLst>
        <pc:spChg chg="mod">
          <ac:chgData name="NAMohammed" userId="818e9af9-07b9-4e66-926f-ccbf6f764297" providerId="ADAL" clId="{DBA908B4-3739-46DB-B3EF-78A930FE2B29}" dt="2022-02-13T17:14:26.041" v="81" actId="207"/>
          <ac:spMkLst>
            <pc:docMk/>
            <pc:sldMk cId="0" sldId="380"/>
            <ac:spMk id="173060" creationId="{5D984400-ACE0-491E-A052-2E35D29CD43D}"/>
          </ac:spMkLst>
        </pc:spChg>
        <pc:spChg chg="mod">
          <ac:chgData name="NAMohammed" userId="818e9af9-07b9-4e66-926f-ccbf6f764297" providerId="ADAL" clId="{DBA908B4-3739-46DB-B3EF-78A930FE2B29}" dt="2022-02-13T15:15:13.973" v="0" actId="207"/>
          <ac:spMkLst>
            <pc:docMk/>
            <pc:sldMk cId="0" sldId="380"/>
            <ac:spMk id="173061" creationId="{BA5F807A-3D89-401D-8434-B7BA07643077}"/>
          </ac:spMkLst>
        </pc:spChg>
      </pc:sldChg>
      <pc:sldChg chg="modSp">
        <pc:chgData name="NAMohammed" userId="818e9af9-07b9-4e66-926f-ccbf6f764297" providerId="ADAL" clId="{DBA908B4-3739-46DB-B3EF-78A930FE2B29}" dt="2022-02-13T17:12:21.836" v="80" actId="207"/>
        <pc:sldMkLst>
          <pc:docMk/>
          <pc:sldMk cId="0" sldId="381"/>
        </pc:sldMkLst>
        <pc:spChg chg="mod">
          <ac:chgData name="NAMohammed" userId="818e9af9-07b9-4e66-926f-ccbf6f764297" providerId="ADAL" clId="{DBA908B4-3739-46DB-B3EF-78A930FE2B29}" dt="2022-02-13T17:12:21.836" v="80" actId="207"/>
          <ac:spMkLst>
            <pc:docMk/>
            <pc:sldMk cId="0" sldId="381"/>
            <ac:spMk id="174089" creationId="{20C1C24E-6240-4745-BD09-F996B5D5D0FB}"/>
          </ac:spMkLst>
        </pc:spChg>
      </pc:sldChg>
      <pc:sldChg chg="del">
        <pc:chgData name="NAMohammed" userId="818e9af9-07b9-4e66-926f-ccbf6f764297" providerId="ADAL" clId="{DBA908B4-3739-46DB-B3EF-78A930FE2B29}" dt="2022-02-13T15:30:17.922" v="50" actId="2696"/>
        <pc:sldMkLst>
          <pc:docMk/>
          <pc:sldMk cId="0" sldId="383"/>
        </pc:sldMkLst>
      </pc:sldChg>
      <pc:sldChg chg="modSp">
        <pc:chgData name="NAMohammed" userId="818e9af9-07b9-4e66-926f-ccbf6f764297" providerId="ADAL" clId="{DBA908B4-3739-46DB-B3EF-78A930FE2B29}" dt="2022-02-13T17:29:51.838" v="113" actId="207"/>
        <pc:sldMkLst>
          <pc:docMk/>
          <pc:sldMk cId="0" sldId="384"/>
        </pc:sldMkLst>
        <pc:spChg chg="mod">
          <ac:chgData name="NAMohammed" userId="818e9af9-07b9-4e66-926f-ccbf6f764297" providerId="ADAL" clId="{DBA908B4-3739-46DB-B3EF-78A930FE2B29}" dt="2022-02-13T17:29:51.838" v="113" actId="207"/>
          <ac:spMkLst>
            <pc:docMk/>
            <pc:sldMk cId="0" sldId="384"/>
            <ac:spMk id="177157" creationId="{16D9B382-1DE2-4010-A979-985FF10A52EF}"/>
          </ac:spMkLst>
        </pc:spChg>
        <pc:spChg chg="mod">
          <ac:chgData name="NAMohammed" userId="818e9af9-07b9-4e66-926f-ccbf6f764297" providerId="ADAL" clId="{DBA908B4-3739-46DB-B3EF-78A930FE2B29}" dt="2022-02-13T15:30:02.439" v="48" actId="313"/>
          <ac:spMkLst>
            <pc:docMk/>
            <pc:sldMk cId="0" sldId="384"/>
            <ac:spMk id="177160" creationId="{24FEAA9E-4A3C-4C43-8972-AECFB4459A5C}"/>
          </ac:spMkLst>
        </pc:spChg>
        <pc:spChg chg="mod">
          <ac:chgData name="NAMohammed" userId="818e9af9-07b9-4e66-926f-ccbf6f764297" providerId="ADAL" clId="{DBA908B4-3739-46DB-B3EF-78A930FE2B29}" dt="2022-02-13T17:28:37.707" v="101" actId="113"/>
          <ac:spMkLst>
            <pc:docMk/>
            <pc:sldMk cId="0" sldId="384"/>
            <ac:spMk id="177161" creationId="{06A6816C-BE8E-45BC-9734-2A6F34F12C1D}"/>
          </ac:spMkLst>
        </pc:spChg>
      </pc:sldChg>
      <pc:sldChg chg="del">
        <pc:chgData name="NAMohammed" userId="818e9af9-07b9-4e66-926f-ccbf6f764297" providerId="ADAL" clId="{DBA908B4-3739-46DB-B3EF-78A930FE2B29}" dt="2022-02-13T15:45:34.595" v="69" actId="2696"/>
        <pc:sldMkLst>
          <pc:docMk/>
          <pc:sldMk cId="0" sldId="386"/>
        </pc:sldMkLst>
      </pc:sldChg>
      <pc:sldChg chg="del ord">
        <pc:chgData name="NAMohammed" userId="818e9af9-07b9-4e66-926f-ccbf6f764297" providerId="ADAL" clId="{DBA908B4-3739-46DB-B3EF-78A930FE2B29}" dt="2022-02-13T15:21:10.170" v="30" actId="2696"/>
        <pc:sldMkLst>
          <pc:docMk/>
          <pc:sldMk cId="0" sldId="387"/>
        </pc:sldMkLst>
      </pc:sldChg>
      <pc:sldChg chg="del">
        <pc:chgData name="NAMohammed" userId="818e9af9-07b9-4e66-926f-ccbf6f764297" providerId="ADAL" clId="{DBA908B4-3739-46DB-B3EF-78A930FE2B29}" dt="2022-02-13T15:16:32.116" v="2" actId="2696"/>
        <pc:sldMkLst>
          <pc:docMk/>
          <pc:sldMk cId="0" sldId="388"/>
        </pc:sldMkLst>
      </pc:sldChg>
      <pc:sldChg chg="del">
        <pc:chgData name="NAMohammed" userId="818e9af9-07b9-4e66-926f-ccbf6f764297" providerId="ADAL" clId="{DBA908B4-3739-46DB-B3EF-78A930FE2B29}" dt="2022-02-13T18:01:55.688" v="171" actId="2696"/>
        <pc:sldMkLst>
          <pc:docMk/>
          <pc:sldMk cId="0" sldId="392"/>
        </pc:sldMkLst>
      </pc:sldChg>
      <pc:sldChg chg="addSp delSp modSp new">
        <pc:chgData name="NAMohammed" userId="818e9af9-07b9-4e66-926f-ccbf6f764297" providerId="ADAL" clId="{DBA908B4-3739-46DB-B3EF-78A930FE2B29}" dt="2022-02-13T15:16:52.123" v="7" actId="14100"/>
        <pc:sldMkLst>
          <pc:docMk/>
          <pc:sldMk cId="4108299449" sldId="395"/>
        </pc:sldMkLst>
        <pc:spChg chg="del">
          <ac:chgData name="NAMohammed" userId="818e9af9-07b9-4e66-926f-ccbf6f764297" providerId="ADAL" clId="{DBA908B4-3739-46DB-B3EF-78A930FE2B29}" dt="2022-02-13T15:16:41.040" v="3"/>
          <ac:spMkLst>
            <pc:docMk/>
            <pc:sldMk cId="4108299449" sldId="395"/>
            <ac:spMk id="3" creationId="{AFB047CA-066B-4D0D-9EE6-8A97FE0A5846}"/>
          </ac:spMkLst>
        </pc:spChg>
        <pc:picChg chg="add mod">
          <ac:chgData name="NAMohammed" userId="818e9af9-07b9-4e66-926f-ccbf6f764297" providerId="ADAL" clId="{DBA908B4-3739-46DB-B3EF-78A930FE2B29}" dt="2022-02-13T15:16:52.123" v="7" actId="14100"/>
          <ac:picMkLst>
            <pc:docMk/>
            <pc:sldMk cId="4108299449" sldId="395"/>
            <ac:picMk id="4" creationId="{A571D1EB-ED49-4524-AC32-6605E057ADBC}"/>
          </ac:picMkLst>
        </pc:picChg>
      </pc:sldChg>
      <pc:sldChg chg="addSp delSp modSp new">
        <pc:chgData name="NAMohammed" userId="818e9af9-07b9-4e66-926f-ccbf6f764297" providerId="ADAL" clId="{DBA908B4-3739-46DB-B3EF-78A930FE2B29}" dt="2022-02-13T17:23:09.395" v="85" actId="14100"/>
        <pc:sldMkLst>
          <pc:docMk/>
          <pc:sldMk cId="3615925023" sldId="396"/>
        </pc:sldMkLst>
        <pc:spChg chg="del">
          <ac:chgData name="NAMohammed" userId="818e9af9-07b9-4e66-926f-ccbf6f764297" providerId="ADAL" clId="{DBA908B4-3739-46DB-B3EF-78A930FE2B29}" dt="2022-02-13T15:21:14.727" v="31"/>
          <ac:spMkLst>
            <pc:docMk/>
            <pc:sldMk cId="3615925023" sldId="396"/>
            <ac:spMk id="3" creationId="{B78E2244-2D3F-42B3-BD39-493803326BBB}"/>
          </ac:spMkLst>
        </pc:spChg>
        <pc:picChg chg="add mod">
          <ac:chgData name="NAMohammed" userId="818e9af9-07b9-4e66-926f-ccbf6f764297" providerId="ADAL" clId="{DBA908B4-3739-46DB-B3EF-78A930FE2B29}" dt="2022-02-13T17:23:09.395" v="85" actId="14100"/>
          <ac:picMkLst>
            <pc:docMk/>
            <pc:sldMk cId="3615925023" sldId="396"/>
            <ac:picMk id="4" creationId="{F4A81664-81A8-4914-8AB1-5038A4847D38}"/>
          </ac:picMkLst>
        </pc:picChg>
      </pc:sldChg>
      <pc:sldChg chg="addSp delSp modSp new">
        <pc:chgData name="NAMohammed" userId="818e9af9-07b9-4e66-926f-ccbf6f764297" providerId="ADAL" clId="{DBA908B4-3739-46DB-B3EF-78A930FE2B29}" dt="2022-02-13T15:30:36.292" v="55" actId="14100"/>
        <pc:sldMkLst>
          <pc:docMk/>
          <pc:sldMk cId="4215271532" sldId="397"/>
        </pc:sldMkLst>
        <pc:spChg chg="del">
          <ac:chgData name="NAMohammed" userId="818e9af9-07b9-4e66-926f-ccbf6f764297" providerId="ADAL" clId="{DBA908B4-3739-46DB-B3EF-78A930FE2B29}" dt="2022-02-13T15:30:23.911" v="51"/>
          <ac:spMkLst>
            <pc:docMk/>
            <pc:sldMk cId="4215271532" sldId="397"/>
            <ac:spMk id="3" creationId="{4104C432-9AA4-434F-8A4F-36FE6C5D438E}"/>
          </ac:spMkLst>
        </pc:spChg>
        <pc:picChg chg="add mod">
          <ac:chgData name="NAMohammed" userId="818e9af9-07b9-4e66-926f-ccbf6f764297" providerId="ADAL" clId="{DBA908B4-3739-46DB-B3EF-78A930FE2B29}" dt="2022-02-13T15:30:36.292" v="55" actId="14100"/>
          <ac:picMkLst>
            <pc:docMk/>
            <pc:sldMk cId="4215271532" sldId="397"/>
            <ac:picMk id="4" creationId="{6F6B8E3F-A408-4C7E-9648-450ED3B239A9}"/>
          </ac:picMkLst>
        </pc:picChg>
      </pc:sldChg>
      <pc:sldChg chg="addSp delSp modSp new">
        <pc:chgData name="NAMohammed" userId="818e9af9-07b9-4e66-926f-ccbf6f764297" providerId="ADAL" clId="{DBA908B4-3739-46DB-B3EF-78A930FE2B29}" dt="2022-02-13T15:43:53.022" v="65" actId="14100"/>
        <pc:sldMkLst>
          <pc:docMk/>
          <pc:sldMk cId="582757654" sldId="398"/>
        </pc:sldMkLst>
        <pc:spChg chg="del">
          <ac:chgData name="NAMohammed" userId="818e9af9-07b9-4e66-926f-ccbf6f764297" providerId="ADAL" clId="{DBA908B4-3739-46DB-B3EF-78A930FE2B29}" dt="2022-02-13T15:43:09.892" v="58"/>
          <ac:spMkLst>
            <pc:docMk/>
            <pc:sldMk cId="582757654" sldId="398"/>
            <ac:spMk id="3" creationId="{95A897F7-E44D-4BED-BF17-532974DA0917}"/>
          </ac:spMkLst>
        </pc:spChg>
        <pc:picChg chg="add mod">
          <ac:chgData name="NAMohammed" userId="818e9af9-07b9-4e66-926f-ccbf6f764297" providerId="ADAL" clId="{DBA908B4-3739-46DB-B3EF-78A930FE2B29}" dt="2022-02-13T15:43:53.022" v="65" actId="14100"/>
          <ac:picMkLst>
            <pc:docMk/>
            <pc:sldMk cId="582757654" sldId="398"/>
            <ac:picMk id="4" creationId="{4741299D-23B0-4CBE-8A01-8211F0EC700C}"/>
          </ac:picMkLst>
        </pc:picChg>
      </pc:sldChg>
      <pc:sldChg chg="addSp delSp modSp new">
        <pc:chgData name="NAMohammed" userId="818e9af9-07b9-4e66-926f-ccbf6f764297" providerId="ADAL" clId="{DBA908B4-3739-46DB-B3EF-78A930FE2B29}" dt="2022-02-13T15:46:03.317" v="75" actId="14100"/>
        <pc:sldMkLst>
          <pc:docMk/>
          <pc:sldMk cId="2707946093" sldId="399"/>
        </pc:sldMkLst>
        <pc:spChg chg="del">
          <ac:chgData name="NAMohammed" userId="818e9af9-07b9-4e66-926f-ccbf6f764297" providerId="ADAL" clId="{DBA908B4-3739-46DB-B3EF-78A930FE2B29}" dt="2022-02-13T15:45:47.619" v="71"/>
          <ac:spMkLst>
            <pc:docMk/>
            <pc:sldMk cId="2707946093" sldId="399"/>
            <ac:spMk id="3" creationId="{E2D45E5E-C743-4826-A502-5EC7CC76144C}"/>
          </ac:spMkLst>
        </pc:spChg>
        <pc:picChg chg="add mod">
          <ac:chgData name="NAMohammed" userId="818e9af9-07b9-4e66-926f-ccbf6f764297" providerId="ADAL" clId="{DBA908B4-3739-46DB-B3EF-78A930FE2B29}" dt="2022-02-13T15:46:03.317" v="75" actId="14100"/>
          <ac:picMkLst>
            <pc:docMk/>
            <pc:sldMk cId="2707946093" sldId="399"/>
            <ac:picMk id="4" creationId="{1A299600-C739-40FF-852F-8D901F63FE2E}"/>
          </ac:picMkLst>
        </pc:picChg>
      </pc:sldChg>
      <pc:sldChg chg="modSp new mod">
        <pc:chgData name="NAMohammed" userId="818e9af9-07b9-4e66-926f-ccbf6f764297" providerId="ADAL" clId="{DBA908B4-3739-46DB-B3EF-78A930FE2B29}" dt="2022-02-13T17:57:12.131" v="170" actId="20577"/>
        <pc:sldMkLst>
          <pc:docMk/>
          <pc:sldMk cId="3764456182" sldId="400"/>
        </pc:sldMkLst>
        <pc:spChg chg="mod">
          <ac:chgData name="NAMohammed" userId="818e9af9-07b9-4e66-926f-ccbf6f764297" providerId="ADAL" clId="{DBA908B4-3739-46DB-B3EF-78A930FE2B29}" dt="2022-02-13T17:52:34.871" v="118" actId="14100"/>
          <ac:spMkLst>
            <pc:docMk/>
            <pc:sldMk cId="3764456182" sldId="400"/>
            <ac:spMk id="2" creationId="{B454B25A-A4E9-482D-9E69-72D0A8AE7743}"/>
          </ac:spMkLst>
        </pc:spChg>
        <pc:spChg chg="mod">
          <ac:chgData name="NAMohammed" userId="818e9af9-07b9-4e66-926f-ccbf6f764297" providerId="ADAL" clId="{DBA908B4-3739-46DB-B3EF-78A930FE2B29}" dt="2022-02-13T17:57:12.131" v="170" actId="20577"/>
          <ac:spMkLst>
            <pc:docMk/>
            <pc:sldMk cId="3764456182" sldId="400"/>
            <ac:spMk id="3" creationId="{2E3A94A3-EB82-49D9-A5AD-290497E632ED}"/>
          </ac:spMkLst>
        </pc:spChg>
      </pc:sldChg>
      <pc:sldChg chg="modSp new mod">
        <pc:chgData name="NAMohammed" userId="818e9af9-07b9-4e66-926f-ccbf6f764297" providerId="ADAL" clId="{DBA908B4-3739-46DB-B3EF-78A930FE2B29}" dt="2022-03-02T18:47:55.565" v="193" actId="20577"/>
        <pc:sldMkLst>
          <pc:docMk/>
          <pc:sldMk cId="2480468308" sldId="401"/>
        </pc:sldMkLst>
        <pc:spChg chg="mod">
          <ac:chgData name="NAMohammed" userId="818e9af9-07b9-4e66-926f-ccbf6f764297" providerId="ADAL" clId="{DBA908B4-3739-46DB-B3EF-78A930FE2B29}" dt="2022-03-02T18:47:55.565" v="193" actId="20577"/>
          <ac:spMkLst>
            <pc:docMk/>
            <pc:sldMk cId="2480468308" sldId="401"/>
            <ac:spMk id="3" creationId="{A07750BB-44AF-4959-B28A-EDD44CA0E5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0C65FFA7-A9CC-45EE-BF83-D203CE89CF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2C7C96F5-6E77-4F97-A534-6607DF1162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5E914CCC-B4FF-4C8E-BDF7-D02859196B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FD97FEA2-E2F4-42A8-9177-5D1C0ABE61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281E372B-2BB2-4B9D-81CC-2E70ECCC18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9997F67A-A837-4D5C-ADE7-ED1CB896D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2A7EF373-6914-4BAD-ABE5-D095460C848B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6D05F20-BB46-44D1-9F67-0B467F7D3FE1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5" name="Picture 3" descr="ANABNR2">
            <a:extLst>
              <a:ext uri="{FF2B5EF4-FFF2-40B4-BE49-F238E27FC236}">
                <a16:creationId xmlns:a16="http://schemas.microsoft.com/office/drawing/2014/main" id="{B6B37C54-F3AF-478F-A43C-9242C42A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6297BFD-5D62-41D2-AEAA-AE6BEB3108AF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A9094C0-DFC9-4401-BF24-180477FF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689F129-C886-4DFC-B000-0DB54572E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FFCE278-6944-418A-B90E-EF3A48B54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9FAE66FA-5ECA-45CB-A5D5-BF6C08D66523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1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7EB1C-5B38-483F-9AFA-3EFE3EFD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B112-EF10-4EC6-A66C-02DFC5FC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D4B7C-4768-4F1D-B0F7-763271C0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70C5-770B-4D5A-A8CC-4FADC01AEBF3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3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E309-978F-4819-9844-78E50609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31B38-A6B0-4CE8-A26B-9BE01840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FBA5C-D931-483A-BCD4-47006EF1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FA231-7913-40DB-B44E-AAF8A22CD667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594A0B1-F8D5-4AE4-A818-D06AC5E042E2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5" name="Picture 3" descr="ANABNR2">
            <a:extLst>
              <a:ext uri="{FF2B5EF4-FFF2-40B4-BE49-F238E27FC236}">
                <a16:creationId xmlns:a16="http://schemas.microsoft.com/office/drawing/2014/main" id="{57693AED-E145-41CB-BCED-2E7B0743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4776775-C713-40D1-A266-02292FFFB3D0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8E89BB0-4470-4451-ADC6-44BCB70F2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D17AFFA-4771-4A54-96B6-030E72C90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3A4CBCD-A10E-4B30-96D3-47ECD98B8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2795E3C8-FB0C-4E76-A238-A10E7FB952FB}" type="slidenum">
              <a:rPr lang="ar-SA" altLang="en-US"/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7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C331C-C27F-451B-B4F7-E4F9261C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631C4-F5A1-44E6-AFE7-4C27B5C2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07AD-A913-47BD-A98D-A8CE5295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C0C92-6BEE-43CA-8703-9465AA2D3550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4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91FDF-DCB7-43AE-9F69-D1EBCD54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AA93-08AB-4F28-A9BD-39632BD6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A99-68C4-44BD-AC2F-08361ABC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BE5E1-6654-4730-B60F-2F3DCD4ECD9B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8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528CA-E9B0-441F-ADE1-66CF6531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6DAFF-3B91-47DF-9FCD-61D80ADC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D2652-8C30-42DD-B1A5-9CBC13BB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B29C8-E8AE-4E45-98C3-71841ED311D5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7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92951-44D0-4FD0-A8D8-08C9A93A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08DD1-E931-4B53-88A0-42BA785C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2DDD2-F6E7-4AAC-9D53-69933E61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2EB3C-6504-4CBA-BD51-0A13BE5619F6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2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BC401-AE98-4247-A55B-941A3784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E7931-EF85-404C-93A3-B761F1E9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EF805-45F4-4E1C-A0C3-69B2FECF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9EAF-55A5-495E-801A-28A0256ABEEA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5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260A9-A8A1-4344-862E-B4A67784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22D3A-6D54-4770-B009-46B360DF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AAD1F-DFDA-4AC5-A521-CEBCAF6F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2EAF-C39A-42F7-9D48-5F5AB197F008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70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E6347-B4EA-4D94-AB1C-9F61AE03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D42F7-9B75-4158-9EC2-A107E91B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AE7F2-AE90-4DCA-A832-031047EA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7694-9D80-4508-9D52-0A405D5DEA63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8B29D-7B2F-4683-86CB-D80E5EB1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DC4C2-1A5A-49F7-9991-A9740790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46BC2-9653-4F8F-B6B4-30749793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05DBB-C404-4441-AF28-DDCEE7D3584A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5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BA43E-0230-430E-85ED-B53523CD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D482F-0CAB-44F3-B9D1-31D32A1B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A364-7EF1-4BB2-A811-F5AB47AC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84B82-1E34-414B-916C-5F33AB9A5ED4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6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F4FCC-C730-489D-9AA4-969C1AC5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32CAF-2189-4EFA-AAE9-9CE42FE8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CAB41-714A-4038-8DF8-05817637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E446-3790-44FB-97C0-FF595A413529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23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7B4B8-BFD4-4ADA-9330-117E89C9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6341E-01EE-4852-B28B-DB4612F0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8D88-807A-464E-A114-5AE92BD8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F9B0A-FBFB-4FC3-ADE8-FDDACFF44F0A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35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F94B713-A98D-4622-8FD1-B88E20470F51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0D44355-0F57-4344-840D-0AFC6226112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5"/>
              <a:ext cx="5996" cy="4554"/>
              <a:chOff x="-162" y="-15"/>
              <a:chExt cx="5996" cy="4554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0A728B89-E57F-4AA2-890A-4AF0869F03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02DC9BCD-35B0-450B-B1F7-597D3E767B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BBF2E0FB-5714-4EB5-9296-EEF16A309C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0288A1A4-8E95-492C-BE9E-AE719C2B44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47193914-393A-4980-96BB-442A093F83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63A39B6B-D253-44E5-8667-19A61CA59A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5BDB865E-A4F5-445C-BE88-1F593BE077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7BE36415-A717-4B3D-8E86-7D25F7F03F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DD658CFC-CA4C-420B-8676-11802A8261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CBF83B5B-354C-406C-B4AD-69725FA689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BABCD34B-3C55-4A1D-8B6F-DDBD8BB001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809CF2C5-6A73-41B3-97B8-7D50238B89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65BC850E-E03C-4204-B27C-FC4F297AE0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5D251EA7-5C90-4346-9634-398342DCE9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7CFA6C25-90BC-46BD-93AE-E9E70FE260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C7F548F1-372C-4E7D-81DE-05C08D29FD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BAD38E34-88D0-4377-81B8-DBE8C1CC1D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2D8363C2-DA4A-4A03-AEF3-ECA2C68D9E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080D5C7F-585B-452E-85D9-62195FD80C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8F49487F-438A-4B60-90D7-7784E3FEFD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75C3DC25-61F3-4B92-BDCA-5722576CC5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4D0AF64B-8B12-4710-9049-67DC4C2C89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E609B8FF-0FA6-4BF3-B7B9-BCCDC7DE88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1E20F257-5727-4855-8D06-A85BBDC065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4BB6BA6B-C13F-4E5A-BA86-F3773F1822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2C2D9915-5FED-4DC9-9D53-3EB60E64D7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AECC9111-7872-4DD3-9031-BB7E225BAB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3B082C9C-747B-44B5-AC82-14E1A2B4C2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29C1B912-8DB7-405A-94C7-601F8129B3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921FA96D-3AEE-448B-957A-07164FAD9B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EE7B6FC8-83C6-4CD8-B34A-5CF10A337D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4F4CABAB-6F20-45C3-B175-7396F109F8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9FBDF4A7-C0CE-4518-AA11-ED985BBEE2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FF5AAA0B-500F-41DD-A8A7-30E6B9152D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6C4C4A07-DC58-452C-8262-CC1BA51434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4" y="-9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38A5D185-560D-4315-BCAC-9BC4DC6F3E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BB254CFC-A632-4F02-8493-29511BB023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8D943B76-1133-466F-A440-DDBF1039C2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70749928-0B07-4954-A9D5-C0B608CAFA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74847A5F-0DF3-44F9-BBC1-21BE420941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E9F82B48-1FAC-4009-AC6A-75D93503AB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AEDC7F04-087B-405F-9F17-1CEED20791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CC081D0F-2CB2-4279-8147-B2F799CC58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C4CDC3C6-0E5A-4E91-9952-AA8D6176FD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30944A55-CAB6-42C8-AE43-80E8EFDFFA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D6ADB63C-B0C0-4B52-819C-DDF5F846B5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FC1CF072-EBEE-4C49-A2B7-A64796C3FC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C4957172-8170-4B44-A0F4-7D9B56195B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CBCBDBFF-7108-4E2F-A67C-E8A801CA24D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2472C3E8-4C69-40E1-B327-35890720C9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8F72529D-B70A-4347-AF26-B37CA9EA8E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A7B1E57B-8423-49D4-A61D-D4E85CE437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765BAEFC-5635-45DF-B618-0CC8E6E91D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3D671ADF-F127-4801-B480-5187721CD0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54E04D3E-0A7E-4B61-957A-4E8512A003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0F4309A2-1E24-4932-8DF3-99888F51B9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00E2BE8B-70FA-4A20-9BDC-9DAC279A39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EE30B814-2B57-42DC-AC03-CB89BA614E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44F98C3D-BFD3-41BD-92A8-C8C53591AC8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F31108CF-09EA-4C41-BB22-6C35936682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1F735F7D-9DEC-41BA-8DA5-9922BB0312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75534E24-5B92-4C26-865E-00868FBE24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FD9D3B6B-229B-4BD0-860B-4F07D55982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72C0F3D0-9F4A-4D2D-93BD-C9279C3E73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2065D430-29CE-4469-9FE9-AEE298EB9F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CBA4D3D0-4AD2-47DB-B753-E7F9E7AC24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A4C004A2-EB25-4268-8A97-D4263ED503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CCB20CDE-0E38-47B8-96B0-8948D3F08D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52E6485B-D427-46E2-9564-40E6E44188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CA6E297A-FA6D-4865-88DB-A0F236A100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5058A8A9-D9F3-4F28-A801-33869DF927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6ED1F8AE-38C9-4DEC-A48D-B655DF0D7B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09413B17-B1BA-4E86-AA33-FABABFCFFD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81668C18-0120-4747-95B1-6F642FDF78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0505CFC8-B8DF-4889-B48E-901A406C9C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C3C1DC6E-6EB4-4D25-86D7-B8C8AF83E8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3BA56D33-C41A-4B1E-97D2-BE985F507D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A0F91C67-5A90-4E20-B4E4-97299BE660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B7C73BC0-4F7C-467A-8CF8-22FD6342B0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8A3FAB1E-0761-4FB2-AE85-B5C4FA7FEE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13C102D0-7F6D-438A-A81B-CED94B3830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5">
              <a:extLst>
                <a:ext uri="{FF2B5EF4-FFF2-40B4-BE49-F238E27FC236}">
                  <a16:creationId xmlns:a16="http://schemas.microsoft.com/office/drawing/2014/main" id="{86E58849-F406-4258-979A-C7B3D33D6FC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909"/>
              <a:ext cx="5577" cy="1251"/>
              <a:chOff x="76" y="1909"/>
              <a:chExt cx="5577" cy="1251"/>
            </a:xfrm>
          </p:grpSpPr>
          <p:sp>
            <p:nvSpPr>
              <p:cNvPr id="7" name="Freeform 86">
                <a:extLst>
                  <a:ext uri="{FF2B5EF4-FFF2-40B4-BE49-F238E27FC236}">
                    <a16:creationId xmlns:a16="http://schemas.microsoft.com/office/drawing/2014/main" id="{8B106284-46D5-4C6F-8181-FA3FD71EB2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87">
                <a:extLst>
                  <a:ext uri="{FF2B5EF4-FFF2-40B4-BE49-F238E27FC236}">
                    <a16:creationId xmlns:a16="http://schemas.microsoft.com/office/drawing/2014/main" id="{D438C8EF-27A9-4E73-A444-65AA6CB0D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8">
                  <a:extLst>
                    <a:ext uri="{FF2B5EF4-FFF2-40B4-BE49-F238E27FC236}">
                      <a16:creationId xmlns:a16="http://schemas.microsoft.com/office/drawing/2014/main" id="{99EA02C9-BDA9-4865-82B5-ADB6B06DBF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" name="Rectangle 89">
                  <a:extLst>
                    <a:ext uri="{FF2B5EF4-FFF2-40B4-BE49-F238E27FC236}">
                      <a16:creationId xmlns:a16="http://schemas.microsoft.com/office/drawing/2014/main" id="{AA7FB8B8-C495-4E28-99FB-9E2804269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9" name="Group 90">
                <a:extLst>
                  <a:ext uri="{FF2B5EF4-FFF2-40B4-BE49-F238E27FC236}">
                    <a16:creationId xmlns:a16="http://schemas.microsoft.com/office/drawing/2014/main" id="{348FD65B-B8D7-44F6-BCED-06867FC91A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91">
                  <a:extLst>
                    <a:ext uri="{FF2B5EF4-FFF2-40B4-BE49-F238E27FC236}">
                      <a16:creationId xmlns:a16="http://schemas.microsoft.com/office/drawing/2014/main" id="{965B0DD3-B28A-4924-9B6B-F8CDCF4D9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7" name="Rectangle 92">
                  <a:extLst>
                    <a:ext uri="{FF2B5EF4-FFF2-40B4-BE49-F238E27FC236}">
                      <a16:creationId xmlns:a16="http://schemas.microsoft.com/office/drawing/2014/main" id="{7D8D2391-CF83-4650-9623-DE73A961F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" name="Group 93">
                <a:extLst>
                  <a:ext uri="{FF2B5EF4-FFF2-40B4-BE49-F238E27FC236}">
                    <a16:creationId xmlns:a16="http://schemas.microsoft.com/office/drawing/2014/main" id="{87DC98BE-BEDC-4CBC-9765-5CC3169EA8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46"/>
                <a:ext cx="1025" cy="952"/>
                <a:chOff x="1016" y="940"/>
                <a:chExt cx="2844" cy="2644"/>
              </a:xfrm>
            </p:grpSpPr>
            <p:sp>
              <p:nvSpPr>
                <p:cNvPr id="11" name="Freeform 94">
                  <a:extLst>
                    <a:ext uri="{FF2B5EF4-FFF2-40B4-BE49-F238E27FC236}">
                      <a16:creationId xmlns:a16="http://schemas.microsoft.com/office/drawing/2014/main" id="{C54CCB14-EFDC-45F9-843B-932BC1C2E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1" y="962"/>
                  <a:ext cx="2844" cy="2613"/>
                </a:xfrm>
                <a:custGeom>
                  <a:avLst/>
                  <a:gdLst>
                    <a:gd name="T0" fmla="*/ 17 w 866"/>
                    <a:gd name="T1" fmla="*/ 180 h 795"/>
                    <a:gd name="T2" fmla="*/ 284 w 866"/>
                    <a:gd name="T3" fmla="*/ 720 h 795"/>
                    <a:gd name="T4" fmla="*/ 380 w 866"/>
                    <a:gd name="T5" fmla="*/ 687 h 795"/>
                    <a:gd name="T6" fmla="*/ 647 w 866"/>
                    <a:gd name="T7" fmla="*/ 249 h 795"/>
                    <a:gd name="T8" fmla="*/ 716 w 866"/>
                    <a:gd name="T9" fmla="*/ 138 h 795"/>
                    <a:gd name="T10" fmla="*/ 182 w 866"/>
                    <a:gd name="T11" fmla="*/ 0 h 795"/>
                    <a:gd name="T12" fmla="*/ 17 w 866"/>
                    <a:gd name="T13" fmla="*/ 180 h 7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Freeform 95">
                  <a:extLst>
                    <a:ext uri="{FF2B5EF4-FFF2-40B4-BE49-F238E27FC236}">
                      <a16:creationId xmlns:a16="http://schemas.microsoft.com/office/drawing/2014/main" id="{BA6495B7-9FEC-4410-8F12-5891B9FB2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8" y="978"/>
                  <a:ext cx="641" cy="1919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" name="Freeform 96">
                  <a:extLst>
                    <a:ext uri="{FF2B5EF4-FFF2-40B4-BE49-F238E27FC236}">
                      <a16:creationId xmlns:a16="http://schemas.microsoft.com/office/drawing/2014/main" id="{C029F0CD-B049-4EF8-A510-918575D93D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4" y="932"/>
                  <a:ext cx="2411" cy="628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" name="Freeform 97">
                  <a:extLst>
                    <a:ext uri="{FF2B5EF4-FFF2-40B4-BE49-F238E27FC236}">
                      <a16:creationId xmlns:a16="http://schemas.microsoft.com/office/drawing/2014/main" id="{5D1DC4D5-E004-48B1-8348-2CD4B7F7D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3" y="1636"/>
                  <a:ext cx="1548" cy="1503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" name="Freeform 98">
                  <a:extLst>
                    <a:ext uri="{FF2B5EF4-FFF2-40B4-BE49-F238E27FC236}">
                      <a16:creationId xmlns:a16="http://schemas.microsoft.com/office/drawing/2014/main" id="{FCBF5A5C-D3C5-4F00-BC84-627B62438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" y="1453"/>
                  <a:ext cx="921" cy="911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186467" name="Rectangle 99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86468" name="Rectangle 10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101" name="Rectangle 101">
            <a:extLst>
              <a:ext uri="{FF2B5EF4-FFF2-40B4-BE49-F238E27FC236}">
                <a16:creationId xmlns:a16="http://schemas.microsoft.com/office/drawing/2014/main" id="{7944C64A-CA5A-447C-A81A-E6D06A52145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" name="Rectangle 102">
            <a:extLst>
              <a:ext uri="{FF2B5EF4-FFF2-40B4-BE49-F238E27FC236}">
                <a16:creationId xmlns:a16="http://schemas.microsoft.com/office/drawing/2014/main" id="{4B881627-8F1E-4FA7-84FB-82EDCD82F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" name="Rectangle 103">
            <a:extLst>
              <a:ext uri="{FF2B5EF4-FFF2-40B4-BE49-F238E27FC236}">
                <a16:creationId xmlns:a16="http://schemas.microsoft.com/office/drawing/2014/main" id="{93FBE24F-3D96-46D2-BC56-FF151D297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5B99B-CA99-4FFC-A8BE-66D55F7B253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653607"/>
      </p:ext>
    </p:extLst>
  </p:cSld>
  <p:clrMapOvr>
    <a:masterClrMapping/>
  </p:clrMapOvr>
  <p:transition spd="med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0">
            <a:extLst>
              <a:ext uri="{FF2B5EF4-FFF2-40B4-BE49-F238E27FC236}">
                <a16:creationId xmlns:a16="http://schemas.microsoft.com/office/drawing/2014/main" id="{B6852871-7B23-4311-A44B-428BD0F27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>
            <a:extLst>
              <a:ext uri="{FF2B5EF4-FFF2-40B4-BE49-F238E27FC236}">
                <a16:creationId xmlns:a16="http://schemas.microsoft.com/office/drawing/2014/main" id="{B67D7A3C-04A8-46FF-89F6-D5C41FB48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>
            <a:extLst>
              <a:ext uri="{FF2B5EF4-FFF2-40B4-BE49-F238E27FC236}">
                <a16:creationId xmlns:a16="http://schemas.microsoft.com/office/drawing/2014/main" id="{0AFF406B-5C4F-475E-B888-313223B0F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38DD7-3092-4374-B509-EE3F929CD24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09965"/>
      </p:ext>
    </p:extLst>
  </p:cSld>
  <p:clrMapOvr>
    <a:masterClrMapping/>
  </p:clrMapOvr>
  <p:transition spd="med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0">
            <a:extLst>
              <a:ext uri="{FF2B5EF4-FFF2-40B4-BE49-F238E27FC236}">
                <a16:creationId xmlns:a16="http://schemas.microsoft.com/office/drawing/2014/main" id="{B00121BC-A181-4B63-A406-09C18492B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>
            <a:extLst>
              <a:ext uri="{FF2B5EF4-FFF2-40B4-BE49-F238E27FC236}">
                <a16:creationId xmlns:a16="http://schemas.microsoft.com/office/drawing/2014/main" id="{54C71ACB-A19A-4B46-8BFE-9D01B9588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>
            <a:extLst>
              <a:ext uri="{FF2B5EF4-FFF2-40B4-BE49-F238E27FC236}">
                <a16:creationId xmlns:a16="http://schemas.microsoft.com/office/drawing/2014/main" id="{333680FA-1BF5-422A-B716-20BB0C01E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CCFC1-D96B-4ABD-9099-9D544993F0D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75150"/>
      </p:ext>
    </p:extLst>
  </p:cSld>
  <p:clrMapOvr>
    <a:masterClrMapping/>
  </p:clrMapOvr>
  <p:transition spd="med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0">
            <a:extLst>
              <a:ext uri="{FF2B5EF4-FFF2-40B4-BE49-F238E27FC236}">
                <a16:creationId xmlns:a16="http://schemas.microsoft.com/office/drawing/2014/main" id="{F5053FD5-C5E2-476B-BD0E-B0173D5AD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>
            <a:extLst>
              <a:ext uri="{FF2B5EF4-FFF2-40B4-BE49-F238E27FC236}">
                <a16:creationId xmlns:a16="http://schemas.microsoft.com/office/drawing/2014/main" id="{4BB09E3F-077E-4F35-9325-28E1D6B47F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>
            <a:extLst>
              <a:ext uri="{FF2B5EF4-FFF2-40B4-BE49-F238E27FC236}">
                <a16:creationId xmlns:a16="http://schemas.microsoft.com/office/drawing/2014/main" id="{8C75CBAB-9FB7-4606-94D8-1A2AFBB21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D58AD-C988-429F-8CEC-6A95D66B3FB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178666"/>
      </p:ext>
    </p:extLst>
  </p:cSld>
  <p:clrMapOvr>
    <a:masterClrMapping/>
  </p:clrMapOvr>
  <p:transition spd="med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0">
            <a:extLst>
              <a:ext uri="{FF2B5EF4-FFF2-40B4-BE49-F238E27FC236}">
                <a16:creationId xmlns:a16="http://schemas.microsoft.com/office/drawing/2014/main" id="{53099B0B-5CD6-4B2A-8F70-226E7740A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1">
            <a:extLst>
              <a:ext uri="{FF2B5EF4-FFF2-40B4-BE49-F238E27FC236}">
                <a16:creationId xmlns:a16="http://schemas.microsoft.com/office/drawing/2014/main" id="{CEAE7D7B-ABA8-46E5-8F85-5BF3E5771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">
            <a:extLst>
              <a:ext uri="{FF2B5EF4-FFF2-40B4-BE49-F238E27FC236}">
                <a16:creationId xmlns:a16="http://schemas.microsoft.com/office/drawing/2014/main" id="{9DFE0516-74D1-466B-853E-BDE3F6CBA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0B627-2A95-496D-BC65-76F7F4DD5F1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269515"/>
      </p:ext>
    </p:extLst>
  </p:cSld>
  <p:clrMapOvr>
    <a:masterClrMapping/>
  </p:clrMapOvr>
  <p:transition spd="med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0">
            <a:extLst>
              <a:ext uri="{FF2B5EF4-FFF2-40B4-BE49-F238E27FC236}">
                <a16:creationId xmlns:a16="http://schemas.microsoft.com/office/drawing/2014/main" id="{D8C392C1-041D-4564-B279-36F183E3D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1">
            <a:extLst>
              <a:ext uri="{FF2B5EF4-FFF2-40B4-BE49-F238E27FC236}">
                <a16:creationId xmlns:a16="http://schemas.microsoft.com/office/drawing/2014/main" id="{AE7E9D7F-9DA9-42AA-B85A-EB73107B2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">
            <a:extLst>
              <a:ext uri="{FF2B5EF4-FFF2-40B4-BE49-F238E27FC236}">
                <a16:creationId xmlns:a16="http://schemas.microsoft.com/office/drawing/2014/main" id="{C8E6B86E-2867-4AFB-89DB-293DC555B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135CA-5BC8-4341-B7AC-8214549F47C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216027"/>
      </p:ext>
    </p:extLst>
  </p:cSld>
  <p:clrMapOvr>
    <a:masterClrMapping/>
  </p:clrMapOvr>
  <p:transition spd="med">
    <p:randomBa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0">
            <a:extLst>
              <a:ext uri="{FF2B5EF4-FFF2-40B4-BE49-F238E27FC236}">
                <a16:creationId xmlns:a16="http://schemas.microsoft.com/office/drawing/2014/main" id="{1D5D1889-8585-4E68-AD30-BF317788C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1">
            <a:extLst>
              <a:ext uri="{FF2B5EF4-FFF2-40B4-BE49-F238E27FC236}">
                <a16:creationId xmlns:a16="http://schemas.microsoft.com/office/drawing/2014/main" id="{9DF82CBB-4B5E-4A78-9172-E0446BB3F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">
            <a:extLst>
              <a:ext uri="{FF2B5EF4-FFF2-40B4-BE49-F238E27FC236}">
                <a16:creationId xmlns:a16="http://schemas.microsoft.com/office/drawing/2014/main" id="{6D8CA715-9178-43EE-8248-092C16B6D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B1184-4A50-4772-83CE-29545660A26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099971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1D60E-89B6-490E-971A-306AED3C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2DE1B-2F88-496F-AE45-E4C8DFA0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D655-AD1A-43B4-AA46-B3A57842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597CC-5AE1-4A37-A935-D6576E595488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6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0">
            <a:extLst>
              <a:ext uri="{FF2B5EF4-FFF2-40B4-BE49-F238E27FC236}">
                <a16:creationId xmlns:a16="http://schemas.microsoft.com/office/drawing/2014/main" id="{5F838A6D-C7E4-4ADC-A8D8-CD3906010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>
            <a:extLst>
              <a:ext uri="{FF2B5EF4-FFF2-40B4-BE49-F238E27FC236}">
                <a16:creationId xmlns:a16="http://schemas.microsoft.com/office/drawing/2014/main" id="{F5AAF658-18C2-42AD-8EB8-38A5F244C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>
            <a:extLst>
              <a:ext uri="{FF2B5EF4-FFF2-40B4-BE49-F238E27FC236}">
                <a16:creationId xmlns:a16="http://schemas.microsoft.com/office/drawing/2014/main" id="{F4AC6C5F-93CB-4594-A529-24833586B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F2601-AF98-44D8-B38C-156B52196F6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906088"/>
      </p:ext>
    </p:extLst>
  </p:cSld>
  <p:clrMapOvr>
    <a:masterClrMapping/>
  </p:clrMapOvr>
  <p:transition spd="med"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0">
            <a:extLst>
              <a:ext uri="{FF2B5EF4-FFF2-40B4-BE49-F238E27FC236}">
                <a16:creationId xmlns:a16="http://schemas.microsoft.com/office/drawing/2014/main" id="{752988E2-7BC1-49E2-919E-B0E9E12A9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>
            <a:extLst>
              <a:ext uri="{FF2B5EF4-FFF2-40B4-BE49-F238E27FC236}">
                <a16:creationId xmlns:a16="http://schemas.microsoft.com/office/drawing/2014/main" id="{8119CE5A-1A2E-4D57-A70B-4145994EB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>
            <a:extLst>
              <a:ext uri="{FF2B5EF4-FFF2-40B4-BE49-F238E27FC236}">
                <a16:creationId xmlns:a16="http://schemas.microsoft.com/office/drawing/2014/main" id="{1B6F3F2F-24AD-44CF-BBD3-71A0E34CC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DC474-749D-4F9E-9C43-3F54E77434E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586839"/>
      </p:ext>
    </p:extLst>
  </p:cSld>
  <p:clrMapOvr>
    <a:masterClrMapping/>
  </p:clrMapOvr>
  <p:transition spd="med">
    <p:randomBa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0">
            <a:extLst>
              <a:ext uri="{FF2B5EF4-FFF2-40B4-BE49-F238E27FC236}">
                <a16:creationId xmlns:a16="http://schemas.microsoft.com/office/drawing/2014/main" id="{2C18EEDF-D3C1-4A2E-94D2-8749CA46A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>
            <a:extLst>
              <a:ext uri="{FF2B5EF4-FFF2-40B4-BE49-F238E27FC236}">
                <a16:creationId xmlns:a16="http://schemas.microsoft.com/office/drawing/2014/main" id="{FB7D614E-A2D2-4F20-85C4-247F50992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>
            <a:extLst>
              <a:ext uri="{FF2B5EF4-FFF2-40B4-BE49-F238E27FC236}">
                <a16:creationId xmlns:a16="http://schemas.microsoft.com/office/drawing/2014/main" id="{C9CA38D0-49AD-4415-8697-AC6A5055F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6BEA9-43E5-42A6-A929-41E44864C0B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200864"/>
      </p:ext>
    </p:extLst>
  </p:cSld>
  <p:clrMapOvr>
    <a:masterClrMapping/>
  </p:clrMapOvr>
  <p:transition spd="med">
    <p:randomBa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0">
            <a:extLst>
              <a:ext uri="{FF2B5EF4-FFF2-40B4-BE49-F238E27FC236}">
                <a16:creationId xmlns:a16="http://schemas.microsoft.com/office/drawing/2014/main" id="{25F6F1AF-EA82-4445-8FDD-AA20BD8725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>
            <a:extLst>
              <a:ext uri="{FF2B5EF4-FFF2-40B4-BE49-F238E27FC236}">
                <a16:creationId xmlns:a16="http://schemas.microsoft.com/office/drawing/2014/main" id="{370D7DB0-B1AC-4BE2-B086-C347EC2AE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>
            <a:extLst>
              <a:ext uri="{FF2B5EF4-FFF2-40B4-BE49-F238E27FC236}">
                <a16:creationId xmlns:a16="http://schemas.microsoft.com/office/drawing/2014/main" id="{EE5766BC-1EF6-4320-9D7D-EA2AC432A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0AAF2-806A-4B13-B0C5-795E4B283E6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373708"/>
      </p:ext>
    </p:extLst>
  </p:cSld>
  <p:clrMapOvr>
    <a:masterClrMapping/>
  </p:clrMapOvr>
  <p:transition spd="med">
    <p:randomBa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00">
            <a:extLst>
              <a:ext uri="{FF2B5EF4-FFF2-40B4-BE49-F238E27FC236}">
                <a16:creationId xmlns:a16="http://schemas.microsoft.com/office/drawing/2014/main" id="{A6F817D5-B176-4D51-A245-F01EAB8FF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1">
            <a:extLst>
              <a:ext uri="{FF2B5EF4-FFF2-40B4-BE49-F238E27FC236}">
                <a16:creationId xmlns:a16="http://schemas.microsoft.com/office/drawing/2014/main" id="{6779835F-0CCF-43C1-8BA8-62F10112B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">
            <a:extLst>
              <a:ext uri="{FF2B5EF4-FFF2-40B4-BE49-F238E27FC236}">
                <a16:creationId xmlns:a16="http://schemas.microsoft.com/office/drawing/2014/main" id="{BCF49853-23D4-41FB-8DC8-248525382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BAF4D-53A3-4FE1-8AD1-53394E7C9D4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016327"/>
      </p:ext>
    </p:extLst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6B26B-73F2-4F5E-9F6B-5262D040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C6FEE-6761-4E0B-8486-93FDF115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122F0-5788-4A3D-B14A-4E6C756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257FF-7507-4813-81A2-9BFDE02E4DEF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9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AFD3A-24C5-4DAF-BCEB-F35C6D15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A631B-1216-4A2B-9D88-E9AD271C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61D23-C473-474C-876F-82795052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78CA8-D1B9-4FFE-A0E5-B274222986C4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7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C7D75-57C9-4EEB-9E05-5F921415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A5BFA-195D-40C5-89F9-A2C1E6A8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8E40A-0BBE-4A86-B089-A14437F6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5E884-1E26-4BA1-A260-3536D3C2AD41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1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71E2A-B2C9-46B3-BF7A-8406B066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A1AED-7AB8-47A3-9E16-B2FA1F8C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6227B-6CE8-4062-B9BF-92E21FC0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5E9F7-0881-4EBC-BE73-01A7DFF4E1D8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8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9DD58-D34F-4842-A9D7-BCF97A5C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EDDC4-D852-4085-951D-CB451363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D6705-F0E9-44A1-8C45-5D6CA961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A503D-0099-4E38-9295-CB27F3AFDC6A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FCAD5-1753-473D-8539-13835B70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A8EA4-A2B2-4B6E-A2FA-EA25F8A3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18860-7F49-4701-996A-747BEC9E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46D70-81E1-4363-9C69-F40FF4CD59DE}" type="slidenum">
              <a:rPr lang="ar-SA" altLang="en-US"/>
              <a:pPr/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3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D0DE15-9197-4E3B-8349-29A7CF71B491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5F3B7A-246C-428F-9703-5C1BCB95B2AC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8" name="Rectangle 4" descr="Stationery">
            <a:extLst>
              <a:ext uri="{FF2B5EF4-FFF2-40B4-BE49-F238E27FC236}">
                <a16:creationId xmlns:a16="http://schemas.microsoft.com/office/drawing/2014/main" id="{DA28DF95-CEF7-4BA3-A98A-81BD2FBDF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9" name="Rectangle 5" descr="Stationery">
            <a:extLst>
              <a:ext uri="{FF2B5EF4-FFF2-40B4-BE49-F238E27FC236}">
                <a16:creationId xmlns:a16="http://schemas.microsoft.com/office/drawing/2014/main" id="{FACDE92F-0A38-46E1-8531-528FCEF81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9F620B-295B-4F0A-B874-41B296A60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84AF6DC4-9F15-4AB5-A73E-7EE97C3834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F47BF712-1F4C-4FCF-84F4-2A5CF2105A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3" name="Picture 9" descr="anabnr2">
            <a:extLst>
              <a:ext uri="{FF2B5EF4-FFF2-40B4-BE49-F238E27FC236}">
                <a16:creationId xmlns:a16="http://schemas.microsoft.com/office/drawing/2014/main" id="{CEBA19CD-3E6C-446F-9C61-1F49C746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id="{3CB7B018-D402-4804-99B5-97432AC5A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7DB0D8B5-F4A0-4AC0-A78C-7E293251BF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0E6647-0E98-4A29-BEDB-8254902AEF45}" type="slidenum">
              <a:rPr lang="ar-SA" altLang="en-US"/>
              <a:pPr/>
              <a:t>‹#›</a:t>
            </a:fld>
            <a:endParaRPr lang="en-US" altLang="en-US" sz="1400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8EFA1506-35D3-44CA-A20F-62B9E99AD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29BF5E0-31EA-4C53-888B-890A6D985E3D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468DF0E-FFAF-48D6-943C-216A4A3A64EA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2" name="Rectangle 4" descr="Stationery">
            <a:extLst>
              <a:ext uri="{FF2B5EF4-FFF2-40B4-BE49-F238E27FC236}">
                <a16:creationId xmlns:a16="http://schemas.microsoft.com/office/drawing/2014/main" id="{DA2CF593-7C50-4943-B674-7003FE675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3" name="Rectangle 5" descr="Stationery">
            <a:extLst>
              <a:ext uri="{FF2B5EF4-FFF2-40B4-BE49-F238E27FC236}">
                <a16:creationId xmlns:a16="http://schemas.microsoft.com/office/drawing/2014/main" id="{4CD59A3D-781E-41E7-93DB-670FE90E1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4358FD2-DE05-4400-874A-E600DBFBE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CD114794-8BF5-49FD-9539-28481213F8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1E38C2A9-845C-48DA-99B0-4F32020E66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7" name="Picture 9" descr="anabnr2">
            <a:extLst>
              <a:ext uri="{FF2B5EF4-FFF2-40B4-BE49-F238E27FC236}">
                <a16:creationId xmlns:a16="http://schemas.microsoft.com/office/drawing/2014/main" id="{DB031BA3-1502-42A7-A7EB-9901426D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>
            <a:extLst>
              <a:ext uri="{FF2B5EF4-FFF2-40B4-BE49-F238E27FC236}">
                <a16:creationId xmlns:a16="http://schemas.microsoft.com/office/drawing/2014/main" id="{5CDD4D21-BC65-4DBA-9515-E8D38EEF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87" name="Rectangle 11">
            <a:extLst>
              <a:ext uri="{FF2B5EF4-FFF2-40B4-BE49-F238E27FC236}">
                <a16:creationId xmlns:a16="http://schemas.microsoft.com/office/drawing/2014/main" id="{E2A1A378-D37A-4ED8-B64B-C60B74F205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AD850B3-926F-4F96-ACAE-FF02B50B334C}" type="slidenum">
              <a:rPr lang="ar-SA" altLang="en-US"/>
              <a:pPr/>
              <a:t>‹#›</a:t>
            </a:fld>
            <a:endParaRPr lang="en-US" altLang="en-US" sz="1400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90972383-2D84-46F3-8C95-B12E5CA1F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9D35F555-C789-4A30-8B51-12AB5EE53A13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3080" name="Group 3">
              <a:extLst>
                <a:ext uri="{FF2B5EF4-FFF2-40B4-BE49-F238E27FC236}">
                  <a16:creationId xmlns:a16="http://schemas.microsoft.com/office/drawing/2014/main" id="{34677EE4-B761-4066-AB6A-0E7DACE9C0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3094" name="Freeform 4">
                <a:extLst>
                  <a:ext uri="{FF2B5EF4-FFF2-40B4-BE49-F238E27FC236}">
                    <a16:creationId xmlns:a16="http://schemas.microsoft.com/office/drawing/2014/main" id="{BB3A31C8-8E6E-4C2B-95EC-8AEE346088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Freeform 5">
                <a:extLst>
                  <a:ext uri="{FF2B5EF4-FFF2-40B4-BE49-F238E27FC236}">
                    <a16:creationId xmlns:a16="http://schemas.microsoft.com/office/drawing/2014/main" id="{F66C3E71-6F94-4C31-9336-6078636C40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Freeform 6">
                <a:extLst>
                  <a:ext uri="{FF2B5EF4-FFF2-40B4-BE49-F238E27FC236}">
                    <a16:creationId xmlns:a16="http://schemas.microsoft.com/office/drawing/2014/main" id="{FDDD86A0-E015-4C14-BDBC-1760634D3F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Freeform 7">
                <a:extLst>
                  <a:ext uri="{FF2B5EF4-FFF2-40B4-BE49-F238E27FC236}">
                    <a16:creationId xmlns:a16="http://schemas.microsoft.com/office/drawing/2014/main" id="{790DD6FE-2A35-4C41-867C-AF20D5A9B2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Freeform 8">
                <a:extLst>
                  <a:ext uri="{FF2B5EF4-FFF2-40B4-BE49-F238E27FC236}">
                    <a16:creationId xmlns:a16="http://schemas.microsoft.com/office/drawing/2014/main" id="{605BE7F1-0E16-46E5-81EB-7D36E3790C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Freeform 9">
                <a:extLst>
                  <a:ext uri="{FF2B5EF4-FFF2-40B4-BE49-F238E27FC236}">
                    <a16:creationId xmlns:a16="http://schemas.microsoft.com/office/drawing/2014/main" id="{DA492627-AAFA-42AF-BC4D-598318B8A6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Freeform 10">
                <a:extLst>
                  <a:ext uri="{FF2B5EF4-FFF2-40B4-BE49-F238E27FC236}">
                    <a16:creationId xmlns:a16="http://schemas.microsoft.com/office/drawing/2014/main" id="{0C9740C1-7AEB-4831-AC3C-84F3770593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Freeform 11">
                <a:extLst>
                  <a:ext uri="{FF2B5EF4-FFF2-40B4-BE49-F238E27FC236}">
                    <a16:creationId xmlns:a16="http://schemas.microsoft.com/office/drawing/2014/main" id="{AB44383E-3E1E-40CD-9634-C85FD7CAC9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Freeform 12">
                <a:extLst>
                  <a:ext uri="{FF2B5EF4-FFF2-40B4-BE49-F238E27FC236}">
                    <a16:creationId xmlns:a16="http://schemas.microsoft.com/office/drawing/2014/main" id="{1D6D3982-441E-41A2-93A1-DFCB4A0BCF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Freeform 13">
                <a:extLst>
                  <a:ext uri="{FF2B5EF4-FFF2-40B4-BE49-F238E27FC236}">
                    <a16:creationId xmlns:a16="http://schemas.microsoft.com/office/drawing/2014/main" id="{0C965C97-63CC-45BE-9C75-76B20BB33C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Freeform 14">
                <a:extLst>
                  <a:ext uri="{FF2B5EF4-FFF2-40B4-BE49-F238E27FC236}">
                    <a16:creationId xmlns:a16="http://schemas.microsoft.com/office/drawing/2014/main" id="{5B295D72-25DD-436D-876F-AA635DA98D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Freeform 15">
                <a:extLst>
                  <a:ext uri="{FF2B5EF4-FFF2-40B4-BE49-F238E27FC236}">
                    <a16:creationId xmlns:a16="http://schemas.microsoft.com/office/drawing/2014/main" id="{BDA4BD19-E108-4CFB-9A8A-AD71959B41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Freeform 16">
                <a:extLst>
                  <a:ext uri="{FF2B5EF4-FFF2-40B4-BE49-F238E27FC236}">
                    <a16:creationId xmlns:a16="http://schemas.microsoft.com/office/drawing/2014/main" id="{B9793532-7647-4F2A-9CB8-DE6283D6D9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Freeform 17">
                <a:extLst>
                  <a:ext uri="{FF2B5EF4-FFF2-40B4-BE49-F238E27FC236}">
                    <a16:creationId xmlns:a16="http://schemas.microsoft.com/office/drawing/2014/main" id="{48488F48-0858-4604-9A68-CEC7104B16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Freeform 18">
                <a:extLst>
                  <a:ext uri="{FF2B5EF4-FFF2-40B4-BE49-F238E27FC236}">
                    <a16:creationId xmlns:a16="http://schemas.microsoft.com/office/drawing/2014/main" id="{7EB1F4B0-0E62-4FC9-86FA-E03AF7060D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Freeform 19">
                <a:extLst>
                  <a:ext uri="{FF2B5EF4-FFF2-40B4-BE49-F238E27FC236}">
                    <a16:creationId xmlns:a16="http://schemas.microsoft.com/office/drawing/2014/main" id="{56A62CED-92CE-44E1-92B4-E9D983B9B2E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Freeform 20">
                <a:extLst>
                  <a:ext uri="{FF2B5EF4-FFF2-40B4-BE49-F238E27FC236}">
                    <a16:creationId xmlns:a16="http://schemas.microsoft.com/office/drawing/2014/main" id="{4C74219D-5E99-4328-8228-33947CEAA9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Freeform 21">
                <a:extLst>
                  <a:ext uri="{FF2B5EF4-FFF2-40B4-BE49-F238E27FC236}">
                    <a16:creationId xmlns:a16="http://schemas.microsoft.com/office/drawing/2014/main" id="{99945E4F-4BEE-4EF8-BE5C-580041FA74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Freeform 22">
                <a:extLst>
                  <a:ext uri="{FF2B5EF4-FFF2-40B4-BE49-F238E27FC236}">
                    <a16:creationId xmlns:a16="http://schemas.microsoft.com/office/drawing/2014/main" id="{C543DC73-C419-46D2-8DC1-3D2903CC08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Freeform 23">
                <a:extLst>
                  <a:ext uri="{FF2B5EF4-FFF2-40B4-BE49-F238E27FC236}">
                    <a16:creationId xmlns:a16="http://schemas.microsoft.com/office/drawing/2014/main" id="{5DA721A2-B95F-4A13-A148-82343C0DAD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Freeform 24">
                <a:extLst>
                  <a:ext uri="{FF2B5EF4-FFF2-40B4-BE49-F238E27FC236}">
                    <a16:creationId xmlns:a16="http://schemas.microsoft.com/office/drawing/2014/main" id="{F4A99740-FB75-4445-8910-840A0687C5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Freeform 25">
                <a:extLst>
                  <a:ext uri="{FF2B5EF4-FFF2-40B4-BE49-F238E27FC236}">
                    <a16:creationId xmlns:a16="http://schemas.microsoft.com/office/drawing/2014/main" id="{8CA3F27F-50DB-4309-88C4-CBBC21CEFB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Freeform 26">
                <a:extLst>
                  <a:ext uri="{FF2B5EF4-FFF2-40B4-BE49-F238E27FC236}">
                    <a16:creationId xmlns:a16="http://schemas.microsoft.com/office/drawing/2014/main" id="{8ACF0A72-7F71-450D-B1F6-B8A0A6DBB1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Freeform 27">
                <a:extLst>
                  <a:ext uri="{FF2B5EF4-FFF2-40B4-BE49-F238E27FC236}">
                    <a16:creationId xmlns:a16="http://schemas.microsoft.com/office/drawing/2014/main" id="{719C20CB-F3F7-4B9C-8FCD-05831D88A0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Freeform 28">
                <a:extLst>
                  <a:ext uri="{FF2B5EF4-FFF2-40B4-BE49-F238E27FC236}">
                    <a16:creationId xmlns:a16="http://schemas.microsoft.com/office/drawing/2014/main" id="{4858BDC1-B3D6-44E6-A5C6-E99F7ADCE91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Freeform 29">
                <a:extLst>
                  <a:ext uri="{FF2B5EF4-FFF2-40B4-BE49-F238E27FC236}">
                    <a16:creationId xmlns:a16="http://schemas.microsoft.com/office/drawing/2014/main" id="{26BDD505-0CF9-4551-B1B9-C6C8EEFAAE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Freeform 30">
                <a:extLst>
                  <a:ext uri="{FF2B5EF4-FFF2-40B4-BE49-F238E27FC236}">
                    <a16:creationId xmlns:a16="http://schemas.microsoft.com/office/drawing/2014/main" id="{911A506D-0E01-4A8C-9027-59D663F742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Freeform 31">
                <a:extLst>
                  <a:ext uri="{FF2B5EF4-FFF2-40B4-BE49-F238E27FC236}">
                    <a16:creationId xmlns:a16="http://schemas.microsoft.com/office/drawing/2014/main" id="{47FF0B9E-765B-4EB7-80D8-8CBE900932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Freeform 32">
                <a:extLst>
                  <a:ext uri="{FF2B5EF4-FFF2-40B4-BE49-F238E27FC236}">
                    <a16:creationId xmlns:a16="http://schemas.microsoft.com/office/drawing/2014/main" id="{CFCA2836-0D45-4118-9379-17DB588AD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Freeform 33">
                <a:extLst>
                  <a:ext uri="{FF2B5EF4-FFF2-40B4-BE49-F238E27FC236}">
                    <a16:creationId xmlns:a16="http://schemas.microsoft.com/office/drawing/2014/main" id="{A0EE5093-E292-45A6-AED2-9E072B9E2A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Freeform 34">
                <a:extLst>
                  <a:ext uri="{FF2B5EF4-FFF2-40B4-BE49-F238E27FC236}">
                    <a16:creationId xmlns:a16="http://schemas.microsoft.com/office/drawing/2014/main" id="{642B67F7-6A18-4DAD-B0A7-1C3CBB4C9C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Freeform 35">
                <a:extLst>
                  <a:ext uri="{FF2B5EF4-FFF2-40B4-BE49-F238E27FC236}">
                    <a16:creationId xmlns:a16="http://schemas.microsoft.com/office/drawing/2014/main" id="{26293EC9-1705-486B-8A02-8B4E312127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Freeform 36">
                <a:extLst>
                  <a:ext uri="{FF2B5EF4-FFF2-40B4-BE49-F238E27FC236}">
                    <a16:creationId xmlns:a16="http://schemas.microsoft.com/office/drawing/2014/main" id="{61DAD335-5FE2-4BB4-8E6E-9672D8044D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Freeform 37">
                <a:extLst>
                  <a:ext uri="{FF2B5EF4-FFF2-40B4-BE49-F238E27FC236}">
                    <a16:creationId xmlns:a16="http://schemas.microsoft.com/office/drawing/2014/main" id="{9954CA06-B54D-4456-82BB-24E7C1E4CF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Freeform 38">
                <a:extLst>
                  <a:ext uri="{FF2B5EF4-FFF2-40B4-BE49-F238E27FC236}">
                    <a16:creationId xmlns:a16="http://schemas.microsoft.com/office/drawing/2014/main" id="{C79191D6-4B6D-4E2D-91B6-4A91BD0048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Freeform 39">
                <a:extLst>
                  <a:ext uri="{FF2B5EF4-FFF2-40B4-BE49-F238E27FC236}">
                    <a16:creationId xmlns:a16="http://schemas.microsoft.com/office/drawing/2014/main" id="{EE678422-CB9F-43EE-A46F-34F14D634E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Freeform 40">
                <a:extLst>
                  <a:ext uri="{FF2B5EF4-FFF2-40B4-BE49-F238E27FC236}">
                    <a16:creationId xmlns:a16="http://schemas.microsoft.com/office/drawing/2014/main" id="{87F24EE7-FFC2-4301-B1B9-727927A1EA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Freeform 41">
                <a:extLst>
                  <a:ext uri="{FF2B5EF4-FFF2-40B4-BE49-F238E27FC236}">
                    <a16:creationId xmlns:a16="http://schemas.microsoft.com/office/drawing/2014/main" id="{A364D440-2501-4740-B154-FBAAEF2A6A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Freeform 42">
                <a:extLst>
                  <a:ext uri="{FF2B5EF4-FFF2-40B4-BE49-F238E27FC236}">
                    <a16:creationId xmlns:a16="http://schemas.microsoft.com/office/drawing/2014/main" id="{9F8975A5-B3E6-400F-A00E-958FC10554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Freeform 43">
                <a:extLst>
                  <a:ext uri="{FF2B5EF4-FFF2-40B4-BE49-F238E27FC236}">
                    <a16:creationId xmlns:a16="http://schemas.microsoft.com/office/drawing/2014/main" id="{1F92299A-6D72-4A68-8A2B-1E7ED6F6A9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Freeform 44">
                <a:extLst>
                  <a:ext uri="{FF2B5EF4-FFF2-40B4-BE49-F238E27FC236}">
                    <a16:creationId xmlns:a16="http://schemas.microsoft.com/office/drawing/2014/main" id="{B866DAE2-321B-4D4E-A90E-6A608AB2C2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Freeform 45">
                <a:extLst>
                  <a:ext uri="{FF2B5EF4-FFF2-40B4-BE49-F238E27FC236}">
                    <a16:creationId xmlns:a16="http://schemas.microsoft.com/office/drawing/2014/main" id="{47B997EE-61DE-487B-B71F-A7CC3CC295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6" name="Freeform 46">
                <a:extLst>
                  <a:ext uri="{FF2B5EF4-FFF2-40B4-BE49-F238E27FC236}">
                    <a16:creationId xmlns:a16="http://schemas.microsoft.com/office/drawing/2014/main" id="{08147829-793B-4562-842C-A63FC7E86A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7" name="Freeform 47">
                <a:extLst>
                  <a:ext uri="{FF2B5EF4-FFF2-40B4-BE49-F238E27FC236}">
                    <a16:creationId xmlns:a16="http://schemas.microsoft.com/office/drawing/2014/main" id="{C4277E57-2034-4315-84F3-B004CDBD17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8" name="Freeform 48">
                <a:extLst>
                  <a:ext uri="{FF2B5EF4-FFF2-40B4-BE49-F238E27FC236}">
                    <a16:creationId xmlns:a16="http://schemas.microsoft.com/office/drawing/2014/main" id="{26450110-5D44-4C9C-94F5-46EA992AA8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9" name="Freeform 49">
                <a:extLst>
                  <a:ext uri="{FF2B5EF4-FFF2-40B4-BE49-F238E27FC236}">
                    <a16:creationId xmlns:a16="http://schemas.microsoft.com/office/drawing/2014/main" id="{0CC7B6D4-E56C-4BF3-9AA3-870384D82D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0" name="Freeform 50">
                <a:extLst>
                  <a:ext uri="{FF2B5EF4-FFF2-40B4-BE49-F238E27FC236}">
                    <a16:creationId xmlns:a16="http://schemas.microsoft.com/office/drawing/2014/main" id="{A9470AAE-0CA9-45E5-A84A-602268E4CF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1" name="Freeform 51">
                <a:extLst>
                  <a:ext uri="{FF2B5EF4-FFF2-40B4-BE49-F238E27FC236}">
                    <a16:creationId xmlns:a16="http://schemas.microsoft.com/office/drawing/2014/main" id="{C238A6F9-0576-4340-9D11-585D8045F3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2" name="Freeform 52">
                <a:extLst>
                  <a:ext uri="{FF2B5EF4-FFF2-40B4-BE49-F238E27FC236}">
                    <a16:creationId xmlns:a16="http://schemas.microsoft.com/office/drawing/2014/main" id="{9D329AE9-1196-4BA5-84FF-68E25B433B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3" name="Freeform 53">
                <a:extLst>
                  <a:ext uri="{FF2B5EF4-FFF2-40B4-BE49-F238E27FC236}">
                    <a16:creationId xmlns:a16="http://schemas.microsoft.com/office/drawing/2014/main" id="{E2DBF7C7-670B-45A4-948E-B34055E822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4" name="Freeform 54">
                <a:extLst>
                  <a:ext uri="{FF2B5EF4-FFF2-40B4-BE49-F238E27FC236}">
                    <a16:creationId xmlns:a16="http://schemas.microsoft.com/office/drawing/2014/main" id="{150DC65E-0C5E-4DC5-AA82-1535D8CF98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5" name="Freeform 55">
                <a:extLst>
                  <a:ext uri="{FF2B5EF4-FFF2-40B4-BE49-F238E27FC236}">
                    <a16:creationId xmlns:a16="http://schemas.microsoft.com/office/drawing/2014/main" id="{6E75A86E-2227-47D2-A498-32CE9B42E7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6" name="Freeform 56">
                <a:extLst>
                  <a:ext uri="{FF2B5EF4-FFF2-40B4-BE49-F238E27FC236}">
                    <a16:creationId xmlns:a16="http://schemas.microsoft.com/office/drawing/2014/main" id="{B4830EAA-5FFD-473C-AD91-88B6AC3DF3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7" name="Freeform 57">
                <a:extLst>
                  <a:ext uri="{FF2B5EF4-FFF2-40B4-BE49-F238E27FC236}">
                    <a16:creationId xmlns:a16="http://schemas.microsoft.com/office/drawing/2014/main" id="{38E29A9C-F3F5-4AF5-804B-E64E58BAF4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8" name="Freeform 58">
                <a:extLst>
                  <a:ext uri="{FF2B5EF4-FFF2-40B4-BE49-F238E27FC236}">
                    <a16:creationId xmlns:a16="http://schemas.microsoft.com/office/drawing/2014/main" id="{522BFF63-5C0A-4969-99AE-1EFA5C4EE2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9" name="Freeform 59">
                <a:extLst>
                  <a:ext uri="{FF2B5EF4-FFF2-40B4-BE49-F238E27FC236}">
                    <a16:creationId xmlns:a16="http://schemas.microsoft.com/office/drawing/2014/main" id="{546CFA0D-E843-4C61-BAE6-1D3F0F07B4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0" name="Freeform 60">
                <a:extLst>
                  <a:ext uri="{FF2B5EF4-FFF2-40B4-BE49-F238E27FC236}">
                    <a16:creationId xmlns:a16="http://schemas.microsoft.com/office/drawing/2014/main" id="{1079E1E6-4BCD-47D7-B58C-00A24007EE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1" name="Freeform 61">
                <a:extLst>
                  <a:ext uri="{FF2B5EF4-FFF2-40B4-BE49-F238E27FC236}">
                    <a16:creationId xmlns:a16="http://schemas.microsoft.com/office/drawing/2014/main" id="{F1E1E937-CC4C-4BBA-A0CC-FA60E69732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2" name="Freeform 62">
                <a:extLst>
                  <a:ext uri="{FF2B5EF4-FFF2-40B4-BE49-F238E27FC236}">
                    <a16:creationId xmlns:a16="http://schemas.microsoft.com/office/drawing/2014/main" id="{ED2104EF-A78E-4A73-9D14-EEA762372C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" name="Freeform 63">
                <a:extLst>
                  <a:ext uri="{FF2B5EF4-FFF2-40B4-BE49-F238E27FC236}">
                    <a16:creationId xmlns:a16="http://schemas.microsoft.com/office/drawing/2014/main" id="{4D20C6EB-3226-4085-930B-4161383E81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Freeform 64">
                <a:extLst>
                  <a:ext uri="{FF2B5EF4-FFF2-40B4-BE49-F238E27FC236}">
                    <a16:creationId xmlns:a16="http://schemas.microsoft.com/office/drawing/2014/main" id="{27ED2521-94A0-4E5A-B540-5F5F6B12B7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Freeform 65">
                <a:extLst>
                  <a:ext uri="{FF2B5EF4-FFF2-40B4-BE49-F238E27FC236}">
                    <a16:creationId xmlns:a16="http://schemas.microsoft.com/office/drawing/2014/main" id="{A91AD723-3680-44EE-B372-0CA399CC52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Freeform 66">
                <a:extLst>
                  <a:ext uri="{FF2B5EF4-FFF2-40B4-BE49-F238E27FC236}">
                    <a16:creationId xmlns:a16="http://schemas.microsoft.com/office/drawing/2014/main" id="{3FA11550-4659-42CB-A04E-BBBE85F4F1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Freeform 67">
                <a:extLst>
                  <a:ext uri="{FF2B5EF4-FFF2-40B4-BE49-F238E27FC236}">
                    <a16:creationId xmlns:a16="http://schemas.microsoft.com/office/drawing/2014/main" id="{2DC93636-1469-4370-8FF0-B6703C4E56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Freeform 68">
                <a:extLst>
                  <a:ext uri="{FF2B5EF4-FFF2-40B4-BE49-F238E27FC236}">
                    <a16:creationId xmlns:a16="http://schemas.microsoft.com/office/drawing/2014/main" id="{8012C1F2-A3C3-4106-8D12-757BB185AE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Freeform 69">
                <a:extLst>
                  <a:ext uri="{FF2B5EF4-FFF2-40B4-BE49-F238E27FC236}">
                    <a16:creationId xmlns:a16="http://schemas.microsoft.com/office/drawing/2014/main" id="{2ABCA8C7-2706-4E69-94C1-30167FEDA6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Freeform 70">
                <a:extLst>
                  <a:ext uri="{FF2B5EF4-FFF2-40B4-BE49-F238E27FC236}">
                    <a16:creationId xmlns:a16="http://schemas.microsoft.com/office/drawing/2014/main" id="{12564095-70AC-464F-8C57-CCDD212460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Freeform 71">
                <a:extLst>
                  <a:ext uri="{FF2B5EF4-FFF2-40B4-BE49-F238E27FC236}">
                    <a16:creationId xmlns:a16="http://schemas.microsoft.com/office/drawing/2014/main" id="{D28EFAAA-E9E2-4CBA-A32E-9635411196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2" name="Freeform 72">
                <a:extLst>
                  <a:ext uri="{FF2B5EF4-FFF2-40B4-BE49-F238E27FC236}">
                    <a16:creationId xmlns:a16="http://schemas.microsoft.com/office/drawing/2014/main" id="{81FAC753-F14A-4040-9FFB-C3F898596C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3" name="Freeform 73">
                <a:extLst>
                  <a:ext uri="{FF2B5EF4-FFF2-40B4-BE49-F238E27FC236}">
                    <a16:creationId xmlns:a16="http://schemas.microsoft.com/office/drawing/2014/main" id="{151605BC-5316-4E73-970A-B54571CB63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4" name="Freeform 74">
                <a:extLst>
                  <a:ext uri="{FF2B5EF4-FFF2-40B4-BE49-F238E27FC236}">
                    <a16:creationId xmlns:a16="http://schemas.microsoft.com/office/drawing/2014/main" id="{ED8F5DEF-39E0-4646-840F-43232F2760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Freeform 75">
                <a:extLst>
                  <a:ext uri="{FF2B5EF4-FFF2-40B4-BE49-F238E27FC236}">
                    <a16:creationId xmlns:a16="http://schemas.microsoft.com/office/drawing/2014/main" id="{6F225B22-F542-432C-A320-FE6F739FEC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Freeform 76">
                <a:extLst>
                  <a:ext uri="{FF2B5EF4-FFF2-40B4-BE49-F238E27FC236}">
                    <a16:creationId xmlns:a16="http://schemas.microsoft.com/office/drawing/2014/main" id="{85886D8B-B0BF-4AF7-90DE-406EDC3E7A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Freeform 77">
                <a:extLst>
                  <a:ext uri="{FF2B5EF4-FFF2-40B4-BE49-F238E27FC236}">
                    <a16:creationId xmlns:a16="http://schemas.microsoft.com/office/drawing/2014/main" id="{B6411C83-A205-4583-8509-8878C7D089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8" name="Freeform 78">
                <a:extLst>
                  <a:ext uri="{FF2B5EF4-FFF2-40B4-BE49-F238E27FC236}">
                    <a16:creationId xmlns:a16="http://schemas.microsoft.com/office/drawing/2014/main" id="{31340A13-AEE1-4270-83C1-FF747E3AA0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Freeform 79">
                <a:extLst>
                  <a:ext uri="{FF2B5EF4-FFF2-40B4-BE49-F238E27FC236}">
                    <a16:creationId xmlns:a16="http://schemas.microsoft.com/office/drawing/2014/main" id="{341EC5F1-6620-450D-AC0A-BEBBBB141B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0" name="Freeform 80">
                <a:extLst>
                  <a:ext uri="{FF2B5EF4-FFF2-40B4-BE49-F238E27FC236}">
                    <a16:creationId xmlns:a16="http://schemas.microsoft.com/office/drawing/2014/main" id="{778EE8DC-7E20-4554-9698-479BFB8649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1" name="Freeform 81">
                <a:extLst>
                  <a:ext uri="{FF2B5EF4-FFF2-40B4-BE49-F238E27FC236}">
                    <a16:creationId xmlns:a16="http://schemas.microsoft.com/office/drawing/2014/main" id="{B841FEDB-F9B9-443A-852F-4C74CB7B21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2" name="Freeform 82">
                <a:extLst>
                  <a:ext uri="{FF2B5EF4-FFF2-40B4-BE49-F238E27FC236}">
                    <a16:creationId xmlns:a16="http://schemas.microsoft.com/office/drawing/2014/main" id="{060E69C5-E1FE-4120-82A1-8FAF8A7106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3" name="Freeform 83">
                <a:extLst>
                  <a:ext uri="{FF2B5EF4-FFF2-40B4-BE49-F238E27FC236}">
                    <a16:creationId xmlns:a16="http://schemas.microsoft.com/office/drawing/2014/main" id="{C9C883B2-A211-4FAC-9227-478DC9BA6A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" name="Freeform 84">
                <a:extLst>
                  <a:ext uri="{FF2B5EF4-FFF2-40B4-BE49-F238E27FC236}">
                    <a16:creationId xmlns:a16="http://schemas.microsoft.com/office/drawing/2014/main" id="{33B000B9-A9F8-455D-AE64-A36CF287F6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1" name="Group 85">
              <a:extLst>
                <a:ext uri="{FF2B5EF4-FFF2-40B4-BE49-F238E27FC236}">
                  <a16:creationId xmlns:a16="http://schemas.microsoft.com/office/drawing/2014/main" id="{167F7926-4C3C-4696-B15C-3697CFAD0AD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3092" name="AutoShape 86">
                <a:extLst>
                  <a:ext uri="{FF2B5EF4-FFF2-40B4-BE49-F238E27FC236}">
                    <a16:creationId xmlns:a16="http://schemas.microsoft.com/office/drawing/2014/main" id="{A62D43D2-5917-47E6-8141-AC019115146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3" name="Rectangle 87">
                <a:extLst>
                  <a:ext uri="{FF2B5EF4-FFF2-40B4-BE49-F238E27FC236}">
                    <a16:creationId xmlns:a16="http://schemas.microsoft.com/office/drawing/2014/main" id="{D1A6A151-7EF7-4556-B1BC-1F89069EAAB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082" name="Group 88">
              <a:extLst>
                <a:ext uri="{FF2B5EF4-FFF2-40B4-BE49-F238E27FC236}">
                  <a16:creationId xmlns:a16="http://schemas.microsoft.com/office/drawing/2014/main" id="{412452AC-B80E-4271-99F9-10BAA5CEA5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3090" name="AutoShape 89">
                <a:extLst>
                  <a:ext uri="{FF2B5EF4-FFF2-40B4-BE49-F238E27FC236}">
                    <a16:creationId xmlns:a16="http://schemas.microsoft.com/office/drawing/2014/main" id="{7C3449C1-8F28-4B6D-9FBB-FFB9DBF5D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91" name="Rectangle 90">
                <a:extLst>
                  <a:ext uri="{FF2B5EF4-FFF2-40B4-BE49-F238E27FC236}">
                    <a16:creationId xmlns:a16="http://schemas.microsoft.com/office/drawing/2014/main" id="{0F116A79-7A6F-4DC1-8C13-1BEE3F585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083" name="Freeform 91">
              <a:extLst>
                <a:ext uri="{FF2B5EF4-FFF2-40B4-BE49-F238E27FC236}">
                  <a16:creationId xmlns:a16="http://schemas.microsoft.com/office/drawing/2014/main" id="{061F2F0B-02E4-4E5C-95AD-CA6AA57F244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>
                <a:gd name="T0" fmla="*/ 17 w 866"/>
                <a:gd name="T1" fmla="*/ 180 h 795"/>
                <a:gd name="T2" fmla="*/ 284 w 866"/>
                <a:gd name="T3" fmla="*/ 720 h 795"/>
                <a:gd name="T4" fmla="*/ 380 w 866"/>
                <a:gd name="T5" fmla="*/ 687 h 795"/>
                <a:gd name="T6" fmla="*/ 647 w 866"/>
                <a:gd name="T7" fmla="*/ 249 h 795"/>
                <a:gd name="T8" fmla="*/ 716 w 866"/>
                <a:gd name="T9" fmla="*/ 138 h 795"/>
                <a:gd name="T10" fmla="*/ 182 w 866"/>
                <a:gd name="T11" fmla="*/ 0 h 795"/>
                <a:gd name="T12" fmla="*/ 17 w 866"/>
                <a:gd name="T13" fmla="*/ 180 h 7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4" name="Group 92">
              <a:extLst>
                <a:ext uri="{FF2B5EF4-FFF2-40B4-BE49-F238E27FC236}">
                  <a16:creationId xmlns:a16="http://schemas.microsoft.com/office/drawing/2014/main" id="{B40EBCA5-6BDB-45DC-A457-CE654A0E46D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3085" name="Freeform 93">
                <a:extLst>
                  <a:ext uri="{FF2B5EF4-FFF2-40B4-BE49-F238E27FC236}">
                    <a16:creationId xmlns:a16="http://schemas.microsoft.com/office/drawing/2014/main" id="{B6D30B07-A261-4403-9D17-0EA074A06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8" name="Freeform 94">
                <a:extLst>
                  <a:ext uri="{FF2B5EF4-FFF2-40B4-BE49-F238E27FC236}">
                    <a16:creationId xmlns:a16="http://schemas.microsoft.com/office/drawing/2014/main" id="{08F24974-E90B-4D40-A920-C63960D44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439" name="Freeform 95">
                <a:extLst>
                  <a:ext uri="{FF2B5EF4-FFF2-40B4-BE49-F238E27FC236}">
                    <a16:creationId xmlns:a16="http://schemas.microsoft.com/office/drawing/2014/main" id="{77DA4B5F-B527-42F7-957E-A072F069D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440" name="Freeform 96">
                <a:extLst>
                  <a:ext uri="{FF2B5EF4-FFF2-40B4-BE49-F238E27FC236}">
                    <a16:creationId xmlns:a16="http://schemas.microsoft.com/office/drawing/2014/main" id="{BD776632-759B-457E-BF3D-293920C7E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5441" name="Freeform 97">
                <a:extLst>
                  <a:ext uri="{FF2B5EF4-FFF2-40B4-BE49-F238E27FC236}">
                    <a16:creationId xmlns:a16="http://schemas.microsoft.com/office/drawing/2014/main" id="{62F712A1-46BE-4E64-BB2A-5605F1D04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3075" name="Rectangle 98">
            <a:extLst>
              <a:ext uri="{FF2B5EF4-FFF2-40B4-BE49-F238E27FC236}">
                <a16:creationId xmlns:a16="http://schemas.microsoft.com/office/drawing/2014/main" id="{2D9E0642-D086-4269-BB68-B124430D1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3076" name="Rectangle 99">
            <a:extLst>
              <a:ext uri="{FF2B5EF4-FFF2-40B4-BE49-F238E27FC236}">
                <a16:creationId xmlns:a16="http://schemas.microsoft.com/office/drawing/2014/main" id="{3100DD27-A312-4692-9C60-2B061DD04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185444" name="Rectangle 100">
            <a:extLst>
              <a:ext uri="{FF2B5EF4-FFF2-40B4-BE49-F238E27FC236}">
                <a16:creationId xmlns:a16="http://schemas.microsoft.com/office/drawing/2014/main" id="{B18F3112-CAB3-43DE-B54A-A521302E2F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445" name="Rectangle 101">
            <a:extLst>
              <a:ext uri="{FF2B5EF4-FFF2-40B4-BE49-F238E27FC236}">
                <a16:creationId xmlns:a16="http://schemas.microsoft.com/office/drawing/2014/main" id="{CAFC05D7-193D-487D-92CF-2AC3D949A4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446" name="Rectangle 102">
            <a:extLst>
              <a:ext uri="{FF2B5EF4-FFF2-40B4-BE49-F238E27FC236}">
                <a16:creationId xmlns:a16="http://schemas.microsoft.com/office/drawing/2014/main" id="{6277AB81-0980-4A83-9485-5A587E18D7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A532BA2-67A3-4EFB-8054-DD8A68DCF45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ransition spd="med"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White marble">
            <a:extLst>
              <a:ext uri="{FF2B5EF4-FFF2-40B4-BE49-F238E27FC236}">
                <a16:creationId xmlns:a16="http://schemas.microsoft.com/office/drawing/2014/main" id="{023B2ED7-2219-4C4D-8DA3-62F5CA8EB3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6769100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3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rtl="0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Autonomic Nervous System</a:t>
            </a:r>
          </a:p>
        </p:txBody>
      </p:sp>
      <p:sp>
        <p:nvSpPr>
          <p:cNvPr id="2053" name="WordArt 5">
            <a:extLst>
              <a:ext uri="{FF2B5EF4-FFF2-40B4-BE49-F238E27FC236}">
                <a16:creationId xmlns:a16="http://schemas.microsoft.com/office/drawing/2014/main" id="{8A73A934-D111-4F2A-AA87-A6219D5349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6375" y="4221163"/>
            <a:ext cx="62642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Dr. Nour A. Mohammed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CF36D-CA6C-4D6C-ABDF-0FD164E5981A}"/>
              </a:ext>
            </a:extLst>
          </p:cNvPr>
          <p:cNvSpPr/>
          <p:nvPr/>
        </p:nvSpPr>
        <p:spPr>
          <a:xfrm>
            <a:off x="3851920" y="2348880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By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74D32-FE42-4344-872D-2162B1080724}"/>
              </a:ext>
            </a:extLst>
          </p:cNvPr>
          <p:cNvSpPr/>
          <p:nvPr/>
        </p:nvSpPr>
        <p:spPr>
          <a:xfrm>
            <a:off x="1619672" y="5085184"/>
            <a:ext cx="5832648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2400" b="1" dirty="0">
                <a:ln w="11430"/>
                <a:solidFill>
                  <a:srgbClr val="990000"/>
                </a:solidFill>
                <a:latin typeface="Arial" charset="0"/>
                <a:cs typeface="Arial" charset="0"/>
              </a:rPr>
              <a:t>MUTAH SCHOOL OF MEDICINE</a:t>
            </a:r>
            <a:endParaRPr lang="en-US" sz="2400" b="1" dirty="0">
              <a:ln w="11430"/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97C7-8CA5-4BB9-972F-AFEB2190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A81664-81A8-4914-8AB1-5038A4847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60648"/>
            <a:ext cx="8856984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2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5F6A7FC-C5AB-4046-9019-618DD5E36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4368800" cy="568325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-The vagus nerve (X)</a:t>
            </a:r>
            <a:r>
              <a:rPr lang="en-US" altLang="en-US" sz="2800" dirty="0"/>
              <a:t> 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9BD4778D-5831-4E48-ACCF-58449C816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1" y="2060575"/>
            <a:ext cx="3240088" cy="534988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solidFill>
                  <a:srgbClr val="C00000"/>
                </a:solidFill>
              </a:rPr>
              <a:t>The preganglionic fibers </a:t>
            </a:r>
          </a:p>
        </p:txBody>
      </p:sp>
      <p:sp>
        <p:nvSpPr>
          <p:cNvPr id="171012" name="Rectangle 4">
            <a:extLst>
              <a:ext uri="{FF2B5EF4-FFF2-40B4-BE49-F238E27FC236}">
                <a16:creationId xmlns:a16="http://schemas.microsoft.com/office/drawing/2014/main" id="{37286AE8-3649-4526-A0FA-604C5A5D8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2060575"/>
            <a:ext cx="350601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relay in terminal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ganglia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6B877C1D-341E-40EB-B90E-1797FD1AA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565400"/>
            <a:ext cx="41767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situated in the organs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supplied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DEBD1B8D-1304-4133-A4BA-576B4E5DE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887837"/>
            <a:ext cx="7200900" cy="147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From the terminal ganglia short postganglionic fibers arise and pass to supply the organs. </a:t>
            </a:r>
          </a:p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vagus nerve have the following functions: </a:t>
            </a:r>
          </a:p>
        </p:txBody>
      </p:sp>
      <p:sp>
        <p:nvSpPr>
          <p:cNvPr id="171015" name="Rectangle 7">
            <a:extLst>
              <a:ext uri="{FF2B5EF4-FFF2-40B4-BE49-F238E27FC236}">
                <a16:creationId xmlns:a16="http://schemas.microsoft.com/office/drawing/2014/main" id="{E100E9D2-90F9-4D0D-A96A-F4FC05F58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365104"/>
            <a:ext cx="806526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1-Inhibition of all properties of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atrial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cardiac muscle. </a:t>
            </a:r>
            <a:endParaRPr lang="en-US" altLang="en-US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N.B Ventricles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receive very few vagal parasympathetic efferent fibers. (this is called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ventricular vagal escape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phenomenon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6" name="Rectangle 8">
            <a:extLst>
              <a:ext uri="{FF2B5EF4-FFF2-40B4-BE49-F238E27FC236}">
                <a16:creationId xmlns:a16="http://schemas.microsoft.com/office/drawing/2014/main" id="{AC4B6E03-DF53-4EE6-95F7-8A87A86E1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373216"/>
            <a:ext cx="856895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2- Decrease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coronary blood flow and O2 consumption of the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heart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endParaRPr lang="en-US" altLang="en-US" b="1" dirty="0" smtClean="0">
              <a:latin typeface="Times New Roman" panose="02020603050405020304" pitchFamily="18" charset="0"/>
            </a:endParaRPr>
          </a:p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(indirect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v.c in coronary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due to the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increased O2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concentration &amp; decreased metabolic activity.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7" name="Rectangle 9">
            <a:extLst>
              <a:ext uri="{FF2B5EF4-FFF2-40B4-BE49-F238E27FC236}">
                <a16:creationId xmlns:a16="http://schemas.microsoft.com/office/drawing/2014/main" id="{879DE9A5-E81E-4B13-8BAE-004B4007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1406525"/>
            <a:ext cx="6264746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Arise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from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vagal nucleus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medulla oblongata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  <p:bldP spid="171012" grpId="0"/>
      <p:bldP spid="171013" grpId="0"/>
      <p:bldP spid="171014" grpId="0"/>
      <p:bldP spid="171015" grpId="0"/>
      <p:bldP spid="171016" grpId="0"/>
      <p:bldP spid="1710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>
            <a:extLst>
              <a:ext uri="{FF2B5EF4-FFF2-40B4-BE49-F238E27FC236}">
                <a16:creationId xmlns:a16="http://schemas.microsoft.com/office/drawing/2014/main" id="{F9140317-FBBC-400A-B725-6F0166638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6264275" cy="4318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Motor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to </a:t>
            </a:r>
            <a:r>
              <a:rPr lang="en-US" altLang="en-US" sz="2000" b="1" dirty="0">
                <a:solidFill>
                  <a:srgbClr val="000000"/>
                </a:solidFill>
              </a:rPr>
              <a:t>GIT wall</a:t>
            </a:r>
            <a:r>
              <a:rPr lang="en-US" altLang="en-US" sz="2000" dirty="0">
                <a:solidFill>
                  <a:srgbClr val="000000"/>
                </a:solidFill>
              </a:rPr>
              <a:t> (contraction).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3B88A7AD-8216-4194-9D2E-187C7378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97200"/>
            <a:ext cx="8280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oesophagus, stomach, small intestine and proximal part of large intestine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16D9B382-1DE2-4010-A979-985FF10A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149725"/>
            <a:ext cx="79930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Secretory to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digestive glands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of stomach, pancreas and liver enhancing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insulin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hormone release. 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C317B84A-FBBC-491A-83AB-AB65C210D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573463"/>
            <a:ext cx="6480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b="1" dirty="0">
                <a:solidFill>
                  <a:srgbClr val="000000"/>
                </a:solidFill>
              </a:rPr>
              <a:t>but </a:t>
            </a:r>
            <a:r>
              <a:rPr lang="en-US" altLang="en-US" b="1" dirty="0">
                <a:solidFill>
                  <a:srgbClr val="FF0000"/>
                </a:solidFill>
              </a:rPr>
              <a:t>inhibitory  </a:t>
            </a:r>
            <a:r>
              <a:rPr lang="en-US" altLang="en-US" b="1" dirty="0" smtClean="0">
                <a:solidFill>
                  <a:srgbClr val="000000"/>
                </a:solidFill>
              </a:rPr>
              <a:t>to sphincters </a:t>
            </a:r>
            <a:r>
              <a:rPr lang="en-US" altLang="en-US" b="1" dirty="0">
                <a:solidFill>
                  <a:srgbClr val="000000"/>
                </a:solidFill>
              </a:rPr>
              <a:t>l</a:t>
            </a:r>
            <a:r>
              <a:rPr lang="en-US" b="1" dirty="0" smtClean="0">
                <a:solidFill>
                  <a:srgbClr val="000000"/>
                </a:solidFill>
              </a:rPr>
              <a:t>eading </a:t>
            </a:r>
            <a:r>
              <a:rPr lang="en-US" b="1" dirty="0">
                <a:solidFill>
                  <a:srgbClr val="000000"/>
                </a:solidFill>
              </a:rPr>
              <a:t>to rapid evacuation of food.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177159" name="Rectangle 7">
            <a:extLst>
              <a:ext uri="{FF2B5EF4-FFF2-40B4-BE49-F238E27FC236}">
                <a16:creationId xmlns:a16="http://schemas.microsoft.com/office/drawing/2014/main" id="{5F46B4C2-41F3-4B40-863C-7E73A2AFE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084763"/>
            <a:ext cx="7920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Motor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to gall bladder and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inhibitory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to sphincter of Oddi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7160" name="Rectangle 8">
            <a:extLst>
              <a:ext uri="{FF2B5EF4-FFF2-40B4-BE49-F238E27FC236}">
                <a16:creationId xmlns:a16="http://schemas.microsoft.com/office/drawing/2014/main" id="{24FEAA9E-4A3C-4C43-8972-AECFB4459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805488"/>
            <a:ext cx="7920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Vasodilatation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to the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splanchnic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vessels. </a:t>
            </a:r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06A6816C-BE8E-45BC-9734-2A6F34F12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765174"/>
            <a:ext cx="792003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3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Constriction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bronchi and bronchioles  </a:t>
            </a:r>
            <a:r>
              <a:rPr lang="en-US" altLang="en-US" sz="2000" b="1" dirty="0">
                <a:solidFill>
                  <a:srgbClr val="17228D"/>
                </a:solidFill>
                <a:latin typeface="Times New Roman" panose="02020603050405020304" pitchFamily="18" charset="0"/>
              </a:rPr>
              <a:t>(Bronchoconstriction)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 eaLnBrk="1" hangingPunct="1">
              <a:lnSpc>
                <a:spcPct val="13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Increased secretion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from bronchial glands. </a:t>
            </a:r>
          </a:p>
          <a:p>
            <a:pPr algn="l" rtl="0" eaLnBrk="1" hangingPunct="1">
              <a:lnSpc>
                <a:spcPct val="13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VD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blood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vessel. This leads to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narrowing of air passages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6" grpId="0"/>
      <p:bldP spid="177157" grpId="0"/>
      <p:bldP spid="177158" grpId="0"/>
      <p:bldP spid="177159" grpId="0"/>
      <p:bldP spid="177160" grpId="0"/>
      <p:bldP spid="1771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21DA-2915-471A-921D-C9599480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6B8E3F-A408-4C7E-9648-450ED3B23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838200"/>
            <a:ext cx="7488832" cy="56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7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F3F8E2B-6710-41CF-A56C-8DF4B2FAD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7772400" cy="639763"/>
          </a:xfrm>
        </p:spPr>
        <p:txBody>
          <a:bodyPr/>
          <a:lstStyle/>
          <a:p>
            <a:pPr algn="ctr" eaLnBrk="1" hangingPunct="1"/>
            <a:r>
              <a:rPr lang="en-US" altLang="en-US" sz="3200" b="1"/>
              <a:t>Parasympathetic sacral outflow</a:t>
            </a:r>
            <a:r>
              <a:rPr lang="en-US" altLang="en-US" sz="3200"/>
              <a:t> 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820846B-D018-4A7F-8E50-5ECE5D2BF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8064500" cy="86360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1800">
                <a:solidFill>
                  <a:srgbClr val="000000"/>
                </a:solidFill>
              </a:rPr>
              <a:t>The sacral parasympathetic fibers </a:t>
            </a:r>
            <a:r>
              <a:rPr lang="en-US" altLang="en-US" sz="1800" b="1">
                <a:solidFill>
                  <a:srgbClr val="000000"/>
                </a:solidFill>
              </a:rPr>
              <a:t>arise from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C00000"/>
                </a:solidFill>
              </a:rPr>
              <a:t>L.H.C of 2, 3, and 4th sacral</a:t>
            </a:r>
            <a:r>
              <a:rPr lang="en-US" altLang="en-US" sz="1800">
                <a:solidFill>
                  <a:srgbClr val="C00000"/>
                </a:solidFill>
              </a:rPr>
              <a:t> </a:t>
            </a:r>
            <a:r>
              <a:rPr lang="en-US" altLang="en-US" sz="1800">
                <a:solidFill>
                  <a:srgbClr val="000000"/>
                </a:solidFill>
              </a:rPr>
              <a:t>segments of the spinal cord </a:t>
            </a: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3E90A17B-7E9E-454D-8382-201226DF8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81300"/>
            <a:ext cx="8137525" cy="10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They run as preganglionic fibers in the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pelvic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sacral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nerve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or the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nervi erigentes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to relay in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terminal ganglia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organs they supply</a:t>
            </a:r>
            <a:r>
              <a:rPr lang="en-US" altLang="en-US" sz="20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3CD8536D-BF2F-42FB-BEE0-1DFC9D38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149725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The sacral parasympathetic fibers supply :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EA4EC4F8-DFAD-496F-9FEF-F7D90D4B6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97425"/>
            <a:ext cx="8207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* the rest of the digestive tract that is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the descending colon, the rectum the anal canal.</a:t>
            </a:r>
          </a:p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* The urinary bladder </a:t>
            </a:r>
          </a:p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*  the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blood vessels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external genitals.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12644" grpId="0"/>
      <p:bldP spid="112645" grpId="0"/>
      <p:bldP spid="1126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466A353-E4DF-46EA-869E-31ACA6959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7772400" cy="568325"/>
          </a:xfrm>
        </p:spPr>
        <p:txBody>
          <a:bodyPr/>
          <a:lstStyle/>
          <a:p>
            <a:pPr eaLnBrk="1" hangingPunct="1"/>
            <a:r>
              <a:rPr lang="en-US" altLang="en-US" sz="2800" b="1"/>
              <a:t>This Sacral flow have the following functions:- 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74675A3-A9D2-44BF-B5F3-7E5AA96F3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2519362" cy="46355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C00000"/>
                </a:solidFill>
              </a:rPr>
              <a:t>Defecation 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64813797-81FF-43C3-B09A-EB7C31084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205038"/>
            <a:ext cx="7343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contraction of the wall of the rectum and relaxation of internal rectal sphincter. </a:t>
            </a: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6D2252F8-857F-4736-9A28-BCD3E769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068638"/>
            <a:ext cx="2519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Micturition 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FD66561B-5C44-4882-BCFC-2271B96F2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573463"/>
            <a:ext cx="73469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contraction of the wall of the bladder and relaxation of the internal uretheral sphincter.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07739726-8D5A-4069-A973-F9984E785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581525"/>
            <a:ext cx="25193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Erection </a:t>
            </a:r>
          </a:p>
        </p:txBody>
      </p:sp>
      <p:sp>
        <p:nvSpPr>
          <p:cNvPr id="91144" name="Rectangle 8">
            <a:extLst>
              <a:ext uri="{FF2B5EF4-FFF2-40B4-BE49-F238E27FC236}">
                <a16:creationId xmlns:a16="http://schemas.microsoft.com/office/drawing/2014/main" id="{53361C56-E80F-4C7B-9CB1-B934AD9BF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5157788"/>
            <a:ext cx="73469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vasodilatation of the blood vessels of the erectile tissue of the penis in the male and clitoris in the female.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91140" grpId="0"/>
      <p:bldP spid="91141" grpId="0"/>
      <p:bldP spid="91142" grpId="0"/>
      <p:bldP spid="91143" grpId="0"/>
      <p:bldP spid="911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9155-736C-4B5C-9261-02F686C5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299600-C739-40FF-852F-8D901F63F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692696"/>
            <a:ext cx="8371656" cy="518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4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1D62-C23A-4A6D-B1C7-73A7BC56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41299D-23B0-4CBE-8A01-8211F0EC7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88640"/>
            <a:ext cx="7704856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57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B25A-A4E9-482D-9E69-72D0A8AE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64658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Parasympathetic tone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A94A3-EB82-49D9-A5AD-290497E63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299648" cy="5445224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a) Vagal tone to the </a:t>
            </a:r>
            <a:r>
              <a:rPr lang="en-US" sz="2400" b="1" i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heart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Decreases the rhythm of the SAN from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110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only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70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beats / minute. 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greatly spares excess energy &amp; effort in the heart. </a:t>
            </a:r>
            <a:endParaRPr lang="en-US" sz="2400" dirty="0"/>
          </a:p>
          <a:p>
            <a:pPr marL="0" indent="0">
              <a:buNone/>
            </a:pPr>
            <a:r>
              <a:rPr lang="en-US" sz="2400" i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b) Vagal tone to the </a:t>
            </a:r>
            <a:r>
              <a:rPr lang="en-US" sz="2400" b="1" i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gastrointestinal tract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Prevents GIT distention and maintain basal amount of secretion. 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is very important to complete the digestive process.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c) Vagal tone to </a:t>
            </a:r>
            <a:r>
              <a:rPr lang="en-US" sz="2400" i="1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2400" b="1" i="1">
                <a:solidFill>
                  <a:srgbClr val="0070BF"/>
                </a:solidFill>
                <a:effectLst/>
                <a:latin typeface="Calibri" panose="020F0502020204030204" pitchFamily="34" charset="0"/>
              </a:rPr>
              <a:t>bronchi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Maintains constant distribution of air during ventilation. 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Protects the bronchial wall during cough.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445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1F0D-0622-4914-A33D-530F81A4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50BB-44AF-4959-B28A-EDD44CA0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rgbClr val="00B050"/>
                </a:solidFill>
                <a:effectLst/>
                <a:latin typeface="+mj-lt"/>
              </a:rPr>
              <a:t>N.B</a:t>
            </a:r>
            <a:r>
              <a:rPr lang="en-US" sz="2800" i="1" dirty="0">
                <a:solidFill>
                  <a:srgbClr val="00B050"/>
                </a:solidFill>
                <a:effectLst/>
                <a:latin typeface="+mj-lt"/>
              </a:rPr>
              <a:t>.</a:t>
            </a:r>
            <a:r>
              <a:rPr lang="en-US" sz="2800" i="1" dirty="0">
                <a:solidFill>
                  <a:srgbClr val="000000"/>
                </a:solidFill>
                <a:effectLst/>
                <a:latin typeface="+mj-lt"/>
              </a:rPr>
              <a:t> Many structures are supplied by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+mj-lt"/>
              </a:rPr>
              <a:t>one system only</a:t>
            </a:r>
            <a:r>
              <a:rPr lang="en-US" sz="2800" i="1" dirty="0">
                <a:solidFill>
                  <a:srgbClr val="000000"/>
                </a:solidFill>
                <a:effectLst/>
                <a:latin typeface="+mj-lt"/>
              </a:rPr>
              <a:t>: </a:t>
            </a:r>
            <a:endParaRPr lang="en-US" sz="2800" dirty="0">
              <a:latin typeface="+mj-lt"/>
            </a:endParaRPr>
          </a:p>
          <a:p>
            <a:r>
              <a:rPr lang="en-US" sz="2800" b="1" i="1" dirty="0">
                <a:solidFill>
                  <a:srgbClr val="002060"/>
                </a:solidFill>
                <a:effectLst/>
                <a:latin typeface="+mj-lt"/>
              </a:rPr>
              <a:t>Sympathetic</a:t>
            </a:r>
            <a:r>
              <a:rPr lang="en-US" sz="2800" i="1" dirty="0">
                <a:solidFill>
                  <a:srgbClr val="002060"/>
                </a:solidFill>
                <a:effectLst/>
                <a:latin typeface="+mj-lt"/>
              </a:rPr>
              <a:t>: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kin,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uprarenal medulla,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weat glands,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keletal muscle </a:t>
            </a:r>
            <a:r>
              <a:rPr lang="en-US" sz="2800">
                <a:solidFill>
                  <a:srgbClr val="000000"/>
                </a:solidFill>
                <a:effectLst/>
                <a:latin typeface="+mj-lt"/>
              </a:rPr>
              <a:t>blood vessels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S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pleen, ventricles, </a:t>
            </a:r>
            <a:r>
              <a:rPr lang="en-US" sz="2800" b="1" dirty="0">
                <a:solidFill>
                  <a:srgbClr val="000000"/>
                </a:solidFill>
                <a:effectLst/>
                <a:latin typeface="+mj-lt"/>
              </a:rPr>
              <a:t>dilator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 pupillae muscle. </a:t>
            </a:r>
            <a:endParaRPr lang="en-US" sz="2800" dirty="0">
              <a:latin typeface="+mj-lt"/>
            </a:endParaRPr>
          </a:p>
          <a:p>
            <a:r>
              <a:rPr lang="en-US" sz="2800" b="1" i="1" dirty="0">
                <a:solidFill>
                  <a:srgbClr val="002060"/>
                </a:solidFill>
                <a:effectLst/>
                <a:latin typeface="+mj-lt"/>
              </a:rPr>
              <a:t>Parasympathetic</a:t>
            </a:r>
            <a:r>
              <a:rPr lang="en-US" sz="2800" i="1" dirty="0">
                <a:solidFill>
                  <a:srgbClr val="002060"/>
                </a:solidFill>
                <a:effectLst/>
                <a:latin typeface="+mj-lt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 constrictor pupillae muscle.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046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057C11A-7774-4073-8789-0C990998D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1916113"/>
            <a:ext cx="6875463" cy="251936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b="1"/>
              <a:t>The Parasympathetic nervous System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69E12BB-D1EB-4AE6-94EC-449E7FB94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58225C1-0E6C-4C61-A335-A269244F4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4A9EE3AB-A991-4B90-B76E-51EDC2A3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5475"/>
            <a:ext cx="7173416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قطة">
            <a:extLst>
              <a:ext uri="{FF2B5EF4-FFF2-40B4-BE49-F238E27FC236}">
                <a16:creationId xmlns:a16="http://schemas.microsoft.com/office/drawing/2014/main" id="{BB17643E-31C4-4EDE-9D3D-DF675D7D9E99}"/>
              </a:ext>
            </a:extLst>
          </p:cNvPr>
          <p:cNvPicPr>
            <a:picLocks noGrp="1" noChangeAspect="1" noChangeArrowheads="1" noCrop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4292600"/>
            <a:ext cx="2205037" cy="2208213"/>
          </a:xfrm>
          <a:noFill/>
        </p:spPr>
      </p:pic>
      <p:pic>
        <p:nvPicPr>
          <p:cNvPr id="52227" name="Picture 3" descr="قطة">
            <a:extLst>
              <a:ext uri="{FF2B5EF4-FFF2-40B4-BE49-F238E27FC236}">
                <a16:creationId xmlns:a16="http://schemas.microsoft.com/office/drawing/2014/main" id="{20A4DAC2-DDB3-4F53-ACE0-76E3FB2020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4365625"/>
            <a:ext cx="2228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4" name="Picture 4" descr="thanks hearts">
            <a:extLst>
              <a:ext uri="{FF2B5EF4-FFF2-40B4-BE49-F238E27FC236}">
                <a16:creationId xmlns:a16="http://schemas.microsoft.com/office/drawing/2014/main" id="{EA03B71B-8305-4260-B566-79D96D4890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39624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BFEC063-E65C-451D-8466-190BB09FA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772400" cy="639763"/>
          </a:xfrm>
        </p:spPr>
        <p:txBody>
          <a:bodyPr/>
          <a:lstStyle/>
          <a:p>
            <a:pPr eaLnBrk="1" hangingPunct="1"/>
            <a:r>
              <a:rPr lang="en-US" altLang="en-US" sz="2800" b="1"/>
              <a:t>The Parasympathetic nervous System</a:t>
            </a:r>
            <a:r>
              <a:rPr lang="en-US" altLang="en-US" sz="2800"/>
              <a:t> 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723F9307-A321-4EA4-81CD-60CA1C827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101850"/>
            <a:ext cx="7772400" cy="29114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It is the part of the autonomic nervous system, which deals with the anabolic activities and lead to conservation of body energy. It is also called the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D78807"/>
                </a:solidFill>
              </a:rPr>
              <a:t>Cranio-sacral outflow</a:t>
            </a:r>
            <a:r>
              <a:rPr lang="en-US" altLang="en-US"/>
              <a:t> </a:t>
            </a:r>
            <a:r>
              <a:rPr lang="en-US" altLang="en-US">
                <a:solidFill>
                  <a:srgbClr val="000000"/>
                </a:solidFill>
              </a:rPr>
              <a:t>secondary to its origin.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6CB3597E-509E-4EE3-83A6-0A50B186D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916113"/>
            <a:ext cx="7345362" cy="566737"/>
          </a:xfrm>
        </p:spPr>
        <p:txBody>
          <a:bodyPr/>
          <a:lstStyle/>
          <a:p>
            <a:pPr eaLnBrk="1" hangingPunct="1"/>
            <a:r>
              <a:rPr lang="en-US" altLang="en-US" sz="2800" b="1"/>
              <a:t>Parasympathetic cranial outflow</a:t>
            </a:r>
            <a:r>
              <a:rPr lang="en-US" altLang="en-US" sz="2800"/>
              <a:t>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2350D82-301D-4611-85D7-5D752A865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908050"/>
            <a:ext cx="7177087" cy="822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2800" b="1"/>
              <a:t>Parasympathetic is divided into two main types 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800" b="1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E6B4B856-2261-44F9-B1E1-C883B8FED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565400"/>
            <a:ext cx="7921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3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latin typeface="Times New Roman" panose="02020603050405020304" pitchFamily="18" charset="0"/>
              </a:rPr>
              <a:t>Parasympathetic fibers are found in the cranial nerves III 	«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occulomotor</a:t>
            </a:r>
            <a:r>
              <a:rPr lang="en-US" altLang="en-US" sz="2000" b="1" dirty="0">
                <a:latin typeface="Times New Roman" panose="02020603050405020304" pitchFamily="18" charset="0"/>
              </a:rPr>
              <a:t>», VII «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facial</a:t>
            </a:r>
            <a:r>
              <a:rPr lang="en-US" altLang="en-US" sz="2000" b="1" dirty="0">
                <a:latin typeface="Times New Roman" panose="02020603050405020304" pitchFamily="18" charset="0"/>
              </a:rPr>
              <a:t>», IX «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glossopharyngeal</a:t>
            </a:r>
            <a:r>
              <a:rPr lang="en-US" altLang="en-US" sz="2000" b="1" dirty="0">
                <a:latin typeface="Times New Roman" panose="02020603050405020304" pitchFamily="18" charset="0"/>
              </a:rPr>
              <a:t>» and       X «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vagus</a:t>
            </a:r>
            <a:r>
              <a:rPr lang="en-US" altLang="en-US" sz="2000" b="1" dirty="0">
                <a:latin typeface="Times New Roman" panose="02020603050405020304" pitchFamily="18" charset="0"/>
              </a:rPr>
              <a:t>»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7420E391-9CB5-4E53-A082-120BE21D2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941888"/>
            <a:ext cx="7921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3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>
                <a:latin typeface="Times New Roman" panose="02020603050405020304" pitchFamily="18" charset="0"/>
              </a:rPr>
              <a:t>Parasympathetic fibers arised from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LHCs</a:t>
            </a:r>
            <a:r>
              <a:rPr lang="en-US" altLang="en-US" sz="2000" b="1">
                <a:latin typeface="Times New Roman" panose="02020603050405020304" pitchFamily="18" charset="0"/>
              </a:rPr>
              <a:t> of sacral 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2,3 &amp;4</a:t>
            </a:r>
            <a:r>
              <a:rPr lang="en-US" altLang="en-US" sz="2000" b="1">
                <a:latin typeface="Times New Roman" panose="02020603050405020304" pitchFamily="18" charset="0"/>
              </a:rPr>
              <a:t> segments of  the spinal cord.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A190DCB6-18E7-4D08-B994-25BC02383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49725"/>
            <a:ext cx="73453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</a:rPr>
              <a:t>Parasympathetic Sacral outflow</a:t>
            </a:r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4" grpId="0"/>
      <p:bldP spid="163846" grpId="0"/>
      <p:bldP spid="1638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A9C773A-B05B-4C3F-87EF-C17C16FE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6264275" cy="568325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17228D"/>
                </a:solidFill>
              </a:rPr>
              <a:t>Occluolomotor</a:t>
            </a:r>
            <a:r>
              <a:rPr lang="en-US" altLang="en-US" sz="3200"/>
              <a:t> </a:t>
            </a:r>
            <a:r>
              <a:rPr lang="en-US" altLang="en-US" sz="3200" b="1">
                <a:solidFill>
                  <a:srgbClr val="17228D"/>
                </a:solidFill>
              </a:rPr>
              <a:t>nerve</a:t>
            </a:r>
            <a:r>
              <a:rPr lang="en-US" altLang="en-US" sz="3200"/>
              <a:t> ( III)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A6E723FD-D454-41FA-9C80-28C4F1E17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2160587" cy="504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0000"/>
                </a:solidFill>
              </a:rPr>
              <a:t>arise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185FC113-5EE4-423E-B6F4-908A1C02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484313"/>
            <a:ext cx="5976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From the Edinger-Westphal nucleus in the midbrain </a:t>
            </a:r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88EB5CE4-0808-42BE-929E-A393DD76C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276475"/>
            <a:ext cx="7993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preganglionic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fibers relay in the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ciliary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ganglion</a:t>
            </a:r>
            <a:r>
              <a:rPr lang="en-US" altLang="en-US" sz="20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9E4344FC-4D50-4253-8ED7-7CEA723F4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924175"/>
            <a:ext cx="79930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postganglionic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fibers run in the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short ciliary nerves</a:t>
            </a:r>
            <a:r>
              <a:rPr lang="en-US" altLang="en-US" sz="2000" b="1">
                <a:latin typeface="Times New Roman" panose="02020603050405020304" pitchFamily="18" charset="0"/>
              </a:rPr>
              <a:t>.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These fibers produce: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087" name="Rectangle 7">
            <a:extLst>
              <a:ext uri="{FF2B5EF4-FFF2-40B4-BE49-F238E27FC236}">
                <a16:creationId xmlns:a16="http://schemas.microsoft.com/office/drawing/2014/main" id="{546C3958-1C86-4B44-850D-F3315595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933825"/>
            <a:ext cx="5327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a)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Contraction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constrictor pupillae </a:t>
            </a:r>
          </a:p>
        </p:txBody>
      </p:sp>
      <p:sp>
        <p:nvSpPr>
          <p:cNvPr id="174088" name="Rectangle 8">
            <a:extLst>
              <a:ext uri="{FF2B5EF4-FFF2-40B4-BE49-F238E27FC236}">
                <a16:creationId xmlns:a16="http://schemas.microsoft.com/office/drawing/2014/main" id="{25ED2607-3F1B-4D45-BD7E-0EA5C13E2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437063"/>
            <a:ext cx="4103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→ narrowing of the pupil</a:t>
            </a:r>
            <a:r>
              <a:rPr lang="en-US" altLang="en-US" sz="2000" b="1">
                <a:latin typeface="Times New Roman" panose="02020603050405020304" pitchFamily="18" charset="0"/>
              </a:rPr>
              <a:t>. (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miosis</a:t>
            </a:r>
            <a:r>
              <a:rPr lang="en-US" altLang="en-US" sz="2000" b="1">
                <a:latin typeface="Times New Roman" panose="02020603050405020304" pitchFamily="18" charset="0"/>
              </a:rPr>
              <a:t>).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089" name="Rectangle 9">
            <a:extLst>
              <a:ext uri="{FF2B5EF4-FFF2-40B4-BE49-F238E27FC236}">
                <a16:creationId xmlns:a16="http://schemas.microsoft.com/office/drawing/2014/main" id="{20C1C24E-6240-4745-BD09-F996B5D5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941888"/>
            <a:ext cx="4824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Contraction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ciliary muscle: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090" name="Rectangle 10">
            <a:extLst>
              <a:ext uri="{FF2B5EF4-FFF2-40B4-BE49-F238E27FC236}">
                <a16:creationId xmlns:a16="http://schemas.microsoft.com/office/drawing/2014/main" id="{F912E610-8AB8-4EB7-93C4-90A528608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661025"/>
            <a:ext cx="79930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→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relaxation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of suspensory ligaments, causing increased power of the lens which is very useful in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D78807"/>
                </a:solidFill>
                <a:latin typeface="Times New Roman" panose="02020603050405020304" pitchFamily="18" charset="0"/>
              </a:rPr>
              <a:t>near vision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accommodation.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  <p:bldP spid="174084" grpId="0"/>
      <p:bldP spid="174085" grpId="0"/>
      <p:bldP spid="174086" grpId="0"/>
      <p:bldP spid="174087" grpId="0"/>
      <p:bldP spid="174088" grpId="0"/>
      <p:bldP spid="174089" grpId="0"/>
      <p:bldP spid="1740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15EC-B09B-4770-A717-158841FD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AB280E-7839-43E6-A4ED-88475CDB2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-21974"/>
            <a:ext cx="8964488" cy="64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5538A74-F99A-40AF-B899-E2783177F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6840363" cy="576610"/>
          </a:xfrm>
        </p:spPr>
        <p:txBody>
          <a:bodyPr/>
          <a:lstStyle/>
          <a:p>
            <a:pPr algn="ctr" eaLnBrk="1" hangingPunct="1"/>
            <a:r>
              <a:rPr lang="en-US" altLang="en-US" sz="3200" b="1" dirty="0"/>
              <a:t>facial nerve (VII)</a:t>
            </a:r>
            <a:r>
              <a:rPr lang="en-US" altLang="en-US" sz="3200" dirty="0"/>
              <a:t> </a:t>
            </a:r>
          </a:p>
        </p:txBody>
      </p:sp>
      <p:sp>
        <p:nvSpPr>
          <p:cNvPr id="178182" name="Rectangle 6">
            <a:extLst>
              <a:ext uri="{FF2B5EF4-FFF2-40B4-BE49-F238E27FC236}">
                <a16:creationId xmlns:a16="http://schemas.microsoft.com/office/drawing/2014/main" id="{0FC0152A-F693-4F14-ADEB-FF11A9921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04" y="1124744"/>
            <a:ext cx="820896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Supply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: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lacrimal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nasal and submaxillary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salivary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glands.</a:t>
            </a:r>
          </a:p>
          <a:p>
            <a:pPr marL="0" indent="0"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Preganglionic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fibers: arise from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Superior salivary nucleus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 pons. </a:t>
            </a:r>
          </a:p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Relay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:  Fibers that supply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lacrimal and nasal glands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relay in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Sphenopalatine ganglion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(collateral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Fibers that supply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submaxillary gland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relay in t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Submandibular ganglion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(collateral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marL="0" indent="0"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Functions: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83" name="Rectangle 7">
            <a:extLst>
              <a:ext uri="{FF2B5EF4-FFF2-40B4-BE49-F238E27FC236}">
                <a16:creationId xmlns:a16="http://schemas.microsoft.com/office/drawing/2014/main" id="{652A9B9B-42C2-44B4-928D-701FE0040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25144"/>
            <a:ext cx="792003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45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These fibers supply the salivary glands and produce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True secretion 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(Large in volume, less in enzymes and watery) also produce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vasodilatation.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/>
      <p:bldP spid="1781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40DD-B095-44FC-89F2-19958887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71D1EB-ED49-4524-AC32-6605E057A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60648"/>
            <a:ext cx="892899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9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45D0056-902F-4DDC-8CE0-2D06F08EE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7772400" cy="495300"/>
          </a:xfrm>
        </p:spPr>
        <p:txBody>
          <a:bodyPr/>
          <a:lstStyle/>
          <a:p>
            <a:pPr algn="ctr" eaLnBrk="1" hangingPunct="1"/>
            <a:r>
              <a:rPr lang="en-US" altLang="en-US" sz="2800" b="1"/>
              <a:t>The glosso-pharyngeal (IX)</a:t>
            </a:r>
            <a:r>
              <a:rPr lang="en-US" altLang="en-US" sz="2800"/>
              <a:t> 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D0B0008D-E348-41C6-9257-B1BF8057C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4368800" cy="46355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rgbClr val="000000"/>
                </a:solidFill>
              </a:rPr>
              <a:t>Supply the </a:t>
            </a:r>
            <a:r>
              <a:rPr lang="en-US" altLang="en-US" sz="2000" b="1" dirty="0">
                <a:solidFill>
                  <a:srgbClr val="C00000"/>
                </a:solidFill>
              </a:rPr>
              <a:t>parotid salivary gland </a:t>
            </a:r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BCA1027B-0D56-434A-90EB-0279C6B16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73463"/>
            <a:ext cx="345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latin typeface="Times New Roman" panose="02020603050405020304" pitchFamily="18" charset="0"/>
              </a:rPr>
              <a:t>Postganglionic fibers </a:t>
            </a:r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B6D1C2AA-7D66-41D7-BB28-9578A6DA3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565400"/>
            <a:ext cx="67691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arise from the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inferior salivary nucleus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medulla</a:t>
            </a:r>
            <a:r>
              <a:rPr lang="en-US" altLang="en-US" sz="2000" b="1" dirty="0">
                <a:latin typeface="Times New Roman" panose="02020603050405020304" pitchFamily="18" charset="0"/>
              </a:rPr>
              <a:t>)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2038" name="Rectangle 6">
            <a:extLst>
              <a:ext uri="{FF2B5EF4-FFF2-40B4-BE49-F238E27FC236}">
                <a16:creationId xmlns:a16="http://schemas.microsoft.com/office/drawing/2014/main" id="{E4FD40AA-202E-45F9-B0FE-C74433D38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997200"/>
            <a:ext cx="4392984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relay in the 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otic 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ganglion </a:t>
            </a:r>
            <a:r>
              <a:rPr lang="en-US" sz="2000" b="1" dirty="0">
                <a:solidFill>
                  <a:srgbClr val="000000"/>
                </a:solidFill>
                <a:latin typeface="+mn-lt"/>
                <a:cs typeface="+mn-cs"/>
              </a:rPr>
              <a:t>(collateral)</a:t>
            </a:r>
            <a:endParaRPr lang="en-US" altLang="en-US" sz="20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72039" name="Rectangle 7">
            <a:extLst>
              <a:ext uri="{FF2B5EF4-FFF2-40B4-BE49-F238E27FC236}">
                <a16:creationId xmlns:a16="http://schemas.microsoft.com/office/drawing/2014/main" id="{E001C1FC-F266-4AD3-9E65-410031606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971925"/>
            <a:ext cx="72913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supply the parotid (largest) salivary gland. </a:t>
            </a:r>
            <a:endParaRPr lang="en-US" sz="2000" b="1" dirty="0" smtClean="0">
              <a:latin typeface="Times New Roman" panose="02020603050405020304" pitchFamily="18" charset="0"/>
            </a:endParaRPr>
          </a:p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sz="2000" b="1" dirty="0" smtClean="0">
                <a:latin typeface="Times New Roman" panose="02020603050405020304" pitchFamily="18" charset="0"/>
              </a:rPr>
              <a:t>Functions</a:t>
            </a:r>
            <a:r>
              <a:rPr lang="en-US" sz="2000" b="1" dirty="0">
                <a:latin typeface="Times New Roman" panose="02020603050405020304" pitchFamily="18" charset="0"/>
              </a:rPr>
              <a:t>: </a:t>
            </a:r>
            <a:endParaRPr lang="en-US" sz="2000" b="1" dirty="0" smtClean="0">
              <a:latin typeface="Times New Roman" panose="02020603050405020304" pitchFamily="18" charset="0"/>
            </a:endParaRPr>
          </a:p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AutoNum type="alphaLcParenR"/>
            </a:pPr>
            <a:r>
              <a:rPr lang="en-US" sz="2000" b="1" dirty="0" smtClean="0">
                <a:latin typeface="Times New Roman" panose="02020603050405020304" pitchFamily="18" charset="0"/>
              </a:rPr>
              <a:t>True </a:t>
            </a:r>
            <a:r>
              <a:rPr lang="en-US" sz="2000" b="1" dirty="0">
                <a:latin typeface="Times New Roman" panose="02020603050405020304" pitchFamily="18" charset="0"/>
              </a:rPr>
              <a:t>secretion (Large in volume, less in enzymes and </a:t>
            </a:r>
            <a:r>
              <a:rPr lang="en-US" sz="2000" b="1" dirty="0" smtClean="0">
                <a:latin typeface="Times New Roman" panose="02020603050405020304" pitchFamily="18" charset="0"/>
              </a:rPr>
              <a:t>watery)</a:t>
            </a:r>
          </a:p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AutoNum type="alphaLcParenR"/>
            </a:pPr>
            <a:r>
              <a:rPr lang="en-US" sz="2000" b="1" dirty="0" smtClean="0">
                <a:latin typeface="Times New Roman" panose="02020603050405020304" pitchFamily="18" charset="0"/>
              </a:rPr>
              <a:t>Vasodilatation</a:t>
            </a:r>
            <a:r>
              <a:rPr lang="en-US" sz="2000" b="1" dirty="0">
                <a:latin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172040" name="Rectangle 8">
            <a:extLst>
              <a:ext uri="{FF2B5EF4-FFF2-40B4-BE49-F238E27FC236}">
                <a16:creationId xmlns:a16="http://schemas.microsoft.com/office/drawing/2014/main" id="{1065D846-D5E3-4377-9E93-28C79EFC0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589239"/>
            <a:ext cx="8388350" cy="120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So, nerve supply to salivary glands arise from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facial nerve  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 to submaxillary and sublingual glands) and from </a:t>
            </a:r>
            <a:r>
              <a:rPr lang="en-US" altLang="en-US" sz="2000" b="1" dirty="0">
                <a:solidFill>
                  <a:srgbClr val="D78807"/>
                </a:solidFill>
                <a:latin typeface="Times New Roman" panose="02020603050405020304" pitchFamily="18" charset="0"/>
              </a:rPr>
              <a:t>glosso-pharyngeal nerve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(to parotid gland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43" name="Rectangle 11">
            <a:extLst>
              <a:ext uri="{FF2B5EF4-FFF2-40B4-BE49-F238E27FC236}">
                <a16:creationId xmlns:a16="http://schemas.microsoft.com/office/drawing/2014/main" id="{C67650E5-3B83-4BCB-A97E-E101F087D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133600"/>
            <a:ext cx="34559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en-US" sz="2000" b="1" dirty="0">
                <a:latin typeface="Times New Roman" panose="02020603050405020304" pitchFamily="18" charset="0"/>
              </a:rPr>
              <a:t>Preganglionic fibers </a:t>
            </a:r>
          </a:p>
        </p:txBody>
      </p:sp>
      <p:sp>
        <p:nvSpPr>
          <p:cNvPr id="172044" name="Rectangle 12">
            <a:extLst>
              <a:ext uri="{FF2B5EF4-FFF2-40B4-BE49-F238E27FC236}">
                <a16:creationId xmlns:a16="http://schemas.microsoft.com/office/drawing/2014/main" id="{F2CE0AA5-66CF-4906-90AB-EEFBEA113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24400"/>
            <a:ext cx="70929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rgbClr val="D7880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  <p:bldP spid="172036" grpId="0"/>
      <p:bldP spid="172037" grpId="0"/>
      <p:bldP spid="172038" grpId="0"/>
      <p:bldP spid="172039" grpId="0"/>
      <p:bldP spid="172040" grpId="0"/>
      <p:bldP spid="172043" grpId="0"/>
      <p:bldP spid="172044" grpId="0"/>
    </p:bldLst>
  </p:timing>
</p:sld>
</file>

<file path=ppt/theme/theme1.xml><?xml version="1.0" encoding="utf-8"?>
<a:theme xmlns:a="http://schemas.openxmlformats.org/drawingml/2006/main" name="11_Nature">
  <a:themeElements>
    <a:clrScheme name="11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1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1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Nature">
  <a:themeElements>
    <a:clrScheme name="14_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14_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4_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aVerne">
  <a:themeElements>
    <a:clrScheme name="1_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1_LaVerne">
      <a:majorFont>
        <a:latin typeface="Arial Narrow"/>
        <a:ea typeface=""/>
        <a:cs typeface="Times New Roman"/>
      </a:majorFont>
      <a:minorFont>
        <a:latin typeface="Arial Narrow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LaVerne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Verne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1_Nature 2">
    <a:dk1>
      <a:srgbClr val="5B5249"/>
    </a:dk1>
    <a:lt1>
      <a:srgbClr val="FFFFFF"/>
    </a:lt1>
    <a:dk2>
      <a:srgbClr val="2A3D7A"/>
    </a:dk2>
    <a:lt2>
      <a:srgbClr val="CEC8BA"/>
    </a:lt2>
    <a:accent1>
      <a:srgbClr val="C9DDF1"/>
    </a:accent1>
    <a:accent2>
      <a:srgbClr val="FAC164"/>
    </a:accent2>
    <a:accent3>
      <a:srgbClr val="FFFFFF"/>
    </a:accent3>
    <a:accent4>
      <a:srgbClr val="4C453D"/>
    </a:accent4>
    <a:accent5>
      <a:srgbClr val="E1EBF7"/>
    </a:accent5>
    <a:accent6>
      <a:srgbClr val="E3AF5A"/>
    </a:accent6>
    <a:hlink>
      <a:srgbClr val="B0AE6A"/>
    </a:hlink>
    <a:folHlink>
      <a:srgbClr val="C3E684"/>
    </a:folHlink>
  </a:clrScheme>
</a:themeOverride>
</file>

<file path=ppt/theme/themeOverride2.xml><?xml version="1.0" encoding="utf-8"?>
<a:themeOverride xmlns:a="http://schemas.openxmlformats.org/drawingml/2006/main">
  <a:clrScheme name="1_LaVerne 1">
    <a:dk1>
      <a:srgbClr val="333333"/>
    </a:dk1>
    <a:lt1>
      <a:srgbClr val="9CDCDA"/>
    </a:lt1>
    <a:dk2>
      <a:srgbClr val="CCFFFF"/>
    </a:dk2>
    <a:lt2>
      <a:srgbClr val="C0C0C0"/>
    </a:lt2>
    <a:accent1>
      <a:srgbClr val="F5CDDF"/>
    </a:accent1>
    <a:accent2>
      <a:srgbClr val="99FFCC"/>
    </a:accent2>
    <a:accent3>
      <a:srgbClr val="CBEBEA"/>
    </a:accent3>
    <a:accent4>
      <a:srgbClr val="2A2A2A"/>
    </a:accent4>
    <a:accent5>
      <a:srgbClr val="F9E3EC"/>
    </a:accent5>
    <a:accent6>
      <a:srgbClr val="8AE7B9"/>
    </a:accent6>
    <a:hlink>
      <a:srgbClr val="0064F8"/>
    </a:hlink>
    <a:folHlink>
      <a:srgbClr val="0075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831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Times New Roman</vt:lpstr>
      <vt:lpstr>Wingdings</vt:lpstr>
      <vt:lpstr>11_Nature</vt:lpstr>
      <vt:lpstr>14_Nature</vt:lpstr>
      <vt:lpstr>1_LaVerne</vt:lpstr>
      <vt:lpstr>PowerPoint Presentation</vt:lpstr>
      <vt:lpstr>The Parasympathetic nervous System </vt:lpstr>
      <vt:lpstr>The Parasympathetic nervous System </vt:lpstr>
      <vt:lpstr>Parasympathetic cranial outflow </vt:lpstr>
      <vt:lpstr>Occluolomotor nerve ( III)</vt:lpstr>
      <vt:lpstr>PowerPoint Presentation</vt:lpstr>
      <vt:lpstr>facial nerve (VII) </vt:lpstr>
      <vt:lpstr>PowerPoint Presentation</vt:lpstr>
      <vt:lpstr>The glosso-pharyngeal (IX) </vt:lpstr>
      <vt:lpstr>PowerPoint Presentation</vt:lpstr>
      <vt:lpstr>-The vagus nerve (X) </vt:lpstr>
      <vt:lpstr>PowerPoint Presentation</vt:lpstr>
      <vt:lpstr>PowerPoint Presentation</vt:lpstr>
      <vt:lpstr>Parasympathetic sacral outflow </vt:lpstr>
      <vt:lpstr>This Sacral flow have the following functions:- </vt:lpstr>
      <vt:lpstr>PowerPoint Presentation</vt:lpstr>
      <vt:lpstr>PowerPoint Presentation</vt:lpstr>
      <vt:lpstr>Parasympathetic tone</vt:lpstr>
      <vt:lpstr>PowerPoint Presentation</vt:lpstr>
      <vt:lpstr>PowerPoint Presentation</vt:lpstr>
      <vt:lpstr>PowerPoint Presentation</vt:lpstr>
    </vt:vector>
  </TitlesOfParts>
  <Company>vortex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Muhammad</dc:creator>
  <cp:lastModifiedBy>Dr.Shareef Mansour</cp:lastModifiedBy>
  <cp:revision>362</cp:revision>
  <dcterms:created xsi:type="dcterms:W3CDTF">2009-11-10T16:36:03Z</dcterms:created>
  <dcterms:modified xsi:type="dcterms:W3CDTF">2023-03-01T09:42:20Z</dcterms:modified>
</cp:coreProperties>
</file>