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56" r:id="rId6"/>
    <p:sldId id="257" r:id="rId7"/>
    <p:sldId id="258" r:id="rId8"/>
    <p:sldId id="291" r:id="rId9"/>
    <p:sldId id="280" r:id="rId10"/>
    <p:sldId id="262" r:id="rId11"/>
    <p:sldId id="281" r:id="rId12"/>
    <p:sldId id="283" r:id="rId13"/>
    <p:sldId id="288" r:id="rId14"/>
    <p:sldId id="273" r:id="rId15"/>
    <p:sldId id="287" r:id="rId16"/>
    <p:sldId id="292" r:id="rId17"/>
    <p:sldId id="289" r:id="rId18"/>
    <p:sldId id="285"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061" autoAdjust="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 /><Relationship Id="rId13" Type="http://schemas.openxmlformats.org/officeDocument/2006/relationships/slide" Target="slides/slide8.xml" /><Relationship Id="rId18" Type="http://schemas.openxmlformats.org/officeDocument/2006/relationships/slide" Target="slides/slide13.xml" /><Relationship Id="rId3" Type="http://schemas.openxmlformats.org/officeDocument/2006/relationships/customXml" Target="../customXml/item3.xml" /><Relationship Id="rId21" Type="http://schemas.openxmlformats.org/officeDocument/2006/relationships/notesMaster" Target="notesMasters/notesMaster1.xml" /><Relationship Id="rId7" Type="http://schemas.openxmlformats.org/officeDocument/2006/relationships/slide" Target="slides/slide2.xml" /><Relationship Id="rId12" Type="http://schemas.openxmlformats.org/officeDocument/2006/relationships/slide" Target="slides/slide7.xml" /><Relationship Id="rId17" Type="http://schemas.openxmlformats.org/officeDocument/2006/relationships/slide" Target="slides/slide12.xml" /><Relationship Id="rId25"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1.xml" /><Relationship Id="rId20" Type="http://schemas.openxmlformats.org/officeDocument/2006/relationships/slide" Target="slides/slide15.xml" /><Relationship Id="rId1" Type="http://schemas.openxmlformats.org/officeDocument/2006/relationships/customXml" Target="../customXml/item1.xml" /><Relationship Id="rId6" Type="http://schemas.openxmlformats.org/officeDocument/2006/relationships/slide" Target="slides/slide1.xml" /><Relationship Id="rId11" Type="http://schemas.openxmlformats.org/officeDocument/2006/relationships/slide" Target="slides/slide6.xml" /><Relationship Id="rId24" Type="http://schemas.openxmlformats.org/officeDocument/2006/relationships/theme" Target="theme/theme1.xml" /><Relationship Id="rId5" Type="http://schemas.openxmlformats.org/officeDocument/2006/relationships/slideMaster" Target="slideMasters/slideMaster2.xml" /><Relationship Id="rId15" Type="http://schemas.openxmlformats.org/officeDocument/2006/relationships/slide" Target="slides/slide10.xml" /><Relationship Id="rId23" Type="http://schemas.openxmlformats.org/officeDocument/2006/relationships/viewProps" Target="viewProps.xml" /><Relationship Id="rId10" Type="http://schemas.openxmlformats.org/officeDocument/2006/relationships/slide" Target="slides/slide5.xml" /><Relationship Id="rId19" Type="http://schemas.openxmlformats.org/officeDocument/2006/relationships/slide" Target="slides/slide14.xml" /><Relationship Id="rId4" Type="http://schemas.openxmlformats.org/officeDocument/2006/relationships/slideMaster" Target="slideMasters/slideMaster1.xml" /><Relationship Id="rId9" Type="http://schemas.openxmlformats.org/officeDocument/2006/relationships/slide" Target="slides/slide4.xml" /><Relationship Id="rId14" Type="http://schemas.openxmlformats.org/officeDocument/2006/relationships/slide" Target="slides/slide9.xml" /><Relationship Id="rId22"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6F95B-4E0E-4921-B47E-D37646932069}"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0D4D89C0-530A-4932-AC1F-835B68964B08}">
      <dgm:prSet/>
      <dgm:spPr/>
      <dgm:t>
        <a:bodyPr/>
        <a:lstStyle/>
        <a:p>
          <a:r>
            <a:rPr lang="en-US"/>
            <a:t>Sense </a:t>
          </a:r>
        </a:p>
      </dgm:t>
    </dgm:pt>
    <dgm:pt modelId="{686ED71D-2D67-43EE-8980-848C23DC9444}" type="parTrans" cxnId="{88D8D12B-4F23-491C-AB1C-B8DCF43FA3FE}">
      <dgm:prSet/>
      <dgm:spPr/>
      <dgm:t>
        <a:bodyPr/>
        <a:lstStyle/>
        <a:p>
          <a:endParaRPr lang="en-US"/>
        </a:p>
      </dgm:t>
    </dgm:pt>
    <dgm:pt modelId="{BB6CE0C2-5183-4ECD-9195-B6C32D3EC7B2}" type="sibTrans" cxnId="{88D8D12B-4F23-491C-AB1C-B8DCF43FA3FE}">
      <dgm:prSet/>
      <dgm:spPr/>
      <dgm:t>
        <a:bodyPr/>
        <a:lstStyle/>
        <a:p>
          <a:endParaRPr lang="en-US"/>
        </a:p>
      </dgm:t>
    </dgm:pt>
    <dgm:pt modelId="{A32B9029-00C4-4FAD-B60D-0916035EE8C5}">
      <dgm:prSet/>
      <dgm:spPr/>
      <dgm:t>
        <a:bodyPr/>
        <a:lstStyle/>
        <a:p>
          <a:r>
            <a:rPr lang="en-US"/>
            <a:t>Perceived information </a:t>
          </a:r>
        </a:p>
      </dgm:t>
    </dgm:pt>
    <dgm:pt modelId="{6D735AE7-EEA1-448E-8AF8-799458A403CE}" type="parTrans" cxnId="{F89CE61D-F41B-46FA-9597-21EEA6538418}">
      <dgm:prSet/>
      <dgm:spPr/>
      <dgm:t>
        <a:bodyPr/>
        <a:lstStyle/>
        <a:p>
          <a:endParaRPr lang="en-US"/>
        </a:p>
      </dgm:t>
    </dgm:pt>
    <dgm:pt modelId="{C26BB699-7457-45F3-A53F-AA0179B35EA5}" type="sibTrans" cxnId="{F89CE61D-F41B-46FA-9597-21EEA6538418}">
      <dgm:prSet/>
      <dgm:spPr/>
      <dgm:t>
        <a:bodyPr/>
        <a:lstStyle/>
        <a:p>
          <a:endParaRPr lang="en-US"/>
        </a:p>
      </dgm:t>
    </dgm:pt>
    <dgm:pt modelId="{47243B6C-8F2F-4EE7-8869-7A5629358C48}">
      <dgm:prSet/>
      <dgm:spPr/>
      <dgm:t>
        <a:bodyPr/>
        <a:lstStyle/>
        <a:p>
          <a:r>
            <a:rPr lang="en-US"/>
            <a:t>And then produce an appropriate motor output</a:t>
          </a:r>
        </a:p>
      </dgm:t>
    </dgm:pt>
    <dgm:pt modelId="{E3410F90-BD7E-4372-9911-B2A6BD0EFAB3}" type="parTrans" cxnId="{A13B69C9-0B8F-4675-8670-096191F50F36}">
      <dgm:prSet/>
      <dgm:spPr/>
      <dgm:t>
        <a:bodyPr/>
        <a:lstStyle/>
        <a:p>
          <a:endParaRPr lang="en-US"/>
        </a:p>
      </dgm:t>
    </dgm:pt>
    <dgm:pt modelId="{1088FE89-CBD8-4D66-A80E-3D9E8B420C16}" type="sibTrans" cxnId="{A13B69C9-0B8F-4675-8670-096191F50F36}">
      <dgm:prSet/>
      <dgm:spPr/>
      <dgm:t>
        <a:bodyPr/>
        <a:lstStyle/>
        <a:p>
          <a:endParaRPr lang="en-US"/>
        </a:p>
      </dgm:t>
    </dgm:pt>
    <dgm:pt modelId="{7DB157C6-9F02-48B9-BF7D-DAF2090C99B4}" type="pres">
      <dgm:prSet presAssocID="{7546F95B-4E0E-4921-B47E-D37646932069}" presName="hierChild1" presStyleCnt="0">
        <dgm:presLayoutVars>
          <dgm:chPref val="1"/>
          <dgm:dir/>
          <dgm:animOne val="branch"/>
          <dgm:animLvl val="lvl"/>
          <dgm:resizeHandles/>
        </dgm:presLayoutVars>
      </dgm:prSet>
      <dgm:spPr/>
    </dgm:pt>
    <dgm:pt modelId="{3EB2D4C3-1ACF-4A6A-8A65-A14ECC26BE16}" type="pres">
      <dgm:prSet presAssocID="{0D4D89C0-530A-4932-AC1F-835B68964B08}" presName="hierRoot1" presStyleCnt="0"/>
      <dgm:spPr/>
    </dgm:pt>
    <dgm:pt modelId="{AA02D05B-6584-420C-A89B-85A27A2F93EA}" type="pres">
      <dgm:prSet presAssocID="{0D4D89C0-530A-4932-AC1F-835B68964B08}" presName="composite" presStyleCnt="0"/>
      <dgm:spPr/>
    </dgm:pt>
    <dgm:pt modelId="{7FB985E8-458A-4469-89D6-2D6FEC02C951}" type="pres">
      <dgm:prSet presAssocID="{0D4D89C0-530A-4932-AC1F-835B68964B08}" presName="background" presStyleLbl="node0" presStyleIdx="0" presStyleCnt="3"/>
      <dgm:spPr/>
    </dgm:pt>
    <dgm:pt modelId="{07BFADE2-0BD5-4DC0-B73D-D2B6B54A186E}" type="pres">
      <dgm:prSet presAssocID="{0D4D89C0-530A-4932-AC1F-835B68964B08}" presName="text" presStyleLbl="fgAcc0" presStyleIdx="0" presStyleCnt="3">
        <dgm:presLayoutVars>
          <dgm:chPref val="3"/>
        </dgm:presLayoutVars>
      </dgm:prSet>
      <dgm:spPr/>
    </dgm:pt>
    <dgm:pt modelId="{DAC83FFE-3037-4E99-956E-1588A1056FD5}" type="pres">
      <dgm:prSet presAssocID="{0D4D89C0-530A-4932-AC1F-835B68964B08}" presName="hierChild2" presStyleCnt="0"/>
      <dgm:spPr/>
    </dgm:pt>
    <dgm:pt modelId="{6B53A584-6769-474E-99EF-38443083075D}" type="pres">
      <dgm:prSet presAssocID="{A32B9029-00C4-4FAD-B60D-0916035EE8C5}" presName="hierRoot1" presStyleCnt="0"/>
      <dgm:spPr/>
    </dgm:pt>
    <dgm:pt modelId="{A28C0B63-422D-48CF-8065-43E638559308}" type="pres">
      <dgm:prSet presAssocID="{A32B9029-00C4-4FAD-B60D-0916035EE8C5}" presName="composite" presStyleCnt="0"/>
      <dgm:spPr/>
    </dgm:pt>
    <dgm:pt modelId="{23739581-CB70-4988-B27C-C4AD498271D8}" type="pres">
      <dgm:prSet presAssocID="{A32B9029-00C4-4FAD-B60D-0916035EE8C5}" presName="background" presStyleLbl="node0" presStyleIdx="1" presStyleCnt="3"/>
      <dgm:spPr/>
    </dgm:pt>
    <dgm:pt modelId="{02BD57FA-89C9-4032-AFAD-21724C2286B2}" type="pres">
      <dgm:prSet presAssocID="{A32B9029-00C4-4FAD-B60D-0916035EE8C5}" presName="text" presStyleLbl="fgAcc0" presStyleIdx="1" presStyleCnt="3">
        <dgm:presLayoutVars>
          <dgm:chPref val="3"/>
        </dgm:presLayoutVars>
      </dgm:prSet>
      <dgm:spPr/>
    </dgm:pt>
    <dgm:pt modelId="{C0A483E1-F6F9-46EB-92E2-8F7DDCBC0DB9}" type="pres">
      <dgm:prSet presAssocID="{A32B9029-00C4-4FAD-B60D-0916035EE8C5}" presName="hierChild2" presStyleCnt="0"/>
      <dgm:spPr/>
    </dgm:pt>
    <dgm:pt modelId="{37DBD2A8-BA47-4288-A7D3-A9DA72603BD8}" type="pres">
      <dgm:prSet presAssocID="{47243B6C-8F2F-4EE7-8869-7A5629358C48}" presName="hierRoot1" presStyleCnt="0"/>
      <dgm:spPr/>
    </dgm:pt>
    <dgm:pt modelId="{FA675946-67EE-41B3-ADFA-238BFBBA3616}" type="pres">
      <dgm:prSet presAssocID="{47243B6C-8F2F-4EE7-8869-7A5629358C48}" presName="composite" presStyleCnt="0"/>
      <dgm:spPr/>
    </dgm:pt>
    <dgm:pt modelId="{DEAEC812-8A3C-4D09-9EAB-0B03E7724629}" type="pres">
      <dgm:prSet presAssocID="{47243B6C-8F2F-4EE7-8869-7A5629358C48}" presName="background" presStyleLbl="node0" presStyleIdx="2" presStyleCnt="3"/>
      <dgm:spPr/>
    </dgm:pt>
    <dgm:pt modelId="{3473590D-32F7-4062-9A3A-CD3047DD3839}" type="pres">
      <dgm:prSet presAssocID="{47243B6C-8F2F-4EE7-8869-7A5629358C48}" presName="text" presStyleLbl="fgAcc0" presStyleIdx="2" presStyleCnt="3">
        <dgm:presLayoutVars>
          <dgm:chPref val="3"/>
        </dgm:presLayoutVars>
      </dgm:prSet>
      <dgm:spPr/>
    </dgm:pt>
    <dgm:pt modelId="{17A25C0D-B2AC-4308-981B-83097AE97345}" type="pres">
      <dgm:prSet presAssocID="{47243B6C-8F2F-4EE7-8869-7A5629358C48}" presName="hierChild2" presStyleCnt="0"/>
      <dgm:spPr/>
    </dgm:pt>
  </dgm:ptLst>
  <dgm:cxnLst>
    <dgm:cxn modelId="{F89CE61D-F41B-46FA-9597-21EEA6538418}" srcId="{7546F95B-4E0E-4921-B47E-D37646932069}" destId="{A32B9029-00C4-4FAD-B60D-0916035EE8C5}" srcOrd="1" destOrd="0" parTransId="{6D735AE7-EEA1-448E-8AF8-799458A403CE}" sibTransId="{C26BB699-7457-45F3-A53F-AA0179B35EA5}"/>
    <dgm:cxn modelId="{C941112B-119B-4B87-B822-52D7104E2F37}" type="presOf" srcId="{47243B6C-8F2F-4EE7-8869-7A5629358C48}" destId="{3473590D-32F7-4062-9A3A-CD3047DD3839}" srcOrd="0" destOrd="0" presId="urn:microsoft.com/office/officeart/2005/8/layout/hierarchy1"/>
    <dgm:cxn modelId="{88D8D12B-4F23-491C-AB1C-B8DCF43FA3FE}" srcId="{7546F95B-4E0E-4921-B47E-D37646932069}" destId="{0D4D89C0-530A-4932-AC1F-835B68964B08}" srcOrd="0" destOrd="0" parTransId="{686ED71D-2D67-43EE-8980-848C23DC9444}" sibTransId="{BB6CE0C2-5183-4ECD-9195-B6C32D3EC7B2}"/>
    <dgm:cxn modelId="{8A304330-A192-44D4-A087-8EE88B5891C2}" type="presOf" srcId="{0D4D89C0-530A-4932-AC1F-835B68964B08}" destId="{07BFADE2-0BD5-4DC0-B73D-D2B6B54A186E}" srcOrd="0" destOrd="0" presId="urn:microsoft.com/office/officeart/2005/8/layout/hierarchy1"/>
    <dgm:cxn modelId="{A13B69C9-0B8F-4675-8670-096191F50F36}" srcId="{7546F95B-4E0E-4921-B47E-D37646932069}" destId="{47243B6C-8F2F-4EE7-8869-7A5629358C48}" srcOrd="2" destOrd="0" parTransId="{E3410F90-BD7E-4372-9911-B2A6BD0EFAB3}" sibTransId="{1088FE89-CBD8-4D66-A80E-3D9E8B420C16}"/>
    <dgm:cxn modelId="{B2AA91DD-98CB-4968-80B8-48E5FDACBF78}" type="presOf" srcId="{7546F95B-4E0E-4921-B47E-D37646932069}" destId="{7DB157C6-9F02-48B9-BF7D-DAF2090C99B4}" srcOrd="0" destOrd="0" presId="urn:microsoft.com/office/officeart/2005/8/layout/hierarchy1"/>
    <dgm:cxn modelId="{70B1F2EE-97EF-4A58-9644-4DF7DFFC320F}" type="presOf" srcId="{A32B9029-00C4-4FAD-B60D-0916035EE8C5}" destId="{02BD57FA-89C9-4032-AFAD-21724C2286B2}" srcOrd="0" destOrd="0" presId="urn:microsoft.com/office/officeart/2005/8/layout/hierarchy1"/>
    <dgm:cxn modelId="{065C1619-8E69-48F8-9531-6E399C4A18EE}" type="presParOf" srcId="{7DB157C6-9F02-48B9-BF7D-DAF2090C99B4}" destId="{3EB2D4C3-1ACF-4A6A-8A65-A14ECC26BE16}" srcOrd="0" destOrd="0" presId="urn:microsoft.com/office/officeart/2005/8/layout/hierarchy1"/>
    <dgm:cxn modelId="{0D767EEA-A7D9-410D-80DD-786FFC49B224}" type="presParOf" srcId="{3EB2D4C3-1ACF-4A6A-8A65-A14ECC26BE16}" destId="{AA02D05B-6584-420C-A89B-85A27A2F93EA}" srcOrd="0" destOrd="0" presId="urn:microsoft.com/office/officeart/2005/8/layout/hierarchy1"/>
    <dgm:cxn modelId="{66ECA792-D341-4A74-B8F5-4C71763F6BB4}" type="presParOf" srcId="{AA02D05B-6584-420C-A89B-85A27A2F93EA}" destId="{7FB985E8-458A-4469-89D6-2D6FEC02C951}" srcOrd="0" destOrd="0" presId="urn:microsoft.com/office/officeart/2005/8/layout/hierarchy1"/>
    <dgm:cxn modelId="{52121224-75A0-4B58-A288-EE185FC8A45B}" type="presParOf" srcId="{AA02D05B-6584-420C-A89B-85A27A2F93EA}" destId="{07BFADE2-0BD5-4DC0-B73D-D2B6B54A186E}" srcOrd="1" destOrd="0" presId="urn:microsoft.com/office/officeart/2005/8/layout/hierarchy1"/>
    <dgm:cxn modelId="{903A25B6-E995-4D9D-BF24-C958D83E6F11}" type="presParOf" srcId="{3EB2D4C3-1ACF-4A6A-8A65-A14ECC26BE16}" destId="{DAC83FFE-3037-4E99-956E-1588A1056FD5}" srcOrd="1" destOrd="0" presId="urn:microsoft.com/office/officeart/2005/8/layout/hierarchy1"/>
    <dgm:cxn modelId="{28EC3BAC-73BF-4C3D-953D-B6BFBD7B2A32}" type="presParOf" srcId="{7DB157C6-9F02-48B9-BF7D-DAF2090C99B4}" destId="{6B53A584-6769-474E-99EF-38443083075D}" srcOrd="1" destOrd="0" presId="urn:microsoft.com/office/officeart/2005/8/layout/hierarchy1"/>
    <dgm:cxn modelId="{2548EE5A-5A6A-4DEF-BFFC-12026E1BAA11}" type="presParOf" srcId="{6B53A584-6769-474E-99EF-38443083075D}" destId="{A28C0B63-422D-48CF-8065-43E638559308}" srcOrd="0" destOrd="0" presId="urn:microsoft.com/office/officeart/2005/8/layout/hierarchy1"/>
    <dgm:cxn modelId="{AC4706B7-5F66-46A9-8691-107F83937B9B}" type="presParOf" srcId="{A28C0B63-422D-48CF-8065-43E638559308}" destId="{23739581-CB70-4988-B27C-C4AD498271D8}" srcOrd="0" destOrd="0" presId="urn:microsoft.com/office/officeart/2005/8/layout/hierarchy1"/>
    <dgm:cxn modelId="{89DFA491-4556-4324-A973-F214A2C98EE3}" type="presParOf" srcId="{A28C0B63-422D-48CF-8065-43E638559308}" destId="{02BD57FA-89C9-4032-AFAD-21724C2286B2}" srcOrd="1" destOrd="0" presId="urn:microsoft.com/office/officeart/2005/8/layout/hierarchy1"/>
    <dgm:cxn modelId="{8A5AD71E-6EA5-4A9C-847C-C88D5D4624E5}" type="presParOf" srcId="{6B53A584-6769-474E-99EF-38443083075D}" destId="{C0A483E1-F6F9-46EB-92E2-8F7DDCBC0DB9}" srcOrd="1" destOrd="0" presId="urn:microsoft.com/office/officeart/2005/8/layout/hierarchy1"/>
    <dgm:cxn modelId="{750FF52A-5805-4A73-8A4E-3B5A2983BF9E}" type="presParOf" srcId="{7DB157C6-9F02-48B9-BF7D-DAF2090C99B4}" destId="{37DBD2A8-BA47-4288-A7D3-A9DA72603BD8}" srcOrd="2" destOrd="0" presId="urn:microsoft.com/office/officeart/2005/8/layout/hierarchy1"/>
    <dgm:cxn modelId="{45E2C4F6-9F7B-47A7-AE0D-949DE9ABC6D5}" type="presParOf" srcId="{37DBD2A8-BA47-4288-A7D3-A9DA72603BD8}" destId="{FA675946-67EE-41B3-ADFA-238BFBBA3616}" srcOrd="0" destOrd="0" presId="urn:microsoft.com/office/officeart/2005/8/layout/hierarchy1"/>
    <dgm:cxn modelId="{7B1BFCDA-5EC1-47C8-8CA0-F11436E8091C}" type="presParOf" srcId="{FA675946-67EE-41B3-ADFA-238BFBBA3616}" destId="{DEAEC812-8A3C-4D09-9EAB-0B03E7724629}" srcOrd="0" destOrd="0" presId="urn:microsoft.com/office/officeart/2005/8/layout/hierarchy1"/>
    <dgm:cxn modelId="{BD1E2236-C0B8-49B8-A5D2-408E19278E86}" type="presParOf" srcId="{FA675946-67EE-41B3-ADFA-238BFBBA3616}" destId="{3473590D-32F7-4062-9A3A-CD3047DD3839}" srcOrd="1" destOrd="0" presId="urn:microsoft.com/office/officeart/2005/8/layout/hierarchy1"/>
    <dgm:cxn modelId="{562BF3CC-8FFB-4B4C-980A-6C93EA26A94F}" type="presParOf" srcId="{37DBD2A8-BA47-4288-A7D3-A9DA72603BD8}" destId="{17A25C0D-B2AC-4308-981B-83097AE9734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20D44C-D673-4F43-90BC-42A07CF1EA8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D3BD463-A82B-40E4-B6D4-F7B9D062946E}">
      <dgm:prSet/>
      <dgm:spPr/>
      <dgm:t>
        <a:bodyPr/>
        <a:lstStyle/>
        <a:p>
          <a:r>
            <a:rPr lang="en-US"/>
            <a:t>Spinal cord </a:t>
          </a:r>
        </a:p>
      </dgm:t>
    </dgm:pt>
    <dgm:pt modelId="{3AC67CB9-C557-4C77-98CF-CAC4C2F0B813}" type="parTrans" cxnId="{8E27D07D-C28B-4091-9D6C-54079D0F2659}">
      <dgm:prSet/>
      <dgm:spPr/>
      <dgm:t>
        <a:bodyPr/>
        <a:lstStyle/>
        <a:p>
          <a:endParaRPr lang="en-US"/>
        </a:p>
      </dgm:t>
    </dgm:pt>
    <dgm:pt modelId="{F6D219D1-66B3-485B-A32C-FFD2C10B4733}" type="sibTrans" cxnId="{8E27D07D-C28B-4091-9D6C-54079D0F2659}">
      <dgm:prSet/>
      <dgm:spPr/>
      <dgm:t>
        <a:bodyPr/>
        <a:lstStyle/>
        <a:p>
          <a:endParaRPr lang="en-US"/>
        </a:p>
      </dgm:t>
    </dgm:pt>
    <dgm:pt modelId="{162C3E0B-BC16-426E-B059-A366EEEFA75A}">
      <dgm:prSet/>
      <dgm:spPr/>
      <dgm:t>
        <a:bodyPr/>
        <a:lstStyle/>
        <a:p>
          <a:r>
            <a:rPr lang="en-US"/>
            <a:t>Descending motor fibers </a:t>
          </a:r>
        </a:p>
      </dgm:t>
    </dgm:pt>
    <dgm:pt modelId="{0602F1D8-456C-48C2-B070-14226D3EFE4F}" type="parTrans" cxnId="{EB46E091-6C28-450B-B319-C63AAB5ED4B5}">
      <dgm:prSet/>
      <dgm:spPr/>
      <dgm:t>
        <a:bodyPr/>
        <a:lstStyle/>
        <a:p>
          <a:endParaRPr lang="en-US"/>
        </a:p>
      </dgm:t>
    </dgm:pt>
    <dgm:pt modelId="{18C8C06E-CE45-4BFF-84C5-83B2E5EA427E}" type="sibTrans" cxnId="{EB46E091-6C28-450B-B319-C63AAB5ED4B5}">
      <dgm:prSet/>
      <dgm:spPr/>
      <dgm:t>
        <a:bodyPr/>
        <a:lstStyle/>
        <a:p>
          <a:endParaRPr lang="en-US"/>
        </a:p>
      </dgm:t>
    </dgm:pt>
    <dgm:pt modelId="{59C0D12C-9ACC-40C5-9254-E4CAE5E77B12}">
      <dgm:prSet/>
      <dgm:spPr/>
      <dgm:t>
        <a:bodyPr/>
        <a:lstStyle/>
        <a:p>
          <a:r>
            <a:rPr lang="en-US"/>
            <a:t>Voluntary movement</a:t>
          </a:r>
        </a:p>
      </dgm:t>
    </dgm:pt>
    <dgm:pt modelId="{35C7E878-A41B-4DE0-A625-88B894825F12}" type="parTrans" cxnId="{72AAFA5C-C77A-4B7F-BD16-30E12064D772}">
      <dgm:prSet/>
      <dgm:spPr/>
      <dgm:t>
        <a:bodyPr/>
        <a:lstStyle/>
        <a:p>
          <a:endParaRPr lang="en-US"/>
        </a:p>
      </dgm:t>
    </dgm:pt>
    <dgm:pt modelId="{71760FBB-0B5B-412D-8B4D-BC3A44310B1B}" type="sibTrans" cxnId="{72AAFA5C-C77A-4B7F-BD16-30E12064D772}">
      <dgm:prSet/>
      <dgm:spPr/>
      <dgm:t>
        <a:bodyPr/>
        <a:lstStyle/>
        <a:p>
          <a:endParaRPr lang="en-US"/>
        </a:p>
      </dgm:t>
    </dgm:pt>
    <dgm:pt modelId="{858F301C-C198-4A8C-9B04-C379A011F864}">
      <dgm:prSet/>
      <dgm:spPr/>
      <dgm:t>
        <a:bodyPr/>
        <a:lstStyle/>
        <a:p>
          <a:r>
            <a:rPr lang="en-US" dirty="0"/>
            <a:t>   Corticospinal tracts ( Pyramidal tract)</a:t>
          </a:r>
        </a:p>
      </dgm:t>
    </dgm:pt>
    <dgm:pt modelId="{4DC09388-7FB4-444B-A353-0EE0C643129E}" type="parTrans" cxnId="{CED391A4-46DF-46F2-A095-8E5BFFBACBA7}">
      <dgm:prSet/>
      <dgm:spPr/>
      <dgm:t>
        <a:bodyPr/>
        <a:lstStyle/>
        <a:p>
          <a:endParaRPr lang="en-US"/>
        </a:p>
      </dgm:t>
    </dgm:pt>
    <dgm:pt modelId="{07706819-C707-4DF7-BF66-77D360EF318B}" type="sibTrans" cxnId="{CED391A4-46DF-46F2-A095-8E5BFFBACBA7}">
      <dgm:prSet/>
      <dgm:spPr/>
      <dgm:t>
        <a:bodyPr/>
        <a:lstStyle/>
        <a:p>
          <a:endParaRPr lang="en-US"/>
        </a:p>
      </dgm:t>
    </dgm:pt>
    <dgm:pt modelId="{188070CE-8DE7-4719-9B4A-FD503E43D369}">
      <dgm:prSet/>
      <dgm:spPr/>
      <dgm:t>
        <a:bodyPr/>
        <a:lstStyle/>
        <a:p>
          <a:r>
            <a:rPr lang="en-US"/>
            <a:t>Postural stabilization </a:t>
          </a:r>
        </a:p>
      </dgm:t>
    </dgm:pt>
    <dgm:pt modelId="{BFDC0017-ADCF-4ECA-AC28-6909EAFA0468}" type="parTrans" cxnId="{1E9D177C-EE45-4E11-A65E-8BB3253A8B84}">
      <dgm:prSet/>
      <dgm:spPr/>
      <dgm:t>
        <a:bodyPr/>
        <a:lstStyle/>
        <a:p>
          <a:endParaRPr lang="en-US"/>
        </a:p>
      </dgm:t>
    </dgm:pt>
    <dgm:pt modelId="{AB823CE1-B482-421C-9C83-19AA28EE51B7}" type="sibTrans" cxnId="{1E9D177C-EE45-4E11-A65E-8BB3253A8B84}">
      <dgm:prSet/>
      <dgm:spPr/>
      <dgm:t>
        <a:bodyPr/>
        <a:lstStyle/>
        <a:p>
          <a:endParaRPr lang="en-US"/>
        </a:p>
      </dgm:t>
    </dgm:pt>
    <dgm:pt modelId="{EE685671-AFDC-4C05-86D4-57AB09ECC88F}">
      <dgm:prSet/>
      <dgm:spPr/>
      <dgm:t>
        <a:bodyPr/>
        <a:lstStyle/>
        <a:p>
          <a:r>
            <a:rPr lang="en-US" dirty="0"/>
            <a:t>   Reticulospinal and Vestibulospinal tracts ( extrapyramidal tract)  </a:t>
          </a:r>
        </a:p>
      </dgm:t>
    </dgm:pt>
    <dgm:pt modelId="{A84183B8-9B42-42B6-BA40-6C84D4FF7DA5}" type="parTrans" cxnId="{7F045C72-4DA8-4AA4-B50D-00FC2CCE0D5A}">
      <dgm:prSet/>
      <dgm:spPr/>
      <dgm:t>
        <a:bodyPr/>
        <a:lstStyle/>
        <a:p>
          <a:endParaRPr lang="en-US"/>
        </a:p>
      </dgm:t>
    </dgm:pt>
    <dgm:pt modelId="{4C4089D4-73F4-4A8F-A31B-CE65D07B729F}" type="sibTrans" cxnId="{7F045C72-4DA8-4AA4-B50D-00FC2CCE0D5A}">
      <dgm:prSet/>
      <dgm:spPr/>
      <dgm:t>
        <a:bodyPr/>
        <a:lstStyle/>
        <a:p>
          <a:endParaRPr lang="en-US"/>
        </a:p>
      </dgm:t>
    </dgm:pt>
    <dgm:pt modelId="{E7BA13D4-AF07-47DA-BDA4-950467DF2F50}">
      <dgm:prSet/>
      <dgm:spPr/>
      <dgm:t>
        <a:bodyPr/>
        <a:lstStyle/>
        <a:p>
          <a:r>
            <a:rPr lang="en-US" dirty="0"/>
            <a:t>Ascending sensory fibers </a:t>
          </a:r>
        </a:p>
      </dgm:t>
    </dgm:pt>
    <dgm:pt modelId="{F2DDAB09-15BB-49D8-9089-173B4CE5C199}" type="parTrans" cxnId="{3A2A32C4-FDE2-4C87-B63A-B8CB9100E138}">
      <dgm:prSet/>
      <dgm:spPr/>
      <dgm:t>
        <a:bodyPr/>
        <a:lstStyle/>
        <a:p>
          <a:endParaRPr lang="en-US"/>
        </a:p>
      </dgm:t>
    </dgm:pt>
    <dgm:pt modelId="{F2C5BE96-169E-4894-A1FE-BD49541BD7C4}" type="sibTrans" cxnId="{3A2A32C4-FDE2-4C87-B63A-B8CB9100E138}">
      <dgm:prSet/>
      <dgm:spPr/>
      <dgm:t>
        <a:bodyPr/>
        <a:lstStyle/>
        <a:p>
          <a:endParaRPr lang="en-US"/>
        </a:p>
      </dgm:t>
    </dgm:pt>
    <dgm:pt modelId="{1A5A66D1-F251-4077-BFCE-557451C6CC10}">
      <dgm:prSet/>
      <dgm:spPr/>
      <dgm:t>
        <a:bodyPr/>
        <a:lstStyle/>
        <a:p>
          <a:r>
            <a:rPr lang="en-US" dirty="0"/>
            <a:t>    Dorsal columns in the anterolateral system </a:t>
          </a:r>
        </a:p>
      </dgm:t>
    </dgm:pt>
    <dgm:pt modelId="{86740FDE-AE6E-4317-A221-FB99F1D1DE2A}" type="parTrans" cxnId="{2356CEB7-8288-42B6-9A0A-14ECE74090FF}">
      <dgm:prSet/>
      <dgm:spPr/>
      <dgm:t>
        <a:bodyPr/>
        <a:lstStyle/>
        <a:p>
          <a:endParaRPr lang="en-US"/>
        </a:p>
      </dgm:t>
    </dgm:pt>
    <dgm:pt modelId="{6CFAFDA3-F9D4-48FC-BB0C-560A2FD01224}" type="sibTrans" cxnId="{2356CEB7-8288-42B6-9A0A-14ECE74090FF}">
      <dgm:prSet/>
      <dgm:spPr/>
      <dgm:t>
        <a:bodyPr/>
        <a:lstStyle/>
        <a:p>
          <a:endParaRPr lang="en-US"/>
        </a:p>
      </dgm:t>
    </dgm:pt>
    <dgm:pt modelId="{4CB2129C-2109-4FF2-8F02-4D2095F24864}" type="pres">
      <dgm:prSet presAssocID="{F620D44C-D673-4F43-90BC-42A07CF1EA83}" presName="linear" presStyleCnt="0">
        <dgm:presLayoutVars>
          <dgm:animLvl val="lvl"/>
          <dgm:resizeHandles val="exact"/>
        </dgm:presLayoutVars>
      </dgm:prSet>
      <dgm:spPr/>
    </dgm:pt>
    <dgm:pt modelId="{ED2730DD-92F2-4CFA-963E-4FFB7D9F9886}" type="pres">
      <dgm:prSet presAssocID="{7D3BD463-A82B-40E4-B6D4-F7B9D062946E}" presName="parentText" presStyleLbl="node1" presStyleIdx="0" presStyleCnt="8">
        <dgm:presLayoutVars>
          <dgm:chMax val="0"/>
          <dgm:bulletEnabled val="1"/>
        </dgm:presLayoutVars>
      </dgm:prSet>
      <dgm:spPr/>
    </dgm:pt>
    <dgm:pt modelId="{58A73653-D89C-4162-ADC9-36C209A54640}" type="pres">
      <dgm:prSet presAssocID="{F6D219D1-66B3-485B-A32C-FFD2C10B4733}" presName="spacer" presStyleCnt="0"/>
      <dgm:spPr/>
    </dgm:pt>
    <dgm:pt modelId="{E44BB169-6C05-498B-951C-CEC4DAE13F95}" type="pres">
      <dgm:prSet presAssocID="{162C3E0B-BC16-426E-B059-A366EEEFA75A}" presName="parentText" presStyleLbl="node1" presStyleIdx="1" presStyleCnt="8">
        <dgm:presLayoutVars>
          <dgm:chMax val="0"/>
          <dgm:bulletEnabled val="1"/>
        </dgm:presLayoutVars>
      </dgm:prSet>
      <dgm:spPr/>
    </dgm:pt>
    <dgm:pt modelId="{71E7EC08-1BE6-4A0C-B8E9-675873C3C162}" type="pres">
      <dgm:prSet presAssocID="{18C8C06E-CE45-4BFF-84C5-83B2E5EA427E}" presName="spacer" presStyleCnt="0"/>
      <dgm:spPr/>
    </dgm:pt>
    <dgm:pt modelId="{B779BF2E-D9AD-44D3-B221-D0B67D09B3BE}" type="pres">
      <dgm:prSet presAssocID="{59C0D12C-9ACC-40C5-9254-E4CAE5E77B12}" presName="parentText" presStyleLbl="node1" presStyleIdx="2" presStyleCnt="8">
        <dgm:presLayoutVars>
          <dgm:chMax val="0"/>
          <dgm:bulletEnabled val="1"/>
        </dgm:presLayoutVars>
      </dgm:prSet>
      <dgm:spPr/>
    </dgm:pt>
    <dgm:pt modelId="{F106A53F-89AA-421E-957F-267E6240C91C}" type="pres">
      <dgm:prSet presAssocID="{71760FBB-0B5B-412D-8B4D-BC3A44310B1B}" presName="spacer" presStyleCnt="0"/>
      <dgm:spPr/>
    </dgm:pt>
    <dgm:pt modelId="{F1329A07-AF90-4597-B2DD-2393BC9B4288}" type="pres">
      <dgm:prSet presAssocID="{858F301C-C198-4A8C-9B04-C379A011F864}" presName="parentText" presStyleLbl="node1" presStyleIdx="3" presStyleCnt="8">
        <dgm:presLayoutVars>
          <dgm:chMax val="0"/>
          <dgm:bulletEnabled val="1"/>
        </dgm:presLayoutVars>
      </dgm:prSet>
      <dgm:spPr/>
    </dgm:pt>
    <dgm:pt modelId="{2B3BD5CB-F47C-4830-BD07-38358670734B}" type="pres">
      <dgm:prSet presAssocID="{07706819-C707-4DF7-BF66-77D360EF318B}" presName="spacer" presStyleCnt="0"/>
      <dgm:spPr/>
    </dgm:pt>
    <dgm:pt modelId="{25A26228-3640-452D-A709-8EA04B02F02F}" type="pres">
      <dgm:prSet presAssocID="{188070CE-8DE7-4719-9B4A-FD503E43D369}" presName="parentText" presStyleLbl="node1" presStyleIdx="4" presStyleCnt="8">
        <dgm:presLayoutVars>
          <dgm:chMax val="0"/>
          <dgm:bulletEnabled val="1"/>
        </dgm:presLayoutVars>
      </dgm:prSet>
      <dgm:spPr/>
    </dgm:pt>
    <dgm:pt modelId="{3CAD291E-C2B2-473B-A259-0443F79E412A}" type="pres">
      <dgm:prSet presAssocID="{AB823CE1-B482-421C-9C83-19AA28EE51B7}" presName="spacer" presStyleCnt="0"/>
      <dgm:spPr/>
    </dgm:pt>
    <dgm:pt modelId="{267FE55D-9A86-4562-BABD-0039B13C3B23}" type="pres">
      <dgm:prSet presAssocID="{EE685671-AFDC-4C05-86D4-57AB09ECC88F}" presName="parentText" presStyleLbl="node1" presStyleIdx="5" presStyleCnt="8">
        <dgm:presLayoutVars>
          <dgm:chMax val="0"/>
          <dgm:bulletEnabled val="1"/>
        </dgm:presLayoutVars>
      </dgm:prSet>
      <dgm:spPr/>
    </dgm:pt>
    <dgm:pt modelId="{4639D4B4-6D2A-442F-B7FB-5B8F97250C1F}" type="pres">
      <dgm:prSet presAssocID="{4C4089D4-73F4-4A8F-A31B-CE65D07B729F}" presName="spacer" presStyleCnt="0"/>
      <dgm:spPr/>
    </dgm:pt>
    <dgm:pt modelId="{1AF8F418-1189-4DCC-BF95-438C61A30A81}" type="pres">
      <dgm:prSet presAssocID="{E7BA13D4-AF07-47DA-BDA4-950467DF2F50}" presName="parentText" presStyleLbl="node1" presStyleIdx="6" presStyleCnt="8">
        <dgm:presLayoutVars>
          <dgm:chMax val="0"/>
          <dgm:bulletEnabled val="1"/>
        </dgm:presLayoutVars>
      </dgm:prSet>
      <dgm:spPr/>
    </dgm:pt>
    <dgm:pt modelId="{C3010992-571A-4BEF-B6FB-E1E486AC9C5E}" type="pres">
      <dgm:prSet presAssocID="{F2C5BE96-169E-4894-A1FE-BD49541BD7C4}" presName="spacer" presStyleCnt="0"/>
      <dgm:spPr/>
    </dgm:pt>
    <dgm:pt modelId="{D388C453-37D2-4278-A584-100F18044E8F}" type="pres">
      <dgm:prSet presAssocID="{1A5A66D1-F251-4077-BFCE-557451C6CC10}" presName="parentText" presStyleLbl="node1" presStyleIdx="7" presStyleCnt="8">
        <dgm:presLayoutVars>
          <dgm:chMax val="0"/>
          <dgm:bulletEnabled val="1"/>
        </dgm:presLayoutVars>
      </dgm:prSet>
      <dgm:spPr/>
    </dgm:pt>
  </dgm:ptLst>
  <dgm:cxnLst>
    <dgm:cxn modelId="{72AAFA5C-C77A-4B7F-BD16-30E12064D772}" srcId="{F620D44C-D673-4F43-90BC-42A07CF1EA83}" destId="{59C0D12C-9ACC-40C5-9254-E4CAE5E77B12}" srcOrd="2" destOrd="0" parTransId="{35C7E878-A41B-4DE0-A625-88B894825F12}" sibTransId="{71760FBB-0B5B-412D-8B4D-BC3A44310B1B}"/>
    <dgm:cxn modelId="{CBB45C49-374E-427A-B8D7-FB834FAC3985}" type="presOf" srcId="{EE685671-AFDC-4C05-86D4-57AB09ECC88F}" destId="{267FE55D-9A86-4562-BABD-0039B13C3B23}" srcOrd="0" destOrd="0" presId="urn:microsoft.com/office/officeart/2005/8/layout/vList2"/>
    <dgm:cxn modelId="{7F045C72-4DA8-4AA4-B50D-00FC2CCE0D5A}" srcId="{F620D44C-D673-4F43-90BC-42A07CF1EA83}" destId="{EE685671-AFDC-4C05-86D4-57AB09ECC88F}" srcOrd="5" destOrd="0" parTransId="{A84183B8-9B42-42B6-BA40-6C84D4FF7DA5}" sibTransId="{4C4089D4-73F4-4A8F-A31B-CE65D07B729F}"/>
    <dgm:cxn modelId="{7AF02675-ECEA-4361-83D0-AD86677D8565}" type="presOf" srcId="{59C0D12C-9ACC-40C5-9254-E4CAE5E77B12}" destId="{B779BF2E-D9AD-44D3-B221-D0B67D09B3BE}" srcOrd="0" destOrd="0" presId="urn:microsoft.com/office/officeart/2005/8/layout/vList2"/>
    <dgm:cxn modelId="{972C6679-6575-4298-AEE3-956346AE0E16}" type="presOf" srcId="{858F301C-C198-4A8C-9B04-C379A011F864}" destId="{F1329A07-AF90-4597-B2DD-2393BC9B4288}" srcOrd="0" destOrd="0" presId="urn:microsoft.com/office/officeart/2005/8/layout/vList2"/>
    <dgm:cxn modelId="{1E9D177C-EE45-4E11-A65E-8BB3253A8B84}" srcId="{F620D44C-D673-4F43-90BC-42A07CF1EA83}" destId="{188070CE-8DE7-4719-9B4A-FD503E43D369}" srcOrd="4" destOrd="0" parTransId="{BFDC0017-ADCF-4ECA-AC28-6909EAFA0468}" sibTransId="{AB823CE1-B482-421C-9C83-19AA28EE51B7}"/>
    <dgm:cxn modelId="{8E27D07D-C28B-4091-9D6C-54079D0F2659}" srcId="{F620D44C-D673-4F43-90BC-42A07CF1EA83}" destId="{7D3BD463-A82B-40E4-B6D4-F7B9D062946E}" srcOrd="0" destOrd="0" parTransId="{3AC67CB9-C557-4C77-98CF-CAC4C2F0B813}" sibTransId="{F6D219D1-66B3-485B-A32C-FFD2C10B4733}"/>
    <dgm:cxn modelId="{87D8FB82-9916-4444-B900-91FA1F037237}" type="presOf" srcId="{7D3BD463-A82B-40E4-B6D4-F7B9D062946E}" destId="{ED2730DD-92F2-4CFA-963E-4FFB7D9F9886}" srcOrd="0" destOrd="0" presId="urn:microsoft.com/office/officeart/2005/8/layout/vList2"/>
    <dgm:cxn modelId="{EB46E091-6C28-450B-B319-C63AAB5ED4B5}" srcId="{F620D44C-D673-4F43-90BC-42A07CF1EA83}" destId="{162C3E0B-BC16-426E-B059-A366EEEFA75A}" srcOrd="1" destOrd="0" parTransId="{0602F1D8-456C-48C2-B070-14226D3EFE4F}" sibTransId="{18C8C06E-CE45-4BFF-84C5-83B2E5EA427E}"/>
    <dgm:cxn modelId="{CED391A4-46DF-46F2-A095-8E5BFFBACBA7}" srcId="{F620D44C-D673-4F43-90BC-42A07CF1EA83}" destId="{858F301C-C198-4A8C-9B04-C379A011F864}" srcOrd="3" destOrd="0" parTransId="{4DC09388-7FB4-444B-A353-0EE0C643129E}" sibTransId="{07706819-C707-4DF7-BF66-77D360EF318B}"/>
    <dgm:cxn modelId="{4FB283B7-ABC2-4E29-8C8D-29E0CA3E31A1}" type="presOf" srcId="{162C3E0B-BC16-426E-B059-A366EEEFA75A}" destId="{E44BB169-6C05-498B-951C-CEC4DAE13F95}" srcOrd="0" destOrd="0" presId="urn:microsoft.com/office/officeart/2005/8/layout/vList2"/>
    <dgm:cxn modelId="{2356CEB7-8288-42B6-9A0A-14ECE74090FF}" srcId="{F620D44C-D673-4F43-90BC-42A07CF1EA83}" destId="{1A5A66D1-F251-4077-BFCE-557451C6CC10}" srcOrd="7" destOrd="0" parTransId="{86740FDE-AE6E-4317-A221-FB99F1D1DE2A}" sibTransId="{6CFAFDA3-F9D4-48FC-BB0C-560A2FD01224}"/>
    <dgm:cxn modelId="{3A2A32C4-FDE2-4C87-B63A-B8CB9100E138}" srcId="{F620D44C-D673-4F43-90BC-42A07CF1EA83}" destId="{E7BA13D4-AF07-47DA-BDA4-950467DF2F50}" srcOrd="6" destOrd="0" parTransId="{F2DDAB09-15BB-49D8-9089-173B4CE5C199}" sibTransId="{F2C5BE96-169E-4894-A1FE-BD49541BD7C4}"/>
    <dgm:cxn modelId="{04F076D7-60D8-486F-BAAB-DD34DE7DB983}" type="presOf" srcId="{E7BA13D4-AF07-47DA-BDA4-950467DF2F50}" destId="{1AF8F418-1189-4DCC-BF95-438C61A30A81}" srcOrd="0" destOrd="0" presId="urn:microsoft.com/office/officeart/2005/8/layout/vList2"/>
    <dgm:cxn modelId="{1EFAABE3-72D9-4C65-9EC9-308FB70E1452}" type="presOf" srcId="{188070CE-8DE7-4719-9B4A-FD503E43D369}" destId="{25A26228-3640-452D-A709-8EA04B02F02F}" srcOrd="0" destOrd="0" presId="urn:microsoft.com/office/officeart/2005/8/layout/vList2"/>
    <dgm:cxn modelId="{28DE03E8-BBAA-403D-A531-608FF8175EAF}" type="presOf" srcId="{1A5A66D1-F251-4077-BFCE-557451C6CC10}" destId="{D388C453-37D2-4278-A584-100F18044E8F}" srcOrd="0" destOrd="0" presId="urn:microsoft.com/office/officeart/2005/8/layout/vList2"/>
    <dgm:cxn modelId="{C83CCBF9-0160-422D-92E7-39EEF2E21EB9}" type="presOf" srcId="{F620D44C-D673-4F43-90BC-42A07CF1EA83}" destId="{4CB2129C-2109-4FF2-8F02-4D2095F24864}" srcOrd="0" destOrd="0" presId="urn:microsoft.com/office/officeart/2005/8/layout/vList2"/>
    <dgm:cxn modelId="{3E602ECB-974F-4C14-854D-6925526677B6}" type="presParOf" srcId="{4CB2129C-2109-4FF2-8F02-4D2095F24864}" destId="{ED2730DD-92F2-4CFA-963E-4FFB7D9F9886}" srcOrd="0" destOrd="0" presId="urn:microsoft.com/office/officeart/2005/8/layout/vList2"/>
    <dgm:cxn modelId="{1DF4717D-99C9-40EF-83A7-570CC0213F5A}" type="presParOf" srcId="{4CB2129C-2109-4FF2-8F02-4D2095F24864}" destId="{58A73653-D89C-4162-ADC9-36C209A54640}" srcOrd="1" destOrd="0" presId="urn:microsoft.com/office/officeart/2005/8/layout/vList2"/>
    <dgm:cxn modelId="{97D68E40-0510-48DD-8C01-CDF205470FF2}" type="presParOf" srcId="{4CB2129C-2109-4FF2-8F02-4D2095F24864}" destId="{E44BB169-6C05-498B-951C-CEC4DAE13F95}" srcOrd="2" destOrd="0" presId="urn:microsoft.com/office/officeart/2005/8/layout/vList2"/>
    <dgm:cxn modelId="{BFA44269-50E6-4D0B-ACB9-B9A21E776C88}" type="presParOf" srcId="{4CB2129C-2109-4FF2-8F02-4D2095F24864}" destId="{71E7EC08-1BE6-4A0C-B8E9-675873C3C162}" srcOrd="3" destOrd="0" presId="urn:microsoft.com/office/officeart/2005/8/layout/vList2"/>
    <dgm:cxn modelId="{1B49204D-60AB-4526-8F31-D384DEEFC81F}" type="presParOf" srcId="{4CB2129C-2109-4FF2-8F02-4D2095F24864}" destId="{B779BF2E-D9AD-44D3-B221-D0B67D09B3BE}" srcOrd="4" destOrd="0" presId="urn:microsoft.com/office/officeart/2005/8/layout/vList2"/>
    <dgm:cxn modelId="{22912CDC-EBA5-4BE8-AB91-4D27506D3DBF}" type="presParOf" srcId="{4CB2129C-2109-4FF2-8F02-4D2095F24864}" destId="{F106A53F-89AA-421E-957F-267E6240C91C}" srcOrd="5" destOrd="0" presId="urn:microsoft.com/office/officeart/2005/8/layout/vList2"/>
    <dgm:cxn modelId="{793C75FD-F46B-4995-AD09-3492AC7FA492}" type="presParOf" srcId="{4CB2129C-2109-4FF2-8F02-4D2095F24864}" destId="{F1329A07-AF90-4597-B2DD-2393BC9B4288}" srcOrd="6" destOrd="0" presId="urn:microsoft.com/office/officeart/2005/8/layout/vList2"/>
    <dgm:cxn modelId="{0CDFB57A-B1F3-4ED9-9438-3C43E0E62D43}" type="presParOf" srcId="{4CB2129C-2109-4FF2-8F02-4D2095F24864}" destId="{2B3BD5CB-F47C-4830-BD07-38358670734B}" srcOrd="7" destOrd="0" presId="urn:microsoft.com/office/officeart/2005/8/layout/vList2"/>
    <dgm:cxn modelId="{684ACF2E-406A-4D9F-A31E-0657C083B004}" type="presParOf" srcId="{4CB2129C-2109-4FF2-8F02-4D2095F24864}" destId="{25A26228-3640-452D-A709-8EA04B02F02F}" srcOrd="8" destOrd="0" presId="urn:microsoft.com/office/officeart/2005/8/layout/vList2"/>
    <dgm:cxn modelId="{BFE47C83-8201-44A7-B8DF-C4E2E06487F1}" type="presParOf" srcId="{4CB2129C-2109-4FF2-8F02-4D2095F24864}" destId="{3CAD291E-C2B2-473B-A259-0443F79E412A}" srcOrd="9" destOrd="0" presId="urn:microsoft.com/office/officeart/2005/8/layout/vList2"/>
    <dgm:cxn modelId="{DFBEB985-AEB6-4E0D-880C-557E88A93C6F}" type="presParOf" srcId="{4CB2129C-2109-4FF2-8F02-4D2095F24864}" destId="{267FE55D-9A86-4562-BABD-0039B13C3B23}" srcOrd="10" destOrd="0" presId="urn:microsoft.com/office/officeart/2005/8/layout/vList2"/>
    <dgm:cxn modelId="{DAAF4661-F4B7-4547-B613-1A73B2B535BE}" type="presParOf" srcId="{4CB2129C-2109-4FF2-8F02-4D2095F24864}" destId="{4639D4B4-6D2A-442F-B7FB-5B8F97250C1F}" srcOrd="11" destOrd="0" presId="urn:microsoft.com/office/officeart/2005/8/layout/vList2"/>
    <dgm:cxn modelId="{918E2663-0B5D-4FB5-A3E5-3AE153A6EEAC}" type="presParOf" srcId="{4CB2129C-2109-4FF2-8F02-4D2095F24864}" destId="{1AF8F418-1189-4DCC-BF95-438C61A30A81}" srcOrd="12" destOrd="0" presId="urn:microsoft.com/office/officeart/2005/8/layout/vList2"/>
    <dgm:cxn modelId="{92FF7EDA-34FA-4F70-9BEC-78BDC3802134}" type="presParOf" srcId="{4CB2129C-2109-4FF2-8F02-4D2095F24864}" destId="{C3010992-571A-4BEF-B6FB-E1E486AC9C5E}" srcOrd="13" destOrd="0" presId="urn:microsoft.com/office/officeart/2005/8/layout/vList2"/>
    <dgm:cxn modelId="{613381CB-657E-464F-831E-9548CE4E4567}" type="presParOf" srcId="{4CB2129C-2109-4FF2-8F02-4D2095F24864}" destId="{D388C453-37D2-4278-A584-100F18044E8F}"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985E8-458A-4469-89D6-2D6FEC02C951}">
      <dsp:nvSpPr>
        <dsp:cNvPr id="0" name=""/>
        <dsp:cNvSpPr/>
      </dsp:nvSpPr>
      <dsp:spPr>
        <a:xfrm>
          <a:off x="0" y="706671"/>
          <a:ext cx="3073451" cy="19516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BFADE2-0BD5-4DC0-B73D-D2B6B54A186E}">
      <dsp:nvSpPr>
        <dsp:cNvPr id="0" name=""/>
        <dsp:cNvSpPr/>
      </dsp:nvSpPr>
      <dsp:spPr>
        <a:xfrm>
          <a:off x="341494" y="1031091"/>
          <a:ext cx="3073451" cy="195164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Sense </a:t>
          </a:r>
        </a:p>
      </dsp:txBody>
      <dsp:txXfrm>
        <a:off x="398656" y="1088253"/>
        <a:ext cx="2959127" cy="1837317"/>
      </dsp:txXfrm>
    </dsp:sp>
    <dsp:sp modelId="{23739581-CB70-4988-B27C-C4AD498271D8}">
      <dsp:nvSpPr>
        <dsp:cNvPr id="0" name=""/>
        <dsp:cNvSpPr/>
      </dsp:nvSpPr>
      <dsp:spPr>
        <a:xfrm>
          <a:off x="3756441" y="706671"/>
          <a:ext cx="3073451" cy="19516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D57FA-89C9-4032-AFAD-21724C2286B2}">
      <dsp:nvSpPr>
        <dsp:cNvPr id="0" name=""/>
        <dsp:cNvSpPr/>
      </dsp:nvSpPr>
      <dsp:spPr>
        <a:xfrm>
          <a:off x="4097935" y="1031091"/>
          <a:ext cx="3073451" cy="195164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Perceived information </a:t>
          </a:r>
        </a:p>
      </dsp:txBody>
      <dsp:txXfrm>
        <a:off x="4155097" y="1088253"/>
        <a:ext cx="2959127" cy="1837317"/>
      </dsp:txXfrm>
    </dsp:sp>
    <dsp:sp modelId="{DEAEC812-8A3C-4D09-9EAB-0B03E7724629}">
      <dsp:nvSpPr>
        <dsp:cNvPr id="0" name=""/>
        <dsp:cNvSpPr/>
      </dsp:nvSpPr>
      <dsp:spPr>
        <a:xfrm>
          <a:off x="7512882" y="706671"/>
          <a:ext cx="3073451" cy="19516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73590D-32F7-4062-9A3A-CD3047DD3839}">
      <dsp:nvSpPr>
        <dsp:cNvPr id="0" name=""/>
        <dsp:cNvSpPr/>
      </dsp:nvSpPr>
      <dsp:spPr>
        <a:xfrm>
          <a:off x="7854377" y="1031091"/>
          <a:ext cx="3073451" cy="195164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And then produce an appropriate motor output</a:t>
          </a:r>
        </a:p>
      </dsp:txBody>
      <dsp:txXfrm>
        <a:off x="7911539" y="1088253"/>
        <a:ext cx="2959127" cy="183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730DD-92F2-4CFA-963E-4FFB7D9F9886}">
      <dsp:nvSpPr>
        <dsp:cNvPr id="0" name=""/>
        <dsp:cNvSpPr/>
      </dsp:nvSpPr>
      <dsp:spPr>
        <a:xfrm>
          <a:off x="0" y="886313"/>
          <a:ext cx="6245265"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Spinal cord </a:t>
          </a:r>
        </a:p>
      </dsp:txBody>
      <dsp:txXfrm>
        <a:off x="21075" y="907388"/>
        <a:ext cx="6203115" cy="389580"/>
      </dsp:txXfrm>
    </dsp:sp>
    <dsp:sp modelId="{E44BB169-6C05-498B-951C-CEC4DAE13F95}">
      <dsp:nvSpPr>
        <dsp:cNvPr id="0" name=""/>
        <dsp:cNvSpPr/>
      </dsp:nvSpPr>
      <dsp:spPr>
        <a:xfrm>
          <a:off x="0" y="1369883"/>
          <a:ext cx="6245265" cy="431730"/>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Descending motor fibers </a:t>
          </a:r>
        </a:p>
      </dsp:txBody>
      <dsp:txXfrm>
        <a:off x="21075" y="1390958"/>
        <a:ext cx="6203115" cy="389580"/>
      </dsp:txXfrm>
    </dsp:sp>
    <dsp:sp modelId="{B779BF2E-D9AD-44D3-B221-D0B67D09B3BE}">
      <dsp:nvSpPr>
        <dsp:cNvPr id="0" name=""/>
        <dsp:cNvSpPr/>
      </dsp:nvSpPr>
      <dsp:spPr>
        <a:xfrm>
          <a:off x="0" y="1853453"/>
          <a:ext cx="6245265" cy="431730"/>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Voluntary movement</a:t>
          </a:r>
        </a:p>
      </dsp:txBody>
      <dsp:txXfrm>
        <a:off x="21075" y="1874528"/>
        <a:ext cx="6203115" cy="389580"/>
      </dsp:txXfrm>
    </dsp:sp>
    <dsp:sp modelId="{F1329A07-AF90-4597-B2DD-2393BC9B4288}">
      <dsp:nvSpPr>
        <dsp:cNvPr id="0" name=""/>
        <dsp:cNvSpPr/>
      </dsp:nvSpPr>
      <dsp:spPr>
        <a:xfrm>
          <a:off x="0" y="2337023"/>
          <a:ext cx="6245265" cy="431730"/>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Corticospinal tracts ( Pyramidal tract)</a:t>
          </a:r>
        </a:p>
      </dsp:txBody>
      <dsp:txXfrm>
        <a:off x="21075" y="2358098"/>
        <a:ext cx="6203115" cy="389580"/>
      </dsp:txXfrm>
    </dsp:sp>
    <dsp:sp modelId="{25A26228-3640-452D-A709-8EA04B02F02F}">
      <dsp:nvSpPr>
        <dsp:cNvPr id="0" name=""/>
        <dsp:cNvSpPr/>
      </dsp:nvSpPr>
      <dsp:spPr>
        <a:xfrm>
          <a:off x="0" y="2820593"/>
          <a:ext cx="6245265" cy="431730"/>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Postural stabilization </a:t>
          </a:r>
        </a:p>
      </dsp:txBody>
      <dsp:txXfrm>
        <a:off x="21075" y="2841668"/>
        <a:ext cx="6203115" cy="389580"/>
      </dsp:txXfrm>
    </dsp:sp>
    <dsp:sp modelId="{267FE55D-9A86-4562-BABD-0039B13C3B23}">
      <dsp:nvSpPr>
        <dsp:cNvPr id="0" name=""/>
        <dsp:cNvSpPr/>
      </dsp:nvSpPr>
      <dsp:spPr>
        <a:xfrm>
          <a:off x="0" y="3304163"/>
          <a:ext cx="6245265" cy="431730"/>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Reticulospinal and Vestibulospinal tracts ( extrapyramidal tract)  </a:t>
          </a:r>
        </a:p>
      </dsp:txBody>
      <dsp:txXfrm>
        <a:off x="21075" y="3325238"/>
        <a:ext cx="6203115" cy="389580"/>
      </dsp:txXfrm>
    </dsp:sp>
    <dsp:sp modelId="{1AF8F418-1189-4DCC-BF95-438C61A30A81}">
      <dsp:nvSpPr>
        <dsp:cNvPr id="0" name=""/>
        <dsp:cNvSpPr/>
      </dsp:nvSpPr>
      <dsp:spPr>
        <a:xfrm>
          <a:off x="0" y="3787733"/>
          <a:ext cx="6245265" cy="431730"/>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Ascending sensory fibers </a:t>
          </a:r>
        </a:p>
      </dsp:txBody>
      <dsp:txXfrm>
        <a:off x="21075" y="3808808"/>
        <a:ext cx="6203115" cy="389580"/>
      </dsp:txXfrm>
    </dsp:sp>
    <dsp:sp modelId="{D388C453-37D2-4278-A584-100F18044E8F}">
      <dsp:nvSpPr>
        <dsp:cNvPr id="0" name=""/>
        <dsp:cNvSpPr/>
      </dsp:nvSpPr>
      <dsp:spPr>
        <a:xfrm>
          <a:off x="0" y="4271303"/>
          <a:ext cx="6245265" cy="4317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Dorsal columns in the anterolateral system </a:t>
          </a:r>
        </a:p>
      </dsp:txBody>
      <dsp:txXfrm>
        <a:off x="21075" y="4292378"/>
        <a:ext cx="6203115"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E7195-25DD-4A18-AA04-F5CF39E6D375}" type="datetimeFigureOut">
              <a:rPr lang="en-US" smtClean="0"/>
              <a:t>12/25/2021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DC127-6666-48F5-8F29-3881D13756DE}" type="slidenum">
              <a:rPr lang="en-US" smtClean="0"/>
              <a:t>‹#›</a:t>
            </a:fld>
            <a:endParaRPr lang="en-US"/>
          </a:p>
        </p:txBody>
      </p:sp>
    </p:spTree>
    <p:extLst>
      <p:ext uri="{BB962C8B-B14F-4D97-AF65-F5344CB8AC3E}">
        <p14:creationId xmlns:p14="http://schemas.microsoft.com/office/powerpoint/2010/main" val="230311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6A5A4A5-7996-41B8-B16D-C29A667203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0E98DBE-F72F-4F3F-9026-0C48D40AE91F}"/>
              </a:ext>
            </a:extLst>
          </p:cNvPr>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18436" name="Slide Number Placeholder 3">
            <a:extLst>
              <a:ext uri="{FF2B5EF4-FFF2-40B4-BE49-F238E27FC236}">
                <a16:creationId xmlns:a16="http://schemas.microsoft.com/office/drawing/2014/main" id="{5EE1B505-642A-4121-B282-5C9429EB34D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75D10E-1401-4E00-B5E1-3A718E360053}"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4076572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801D4-1A11-4FC5-80FD-CF38E3C626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802B5D-90C7-4A56-A675-B7631C927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CB0D94-2CA5-459F-946B-CB79252AEB8A}"/>
              </a:ext>
            </a:extLst>
          </p:cNvPr>
          <p:cNvSpPr>
            <a:spLocks noGrp="1"/>
          </p:cNvSpPr>
          <p:nvPr>
            <p:ph type="dt" sz="half" idx="10"/>
          </p:nvPr>
        </p:nvSpPr>
        <p:spPr/>
        <p:txBody>
          <a:bodyPr/>
          <a:lstStyle/>
          <a:p>
            <a:fld id="{83FA0F1F-5405-4523-8E51-376C33B797E0}" type="datetimeFigureOut">
              <a:rPr lang="en-US" smtClean="0"/>
              <a:t>12/25/2021</a:t>
            </a:fld>
            <a:endParaRPr lang="en-US"/>
          </a:p>
        </p:txBody>
      </p:sp>
      <p:sp>
        <p:nvSpPr>
          <p:cNvPr id="5" name="Footer Placeholder 4">
            <a:extLst>
              <a:ext uri="{FF2B5EF4-FFF2-40B4-BE49-F238E27FC236}">
                <a16:creationId xmlns:a16="http://schemas.microsoft.com/office/drawing/2014/main" id="{58535785-48D2-4092-8C2A-FD183DF8A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A8311-B7E1-4E97-85B6-7C9C102E4F17}"/>
              </a:ext>
            </a:extLst>
          </p:cNvPr>
          <p:cNvSpPr>
            <a:spLocks noGrp="1"/>
          </p:cNvSpPr>
          <p:nvPr>
            <p:ph type="sldNum" sz="quarter" idx="12"/>
          </p:nvPr>
        </p:nvSpPr>
        <p:spPr/>
        <p:txBody>
          <a:bodyPr/>
          <a:lstStyle/>
          <a:p>
            <a:fld id="{A004C0A0-4A33-49C6-8210-913979C84FB0}" type="slidenum">
              <a:rPr lang="en-US" smtClean="0"/>
              <a:t>‹#›</a:t>
            </a:fld>
            <a:endParaRPr lang="en-US"/>
          </a:p>
        </p:txBody>
      </p:sp>
    </p:spTree>
    <p:extLst>
      <p:ext uri="{BB962C8B-B14F-4D97-AF65-F5344CB8AC3E}">
        <p14:creationId xmlns:p14="http://schemas.microsoft.com/office/powerpoint/2010/main" val="261214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8F422-BA69-4AD5-8A2F-E9D3AD3578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65EA72-A1EC-431B-A84F-B4ECEE63AA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B7983-5B96-4563-A115-B25A12BD057E}"/>
              </a:ext>
            </a:extLst>
          </p:cNvPr>
          <p:cNvSpPr>
            <a:spLocks noGrp="1"/>
          </p:cNvSpPr>
          <p:nvPr>
            <p:ph type="dt" sz="half" idx="10"/>
          </p:nvPr>
        </p:nvSpPr>
        <p:spPr/>
        <p:txBody>
          <a:bodyPr/>
          <a:lstStyle/>
          <a:p>
            <a:fld id="{83FA0F1F-5405-4523-8E51-376C33B797E0}" type="datetimeFigureOut">
              <a:rPr lang="en-US" smtClean="0"/>
              <a:t>12/25/2021</a:t>
            </a:fld>
            <a:endParaRPr lang="en-US"/>
          </a:p>
        </p:txBody>
      </p:sp>
      <p:sp>
        <p:nvSpPr>
          <p:cNvPr id="5" name="Footer Placeholder 4">
            <a:extLst>
              <a:ext uri="{FF2B5EF4-FFF2-40B4-BE49-F238E27FC236}">
                <a16:creationId xmlns:a16="http://schemas.microsoft.com/office/drawing/2014/main" id="{70CF44DD-CEF0-4E2C-BB20-DC2D30CE6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C54CFA-A8F0-4210-93A0-BD483E41201D}"/>
              </a:ext>
            </a:extLst>
          </p:cNvPr>
          <p:cNvSpPr>
            <a:spLocks noGrp="1"/>
          </p:cNvSpPr>
          <p:nvPr>
            <p:ph type="sldNum" sz="quarter" idx="12"/>
          </p:nvPr>
        </p:nvSpPr>
        <p:spPr/>
        <p:txBody>
          <a:bodyPr/>
          <a:lstStyle/>
          <a:p>
            <a:fld id="{A004C0A0-4A33-49C6-8210-913979C84FB0}" type="slidenum">
              <a:rPr lang="en-US" smtClean="0"/>
              <a:t>‹#›</a:t>
            </a:fld>
            <a:endParaRPr lang="en-US"/>
          </a:p>
        </p:txBody>
      </p:sp>
    </p:spTree>
    <p:extLst>
      <p:ext uri="{BB962C8B-B14F-4D97-AF65-F5344CB8AC3E}">
        <p14:creationId xmlns:p14="http://schemas.microsoft.com/office/powerpoint/2010/main" val="4215718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008E7-D5F3-4599-97F4-0CE73F7F8A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062E29-916E-4F78-85D9-4274FAB6E2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DA8AB-5A82-4DF4-B7B9-5F535C98CB0D}"/>
              </a:ext>
            </a:extLst>
          </p:cNvPr>
          <p:cNvSpPr>
            <a:spLocks noGrp="1"/>
          </p:cNvSpPr>
          <p:nvPr>
            <p:ph type="dt" sz="half" idx="10"/>
          </p:nvPr>
        </p:nvSpPr>
        <p:spPr/>
        <p:txBody>
          <a:bodyPr/>
          <a:lstStyle/>
          <a:p>
            <a:fld id="{83FA0F1F-5405-4523-8E51-376C33B797E0}" type="datetimeFigureOut">
              <a:rPr lang="en-US" smtClean="0"/>
              <a:t>12/25/2021</a:t>
            </a:fld>
            <a:endParaRPr lang="en-US"/>
          </a:p>
        </p:txBody>
      </p:sp>
      <p:sp>
        <p:nvSpPr>
          <p:cNvPr id="5" name="Footer Placeholder 4">
            <a:extLst>
              <a:ext uri="{FF2B5EF4-FFF2-40B4-BE49-F238E27FC236}">
                <a16:creationId xmlns:a16="http://schemas.microsoft.com/office/drawing/2014/main" id="{F56FBAF5-04EB-4171-87B0-4215E153A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CCFE5-E5AB-41DA-AEA0-CB1303F839B5}"/>
              </a:ext>
            </a:extLst>
          </p:cNvPr>
          <p:cNvSpPr>
            <a:spLocks noGrp="1"/>
          </p:cNvSpPr>
          <p:nvPr>
            <p:ph type="sldNum" sz="quarter" idx="12"/>
          </p:nvPr>
        </p:nvSpPr>
        <p:spPr/>
        <p:txBody>
          <a:bodyPr/>
          <a:lstStyle/>
          <a:p>
            <a:fld id="{A004C0A0-4A33-49C6-8210-913979C84FB0}" type="slidenum">
              <a:rPr lang="en-US" smtClean="0"/>
              <a:t>‹#›</a:t>
            </a:fld>
            <a:endParaRPr lang="en-US"/>
          </a:p>
        </p:txBody>
      </p:sp>
    </p:spTree>
    <p:extLst>
      <p:ext uri="{BB962C8B-B14F-4D97-AF65-F5344CB8AC3E}">
        <p14:creationId xmlns:p14="http://schemas.microsoft.com/office/powerpoint/2010/main" val="2692182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B95605E-23A5-485D-A578-2A7BC9649492}"/>
              </a:ext>
            </a:extLst>
          </p:cNvPr>
          <p:cNvSpPr>
            <a:spLocks noGrp="1"/>
          </p:cNvSpPr>
          <p:nvPr>
            <p:ph type="dt" sz="half" idx="10"/>
          </p:nvPr>
        </p:nvSpPr>
        <p:spPr/>
        <p:txBody>
          <a:bodyPr/>
          <a:lstStyle>
            <a:lvl1pPr>
              <a:defRPr/>
            </a:lvl1pPr>
          </a:lstStyle>
          <a:p>
            <a:pPr>
              <a:defRPr/>
            </a:pPr>
            <a:fld id="{3EBEB983-A09D-4173-A40B-0A4C472153E3}" type="datetimeFigureOut">
              <a:rPr lang="en-US"/>
              <a:pPr>
                <a:defRPr/>
              </a:pPr>
              <a:t>12/25/2021</a:t>
            </a:fld>
            <a:endParaRPr lang="en-US"/>
          </a:p>
        </p:txBody>
      </p:sp>
      <p:sp>
        <p:nvSpPr>
          <p:cNvPr id="5" name="Footer Placeholder 4">
            <a:extLst>
              <a:ext uri="{FF2B5EF4-FFF2-40B4-BE49-F238E27FC236}">
                <a16:creationId xmlns:a16="http://schemas.microsoft.com/office/drawing/2014/main" id="{0CBA4463-730E-45BA-8700-CD83270FE7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73CF45-38A1-4D80-BCE8-77E9306938E2}"/>
              </a:ext>
            </a:extLst>
          </p:cNvPr>
          <p:cNvSpPr>
            <a:spLocks noGrp="1"/>
          </p:cNvSpPr>
          <p:nvPr>
            <p:ph type="sldNum" sz="quarter" idx="12"/>
          </p:nvPr>
        </p:nvSpPr>
        <p:spPr/>
        <p:txBody>
          <a:bodyPr/>
          <a:lstStyle>
            <a:lvl1pPr>
              <a:defRPr/>
            </a:lvl1pPr>
          </a:lstStyle>
          <a:p>
            <a:fld id="{62F7F81E-5961-480B-8F97-4018CE0505B1}" type="slidenum">
              <a:rPr lang="en-US" altLang="en-US"/>
              <a:pPr/>
              <a:t>‹#›</a:t>
            </a:fld>
            <a:endParaRPr lang="en-US" altLang="en-US"/>
          </a:p>
        </p:txBody>
      </p:sp>
    </p:spTree>
    <p:extLst>
      <p:ext uri="{BB962C8B-B14F-4D97-AF65-F5344CB8AC3E}">
        <p14:creationId xmlns:p14="http://schemas.microsoft.com/office/powerpoint/2010/main" val="3895739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43685-44B1-4B47-A44F-1D02FD7E2FEC}"/>
              </a:ext>
            </a:extLst>
          </p:cNvPr>
          <p:cNvSpPr>
            <a:spLocks noGrp="1"/>
          </p:cNvSpPr>
          <p:nvPr>
            <p:ph type="dt" sz="half" idx="10"/>
          </p:nvPr>
        </p:nvSpPr>
        <p:spPr/>
        <p:txBody>
          <a:bodyPr/>
          <a:lstStyle>
            <a:lvl1pPr>
              <a:defRPr/>
            </a:lvl1pPr>
          </a:lstStyle>
          <a:p>
            <a:pPr>
              <a:defRPr/>
            </a:pPr>
            <a:fld id="{5CC8719C-FEBB-40B1-AA92-62B34E37EABA}" type="datetimeFigureOut">
              <a:rPr lang="en-US"/>
              <a:pPr>
                <a:defRPr/>
              </a:pPr>
              <a:t>12/25/2021</a:t>
            </a:fld>
            <a:endParaRPr lang="en-US"/>
          </a:p>
        </p:txBody>
      </p:sp>
      <p:sp>
        <p:nvSpPr>
          <p:cNvPr id="5" name="Footer Placeholder 4">
            <a:extLst>
              <a:ext uri="{FF2B5EF4-FFF2-40B4-BE49-F238E27FC236}">
                <a16:creationId xmlns:a16="http://schemas.microsoft.com/office/drawing/2014/main" id="{AE80E6CA-F9D8-4293-9BA6-82F1C47616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BF1E45-9D69-4D08-B0F6-4C268192E8E5}"/>
              </a:ext>
            </a:extLst>
          </p:cNvPr>
          <p:cNvSpPr>
            <a:spLocks noGrp="1"/>
          </p:cNvSpPr>
          <p:nvPr>
            <p:ph type="sldNum" sz="quarter" idx="12"/>
          </p:nvPr>
        </p:nvSpPr>
        <p:spPr/>
        <p:txBody>
          <a:bodyPr/>
          <a:lstStyle>
            <a:lvl1pPr>
              <a:defRPr/>
            </a:lvl1pPr>
          </a:lstStyle>
          <a:p>
            <a:fld id="{D4121538-EEF2-4433-9FAD-CB27C26C4456}" type="slidenum">
              <a:rPr lang="en-US" altLang="en-US"/>
              <a:pPr/>
              <a:t>‹#›</a:t>
            </a:fld>
            <a:endParaRPr lang="en-US" altLang="en-US"/>
          </a:p>
        </p:txBody>
      </p:sp>
    </p:spTree>
    <p:extLst>
      <p:ext uri="{BB962C8B-B14F-4D97-AF65-F5344CB8AC3E}">
        <p14:creationId xmlns:p14="http://schemas.microsoft.com/office/powerpoint/2010/main" val="463009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DCE65F-522D-4582-B385-768077BCD9B4}"/>
              </a:ext>
            </a:extLst>
          </p:cNvPr>
          <p:cNvSpPr>
            <a:spLocks noGrp="1"/>
          </p:cNvSpPr>
          <p:nvPr>
            <p:ph type="dt" sz="half" idx="10"/>
          </p:nvPr>
        </p:nvSpPr>
        <p:spPr/>
        <p:txBody>
          <a:bodyPr/>
          <a:lstStyle>
            <a:lvl1pPr>
              <a:defRPr/>
            </a:lvl1pPr>
          </a:lstStyle>
          <a:p>
            <a:pPr>
              <a:defRPr/>
            </a:pPr>
            <a:fld id="{E95150C9-2E49-42DE-8244-35D6DFB06768}" type="datetimeFigureOut">
              <a:rPr lang="en-US"/>
              <a:pPr>
                <a:defRPr/>
              </a:pPr>
              <a:t>12/25/2021</a:t>
            </a:fld>
            <a:endParaRPr lang="en-US"/>
          </a:p>
        </p:txBody>
      </p:sp>
      <p:sp>
        <p:nvSpPr>
          <p:cNvPr id="5" name="Footer Placeholder 4">
            <a:extLst>
              <a:ext uri="{FF2B5EF4-FFF2-40B4-BE49-F238E27FC236}">
                <a16:creationId xmlns:a16="http://schemas.microsoft.com/office/drawing/2014/main" id="{5C7CD7BC-812E-4A8F-8562-532641AFBA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7B0DD2-017E-46F8-99F2-A855E47E99A6}"/>
              </a:ext>
            </a:extLst>
          </p:cNvPr>
          <p:cNvSpPr>
            <a:spLocks noGrp="1"/>
          </p:cNvSpPr>
          <p:nvPr>
            <p:ph type="sldNum" sz="quarter" idx="12"/>
          </p:nvPr>
        </p:nvSpPr>
        <p:spPr/>
        <p:txBody>
          <a:bodyPr/>
          <a:lstStyle>
            <a:lvl1pPr>
              <a:defRPr/>
            </a:lvl1pPr>
          </a:lstStyle>
          <a:p>
            <a:fld id="{AA6D6A8D-A13F-46B5-873D-39D47AD41526}" type="slidenum">
              <a:rPr lang="en-US" altLang="en-US"/>
              <a:pPr/>
              <a:t>‹#›</a:t>
            </a:fld>
            <a:endParaRPr lang="en-US" altLang="en-US"/>
          </a:p>
        </p:txBody>
      </p:sp>
    </p:spTree>
    <p:extLst>
      <p:ext uri="{BB962C8B-B14F-4D97-AF65-F5344CB8AC3E}">
        <p14:creationId xmlns:p14="http://schemas.microsoft.com/office/powerpoint/2010/main" val="4130879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8BA6560-7F93-41FA-B8D2-95FAD2BD054F}"/>
              </a:ext>
            </a:extLst>
          </p:cNvPr>
          <p:cNvSpPr>
            <a:spLocks noGrp="1"/>
          </p:cNvSpPr>
          <p:nvPr>
            <p:ph type="dt" sz="half" idx="10"/>
          </p:nvPr>
        </p:nvSpPr>
        <p:spPr/>
        <p:txBody>
          <a:bodyPr/>
          <a:lstStyle>
            <a:lvl1pPr>
              <a:defRPr/>
            </a:lvl1pPr>
          </a:lstStyle>
          <a:p>
            <a:pPr>
              <a:defRPr/>
            </a:pPr>
            <a:fld id="{63AEEDFB-5108-422A-871B-10A9E496C784}" type="datetimeFigureOut">
              <a:rPr lang="en-US"/>
              <a:pPr>
                <a:defRPr/>
              </a:pPr>
              <a:t>12/25/2021</a:t>
            </a:fld>
            <a:endParaRPr lang="en-US"/>
          </a:p>
        </p:txBody>
      </p:sp>
      <p:sp>
        <p:nvSpPr>
          <p:cNvPr id="6" name="Footer Placeholder 4">
            <a:extLst>
              <a:ext uri="{FF2B5EF4-FFF2-40B4-BE49-F238E27FC236}">
                <a16:creationId xmlns:a16="http://schemas.microsoft.com/office/drawing/2014/main" id="{9AA65A30-8AB8-4824-BC16-3A3328D226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D01FAF-FBEB-474E-8A05-17FC8C820E38}"/>
              </a:ext>
            </a:extLst>
          </p:cNvPr>
          <p:cNvSpPr>
            <a:spLocks noGrp="1"/>
          </p:cNvSpPr>
          <p:nvPr>
            <p:ph type="sldNum" sz="quarter" idx="12"/>
          </p:nvPr>
        </p:nvSpPr>
        <p:spPr/>
        <p:txBody>
          <a:bodyPr/>
          <a:lstStyle>
            <a:lvl1pPr>
              <a:defRPr/>
            </a:lvl1pPr>
          </a:lstStyle>
          <a:p>
            <a:fld id="{AE658963-8E42-4C70-B47A-71A82C8B35E8}" type="slidenum">
              <a:rPr lang="en-US" altLang="en-US"/>
              <a:pPr/>
              <a:t>‹#›</a:t>
            </a:fld>
            <a:endParaRPr lang="en-US" altLang="en-US"/>
          </a:p>
        </p:txBody>
      </p:sp>
    </p:spTree>
    <p:extLst>
      <p:ext uri="{BB962C8B-B14F-4D97-AF65-F5344CB8AC3E}">
        <p14:creationId xmlns:p14="http://schemas.microsoft.com/office/powerpoint/2010/main" val="23125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7579CCB-DEE7-4CAF-8E66-D2D060FE5B47}"/>
              </a:ext>
            </a:extLst>
          </p:cNvPr>
          <p:cNvSpPr>
            <a:spLocks noGrp="1"/>
          </p:cNvSpPr>
          <p:nvPr>
            <p:ph type="dt" sz="half" idx="10"/>
          </p:nvPr>
        </p:nvSpPr>
        <p:spPr/>
        <p:txBody>
          <a:bodyPr/>
          <a:lstStyle>
            <a:lvl1pPr>
              <a:defRPr/>
            </a:lvl1pPr>
          </a:lstStyle>
          <a:p>
            <a:pPr>
              <a:defRPr/>
            </a:pPr>
            <a:fld id="{73062712-74DC-4D00-9292-35E6DE1A4D2E}" type="datetimeFigureOut">
              <a:rPr lang="en-US"/>
              <a:pPr>
                <a:defRPr/>
              </a:pPr>
              <a:t>12/25/2021</a:t>
            </a:fld>
            <a:endParaRPr lang="en-US"/>
          </a:p>
        </p:txBody>
      </p:sp>
      <p:sp>
        <p:nvSpPr>
          <p:cNvPr id="8" name="Footer Placeholder 4">
            <a:extLst>
              <a:ext uri="{FF2B5EF4-FFF2-40B4-BE49-F238E27FC236}">
                <a16:creationId xmlns:a16="http://schemas.microsoft.com/office/drawing/2014/main" id="{8E28CD52-C6F7-4CC7-973A-7EF0CE3C139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ECBBA69-79FF-48C4-9464-AFF94849EE35}"/>
              </a:ext>
            </a:extLst>
          </p:cNvPr>
          <p:cNvSpPr>
            <a:spLocks noGrp="1"/>
          </p:cNvSpPr>
          <p:nvPr>
            <p:ph type="sldNum" sz="quarter" idx="12"/>
          </p:nvPr>
        </p:nvSpPr>
        <p:spPr/>
        <p:txBody>
          <a:bodyPr/>
          <a:lstStyle>
            <a:lvl1pPr>
              <a:defRPr/>
            </a:lvl1pPr>
          </a:lstStyle>
          <a:p>
            <a:fld id="{A4DA1803-B7D7-4EBB-B7E8-5F3C4628E928}" type="slidenum">
              <a:rPr lang="en-US" altLang="en-US"/>
              <a:pPr/>
              <a:t>‹#›</a:t>
            </a:fld>
            <a:endParaRPr lang="en-US" altLang="en-US"/>
          </a:p>
        </p:txBody>
      </p:sp>
    </p:spTree>
    <p:extLst>
      <p:ext uri="{BB962C8B-B14F-4D97-AF65-F5344CB8AC3E}">
        <p14:creationId xmlns:p14="http://schemas.microsoft.com/office/powerpoint/2010/main" val="2298600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D47CC5E-8E40-437A-8A57-FB1B6603BA81}"/>
              </a:ext>
            </a:extLst>
          </p:cNvPr>
          <p:cNvSpPr>
            <a:spLocks noGrp="1"/>
          </p:cNvSpPr>
          <p:nvPr>
            <p:ph type="dt" sz="half" idx="10"/>
          </p:nvPr>
        </p:nvSpPr>
        <p:spPr/>
        <p:txBody>
          <a:bodyPr/>
          <a:lstStyle>
            <a:lvl1pPr>
              <a:defRPr/>
            </a:lvl1pPr>
          </a:lstStyle>
          <a:p>
            <a:pPr>
              <a:defRPr/>
            </a:pPr>
            <a:fld id="{2ED64213-3167-4F17-90E7-8CE8A539916D}" type="datetimeFigureOut">
              <a:rPr lang="en-US"/>
              <a:pPr>
                <a:defRPr/>
              </a:pPr>
              <a:t>12/25/2021</a:t>
            </a:fld>
            <a:endParaRPr lang="en-US"/>
          </a:p>
        </p:txBody>
      </p:sp>
      <p:sp>
        <p:nvSpPr>
          <p:cNvPr id="4" name="Footer Placeholder 4">
            <a:extLst>
              <a:ext uri="{FF2B5EF4-FFF2-40B4-BE49-F238E27FC236}">
                <a16:creationId xmlns:a16="http://schemas.microsoft.com/office/drawing/2014/main" id="{E08A9C09-56A1-46FB-B620-E9792A04B93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C0F2DFF-2754-468E-8A56-CA0B2C7B5271}"/>
              </a:ext>
            </a:extLst>
          </p:cNvPr>
          <p:cNvSpPr>
            <a:spLocks noGrp="1"/>
          </p:cNvSpPr>
          <p:nvPr>
            <p:ph type="sldNum" sz="quarter" idx="12"/>
          </p:nvPr>
        </p:nvSpPr>
        <p:spPr/>
        <p:txBody>
          <a:bodyPr/>
          <a:lstStyle>
            <a:lvl1pPr>
              <a:defRPr/>
            </a:lvl1pPr>
          </a:lstStyle>
          <a:p>
            <a:fld id="{92CCB27A-40C2-4C77-821A-C2D148B9E69A}" type="slidenum">
              <a:rPr lang="en-US" altLang="en-US"/>
              <a:pPr/>
              <a:t>‹#›</a:t>
            </a:fld>
            <a:endParaRPr lang="en-US" altLang="en-US"/>
          </a:p>
        </p:txBody>
      </p:sp>
    </p:spTree>
    <p:extLst>
      <p:ext uri="{BB962C8B-B14F-4D97-AF65-F5344CB8AC3E}">
        <p14:creationId xmlns:p14="http://schemas.microsoft.com/office/powerpoint/2010/main" val="408039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94C3B8A-AF8E-4713-8A68-CB3F582D3302}"/>
              </a:ext>
            </a:extLst>
          </p:cNvPr>
          <p:cNvSpPr>
            <a:spLocks noGrp="1"/>
          </p:cNvSpPr>
          <p:nvPr>
            <p:ph type="dt" sz="half" idx="10"/>
          </p:nvPr>
        </p:nvSpPr>
        <p:spPr/>
        <p:txBody>
          <a:bodyPr/>
          <a:lstStyle>
            <a:lvl1pPr>
              <a:defRPr/>
            </a:lvl1pPr>
          </a:lstStyle>
          <a:p>
            <a:pPr>
              <a:defRPr/>
            </a:pPr>
            <a:fld id="{E9B9D109-1DFA-4DF7-90D0-43DC4D3F6CFA}" type="datetimeFigureOut">
              <a:rPr lang="en-US"/>
              <a:pPr>
                <a:defRPr/>
              </a:pPr>
              <a:t>12/25/2021</a:t>
            </a:fld>
            <a:endParaRPr lang="en-US"/>
          </a:p>
        </p:txBody>
      </p:sp>
      <p:sp>
        <p:nvSpPr>
          <p:cNvPr id="3" name="Footer Placeholder 4">
            <a:extLst>
              <a:ext uri="{FF2B5EF4-FFF2-40B4-BE49-F238E27FC236}">
                <a16:creationId xmlns:a16="http://schemas.microsoft.com/office/drawing/2014/main" id="{9205477A-C3AD-4F0C-9038-DA65787B30E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08E3DF-B3E0-4BB1-83ED-0C2AD0F3CF06}"/>
              </a:ext>
            </a:extLst>
          </p:cNvPr>
          <p:cNvSpPr>
            <a:spLocks noGrp="1"/>
          </p:cNvSpPr>
          <p:nvPr>
            <p:ph type="sldNum" sz="quarter" idx="12"/>
          </p:nvPr>
        </p:nvSpPr>
        <p:spPr/>
        <p:txBody>
          <a:bodyPr/>
          <a:lstStyle>
            <a:lvl1pPr>
              <a:defRPr/>
            </a:lvl1pPr>
          </a:lstStyle>
          <a:p>
            <a:fld id="{CB883500-DA31-452D-90FF-6695032F0DD9}" type="slidenum">
              <a:rPr lang="en-US" altLang="en-US"/>
              <a:pPr/>
              <a:t>‹#›</a:t>
            </a:fld>
            <a:endParaRPr lang="en-US" altLang="en-US"/>
          </a:p>
        </p:txBody>
      </p:sp>
    </p:spTree>
    <p:extLst>
      <p:ext uri="{BB962C8B-B14F-4D97-AF65-F5344CB8AC3E}">
        <p14:creationId xmlns:p14="http://schemas.microsoft.com/office/powerpoint/2010/main" val="1135048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ACDA06D-F98C-489E-95A4-9801EBD1255C}"/>
              </a:ext>
            </a:extLst>
          </p:cNvPr>
          <p:cNvSpPr>
            <a:spLocks noGrp="1"/>
          </p:cNvSpPr>
          <p:nvPr>
            <p:ph type="dt" sz="half" idx="10"/>
          </p:nvPr>
        </p:nvSpPr>
        <p:spPr/>
        <p:txBody>
          <a:bodyPr/>
          <a:lstStyle>
            <a:lvl1pPr>
              <a:defRPr/>
            </a:lvl1pPr>
          </a:lstStyle>
          <a:p>
            <a:pPr>
              <a:defRPr/>
            </a:pPr>
            <a:fld id="{D3CB8B4E-DF3B-45C0-BA61-4A827107F1CC}" type="datetimeFigureOut">
              <a:rPr lang="en-US"/>
              <a:pPr>
                <a:defRPr/>
              </a:pPr>
              <a:t>12/25/2021</a:t>
            </a:fld>
            <a:endParaRPr lang="en-US"/>
          </a:p>
        </p:txBody>
      </p:sp>
      <p:sp>
        <p:nvSpPr>
          <p:cNvPr id="6" name="Footer Placeholder 4">
            <a:extLst>
              <a:ext uri="{FF2B5EF4-FFF2-40B4-BE49-F238E27FC236}">
                <a16:creationId xmlns:a16="http://schemas.microsoft.com/office/drawing/2014/main" id="{1194FC31-2432-43C8-9008-BA2ECBA204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CA20A6-1D29-4D3C-B1FB-1C18C0AD11DD}"/>
              </a:ext>
            </a:extLst>
          </p:cNvPr>
          <p:cNvSpPr>
            <a:spLocks noGrp="1"/>
          </p:cNvSpPr>
          <p:nvPr>
            <p:ph type="sldNum" sz="quarter" idx="12"/>
          </p:nvPr>
        </p:nvSpPr>
        <p:spPr/>
        <p:txBody>
          <a:bodyPr/>
          <a:lstStyle>
            <a:lvl1pPr>
              <a:defRPr/>
            </a:lvl1pPr>
          </a:lstStyle>
          <a:p>
            <a:fld id="{0719E425-D6BB-46C2-ACBE-E6EC249174F7}" type="slidenum">
              <a:rPr lang="en-US" altLang="en-US"/>
              <a:pPr/>
              <a:t>‹#›</a:t>
            </a:fld>
            <a:endParaRPr lang="en-US" altLang="en-US"/>
          </a:p>
        </p:txBody>
      </p:sp>
    </p:spTree>
    <p:extLst>
      <p:ext uri="{BB962C8B-B14F-4D97-AF65-F5344CB8AC3E}">
        <p14:creationId xmlns:p14="http://schemas.microsoft.com/office/powerpoint/2010/main" val="281315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8C94-60C3-468F-B860-C9E5EC77FE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195E1-5963-4E89-9C8F-B05A6B4150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6E8E8-4A48-48C1-B11B-7E1CE5AE26FD}"/>
              </a:ext>
            </a:extLst>
          </p:cNvPr>
          <p:cNvSpPr>
            <a:spLocks noGrp="1"/>
          </p:cNvSpPr>
          <p:nvPr>
            <p:ph type="dt" sz="half" idx="10"/>
          </p:nvPr>
        </p:nvSpPr>
        <p:spPr/>
        <p:txBody>
          <a:bodyPr/>
          <a:lstStyle/>
          <a:p>
            <a:fld id="{83FA0F1F-5405-4523-8E51-376C33B797E0}" type="datetimeFigureOut">
              <a:rPr lang="en-US" smtClean="0"/>
              <a:t>12/25/2021</a:t>
            </a:fld>
            <a:endParaRPr lang="en-US"/>
          </a:p>
        </p:txBody>
      </p:sp>
      <p:sp>
        <p:nvSpPr>
          <p:cNvPr id="5" name="Footer Placeholder 4">
            <a:extLst>
              <a:ext uri="{FF2B5EF4-FFF2-40B4-BE49-F238E27FC236}">
                <a16:creationId xmlns:a16="http://schemas.microsoft.com/office/drawing/2014/main" id="{13637157-B34A-4031-AFDD-D5B1B5D36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AC21C-530E-4C00-A811-35CBD66106CB}"/>
              </a:ext>
            </a:extLst>
          </p:cNvPr>
          <p:cNvSpPr>
            <a:spLocks noGrp="1"/>
          </p:cNvSpPr>
          <p:nvPr>
            <p:ph type="sldNum" sz="quarter" idx="12"/>
          </p:nvPr>
        </p:nvSpPr>
        <p:spPr/>
        <p:txBody>
          <a:bodyPr/>
          <a:lstStyle/>
          <a:p>
            <a:fld id="{A004C0A0-4A33-49C6-8210-913979C84FB0}" type="slidenum">
              <a:rPr lang="en-US" smtClean="0"/>
              <a:t>‹#›</a:t>
            </a:fld>
            <a:endParaRPr lang="en-US"/>
          </a:p>
        </p:txBody>
      </p:sp>
    </p:spTree>
    <p:extLst>
      <p:ext uri="{BB962C8B-B14F-4D97-AF65-F5344CB8AC3E}">
        <p14:creationId xmlns:p14="http://schemas.microsoft.com/office/powerpoint/2010/main" val="2481943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2B8526C-9B66-4691-BA9A-BEA4EE1514B8}"/>
              </a:ext>
            </a:extLst>
          </p:cNvPr>
          <p:cNvSpPr>
            <a:spLocks noGrp="1"/>
          </p:cNvSpPr>
          <p:nvPr>
            <p:ph type="dt" sz="half" idx="10"/>
          </p:nvPr>
        </p:nvSpPr>
        <p:spPr/>
        <p:txBody>
          <a:bodyPr/>
          <a:lstStyle>
            <a:lvl1pPr>
              <a:defRPr/>
            </a:lvl1pPr>
          </a:lstStyle>
          <a:p>
            <a:pPr>
              <a:defRPr/>
            </a:pPr>
            <a:fld id="{8682EF47-42CB-4191-918E-571D00A8CC61}" type="datetimeFigureOut">
              <a:rPr lang="en-US"/>
              <a:pPr>
                <a:defRPr/>
              </a:pPr>
              <a:t>12/25/2021</a:t>
            </a:fld>
            <a:endParaRPr lang="en-US"/>
          </a:p>
        </p:txBody>
      </p:sp>
      <p:sp>
        <p:nvSpPr>
          <p:cNvPr id="6" name="Footer Placeholder 4">
            <a:extLst>
              <a:ext uri="{FF2B5EF4-FFF2-40B4-BE49-F238E27FC236}">
                <a16:creationId xmlns:a16="http://schemas.microsoft.com/office/drawing/2014/main" id="{EF715611-7A52-4DEB-8A0E-008AC331ACE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9A28CF-DB16-4506-BC69-C35F6F658D80}"/>
              </a:ext>
            </a:extLst>
          </p:cNvPr>
          <p:cNvSpPr>
            <a:spLocks noGrp="1"/>
          </p:cNvSpPr>
          <p:nvPr>
            <p:ph type="sldNum" sz="quarter" idx="12"/>
          </p:nvPr>
        </p:nvSpPr>
        <p:spPr/>
        <p:txBody>
          <a:bodyPr/>
          <a:lstStyle>
            <a:lvl1pPr>
              <a:defRPr/>
            </a:lvl1pPr>
          </a:lstStyle>
          <a:p>
            <a:fld id="{A2DE08AA-5109-4CAC-8F3B-E674723133A4}" type="slidenum">
              <a:rPr lang="en-US" altLang="en-US"/>
              <a:pPr/>
              <a:t>‹#›</a:t>
            </a:fld>
            <a:endParaRPr lang="en-US" altLang="en-US"/>
          </a:p>
        </p:txBody>
      </p:sp>
    </p:spTree>
    <p:extLst>
      <p:ext uri="{BB962C8B-B14F-4D97-AF65-F5344CB8AC3E}">
        <p14:creationId xmlns:p14="http://schemas.microsoft.com/office/powerpoint/2010/main" val="1313414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FEE127-7512-46AA-A2F9-234FB4EE24A9}"/>
              </a:ext>
            </a:extLst>
          </p:cNvPr>
          <p:cNvSpPr>
            <a:spLocks noGrp="1"/>
          </p:cNvSpPr>
          <p:nvPr>
            <p:ph type="dt" sz="half" idx="10"/>
          </p:nvPr>
        </p:nvSpPr>
        <p:spPr/>
        <p:txBody>
          <a:bodyPr/>
          <a:lstStyle>
            <a:lvl1pPr>
              <a:defRPr/>
            </a:lvl1pPr>
          </a:lstStyle>
          <a:p>
            <a:pPr>
              <a:defRPr/>
            </a:pPr>
            <a:fld id="{FAB4A08D-B61D-4E66-B46C-5D88FA2AB042}" type="datetimeFigureOut">
              <a:rPr lang="en-US"/>
              <a:pPr>
                <a:defRPr/>
              </a:pPr>
              <a:t>12/25/2021</a:t>
            </a:fld>
            <a:endParaRPr lang="en-US"/>
          </a:p>
        </p:txBody>
      </p:sp>
      <p:sp>
        <p:nvSpPr>
          <p:cNvPr id="5" name="Footer Placeholder 4">
            <a:extLst>
              <a:ext uri="{FF2B5EF4-FFF2-40B4-BE49-F238E27FC236}">
                <a16:creationId xmlns:a16="http://schemas.microsoft.com/office/drawing/2014/main" id="{9CD26190-7460-4048-9C61-E56E4E3FA7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F459F2-BA3E-4728-BE33-D3A57DFD657E}"/>
              </a:ext>
            </a:extLst>
          </p:cNvPr>
          <p:cNvSpPr>
            <a:spLocks noGrp="1"/>
          </p:cNvSpPr>
          <p:nvPr>
            <p:ph type="sldNum" sz="quarter" idx="12"/>
          </p:nvPr>
        </p:nvSpPr>
        <p:spPr/>
        <p:txBody>
          <a:bodyPr/>
          <a:lstStyle>
            <a:lvl1pPr>
              <a:defRPr/>
            </a:lvl1pPr>
          </a:lstStyle>
          <a:p>
            <a:fld id="{FED1B784-E7D6-4804-82C7-790FE825A4AC}" type="slidenum">
              <a:rPr lang="en-US" altLang="en-US"/>
              <a:pPr/>
              <a:t>‹#›</a:t>
            </a:fld>
            <a:endParaRPr lang="en-US" altLang="en-US"/>
          </a:p>
        </p:txBody>
      </p:sp>
    </p:spTree>
    <p:extLst>
      <p:ext uri="{BB962C8B-B14F-4D97-AF65-F5344CB8AC3E}">
        <p14:creationId xmlns:p14="http://schemas.microsoft.com/office/powerpoint/2010/main" val="2177288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01BB3-7038-4945-86E0-396BB10DE9C2}"/>
              </a:ext>
            </a:extLst>
          </p:cNvPr>
          <p:cNvSpPr>
            <a:spLocks noGrp="1"/>
          </p:cNvSpPr>
          <p:nvPr>
            <p:ph type="dt" sz="half" idx="10"/>
          </p:nvPr>
        </p:nvSpPr>
        <p:spPr/>
        <p:txBody>
          <a:bodyPr/>
          <a:lstStyle>
            <a:lvl1pPr>
              <a:defRPr/>
            </a:lvl1pPr>
          </a:lstStyle>
          <a:p>
            <a:pPr>
              <a:defRPr/>
            </a:pPr>
            <a:fld id="{083D6F84-6AAF-47E7-9AFB-657AF8337134}" type="datetimeFigureOut">
              <a:rPr lang="en-US"/>
              <a:pPr>
                <a:defRPr/>
              </a:pPr>
              <a:t>12/25/2021</a:t>
            </a:fld>
            <a:endParaRPr lang="en-US"/>
          </a:p>
        </p:txBody>
      </p:sp>
      <p:sp>
        <p:nvSpPr>
          <p:cNvPr id="5" name="Footer Placeholder 4">
            <a:extLst>
              <a:ext uri="{FF2B5EF4-FFF2-40B4-BE49-F238E27FC236}">
                <a16:creationId xmlns:a16="http://schemas.microsoft.com/office/drawing/2014/main" id="{82FE7602-8AA3-4EEB-8937-83839D1569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D9E0E0-0D8D-4851-AA78-CF99995DEA65}"/>
              </a:ext>
            </a:extLst>
          </p:cNvPr>
          <p:cNvSpPr>
            <a:spLocks noGrp="1"/>
          </p:cNvSpPr>
          <p:nvPr>
            <p:ph type="sldNum" sz="quarter" idx="12"/>
          </p:nvPr>
        </p:nvSpPr>
        <p:spPr/>
        <p:txBody>
          <a:bodyPr/>
          <a:lstStyle>
            <a:lvl1pPr>
              <a:defRPr/>
            </a:lvl1pPr>
          </a:lstStyle>
          <a:p>
            <a:fld id="{74C58314-6272-4BC1-BD31-E267B071C1FB}" type="slidenum">
              <a:rPr lang="en-US" altLang="en-US"/>
              <a:pPr/>
              <a:t>‹#›</a:t>
            </a:fld>
            <a:endParaRPr lang="en-US" altLang="en-US"/>
          </a:p>
        </p:txBody>
      </p:sp>
    </p:spTree>
    <p:extLst>
      <p:ext uri="{BB962C8B-B14F-4D97-AF65-F5344CB8AC3E}">
        <p14:creationId xmlns:p14="http://schemas.microsoft.com/office/powerpoint/2010/main" val="163836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7706-47A4-4718-AA5B-C048254BFD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230DC5-C51A-4F3A-9063-709B4B0E73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845CB0-8EC5-4C61-BDF4-B3B5B4406EC9}"/>
              </a:ext>
            </a:extLst>
          </p:cNvPr>
          <p:cNvSpPr>
            <a:spLocks noGrp="1"/>
          </p:cNvSpPr>
          <p:nvPr>
            <p:ph type="dt" sz="half" idx="10"/>
          </p:nvPr>
        </p:nvSpPr>
        <p:spPr/>
        <p:txBody>
          <a:bodyPr/>
          <a:lstStyle/>
          <a:p>
            <a:fld id="{83FA0F1F-5405-4523-8E51-376C33B797E0}" type="datetimeFigureOut">
              <a:rPr lang="en-US" smtClean="0"/>
              <a:t>12/25/2021</a:t>
            </a:fld>
            <a:endParaRPr lang="en-US"/>
          </a:p>
        </p:txBody>
      </p:sp>
      <p:sp>
        <p:nvSpPr>
          <p:cNvPr id="5" name="Footer Placeholder 4">
            <a:extLst>
              <a:ext uri="{FF2B5EF4-FFF2-40B4-BE49-F238E27FC236}">
                <a16:creationId xmlns:a16="http://schemas.microsoft.com/office/drawing/2014/main" id="{150CA5A4-23B9-4600-8AC2-DA9DD8A8A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A3048-021D-4C0D-B88C-FBA634AE5202}"/>
              </a:ext>
            </a:extLst>
          </p:cNvPr>
          <p:cNvSpPr>
            <a:spLocks noGrp="1"/>
          </p:cNvSpPr>
          <p:nvPr>
            <p:ph type="sldNum" sz="quarter" idx="12"/>
          </p:nvPr>
        </p:nvSpPr>
        <p:spPr/>
        <p:txBody>
          <a:bodyPr/>
          <a:lstStyle/>
          <a:p>
            <a:fld id="{A004C0A0-4A33-49C6-8210-913979C84FB0}" type="slidenum">
              <a:rPr lang="en-US" smtClean="0"/>
              <a:t>‹#›</a:t>
            </a:fld>
            <a:endParaRPr lang="en-US"/>
          </a:p>
        </p:txBody>
      </p:sp>
    </p:spTree>
    <p:extLst>
      <p:ext uri="{BB962C8B-B14F-4D97-AF65-F5344CB8AC3E}">
        <p14:creationId xmlns:p14="http://schemas.microsoft.com/office/powerpoint/2010/main" val="184153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8F82-41B1-4B9D-AEFC-102517CBD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61AFE3-83AA-41A8-8D17-DD9E0C0280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05DC91-0467-4A99-B204-FA830EF03E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88C7AC-8F51-4DFC-AC52-60B169A21A69}"/>
              </a:ext>
            </a:extLst>
          </p:cNvPr>
          <p:cNvSpPr>
            <a:spLocks noGrp="1"/>
          </p:cNvSpPr>
          <p:nvPr>
            <p:ph type="dt" sz="half" idx="10"/>
          </p:nvPr>
        </p:nvSpPr>
        <p:spPr/>
        <p:txBody>
          <a:bodyPr/>
          <a:lstStyle/>
          <a:p>
            <a:fld id="{83FA0F1F-5405-4523-8E51-376C33B797E0}" type="datetimeFigureOut">
              <a:rPr lang="en-US" smtClean="0"/>
              <a:t>12/25/2021</a:t>
            </a:fld>
            <a:endParaRPr lang="en-US"/>
          </a:p>
        </p:txBody>
      </p:sp>
      <p:sp>
        <p:nvSpPr>
          <p:cNvPr id="6" name="Footer Placeholder 5">
            <a:extLst>
              <a:ext uri="{FF2B5EF4-FFF2-40B4-BE49-F238E27FC236}">
                <a16:creationId xmlns:a16="http://schemas.microsoft.com/office/drawing/2014/main" id="{80A3D6D0-D8E6-48B3-AE40-00D4D57FC7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0EA38-B16C-4173-9CF1-51A8EA7201C9}"/>
              </a:ext>
            </a:extLst>
          </p:cNvPr>
          <p:cNvSpPr>
            <a:spLocks noGrp="1"/>
          </p:cNvSpPr>
          <p:nvPr>
            <p:ph type="sldNum" sz="quarter" idx="12"/>
          </p:nvPr>
        </p:nvSpPr>
        <p:spPr/>
        <p:txBody>
          <a:bodyPr/>
          <a:lstStyle/>
          <a:p>
            <a:fld id="{A004C0A0-4A33-49C6-8210-913979C84FB0}" type="slidenum">
              <a:rPr lang="en-US" smtClean="0"/>
              <a:t>‹#›</a:t>
            </a:fld>
            <a:endParaRPr lang="en-US"/>
          </a:p>
        </p:txBody>
      </p:sp>
    </p:spTree>
    <p:extLst>
      <p:ext uri="{BB962C8B-B14F-4D97-AF65-F5344CB8AC3E}">
        <p14:creationId xmlns:p14="http://schemas.microsoft.com/office/powerpoint/2010/main" val="45926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CB8A-5B1B-4EC2-8837-6D9C47B406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CB6C38-A3E5-4D19-B386-5CFB6F0CC1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2FD798-6A59-4C33-AEBE-39D195F18A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9D64C6-8E77-428B-A6AA-4A757CAAFF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F4984F-DB13-466C-B0F5-20DE8C1A00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97D6AC-9332-417A-AE3E-3C0CB4381776}"/>
              </a:ext>
            </a:extLst>
          </p:cNvPr>
          <p:cNvSpPr>
            <a:spLocks noGrp="1"/>
          </p:cNvSpPr>
          <p:nvPr>
            <p:ph type="dt" sz="half" idx="10"/>
          </p:nvPr>
        </p:nvSpPr>
        <p:spPr/>
        <p:txBody>
          <a:bodyPr/>
          <a:lstStyle/>
          <a:p>
            <a:fld id="{83FA0F1F-5405-4523-8E51-376C33B797E0}" type="datetimeFigureOut">
              <a:rPr lang="en-US" smtClean="0"/>
              <a:t>12/25/2021</a:t>
            </a:fld>
            <a:endParaRPr lang="en-US"/>
          </a:p>
        </p:txBody>
      </p:sp>
      <p:sp>
        <p:nvSpPr>
          <p:cNvPr id="8" name="Footer Placeholder 7">
            <a:extLst>
              <a:ext uri="{FF2B5EF4-FFF2-40B4-BE49-F238E27FC236}">
                <a16:creationId xmlns:a16="http://schemas.microsoft.com/office/drawing/2014/main" id="{70344CB4-8E8F-4E2E-B9C0-D85DCDA327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C4643C-FB16-4499-986C-2B1A17F67EDE}"/>
              </a:ext>
            </a:extLst>
          </p:cNvPr>
          <p:cNvSpPr>
            <a:spLocks noGrp="1"/>
          </p:cNvSpPr>
          <p:nvPr>
            <p:ph type="sldNum" sz="quarter" idx="12"/>
          </p:nvPr>
        </p:nvSpPr>
        <p:spPr/>
        <p:txBody>
          <a:bodyPr/>
          <a:lstStyle/>
          <a:p>
            <a:fld id="{A004C0A0-4A33-49C6-8210-913979C84FB0}" type="slidenum">
              <a:rPr lang="en-US" smtClean="0"/>
              <a:t>‹#›</a:t>
            </a:fld>
            <a:endParaRPr lang="en-US"/>
          </a:p>
        </p:txBody>
      </p:sp>
    </p:spTree>
    <p:extLst>
      <p:ext uri="{BB962C8B-B14F-4D97-AF65-F5344CB8AC3E}">
        <p14:creationId xmlns:p14="http://schemas.microsoft.com/office/powerpoint/2010/main" val="218034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210A7-F700-45DA-9423-5E05BE07C3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7EC575-AB02-4A47-86A0-694FB6CB3479}"/>
              </a:ext>
            </a:extLst>
          </p:cNvPr>
          <p:cNvSpPr>
            <a:spLocks noGrp="1"/>
          </p:cNvSpPr>
          <p:nvPr>
            <p:ph type="dt" sz="half" idx="10"/>
          </p:nvPr>
        </p:nvSpPr>
        <p:spPr/>
        <p:txBody>
          <a:bodyPr/>
          <a:lstStyle/>
          <a:p>
            <a:fld id="{83FA0F1F-5405-4523-8E51-376C33B797E0}" type="datetimeFigureOut">
              <a:rPr lang="en-US" smtClean="0"/>
              <a:t>12/25/2021</a:t>
            </a:fld>
            <a:endParaRPr lang="en-US"/>
          </a:p>
        </p:txBody>
      </p:sp>
      <p:sp>
        <p:nvSpPr>
          <p:cNvPr id="4" name="Footer Placeholder 3">
            <a:extLst>
              <a:ext uri="{FF2B5EF4-FFF2-40B4-BE49-F238E27FC236}">
                <a16:creationId xmlns:a16="http://schemas.microsoft.com/office/drawing/2014/main" id="{9AA6661D-377D-4567-BB8B-BE7E0B8447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349FDB-948A-458C-B3EB-344C97668E0B}"/>
              </a:ext>
            </a:extLst>
          </p:cNvPr>
          <p:cNvSpPr>
            <a:spLocks noGrp="1"/>
          </p:cNvSpPr>
          <p:nvPr>
            <p:ph type="sldNum" sz="quarter" idx="12"/>
          </p:nvPr>
        </p:nvSpPr>
        <p:spPr/>
        <p:txBody>
          <a:bodyPr/>
          <a:lstStyle/>
          <a:p>
            <a:fld id="{A004C0A0-4A33-49C6-8210-913979C84FB0}" type="slidenum">
              <a:rPr lang="en-US" smtClean="0"/>
              <a:t>‹#›</a:t>
            </a:fld>
            <a:endParaRPr lang="en-US"/>
          </a:p>
        </p:txBody>
      </p:sp>
    </p:spTree>
    <p:extLst>
      <p:ext uri="{BB962C8B-B14F-4D97-AF65-F5344CB8AC3E}">
        <p14:creationId xmlns:p14="http://schemas.microsoft.com/office/powerpoint/2010/main" val="195037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ADA3B-6B4C-4B54-825C-590A225DDD3F}"/>
              </a:ext>
            </a:extLst>
          </p:cNvPr>
          <p:cNvSpPr>
            <a:spLocks noGrp="1"/>
          </p:cNvSpPr>
          <p:nvPr>
            <p:ph type="dt" sz="half" idx="10"/>
          </p:nvPr>
        </p:nvSpPr>
        <p:spPr/>
        <p:txBody>
          <a:bodyPr/>
          <a:lstStyle/>
          <a:p>
            <a:fld id="{83FA0F1F-5405-4523-8E51-376C33B797E0}" type="datetimeFigureOut">
              <a:rPr lang="en-US" smtClean="0"/>
              <a:t>12/25/2021</a:t>
            </a:fld>
            <a:endParaRPr lang="en-US"/>
          </a:p>
        </p:txBody>
      </p:sp>
      <p:sp>
        <p:nvSpPr>
          <p:cNvPr id="3" name="Footer Placeholder 2">
            <a:extLst>
              <a:ext uri="{FF2B5EF4-FFF2-40B4-BE49-F238E27FC236}">
                <a16:creationId xmlns:a16="http://schemas.microsoft.com/office/drawing/2014/main" id="{E655482A-5F72-499F-961B-05D0AB2D2B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3FEE2C-5407-456A-A7AE-7ABE8D1AF2A3}"/>
              </a:ext>
            </a:extLst>
          </p:cNvPr>
          <p:cNvSpPr>
            <a:spLocks noGrp="1"/>
          </p:cNvSpPr>
          <p:nvPr>
            <p:ph type="sldNum" sz="quarter" idx="12"/>
          </p:nvPr>
        </p:nvSpPr>
        <p:spPr/>
        <p:txBody>
          <a:bodyPr/>
          <a:lstStyle/>
          <a:p>
            <a:fld id="{A004C0A0-4A33-49C6-8210-913979C84FB0}" type="slidenum">
              <a:rPr lang="en-US" smtClean="0"/>
              <a:t>‹#›</a:t>
            </a:fld>
            <a:endParaRPr lang="en-US"/>
          </a:p>
        </p:txBody>
      </p:sp>
    </p:spTree>
    <p:extLst>
      <p:ext uri="{BB962C8B-B14F-4D97-AF65-F5344CB8AC3E}">
        <p14:creationId xmlns:p14="http://schemas.microsoft.com/office/powerpoint/2010/main" val="263607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6665-0ED9-4930-913F-9DF1FE927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B291E0-2748-4179-950B-E26B83C3C6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7D64EB-1602-45C3-8AAE-A0A824F1F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6D6C6-97E3-4F0F-9D6B-D9298E1980AC}"/>
              </a:ext>
            </a:extLst>
          </p:cNvPr>
          <p:cNvSpPr>
            <a:spLocks noGrp="1"/>
          </p:cNvSpPr>
          <p:nvPr>
            <p:ph type="dt" sz="half" idx="10"/>
          </p:nvPr>
        </p:nvSpPr>
        <p:spPr/>
        <p:txBody>
          <a:bodyPr/>
          <a:lstStyle/>
          <a:p>
            <a:fld id="{83FA0F1F-5405-4523-8E51-376C33B797E0}" type="datetimeFigureOut">
              <a:rPr lang="en-US" smtClean="0"/>
              <a:t>12/25/2021</a:t>
            </a:fld>
            <a:endParaRPr lang="en-US"/>
          </a:p>
        </p:txBody>
      </p:sp>
      <p:sp>
        <p:nvSpPr>
          <p:cNvPr id="6" name="Footer Placeholder 5">
            <a:extLst>
              <a:ext uri="{FF2B5EF4-FFF2-40B4-BE49-F238E27FC236}">
                <a16:creationId xmlns:a16="http://schemas.microsoft.com/office/drawing/2014/main" id="{145B9172-1F36-4145-8943-57EFFA7D1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2F8B9A-0263-42AD-9B23-0233C72CF3ED}"/>
              </a:ext>
            </a:extLst>
          </p:cNvPr>
          <p:cNvSpPr>
            <a:spLocks noGrp="1"/>
          </p:cNvSpPr>
          <p:nvPr>
            <p:ph type="sldNum" sz="quarter" idx="12"/>
          </p:nvPr>
        </p:nvSpPr>
        <p:spPr/>
        <p:txBody>
          <a:bodyPr/>
          <a:lstStyle/>
          <a:p>
            <a:fld id="{A004C0A0-4A33-49C6-8210-913979C84FB0}" type="slidenum">
              <a:rPr lang="en-US" smtClean="0"/>
              <a:t>‹#›</a:t>
            </a:fld>
            <a:endParaRPr lang="en-US"/>
          </a:p>
        </p:txBody>
      </p:sp>
    </p:spTree>
    <p:extLst>
      <p:ext uri="{BB962C8B-B14F-4D97-AF65-F5344CB8AC3E}">
        <p14:creationId xmlns:p14="http://schemas.microsoft.com/office/powerpoint/2010/main" val="35700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6DBF7-66A3-4886-B115-829294497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FCFE75-8D69-4AD2-8192-4A6F2306E5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A0B7EE-FC47-466E-97BF-C06C3F029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1AF20-B023-443A-ACEF-5F4307481E12}"/>
              </a:ext>
            </a:extLst>
          </p:cNvPr>
          <p:cNvSpPr>
            <a:spLocks noGrp="1"/>
          </p:cNvSpPr>
          <p:nvPr>
            <p:ph type="dt" sz="half" idx="10"/>
          </p:nvPr>
        </p:nvSpPr>
        <p:spPr/>
        <p:txBody>
          <a:bodyPr/>
          <a:lstStyle/>
          <a:p>
            <a:fld id="{83FA0F1F-5405-4523-8E51-376C33B797E0}" type="datetimeFigureOut">
              <a:rPr lang="en-US" smtClean="0"/>
              <a:t>12/25/2021</a:t>
            </a:fld>
            <a:endParaRPr lang="en-US"/>
          </a:p>
        </p:txBody>
      </p:sp>
      <p:sp>
        <p:nvSpPr>
          <p:cNvPr id="6" name="Footer Placeholder 5">
            <a:extLst>
              <a:ext uri="{FF2B5EF4-FFF2-40B4-BE49-F238E27FC236}">
                <a16:creationId xmlns:a16="http://schemas.microsoft.com/office/drawing/2014/main" id="{264BE24C-6513-4685-AE01-BFE75E142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6ADE1C-2A9A-46D7-B7DF-63D703FE16FA}"/>
              </a:ext>
            </a:extLst>
          </p:cNvPr>
          <p:cNvSpPr>
            <a:spLocks noGrp="1"/>
          </p:cNvSpPr>
          <p:nvPr>
            <p:ph type="sldNum" sz="quarter" idx="12"/>
          </p:nvPr>
        </p:nvSpPr>
        <p:spPr/>
        <p:txBody>
          <a:bodyPr/>
          <a:lstStyle/>
          <a:p>
            <a:fld id="{A004C0A0-4A33-49C6-8210-913979C84FB0}" type="slidenum">
              <a:rPr lang="en-US" smtClean="0"/>
              <a:t>‹#›</a:t>
            </a:fld>
            <a:endParaRPr lang="en-US"/>
          </a:p>
        </p:txBody>
      </p:sp>
    </p:spTree>
    <p:extLst>
      <p:ext uri="{BB962C8B-B14F-4D97-AF65-F5344CB8AC3E}">
        <p14:creationId xmlns:p14="http://schemas.microsoft.com/office/powerpoint/2010/main" val="331243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6F179-FF6E-4CE1-9DE6-BFCF65C605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B029B5-5021-4E86-9B09-6DC83853AD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11833-EB75-4DA5-A6E6-359D20EAC5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A0F1F-5405-4523-8E51-376C33B797E0}" type="datetimeFigureOut">
              <a:rPr lang="en-US" smtClean="0"/>
              <a:t>12/25/2021</a:t>
            </a:fld>
            <a:endParaRPr lang="en-US"/>
          </a:p>
        </p:txBody>
      </p:sp>
      <p:sp>
        <p:nvSpPr>
          <p:cNvPr id="5" name="Footer Placeholder 4">
            <a:extLst>
              <a:ext uri="{FF2B5EF4-FFF2-40B4-BE49-F238E27FC236}">
                <a16:creationId xmlns:a16="http://schemas.microsoft.com/office/drawing/2014/main" id="{F86649C6-760D-40C4-95C7-04BF9E04CE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24772B-EA1D-40E9-90B5-801514027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4C0A0-4A33-49C6-8210-913979C84FB0}" type="slidenum">
              <a:rPr lang="en-US" smtClean="0"/>
              <a:t>‹#›</a:t>
            </a:fld>
            <a:endParaRPr lang="en-US"/>
          </a:p>
        </p:txBody>
      </p:sp>
    </p:spTree>
    <p:extLst>
      <p:ext uri="{BB962C8B-B14F-4D97-AF65-F5344CB8AC3E}">
        <p14:creationId xmlns:p14="http://schemas.microsoft.com/office/powerpoint/2010/main" val="677641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63F546-6A02-4E15-85EF-A83E8CCB403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72EFBFC-56A1-4530-8D71-453475ADFB4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C499728-2522-47BD-B2E0-1F6FF15D4B1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0CA278F-ACCC-44C8-BB67-733FEB92D93F}" type="datetimeFigureOut">
              <a:rPr lang="en-US"/>
              <a:pPr>
                <a:defRPr/>
              </a:pPr>
              <a:t>12/25/2021</a:t>
            </a:fld>
            <a:endParaRPr lang="en-US"/>
          </a:p>
        </p:txBody>
      </p:sp>
      <p:sp>
        <p:nvSpPr>
          <p:cNvPr id="5" name="Footer Placeholder 4">
            <a:extLst>
              <a:ext uri="{FF2B5EF4-FFF2-40B4-BE49-F238E27FC236}">
                <a16:creationId xmlns:a16="http://schemas.microsoft.com/office/drawing/2014/main" id="{F550E5BA-17D0-4CDA-8888-6DA1AA70A27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924D833-A4FD-4D0B-AEBB-DC68C804CBC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FDBB235-8692-4FAF-BA5C-C5D2EDFCEF9B}" type="slidenum">
              <a:rPr lang="en-US" altLang="en-US"/>
              <a:pPr/>
              <a:t>‹#›</a:t>
            </a:fld>
            <a:endParaRPr lang="en-US" altLang="en-US"/>
          </a:p>
        </p:txBody>
      </p:sp>
    </p:spTree>
    <p:extLst>
      <p:ext uri="{BB962C8B-B14F-4D97-AF65-F5344CB8AC3E}">
        <p14:creationId xmlns:p14="http://schemas.microsoft.com/office/powerpoint/2010/main" val="21593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Triangles">
            <a:extLst>
              <a:ext uri="{FF2B5EF4-FFF2-40B4-BE49-F238E27FC236}">
                <a16:creationId xmlns:a16="http://schemas.microsoft.com/office/drawing/2014/main" id="{5CBBDA8B-6A78-4E37-A45A-79E82D130FBE}"/>
              </a:ext>
            </a:extLst>
          </p:cNvPr>
          <p:cNvPicPr>
            <a:picLocks noChangeAspect="1"/>
          </p:cNvPicPr>
          <p:nvPr/>
        </p:nvPicPr>
        <p:blipFill rotWithShape="1">
          <a:blip r:embed="rId2">
            <a:alphaModFix amt="50000"/>
          </a:blip>
          <a:srcRect t="8738" b="9444"/>
          <a:stretch/>
        </p:blipFill>
        <p:spPr>
          <a:xfrm>
            <a:off x="20" y="1"/>
            <a:ext cx="12191980" cy="6857999"/>
          </a:xfrm>
          <a:prstGeom prst="rect">
            <a:avLst/>
          </a:prstGeom>
        </p:spPr>
      </p:pic>
      <p:sp>
        <p:nvSpPr>
          <p:cNvPr id="2" name="Title 1">
            <a:extLst>
              <a:ext uri="{FF2B5EF4-FFF2-40B4-BE49-F238E27FC236}">
                <a16:creationId xmlns:a16="http://schemas.microsoft.com/office/drawing/2014/main" id="{27BF9874-A631-4139-AB01-44644AAB5318}"/>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Control movement and posture , motor function of cerebellum and brain </a:t>
            </a:r>
          </a:p>
        </p:txBody>
      </p:sp>
      <p:sp>
        <p:nvSpPr>
          <p:cNvPr id="3" name="Subtitle 2">
            <a:extLst>
              <a:ext uri="{FF2B5EF4-FFF2-40B4-BE49-F238E27FC236}">
                <a16:creationId xmlns:a16="http://schemas.microsoft.com/office/drawing/2014/main" id="{C6F63BF4-1BF1-4ED4-968D-87D79CBB2741}"/>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Dr. Arwa  Rawashdeh </a:t>
            </a:r>
          </a:p>
        </p:txBody>
      </p:sp>
    </p:spTree>
    <p:extLst>
      <p:ext uri="{BB962C8B-B14F-4D97-AF65-F5344CB8AC3E}">
        <p14:creationId xmlns:p14="http://schemas.microsoft.com/office/powerpoint/2010/main" val="27579043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184BF73E-62F3-42E7-BBD4-8B22F051B5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42699" y="1282889"/>
            <a:ext cx="6851175" cy="4708477"/>
          </a:xfrm>
          <a:noFill/>
        </p:spPr>
      </p:pic>
    </p:spTree>
    <p:extLst>
      <p:ext uri="{BB962C8B-B14F-4D97-AF65-F5344CB8AC3E}">
        <p14:creationId xmlns:p14="http://schemas.microsoft.com/office/powerpoint/2010/main" val="362453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638A-1A05-41B2-9722-B186108256E4}"/>
              </a:ext>
            </a:extLst>
          </p:cNvPr>
          <p:cNvSpPr>
            <a:spLocks noGrp="1"/>
          </p:cNvSpPr>
          <p:nvPr>
            <p:ph type="title"/>
          </p:nvPr>
        </p:nvSpPr>
        <p:spPr/>
        <p:txBody>
          <a:bodyPr/>
          <a:lstStyle/>
          <a:p>
            <a:r>
              <a:rPr lang="en-US">
                <a:solidFill>
                  <a:srgbClr val="FF0000"/>
                </a:solidFill>
              </a:rPr>
              <a:t>EYE</a:t>
            </a:r>
            <a:endParaRPr lang="en-US" dirty="0">
              <a:solidFill>
                <a:srgbClr val="FF0000"/>
              </a:solidFill>
            </a:endParaRPr>
          </a:p>
        </p:txBody>
      </p:sp>
      <p:sp>
        <p:nvSpPr>
          <p:cNvPr id="3" name="Content Placeholder 2">
            <a:extLst>
              <a:ext uri="{FF2B5EF4-FFF2-40B4-BE49-F238E27FC236}">
                <a16:creationId xmlns:a16="http://schemas.microsoft.com/office/drawing/2014/main" id="{515EA995-BCA2-4642-A1C2-EBCEE8B4007B}"/>
              </a:ext>
            </a:extLst>
          </p:cNvPr>
          <p:cNvSpPr>
            <a:spLocks noGrp="1"/>
          </p:cNvSpPr>
          <p:nvPr>
            <p:ph idx="1"/>
          </p:nvPr>
        </p:nvSpPr>
        <p:spPr>
          <a:xfrm>
            <a:off x="609600" y="1290485"/>
            <a:ext cx="10972800" cy="4525963"/>
          </a:xfrm>
        </p:spPr>
        <p:txBody>
          <a:bodyPr/>
          <a:lstStyle/>
          <a:p>
            <a:pPr marL="0" indent="0">
              <a:buNone/>
            </a:pPr>
            <a:r>
              <a:rPr lang="en-US" dirty="0"/>
              <a:t>Motor control</a:t>
            </a:r>
          </a:p>
          <a:p>
            <a:pPr marL="0" indent="0">
              <a:buNone/>
            </a:pPr>
            <a:r>
              <a:rPr lang="en-US" dirty="0"/>
              <a:t>In the brainstem we have nuclei for cranial nerve 3 and 4 </a:t>
            </a:r>
          </a:p>
          <a:p>
            <a:pPr marL="0" indent="0">
              <a:buNone/>
            </a:pPr>
            <a:r>
              <a:rPr lang="en-US" dirty="0"/>
              <a:t>In the pones cranial nerve six part of PMRF </a:t>
            </a:r>
          </a:p>
          <a:p>
            <a:pPr marL="0" indent="0">
              <a:buNone/>
            </a:pPr>
            <a:r>
              <a:rPr lang="en-US" dirty="0"/>
              <a:t>Controlling extraocular eyes of the muscle </a:t>
            </a:r>
          </a:p>
          <a:p>
            <a:pPr marL="0" indent="0">
              <a:buNone/>
            </a:pPr>
            <a:endParaRPr lang="en-US" dirty="0"/>
          </a:p>
          <a:p>
            <a:pPr marL="0" indent="0">
              <a:buNone/>
            </a:pPr>
            <a:r>
              <a:rPr lang="en-US" dirty="0"/>
              <a:t>Sensory control in occipital lobe </a:t>
            </a:r>
          </a:p>
          <a:p>
            <a:pPr marL="0" indent="0">
              <a:buNone/>
            </a:pPr>
            <a:r>
              <a:rPr lang="en-US" dirty="0"/>
              <a:t> </a:t>
            </a:r>
          </a:p>
          <a:p>
            <a:pPr marL="0" indent="0">
              <a:buNone/>
            </a:pPr>
            <a:r>
              <a:rPr lang="en-US" dirty="0"/>
              <a:t>Visual and vestibular system keep your head upright with your eyes focused while moving head in space</a:t>
            </a:r>
          </a:p>
        </p:txBody>
      </p:sp>
    </p:spTree>
    <p:extLst>
      <p:ext uri="{BB962C8B-B14F-4D97-AF65-F5344CB8AC3E}">
        <p14:creationId xmlns:p14="http://schemas.microsoft.com/office/powerpoint/2010/main" val="291022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14EDDE-81A3-492E-9A4C-D480A1EBB888}"/>
              </a:ext>
            </a:extLst>
          </p:cNvPr>
          <p:cNvSpPr>
            <a:spLocks noGrp="1"/>
          </p:cNvSpPr>
          <p:nvPr>
            <p:ph idx="1"/>
          </p:nvPr>
        </p:nvSpPr>
        <p:spPr>
          <a:xfrm>
            <a:off x="514066" y="822279"/>
            <a:ext cx="10972800" cy="4525963"/>
          </a:xfrm>
        </p:spPr>
        <p:txBody>
          <a:bodyPr/>
          <a:lstStyle/>
          <a:p>
            <a:r>
              <a:rPr lang="en-US" dirty="0"/>
              <a:t>Medial vestibulospinal tract </a:t>
            </a:r>
          </a:p>
          <a:p>
            <a:pPr marL="0" indent="0">
              <a:buNone/>
            </a:pPr>
            <a:r>
              <a:rPr lang="en-US" dirty="0"/>
              <a:t>Interact with the visual system and the cervical proprioception to coordinate head posture </a:t>
            </a:r>
          </a:p>
          <a:p>
            <a:pPr marL="0" indent="0">
              <a:buNone/>
            </a:pPr>
            <a:r>
              <a:rPr lang="en-US" dirty="0"/>
              <a:t>Visual and vestibular system keep your head upright with your eyes focused while moving head in space</a:t>
            </a:r>
          </a:p>
          <a:p>
            <a:endParaRPr lang="en-US" dirty="0"/>
          </a:p>
          <a:p>
            <a:r>
              <a:rPr lang="en-US" dirty="0"/>
              <a:t>Lateral vestibulospinal tract</a:t>
            </a:r>
          </a:p>
          <a:p>
            <a:pPr marL="0" indent="0">
              <a:buNone/>
            </a:pPr>
            <a:r>
              <a:rPr lang="en-US" dirty="0"/>
              <a:t>Descends the spinal cord  and stimulate postural tone of the extrinsic muscle of the spine </a:t>
            </a:r>
          </a:p>
        </p:txBody>
      </p:sp>
    </p:spTree>
    <p:extLst>
      <p:ext uri="{BB962C8B-B14F-4D97-AF65-F5344CB8AC3E}">
        <p14:creationId xmlns:p14="http://schemas.microsoft.com/office/powerpoint/2010/main" val="2092368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7680D-035B-4D9E-A879-69060FB60D12}"/>
              </a:ext>
            </a:extLst>
          </p:cNvPr>
          <p:cNvSpPr>
            <a:spLocks noGrp="1"/>
          </p:cNvSpPr>
          <p:nvPr>
            <p:ph idx="1"/>
          </p:nvPr>
        </p:nvSpPr>
        <p:spPr>
          <a:xfrm>
            <a:off x="609600" y="958756"/>
            <a:ext cx="10972800" cy="4525963"/>
          </a:xfrm>
        </p:spPr>
        <p:txBody>
          <a:bodyPr/>
          <a:lstStyle/>
          <a:p>
            <a:pPr marL="0" indent="0" eaLnBrk="1" fontAlgn="auto" hangingPunct="1">
              <a:spcBef>
                <a:spcPts val="0"/>
              </a:spcBef>
              <a:spcAft>
                <a:spcPts val="0"/>
              </a:spcAft>
              <a:buNone/>
              <a:defRPr/>
            </a:pPr>
            <a:r>
              <a:rPr lang="en-US" dirty="0"/>
              <a:t>Back distention </a:t>
            </a:r>
          </a:p>
          <a:p>
            <a:pPr marL="0" indent="0" eaLnBrk="1" fontAlgn="auto" hangingPunct="1">
              <a:spcBef>
                <a:spcPts val="0"/>
              </a:spcBef>
              <a:spcAft>
                <a:spcPts val="0"/>
              </a:spcAft>
              <a:buNone/>
              <a:defRPr/>
            </a:pPr>
            <a:r>
              <a:rPr lang="en-US" dirty="0"/>
              <a:t> Going to special structure in the cerebellum </a:t>
            </a:r>
          </a:p>
          <a:p>
            <a:pPr marL="0" indent="0" eaLnBrk="1" fontAlgn="auto" hangingPunct="1">
              <a:spcBef>
                <a:spcPts val="0"/>
              </a:spcBef>
              <a:spcAft>
                <a:spcPts val="0"/>
              </a:spcAft>
              <a:buNone/>
              <a:defRPr/>
            </a:pPr>
            <a:endParaRPr lang="en-US" dirty="0"/>
          </a:p>
          <a:p>
            <a:pPr eaLnBrk="1" fontAlgn="auto" hangingPunct="1">
              <a:spcBef>
                <a:spcPts val="0"/>
              </a:spcBef>
              <a:spcAft>
                <a:spcPts val="0"/>
              </a:spcAft>
              <a:defRPr/>
            </a:pPr>
            <a:r>
              <a:rPr lang="en-US" dirty="0"/>
              <a:t>     </a:t>
            </a:r>
            <a:r>
              <a:rPr lang="en-US" dirty="0" err="1"/>
              <a:t>flocculonoduler</a:t>
            </a:r>
            <a:r>
              <a:rPr lang="en-US" dirty="0"/>
              <a:t> lobe  ( vestibule cerebellum)  subconscious balance </a:t>
            </a:r>
          </a:p>
          <a:p>
            <a:pPr marL="0" indent="0" eaLnBrk="1" fontAlgn="auto" hangingPunct="1">
              <a:spcBef>
                <a:spcPts val="0"/>
              </a:spcBef>
              <a:spcAft>
                <a:spcPts val="0"/>
              </a:spcAft>
              <a:buNone/>
              <a:defRPr/>
            </a:pPr>
            <a:endParaRPr lang="en-US" dirty="0"/>
          </a:p>
          <a:p>
            <a:pPr eaLnBrk="1" fontAlgn="auto" hangingPunct="1">
              <a:spcBef>
                <a:spcPts val="0"/>
              </a:spcBef>
              <a:spcAft>
                <a:spcPts val="0"/>
              </a:spcAft>
              <a:defRPr/>
            </a:pPr>
            <a:r>
              <a:rPr lang="en-US" dirty="0"/>
              <a:t>     fastigial nucleus  to vestibular nucleus  and modulate vestibulospinal tract movement</a:t>
            </a:r>
          </a:p>
          <a:p>
            <a:endParaRPr lang="en-US" dirty="0"/>
          </a:p>
        </p:txBody>
      </p:sp>
    </p:spTree>
    <p:extLst>
      <p:ext uri="{BB962C8B-B14F-4D97-AF65-F5344CB8AC3E}">
        <p14:creationId xmlns:p14="http://schemas.microsoft.com/office/powerpoint/2010/main" val="4017164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9D054-BE97-4745-89A4-3F48BBB0B073}"/>
              </a:ext>
            </a:extLst>
          </p:cNvPr>
          <p:cNvSpPr>
            <a:spLocks noGrp="1"/>
          </p:cNvSpPr>
          <p:nvPr>
            <p:ph type="title"/>
          </p:nvPr>
        </p:nvSpPr>
        <p:spPr>
          <a:xfrm>
            <a:off x="589560" y="856180"/>
            <a:ext cx="4560584" cy="1128068"/>
          </a:xfrm>
        </p:spPr>
        <p:txBody>
          <a:bodyPr anchor="ctr">
            <a:normAutofit/>
          </a:bodyPr>
          <a:lstStyle/>
          <a:p>
            <a:pPr>
              <a:lnSpc>
                <a:spcPct val="90000"/>
              </a:lnSpc>
            </a:pPr>
            <a:br>
              <a:rPr lang="en-US" sz="2500" dirty="0"/>
            </a:br>
            <a:r>
              <a:rPr lang="en-US" sz="2500" dirty="0">
                <a:solidFill>
                  <a:srgbClr val="FF0000"/>
                </a:solidFill>
              </a:rPr>
              <a:t>Cerebellum ( little brain) </a:t>
            </a:r>
            <a:br>
              <a:rPr lang="en-US" sz="2500" dirty="0"/>
            </a:br>
            <a:endParaRPr lang="en-US" sz="2500" dirty="0"/>
          </a:p>
        </p:txBody>
      </p:sp>
      <p:grpSp>
        <p:nvGrpSpPr>
          <p:cNvPr id="28" name="Group 2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679D5EC3-DE22-40F3-BFB0-70C2F2EA3AC8}"/>
              </a:ext>
            </a:extLst>
          </p:cNvPr>
          <p:cNvSpPr>
            <a:spLocks noGrp="1"/>
          </p:cNvSpPr>
          <p:nvPr>
            <p:ph idx="1"/>
          </p:nvPr>
        </p:nvSpPr>
        <p:spPr>
          <a:xfrm>
            <a:off x="590719" y="2330505"/>
            <a:ext cx="4559425" cy="3979585"/>
          </a:xfrm>
        </p:spPr>
        <p:txBody>
          <a:bodyPr anchor="ctr">
            <a:normAutofit/>
          </a:bodyPr>
          <a:lstStyle/>
          <a:p>
            <a:pPr marL="0" indent="0">
              <a:buNone/>
            </a:pPr>
            <a:r>
              <a:rPr lang="en-US" sz="2000"/>
              <a:t>Nice precise crisp movement ( refine motor output) from the frontal part </a:t>
            </a:r>
          </a:p>
          <a:p>
            <a:pPr marL="0" indent="0">
              <a:buNone/>
            </a:pPr>
            <a:endParaRPr lang="en-US" sz="2000"/>
          </a:p>
          <a:p>
            <a:pPr marL="0" indent="0">
              <a:buNone/>
            </a:pPr>
            <a:r>
              <a:rPr lang="en-US" sz="2000"/>
              <a:t>Cerebellar lesion   </a:t>
            </a:r>
          </a:p>
          <a:p>
            <a:pPr marL="0" indent="0">
              <a:buNone/>
            </a:pPr>
            <a:r>
              <a:rPr lang="en-US" sz="2000"/>
              <a:t>tremor ( excessive motions) not able to hit the target accurately </a:t>
            </a:r>
          </a:p>
          <a:p>
            <a:pPr marL="0" indent="0">
              <a:buNone/>
            </a:pPr>
            <a:endParaRPr lang="en-US" sz="2000"/>
          </a:p>
          <a:p>
            <a:pPr marL="0" indent="0">
              <a:buNone/>
            </a:pPr>
            <a:r>
              <a:rPr lang="en-US" sz="2000"/>
              <a:t>Communicate with vestibular system so fundamental with postural neurology </a:t>
            </a:r>
          </a:p>
        </p:txBody>
      </p:sp>
      <p:sp>
        <p:nvSpPr>
          <p:cNvPr id="34" name="Rectangle 3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descr="Computer Generated Lights">
            <a:extLst>
              <a:ext uri="{FF2B5EF4-FFF2-40B4-BE49-F238E27FC236}">
                <a16:creationId xmlns:a16="http://schemas.microsoft.com/office/drawing/2014/main" id="{B218909E-C40E-40F6-8312-0DE0649670D0}"/>
              </a:ext>
            </a:extLst>
          </p:cNvPr>
          <p:cNvPicPr>
            <a:picLocks noChangeAspect="1"/>
          </p:cNvPicPr>
          <p:nvPr/>
        </p:nvPicPr>
        <p:blipFill rotWithShape="1">
          <a:blip r:embed="rId2"/>
          <a:srcRect l="6174" r="17489" b="1"/>
          <a:stretch/>
        </p:blipFill>
        <p:spPr>
          <a:xfrm>
            <a:off x="5977788" y="799352"/>
            <a:ext cx="5425410" cy="5259296"/>
          </a:xfrm>
          <a:prstGeom prst="rect">
            <a:avLst/>
          </a:prstGeom>
        </p:spPr>
      </p:pic>
    </p:spTree>
    <p:extLst>
      <p:ext uri="{BB962C8B-B14F-4D97-AF65-F5344CB8AC3E}">
        <p14:creationId xmlns:p14="http://schemas.microsoft.com/office/powerpoint/2010/main" val="3223158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41AA-8434-4FA4-9E61-B47485E1D913}"/>
              </a:ext>
            </a:extLst>
          </p:cNvPr>
          <p:cNvSpPr>
            <a:spLocks noGrp="1"/>
          </p:cNvSpPr>
          <p:nvPr>
            <p:ph type="title"/>
          </p:nvPr>
        </p:nvSpPr>
        <p:spPr>
          <a:xfrm>
            <a:off x="609600" y="457201"/>
            <a:ext cx="10972800" cy="943896"/>
          </a:xfrm>
        </p:spPr>
        <p:txBody>
          <a:bodyPr/>
          <a:lstStyle/>
          <a:p>
            <a:r>
              <a:rPr lang="en-US" dirty="0"/>
              <a:t>Visual and vestibular system </a:t>
            </a:r>
            <a:br>
              <a:rPr lang="en-US" dirty="0"/>
            </a:br>
            <a:endParaRPr lang="en-US" dirty="0"/>
          </a:p>
        </p:txBody>
      </p:sp>
      <p:sp>
        <p:nvSpPr>
          <p:cNvPr id="3" name="Content Placeholder 2">
            <a:extLst>
              <a:ext uri="{FF2B5EF4-FFF2-40B4-BE49-F238E27FC236}">
                <a16:creationId xmlns:a16="http://schemas.microsoft.com/office/drawing/2014/main" id="{66877AA2-F423-4809-97C8-ED746F45D70F}"/>
              </a:ext>
            </a:extLst>
          </p:cNvPr>
          <p:cNvSpPr>
            <a:spLocks noGrp="1"/>
          </p:cNvSpPr>
          <p:nvPr>
            <p:ph idx="1"/>
          </p:nvPr>
        </p:nvSpPr>
        <p:spPr>
          <a:xfrm>
            <a:off x="609600" y="1401097"/>
            <a:ext cx="10972800" cy="4999702"/>
          </a:xfrm>
        </p:spPr>
        <p:txBody>
          <a:bodyPr/>
          <a:lstStyle/>
          <a:p>
            <a:pPr marL="0" indent="0">
              <a:buNone/>
            </a:pPr>
            <a:r>
              <a:rPr lang="en-US" dirty="0"/>
              <a:t>Eye- spine- vestibular model ( posture rehabilitation) </a:t>
            </a:r>
          </a:p>
          <a:p>
            <a:pPr marL="0" indent="0">
              <a:buNone/>
            </a:pPr>
            <a:r>
              <a:rPr lang="en-US" dirty="0"/>
              <a:t>Eye visual system orientation and head posture design </a:t>
            </a:r>
          </a:p>
          <a:p>
            <a:pPr marL="0" indent="0">
              <a:buNone/>
            </a:pPr>
            <a:r>
              <a:rPr lang="en-US" dirty="0"/>
              <a:t>how we orient ourselves within the world</a:t>
            </a:r>
          </a:p>
          <a:p>
            <a:pPr marL="0" indent="0">
              <a:buNone/>
            </a:pPr>
            <a:r>
              <a:rPr lang="en-US" dirty="0"/>
              <a:t>Head posture design</a:t>
            </a:r>
          </a:p>
          <a:p>
            <a:pPr marL="0" indent="0">
              <a:buNone/>
            </a:pPr>
            <a:endParaRPr lang="en-US" dirty="0"/>
          </a:p>
          <a:p>
            <a:pPr marL="0" indent="0">
              <a:buNone/>
            </a:pPr>
            <a:r>
              <a:rPr lang="en-US" dirty="0"/>
              <a:t>Spine sensory motor integration</a:t>
            </a:r>
          </a:p>
          <a:p>
            <a:pPr marL="0" indent="0">
              <a:buNone/>
            </a:pPr>
            <a:endParaRPr lang="en-US" dirty="0"/>
          </a:p>
          <a:p>
            <a:pPr marL="0" indent="0">
              <a:buNone/>
            </a:pPr>
            <a:r>
              <a:rPr lang="en-US" dirty="0"/>
              <a:t>Vestibular system inner ear </a:t>
            </a:r>
          </a:p>
          <a:p>
            <a:pPr marL="0" indent="0">
              <a:buNone/>
            </a:pPr>
            <a:r>
              <a:rPr lang="en-US" dirty="0"/>
              <a:t>Balance </a:t>
            </a:r>
          </a:p>
          <a:p>
            <a:pPr marL="0" indent="0">
              <a:buNone/>
            </a:pPr>
            <a:endParaRPr lang="en-US" dirty="0"/>
          </a:p>
        </p:txBody>
      </p:sp>
    </p:spTree>
    <p:extLst>
      <p:ext uri="{BB962C8B-B14F-4D97-AF65-F5344CB8AC3E}">
        <p14:creationId xmlns:p14="http://schemas.microsoft.com/office/powerpoint/2010/main" val="95969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589786-7F7B-4B4A-A44C-F66B1D57CF84}"/>
              </a:ext>
            </a:extLst>
          </p:cNvPr>
          <p:cNvSpPr>
            <a:spLocks noGrp="1"/>
          </p:cNvSpPr>
          <p:nvPr>
            <p:ph type="title"/>
          </p:nvPr>
        </p:nvSpPr>
        <p:spPr>
          <a:xfrm>
            <a:off x="1136398" y="83451"/>
            <a:ext cx="5427525" cy="1035665"/>
          </a:xfrm>
        </p:spPr>
        <p:txBody>
          <a:bodyPr anchor="b">
            <a:normAutofit fontScale="90000"/>
          </a:bodyPr>
          <a:lstStyle/>
          <a:p>
            <a:r>
              <a:rPr lang="en-US" sz="4000" dirty="0"/>
              <a:t>Neurology controlling the posture system </a:t>
            </a:r>
          </a:p>
        </p:txBody>
      </p:sp>
      <p:sp>
        <p:nvSpPr>
          <p:cNvPr id="3" name="Content Placeholder 2">
            <a:extLst>
              <a:ext uri="{FF2B5EF4-FFF2-40B4-BE49-F238E27FC236}">
                <a16:creationId xmlns:a16="http://schemas.microsoft.com/office/drawing/2014/main" id="{0613C57C-2854-4C29-9376-0528B72B469F}"/>
              </a:ext>
            </a:extLst>
          </p:cNvPr>
          <p:cNvSpPr>
            <a:spLocks noGrp="1"/>
          </p:cNvSpPr>
          <p:nvPr>
            <p:ph idx="1"/>
          </p:nvPr>
        </p:nvSpPr>
        <p:spPr>
          <a:xfrm>
            <a:off x="272954" y="1344470"/>
            <a:ext cx="6290969" cy="4565476"/>
          </a:xfrm>
        </p:spPr>
        <p:txBody>
          <a:bodyPr anchor="t">
            <a:normAutofit lnSpcReduction="10000"/>
          </a:bodyPr>
          <a:lstStyle/>
          <a:p>
            <a:pPr marL="0" indent="0">
              <a:buNone/>
            </a:pPr>
            <a:r>
              <a:rPr lang="en-US" sz="4400" dirty="0">
                <a:solidFill>
                  <a:srgbClr val="FF0000"/>
                </a:solidFill>
              </a:rPr>
              <a:t>Brain </a:t>
            </a:r>
          </a:p>
          <a:p>
            <a:pPr>
              <a:buFont typeface="Wingdings" panose="05000000000000000000" pitchFamily="2" charset="2"/>
              <a:buChar char="v"/>
            </a:pPr>
            <a:r>
              <a:rPr lang="en-US" sz="2000" dirty="0"/>
              <a:t>Frontal lobe </a:t>
            </a:r>
          </a:p>
          <a:p>
            <a:pPr marL="0" indent="0">
              <a:buNone/>
            </a:pPr>
            <a:r>
              <a:rPr lang="en-US" sz="2000" dirty="0"/>
              <a:t>Motor homunculus </a:t>
            </a:r>
          </a:p>
          <a:p>
            <a:pPr marL="0" indent="0">
              <a:buNone/>
            </a:pPr>
            <a:r>
              <a:rPr lang="en-US" sz="2000" dirty="0"/>
              <a:t>Descending fibers </a:t>
            </a:r>
          </a:p>
          <a:p>
            <a:pPr marL="0" indent="0">
              <a:buNone/>
            </a:pPr>
            <a:r>
              <a:rPr lang="en-US" sz="2000" dirty="0"/>
              <a:t>Stimulating voluntary movement </a:t>
            </a:r>
          </a:p>
          <a:p>
            <a:pPr marL="0" indent="0">
              <a:buNone/>
            </a:pPr>
            <a:r>
              <a:rPr lang="en-US" sz="2000" dirty="0"/>
              <a:t>1. Stimulating contralateral of the skeletal muscle </a:t>
            </a:r>
          </a:p>
          <a:p>
            <a:pPr marL="0" indent="0">
              <a:buNone/>
            </a:pPr>
            <a:r>
              <a:rPr lang="en-US" sz="2000" dirty="0"/>
              <a:t>2.  ipsilateral systems via ipsilateral brainstem or PMRF ( postural stabilization) </a:t>
            </a:r>
          </a:p>
          <a:p>
            <a:pPr>
              <a:buFont typeface="Wingdings" panose="05000000000000000000" pitchFamily="2" charset="2"/>
              <a:buChar char="v"/>
            </a:pPr>
            <a:r>
              <a:rPr lang="en-US" sz="2000" dirty="0"/>
              <a:t> Parietal lobe </a:t>
            </a:r>
          </a:p>
          <a:p>
            <a:pPr marL="0" indent="0">
              <a:buNone/>
            </a:pPr>
            <a:r>
              <a:rPr lang="en-US" sz="2000" dirty="0"/>
              <a:t>Sensory homunculus self proprioception of our body in space </a:t>
            </a:r>
          </a:p>
          <a:p>
            <a:pPr marL="0" indent="0">
              <a:buNone/>
            </a:pPr>
            <a:r>
              <a:rPr lang="en-US" sz="2000" dirty="0"/>
              <a:t>Ascending fiber </a:t>
            </a:r>
          </a:p>
          <a:p>
            <a:pPr marL="0" indent="0">
              <a:buNone/>
            </a:pPr>
            <a:endParaRPr lang="en-US" sz="1400" dirty="0"/>
          </a:p>
        </p:txBody>
      </p:sp>
      <p:pic>
        <p:nvPicPr>
          <p:cNvPr id="5" name="Picture 4" descr="Red Triangles">
            <a:extLst>
              <a:ext uri="{FF2B5EF4-FFF2-40B4-BE49-F238E27FC236}">
                <a16:creationId xmlns:a16="http://schemas.microsoft.com/office/drawing/2014/main" id="{7846A1BB-A7EE-4D6B-82D0-EFEC9CE128D6}"/>
              </a:ext>
            </a:extLst>
          </p:cNvPr>
          <p:cNvPicPr>
            <a:picLocks noChangeAspect="1"/>
          </p:cNvPicPr>
          <p:nvPr/>
        </p:nvPicPr>
        <p:blipFill rotWithShape="1">
          <a:blip r:embed="rId2"/>
          <a:srcRect l="15564" r="15686"/>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6" name="Rectangle 1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53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BF3079-8073-49E5-B703-362322C1140E}"/>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Sensory motor integration</a:t>
            </a:r>
            <a:br>
              <a:rPr lang="en-US" sz="4000">
                <a:solidFill>
                  <a:srgbClr val="FFFFFF"/>
                </a:solidFill>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6F3091DD-37EA-4DAC-B68C-9E71CDDA3DE1}"/>
              </a:ext>
            </a:extLst>
          </p:cNvPr>
          <p:cNvGraphicFramePr>
            <a:graphicFrameLocks noGrp="1"/>
          </p:cNvGraphicFramePr>
          <p:nvPr>
            <p:ph idx="1"/>
            <p:extLst>
              <p:ext uri="{D42A27DB-BD31-4B8C-83A1-F6EECF244321}">
                <p14:modId xmlns:p14="http://schemas.microsoft.com/office/powerpoint/2010/main" val="149979240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328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A8B7142-30F3-48EC-930B-D41FE3D32D8B}"/>
              </a:ext>
            </a:extLst>
          </p:cNvPr>
          <p:cNvSpPr>
            <a:spLocks noGrp="1"/>
          </p:cNvSpPr>
          <p:nvPr>
            <p:ph type="title"/>
          </p:nvPr>
        </p:nvSpPr>
        <p:spPr>
          <a:xfrm>
            <a:off x="479394" y="1070800"/>
            <a:ext cx="3939688" cy="5583126"/>
          </a:xfrm>
        </p:spPr>
        <p:txBody>
          <a:bodyPr>
            <a:normAutofit/>
          </a:bodyPr>
          <a:lstStyle/>
          <a:p>
            <a:pPr algn="r"/>
            <a:r>
              <a:rPr lang="en-US" sz="6200" dirty="0">
                <a:solidFill>
                  <a:srgbClr val="FF0000"/>
                </a:solidFill>
              </a:rPr>
              <a:t>Ascending and descending pathways </a:t>
            </a:r>
          </a:p>
        </p:txBody>
      </p:sp>
      <p:cxnSp>
        <p:nvCxnSpPr>
          <p:cNvPr id="53" name="Straight Connector 5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2">
            <a:extLst>
              <a:ext uri="{FF2B5EF4-FFF2-40B4-BE49-F238E27FC236}">
                <a16:creationId xmlns:a16="http://schemas.microsoft.com/office/drawing/2014/main" id="{794A131E-C4A0-4CA7-9363-09E699F60758}"/>
              </a:ext>
            </a:extLst>
          </p:cNvPr>
          <p:cNvGraphicFramePr>
            <a:graphicFrameLocks noGrp="1"/>
          </p:cNvGraphicFramePr>
          <p:nvPr>
            <p:ph idx="1"/>
            <p:extLst>
              <p:ext uri="{D42A27DB-BD31-4B8C-83A1-F6EECF244321}">
                <p14:modId xmlns:p14="http://schemas.microsoft.com/office/powerpoint/2010/main" val="683458415"/>
              </p:ext>
            </p:extLst>
          </p:nvPr>
        </p:nvGraphicFramePr>
        <p:xfrm>
          <a:off x="5061054" y="1064579"/>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0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3043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149167B1-2571-4280-98D9-04FF9ED3C120}"/>
              </a:ext>
            </a:extLst>
          </p:cNvPr>
          <p:cNvPicPr>
            <a:picLocks noGrp="1" noChangeAspect="1"/>
          </p:cNvPicPr>
          <p:nvPr>
            <p:ph idx="1"/>
          </p:nvPr>
        </p:nvPicPr>
        <p:blipFill>
          <a:blip r:embed="rId2"/>
          <a:stretch>
            <a:fillRect/>
          </a:stretch>
        </p:blipFill>
        <p:spPr>
          <a:xfrm>
            <a:off x="752475" y="363538"/>
            <a:ext cx="4627563" cy="4392613"/>
          </a:xfrm>
        </p:spPr>
      </p:pic>
      <p:pic>
        <p:nvPicPr>
          <p:cNvPr id="7" name="Picture 6">
            <a:extLst>
              <a:ext uri="{FF2B5EF4-FFF2-40B4-BE49-F238E27FC236}">
                <a16:creationId xmlns:a16="http://schemas.microsoft.com/office/drawing/2014/main" id="{68B9F296-F092-4293-B564-1A4F8DBD1281}"/>
              </a:ext>
            </a:extLst>
          </p:cNvPr>
          <p:cNvPicPr>
            <a:picLocks noChangeAspect="1"/>
          </p:cNvPicPr>
          <p:nvPr/>
        </p:nvPicPr>
        <p:blipFill>
          <a:blip r:embed="rId3"/>
          <a:stretch>
            <a:fillRect/>
          </a:stretch>
        </p:blipFill>
        <p:spPr>
          <a:xfrm>
            <a:off x="5453063" y="363538"/>
            <a:ext cx="5983288" cy="4392613"/>
          </a:xfrm>
          <a:prstGeom prst="rect">
            <a:avLst/>
          </a:prstGeom>
        </p:spPr>
      </p:pic>
      <p:sp>
        <p:nvSpPr>
          <p:cNvPr id="2" name="Title 1">
            <a:extLst>
              <a:ext uri="{FF2B5EF4-FFF2-40B4-BE49-F238E27FC236}">
                <a16:creationId xmlns:a16="http://schemas.microsoft.com/office/drawing/2014/main" id="{2BEF3888-55FF-4543-8F9A-24113029E927}"/>
              </a:ext>
            </a:extLst>
          </p:cNvPr>
          <p:cNvSpPr>
            <a:spLocks noGrp="1"/>
          </p:cNvSpPr>
          <p:nvPr>
            <p:ph type="title"/>
          </p:nvPr>
        </p:nvSpPr>
        <p:spPr>
          <a:xfrm>
            <a:off x="556532" y="5322147"/>
            <a:ext cx="11210925" cy="744836"/>
          </a:xfrm>
        </p:spPr>
        <p:txBody>
          <a:bodyPr vert="horz" lIns="91440" tIns="45720" rIns="91440" bIns="45720" rtlCol="0" anchor="ctr">
            <a:normAutofit/>
          </a:bodyPr>
          <a:lstStyle/>
          <a:p>
            <a:pPr>
              <a:lnSpc>
                <a:spcPct val="90000"/>
              </a:lnSpc>
            </a:pPr>
            <a:r>
              <a:rPr lang="en-US" sz="3200" kern="1200">
                <a:solidFill>
                  <a:schemeClr val="bg1"/>
                </a:solidFill>
                <a:latin typeface="+mj-lt"/>
                <a:ea typeface="+mj-ea"/>
                <a:cs typeface="+mj-cs"/>
              </a:rPr>
              <a:t>Corticospinal tract </a:t>
            </a:r>
          </a:p>
        </p:txBody>
      </p:sp>
    </p:spTree>
    <p:extLst>
      <p:ext uri="{BB962C8B-B14F-4D97-AF65-F5344CB8AC3E}">
        <p14:creationId xmlns:p14="http://schemas.microsoft.com/office/powerpoint/2010/main" val="98224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E7ECB0B3-E2F1-49BC-A9C3-93A476FB3512}"/>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218143" y="0"/>
            <a:ext cx="4600134" cy="67056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8">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C70F7E-1B7C-4564-A961-EC1E18C4D7D2}"/>
              </a:ext>
            </a:extLst>
          </p:cNvPr>
          <p:cNvSpPr>
            <a:spLocks noGrp="1"/>
          </p:cNvSpPr>
          <p:nvPr>
            <p:ph type="title"/>
          </p:nvPr>
        </p:nvSpPr>
        <p:spPr>
          <a:xfrm>
            <a:off x="645064" y="525982"/>
            <a:ext cx="4282983" cy="1200361"/>
          </a:xfrm>
        </p:spPr>
        <p:txBody>
          <a:bodyPr anchor="b">
            <a:normAutofit/>
          </a:bodyPr>
          <a:lstStyle/>
          <a:p>
            <a:r>
              <a:rPr lang="en-US" sz="2500" dirty="0">
                <a:solidFill>
                  <a:srgbClr val="FF0000"/>
                </a:solidFill>
              </a:rPr>
              <a:t>Pontomedullary reticular information (PMRF)</a:t>
            </a:r>
            <a:br>
              <a:rPr lang="en-US" sz="2500" dirty="0">
                <a:solidFill>
                  <a:srgbClr val="FF0000"/>
                </a:solidFill>
              </a:rPr>
            </a:br>
            <a:endParaRPr lang="en-US" sz="2500" dirty="0">
              <a:solidFill>
                <a:srgbClr val="FF0000"/>
              </a:solidFill>
            </a:endParaRPr>
          </a:p>
        </p:txBody>
      </p:sp>
      <p:sp>
        <p:nvSpPr>
          <p:cNvPr id="42" name="Rectangle 3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938AF1-ADA1-48D0-9593-A9DEAAF402D0}"/>
              </a:ext>
            </a:extLst>
          </p:cNvPr>
          <p:cNvSpPr>
            <a:spLocks noGrp="1"/>
          </p:cNvSpPr>
          <p:nvPr>
            <p:ph idx="1"/>
          </p:nvPr>
        </p:nvSpPr>
        <p:spPr>
          <a:xfrm>
            <a:off x="645066" y="2031101"/>
            <a:ext cx="4282984" cy="3511943"/>
          </a:xfrm>
        </p:spPr>
        <p:txBody>
          <a:bodyPr anchor="ctr">
            <a:normAutofit/>
          </a:bodyPr>
          <a:lstStyle/>
          <a:p>
            <a:pPr marL="0" indent="0">
              <a:buNone/>
            </a:pPr>
            <a:r>
              <a:rPr lang="en-US" sz="1800" dirty="0"/>
              <a:t>Powerhouse of the posture</a:t>
            </a:r>
          </a:p>
          <a:p>
            <a:pPr marL="0" indent="0">
              <a:buNone/>
            </a:pPr>
            <a:r>
              <a:rPr lang="en-US" sz="1800" dirty="0"/>
              <a:t>The center of upright posture design </a:t>
            </a:r>
          </a:p>
          <a:p>
            <a:pPr marL="0" indent="0">
              <a:buNone/>
            </a:pPr>
            <a:r>
              <a:rPr lang="en-US" sz="1800" dirty="0"/>
              <a:t> Inhibits flexion </a:t>
            </a:r>
          </a:p>
          <a:p>
            <a:pPr marL="0" indent="0">
              <a:buNone/>
            </a:pPr>
            <a:endParaRPr lang="en-US" sz="1800" dirty="0"/>
          </a:p>
          <a:p>
            <a:pPr marL="0" indent="0">
              <a:buNone/>
            </a:pPr>
            <a:endParaRPr lang="en-US" sz="1800" dirty="0"/>
          </a:p>
          <a:p>
            <a:pPr marL="0" indent="0">
              <a:buNone/>
            </a:pPr>
            <a:r>
              <a:rPr lang="en-US" sz="1800" dirty="0"/>
              <a:t>Flexor dominant posture ( deficit of the PMRF) </a:t>
            </a:r>
          </a:p>
          <a:p>
            <a:pPr marL="0" indent="0">
              <a:buNone/>
            </a:pPr>
            <a:r>
              <a:rPr lang="en-US" sz="1800" dirty="0"/>
              <a:t>With head forward, anterior rolling the shoulders, anterior chest flexion </a:t>
            </a:r>
          </a:p>
        </p:txBody>
      </p:sp>
      <p:sp>
        <p:nvSpPr>
          <p:cNvPr id="43" name="Rectangle 3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7">
            <a:extLst>
              <a:ext uri="{FF2B5EF4-FFF2-40B4-BE49-F238E27FC236}">
                <a16:creationId xmlns:a16="http://schemas.microsoft.com/office/drawing/2014/main" id="{B9E39B49-7F55-4B15-A7A9-35C65EC68626}"/>
              </a:ext>
            </a:extLst>
          </p:cNvPr>
          <p:cNvPicPr>
            <a:picLocks noChangeAspect="1"/>
          </p:cNvPicPr>
          <p:nvPr/>
        </p:nvPicPr>
        <p:blipFill rotWithShape="1">
          <a:blip r:embed="rId2"/>
          <a:srcRect b="3714"/>
          <a:stretch/>
        </p:blipFill>
        <p:spPr>
          <a:xfrm>
            <a:off x="5987738" y="650494"/>
            <a:ext cx="5628018" cy="5324142"/>
          </a:xfrm>
          <a:prstGeom prst="rect">
            <a:avLst/>
          </a:prstGeom>
        </p:spPr>
      </p:pic>
    </p:spTree>
    <p:extLst>
      <p:ext uri="{BB962C8B-B14F-4D97-AF65-F5344CB8AC3E}">
        <p14:creationId xmlns:p14="http://schemas.microsoft.com/office/powerpoint/2010/main" val="124101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A273C-A325-4EFE-AFA5-E0E87CB9BE8E}"/>
              </a:ext>
            </a:extLst>
          </p:cNvPr>
          <p:cNvSpPr>
            <a:spLocks noGrp="1"/>
          </p:cNvSpPr>
          <p:nvPr>
            <p:ph type="title"/>
          </p:nvPr>
        </p:nvSpPr>
        <p:spPr>
          <a:xfrm>
            <a:off x="793662" y="386930"/>
            <a:ext cx="10066122" cy="1298448"/>
          </a:xfrm>
        </p:spPr>
        <p:txBody>
          <a:bodyPr anchor="b">
            <a:normAutofit/>
          </a:bodyPr>
          <a:lstStyle/>
          <a:p>
            <a:r>
              <a:rPr lang="en-US" sz="4800" dirty="0">
                <a:solidFill>
                  <a:srgbClr val="FF0000"/>
                </a:solidFill>
              </a:rPr>
              <a:t>Vestibulospinal tract </a:t>
            </a:r>
          </a:p>
        </p:txBody>
      </p:sp>
      <p:sp>
        <p:nvSpPr>
          <p:cNvPr id="24"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4F755A-86D4-4DB2-823D-3200D1F71C95}"/>
              </a:ext>
            </a:extLst>
          </p:cNvPr>
          <p:cNvSpPr>
            <a:spLocks noGrp="1"/>
          </p:cNvSpPr>
          <p:nvPr>
            <p:ph idx="1"/>
          </p:nvPr>
        </p:nvSpPr>
        <p:spPr>
          <a:xfrm>
            <a:off x="793661" y="2203079"/>
            <a:ext cx="4530898" cy="4035880"/>
          </a:xfrm>
        </p:spPr>
        <p:txBody>
          <a:bodyPr anchor="ctr">
            <a:normAutofit/>
          </a:bodyPr>
          <a:lstStyle/>
          <a:p>
            <a:pPr marL="0" indent="0">
              <a:lnSpc>
                <a:spcPct val="90000"/>
              </a:lnSpc>
              <a:buNone/>
            </a:pPr>
            <a:r>
              <a:rPr lang="en-US" sz="2000" dirty="0"/>
              <a:t> Cranial nerves ( VIII) within PMRF</a:t>
            </a:r>
          </a:p>
          <a:p>
            <a:pPr>
              <a:lnSpc>
                <a:spcPct val="90000"/>
              </a:lnSpc>
            </a:pPr>
            <a:r>
              <a:rPr lang="en-US" sz="2000" dirty="0"/>
              <a:t>Better extension and better balance</a:t>
            </a:r>
          </a:p>
          <a:p>
            <a:pPr marL="0" indent="0">
              <a:lnSpc>
                <a:spcPct val="90000"/>
              </a:lnSpc>
              <a:buNone/>
            </a:pPr>
            <a:r>
              <a:rPr lang="en-US" sz="2000" dirty="0"/>
              <a:t>Stimulate Vestibulocochlear nerve  </a:t>
            </a:r>
          </a:p>
          <a:p>
            <a:pPr marL="0" indent="0">
              <a:lnSpc>
                <a:spcPct val="90000"/>
              </a:lnSpc>
              <a:buNone/>
            </a:pPr>
            <a:r>
              <a:rPr lang="en-US" sz="2000" dirty="0"/>
              <a:t>The primary function of the vestibulocochlear nerves (VIII) is a special sensory, but of two types. The vestibular nerve handles balance and equilibrium, while the cochlear nerve is responsible for hearing. The vestibulocochlear nerves originate in the monitoring receptors of the internal ear—the vestibule and cochlea.</a:t>
            </a:r>
          </a:p>
        </p:txBody>
      </p:sp>
      <p:pic>
        <p:nvPicPr>
          <p:cNvPr id="4" name="Picture 2">
            <a:extLst>
              <a:ext uri="{FF2B5EF4-FFF2-40B4-BE49-F238E27FC236}">
                <a16:creationId xmlns:a16="http://schemas.microsoft.com/office/drawing/2014/main" id="{B85EE51F-3B18-43B7-9FD6-87D30DEA65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19" r="11715" b="-1"/>
          <a:stretch/>
        </p:blipFill>
        <p:spPr bwMode="auto">
          <a:xfrm>
            <a:off x="6523578" y="2484255"/>
            <a:ext cx="3926184" cy="37142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45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3D28-B6A5-4CC1-8B79-E91DA2EEE1DA}"/>
              </a:ext>
            </a:extLst>
          </p:cNvPr>
          <p:cNvSpPr>
            <a:spLocks noGrp="1"/>
          </p:cNvSpPr>
          <p:nvPr>
            <p:ph type="title"/>
          </p:nvPr>
        </p:nvSpPr>
        <p:spPr>
          <a:xfrm>
            <a:off x="609600" y="274638"/>
            <a:ext cx="10972800" cy="905233"/>
          </a:xfrm>
        </p:spPr>
        <p:txBody>
          <a:bodyPr/>
          <a:lstStyle/>
          <a:p>
            <a:r>
              <a:rPr lang="en-US"/>
              <a:t>Vestibular system </a:t>
            </a:r>
            <a:br>
              <a:rPr lang="en-US"/>
            </a:br>
            <a:endParaRPr lang="en-US" dirty="0"/>
          </a:p>
        </p:txBody>
      </p:sp>
      <p:sp>
        <p:nvSpPr>
          <p:cNvPr id="3" name="Content Placeholder 2">
            <a:extLst>
              <a:ext uri="{FF2B5EF4-FFF2-40B4-BE49-F238E27FC236}">
                <a16:creationId xmlns:a16="http://schemas.microsoft.com/office/drawing/2014/main" id="{31E8114F-DB9E-4F2D-B32C-72C3508CBFF9}"/>
              </a:ext>
            </a:extLst>
          </p:cNvPr>
          <p:cNvSpPr>
            <a:spLocks noGrp="1"/>
          </p:cNvSpPr>
          <p:nvPr>
            <p:ph idx="1"/>
          </p:nvPr>
        </p:nvSpPr>
        <p:spPr>
          <a:xfrm>
            <a:off x="801329" y="937419"/>
            <a:ext cx="10972800" cy="4983161"/>
          </a:xfrm>
        </p:spPr>
        <p:txBody>
          <a:bodyPr/>
          <a:lstStyle/>
          <a:p>
            <a:pPr marL="0" indent="0">
              <a:buNone/>
            </a:pPr>
            <a:r>
              <a:rPr lang="en-US" dirty="0"/>
              <a:t>Stimulate upright postural extension </a:t>
            </a:r>
          </a:p>
          <a:p>
            <a:pPr marL="0" indent="0">
              <a:buNone/>
            </a:pPr>
            <a:endParaRPr lang="en-US" dirty="0"/>
          </a:p>
          <a:p>
            <a:pPr marL="0" indent="0">
              <a:buNone/>
            </a:pPr>
            <a:r>
              <a:rPr lang="en-US" dirty="0"/>
              <a:t>Vestibular nuclei in the PMRF</a:t>
            </a:r>
          </a:p>
          <a:p>
            <a:pPr marL="0" indent="0">
              <a:buNone/>
            </a:pPr>
            <a:endParaRPr lang="en-US" dirty="0"/>
          </a:p>
          <a:p>
            <a:pPr marL="0" indent="0">
              <a:buNone/>
            </a:pPr>
            <a:endParaRPr lang="en-US" dirty="0"/>
          </a:p>
          <a:p>
            <a:pPr marL="0" indent="0">
              <a:buNone/>
            </a:pPr>
            <a:r>
              <a:rPr lang="en-US" dirty="0"/>
              <a:t>Proper flexor extensor synergy among the PMRF and the vestibular system  responsible for upright postural design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59458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FDB647AE44DF4BAE5DC62529B122B1" ma:contentTypeVersion="5" ma:contentTypeDescription="Create a new document." ma:contentTypeScope="" ma:versionID="b06e03018a097dde117357aaf14b1eae">
  <xsd:schema xmlns:xsd="http://www.w3.org/2001/XMLSchema" xmlns:xs="http://www.w3.org/2001/XMLSchema" xmlns:p="http://schemas.microsoft.com/office/2006/metadata/properties" xmlns:ns2="4900a897-af03-4fca-af40-02b01c647703" targetNamespace="http://schemas.microsoft.com/office/2006/metadata/properties" ma:root="true" ma:fieldsID="44acdbb259b2d190c87bd28feb5744b5" ns2:_="">
    <xsd:import namespace="4900a897-af03-4fca-af40-02b01c6477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0a897-af03-4fca-af40-02b01c6477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57932D-85D4-44FB-9C90-B8353B4CE966}">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82373FCC-EBD3-4269-B4EE-F6AD5B80039E}">
  <ds:schemaRefs>
    <ds:schemaRef ds:uri="http://schemas.microsoft.com/sharepoint/v3/contenttype/forms"/>
  </ds:schemaRefs>
</ds:datastoreItem>
</file>

<file path=customXml/itemProps3.xml><?xml version="1.0" encoding="utf-8"?>
<ds:datastoreItem xmlns:ds="http://schemas.openxmlformats.org/officeDocument/2006/customXml" ds:itemID="{884AA009-FCCB-40B5-BDE3-6974B6887686}">
  <ds:schemaRefs>
    <ds:schemaRef ds:uri="http://schemas.microsoft.com/office/2006/metadata/contentType"/>
    <ds:schemaRef ds:uri="http://schemas.microsoft.com/office/2006/metadata/properties/metaAttributes"/>
    <ds:schemaRef ds:uri="http://www.w3.org/2000/xmlns/"/>
    <ds:schemaRef ds:uri="http://www.w3.org/2001/XMLSchema"/>
    <ds:schemaRef ds:uri="4900a897-af03-4fca-af40-02b01c647703"/>
  </ds:schemaRefs>
</ds:datastoreItem>
</file>

<file path=docProps/app.xml><?xml version="1.0" encoding="utf-8"?>
<Properties xmlns="http://schemas.openxmlformats.org/officeDocument/2006/extended-properties" xmlns:vt="http://schemas.openxmlformats.org/officeDocument/2006/docPropsVTypes">
  <TotalTime>305</TotalTime>
  <Words>480</Words>
  <Application>Microsoft Office PowerPoint</Application>
  <PresentationFormat>Widescreen</PresentationFormat>
  <Paragraphs>86</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Control movement and posture , motor function of cerebellum and brain </vt:lpstr>
      <vt:lpstr>Neurology controlling the posture system </vt:lpstr>
      <vt:lpstr>Sensory motor integration </vt:lpstr>
      <vt:lpstr>Ascending and descending pathways </vt:lpstr>
      <vt:lpstr>Corticospinal tract </vt:lpstr>
      <vt:lpstr>PowerPoint Presentation</vt:lpstr>
      <vt:lpstr>Pontomedullary reticular information (PMRF) </vt:lpstr>
      <vt:lpstr>Vestibulospinal tract </vt:lpstr>
      <vt:lpstr>Vestibular system  </vt:lpstr>
      <vt:lpstr>PowerPoint Presentation</vt:lpstr>
      <vt:lpstr>EYE</vt:lpstr>
      <vt:lpstr>PowerPoint Presentation</vt:lpstr>
      <vt:lpstr>PowerPoint Presentation</vt:lpstr>
      <vt:lpstr> Cerebellum ( little brain)  </vt:lpstr>
      <vt:lpstr>Visual and vestibular system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arwa rawashdeh</dc:creator>
  <cp:lastModifiedBy>Sanabil Hassanat</cp:lastModifiedBy>
  <cp:revision>29</cp:revision>
  <dcterms:created xsi:type="dcterms:W3CDTF">2021-12-09T16:33:52Z</dcterms:created>
  <dcterms:modified xsi:type="dcterms:W3CDTF">2021-12-25T12:01:26Z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0x01010036FDB647AE44DF4BAE5DC62529B122B1</vt:lpwstr>
  </property>
</Properties>
</file>