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38" r:id="rId4"/>
    <p:sldMasterId id="2147483648" r:id="rId5"/>
  </p:sldMasterIdLst>
  <p:sldIdLst>
    <p:sldId id="267" r:id="rId6"/>
    <p:sldId id="268" r:id="rId7"/>
    <p:sldId id="278" r:id="rId8"/>
    <p:sldId id="277" r:id="rId9"/>
    <p:sldId id="270" r:id="rId10"/>
    <p:sldId id="271" r:id="rId11"/>
    <p:sldId id="272" r:id="rId12"/>
    <p:sldId id="273" r:id="rId13"/>
    <p:sldId id="274" r:id="rId14"/>
    <p:sldId id="275" r:id="rId15"/>
    <p:sldId id="276" r:id="rId16"/>
    <p:sldId id="256" r:id="rId17"/>
    <p:sldId id="257" r:id="rId18"/>
    <p:sldId id="258" r:id="rId19"/>
    <p:sldId id="259" r:id="rId20"/>
    <p:sldId id="260" r:id="rId21"/>
    <p:sldId id="261" r:id="rId22"/>
    <p:sldId id="263" r:id="rId23"/>
    <p:sldId id="264" r:id="rId24"/>
    <p:sldId id="292" r:id="rId25"/>
    <p:sldId id="265" r:id="rId26"/>
    <p:sldId id="279" r:id="rId27"/>
    <p:sldId id="280" r:id="rId28"/>
    <p:sldId id="281" r:id="rId29"/>
    <p:sldId id="291" r:id="rId30"/>
    <p:sldId id="282" r:id="rId31"/>
    <p:sldId id="283" r:id="rId32"/>
    <p:sldId id="293" r:id="rId33"/>
    <p:sldId id="294" r:id="rId34"/>
    <p:sldId id="284" r:id="rId35"/>
    <p:sldId id="285" r:id="rId36"/>
    <p:sldId id="286" r:id="rId37"/>
    <p:sldId id="287" r:id="rId38"/>
    <p:sldId id="288" r:id="rId39"/>
    <p:sldId id="290" r:id="rId40"/>
    <p:sldId id="289"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18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660"/>
  </p:normalViewPr>
  <p:slideViewPr>
    <p:cSldViewPr snapToGrid="0">
      <p:cViewPr>
        <p:scale>
          <a:sx n="70" d="100"/>
          <a:sy n="70" d="100"/>
        </p:scale>
        <p:origin x="-508" y="-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diagrams/_rels/data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19.png"/></Relationships>
</file>

<file path=ppt/diagrams/_rels/data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svg"/><Relationship Id="rId1" Type="http://schemas.openxmlformats.org/officeDocument/2006/relationships/image" Target="../media/image21.png"/><Relationship Id="rId6" Type="http://schemas.openxmlformats.org/officeDocument/2006/relationships/image" Target="../media/image32.svg"/><Relationship Id="rId5" Type="http://schemas.openxmlformats.org/officeDocument/2006/relationships/image" Target="../media/image23.png"/><Relationship Id="rId4" Type="http://schemas.openxmlformats.org/officeDocument/2006/relationships/image" Target="../media/image30.svg"/></Relationships>
</file>

<file path=ppt/diagrams/_rels/drawing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19.png"/></Relationships>
</file>

<file path=ppt/diagrams/_rels/drawing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svg"/><Relationship Id="rId1" Type="http://schemas.openxmlformats.org/officeDocument/2006/relationships/image" Target="../media/image21.png"/><Relationship Id="rId6" Type="http://schemas.openxmlformats.org/officeDocument/2006/relationships/image" Target="../media/image32.svg"/><Relationship Id="rId5" Type="http://schemas.openxmlformats.org/officeDocument/2006/relationships/image" Target="../media/image23.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969182-6A78-44CB-8FC5-A8A3225ACD41}" type="doc">
      <dgm:prSet loTypeId="urn:microsoft.com/office/officeart/2005/8/layout/hierarchy3" loCatId="hierarchy" qsTypeId="urn:microsoft.com/office/officeart/2005/8/quickstyle/simple1" qsCatId="simple" csTypeId="urn:microsoft.com/office/officeart/2005/8/colors/accent1_2" csCatId="accent1"/>
      <dgm:spPr/>
      <dgm:t>
        <a:bodyPr/>
        <a:lstStyle/>
        <a:p>
          <a:endParaRPr lang="en-US"/>
        </a:p>
      </dgm:t>
    </dgm:pt>
    <dgm:pt modelId="{2A672726-BF10-45DE-A3B6-69A442C76117}">
      <dgm:prSet/>
      <dgm:spPr/>
      <dgm:t>
        <a:bodyPr/>
        <a:lstStyle/>
        <a:p>
          <a:r>
            <a:rPr lang="en-US" b="0" i="0" baseline="0" dirty="0"/>
            <a:t>acute pain: the normal, predicted, physiological response to an adverse chemical, thermal, or mechanical stimulus </a:t>
          </a:r>
          <a:r>
            <a:rPr lang="en-US" b="0" i="0" baseline="0" dirty="0">
              <a:solidFill>
                <a:srgbClr val="2218A8"/>
              </a:solidFill>
            </a:rPr>
            <a:t>that is gone once the stimulus is removed </a:t>
          </a:r>
          <a:r>
            <a:rPr lang="en-US" b="0" i="0" baseline="0" dirty="0"/>
            <a:t>and it lasts less than 6 months</a:t>
          </a:r>
          <a:endParaRPr lang="en-US" dirty="0"/>
        </a:p>
      </dgm:t>
    </dgm:pt>
    <dgm:pt modelId="{BC024930-E8BC-4B9A-9916-1CD14D965FF7}" type="parTrans" cxnId="{336C9838-044C-4734-B08D-E52E6A5917F4}">
      <dgm:prSet/>
      <dgm:spPr/>
      <dgm:t>
        <a:bodyPr/>
        <a:lstStyle/>
        <a:p>
          <a:endParaRPr lang="en-US"/>
        </a:p>
      </dgm:t>
    </dgm:pt>
    <dgm:pt modelId="{E5E0C9F4-AF79-4E1B-B805-235AA8F6676B}" type="sibTrans" cxnId="{336C9838-044C-4734-B08D-E52E6A5917F4}">
      <dgm:prSet/>
      <dgm:spPr/>
      <dgm:t>
        <a:bodyPr/>
        <a:lstStyle/>
        <a:p>
          <a:endParaRPr lang="en-US"/>
        </a:p>
      </dgm:t>
    </dgm:pt>
    <dgm:pt modelId="{129BF144-1CCB-4244-943C-7F495B7B443C}" type="pres">
      <dgm:prSet presAssocID="{BE969182-6A78-44CB-8FC5-A8A3225ACD41}" presName="diagram" presStyleCnt="0">
        <dgm:presLayoutVars>
          <dgm:chPref val="1"/>
          <dgm:dir/>
          <dgm:animOne val="branch"/>
          <dgm:animLvl val="lvl"/>
          <dgm:resizeHandles/>
        </dgm:presLayoutVars>
      </dgm:prSet>
      <dgm:spPr/>
      <dgm:t>
        <a:bodyPr/>
        <a:lstStyle/>
        <a:p>
          <a:endParaRPr lang="en-US"/>
        </a:p>
      </dgm:t>
    </dgm:pt>
    <dgm:pt modelId="{EC9C8137-3597-4D60-88A5-8FC48926E5F8}" type="pres">
      <dgm:prSet presAssocID="{2A672726-BF10-45DE-A3B6-69A442C76117}" presName="root" presStyleCnt="0"/>
      <dgm:spPr/>
    </dgm:pt>
    <dgm:pt modelId="{33894E0A-7B2C-44B3-AE79-F77D24087353}" type="pres">
      <dgm:prSet presAssocID="{2A672726-BF10-45DE-A3B6-69A442C76117}" presName="rootComposite" presStyleCnt="0"/>
      <dgm:spPr/>
    </dgm:pt>
    <dgm:pt modelId="{83585D9E-D970-4578-8AEE-6139FE9824F8}" type="pres">
      <dgm:prSet presAssocID="{2A672726-BF10-45DE-A3B6-69A442C76117}" presName="rootText" presStyleLbl="node1" presStyleIdx="0" presStyleCnt="1" custLinFactNeighborX="1235" custLinFactNeighborY="-18416"/>
      <dgm:spPr/>
      <dgm:t>
        <a:bodyPr/>
        <a:lstStyle/>
        <a:p>
          <a:endParaRPr lang="en-US"/>
        </a:p>
      </dgm:t>
    </dgm:pt>
    <dgm:pt modelId="{5EDEE66A-2D35-428B-BF67-38A693C27C0E}" type="pres">
      <dgm:prSet presAssocID="{2A672726-BF10-45DE-A3B6-69A442C76117}" presName="rootConnector" presStyleLbl="node1" presStyleIdx="0" presStyleCnt="1"/>
      <dgm:spPr/>
      <dgm:t>
        <a:bodyPr/>
        <a:lstStyle/>
        <a:p>
          <a:endParaRPr lang="en-US"/>
        </a:p>
      </dgm:t>
    </dgm:pt>
    <dgm:pt modelId="{DC2C59FD-9200-4DEB-B782-1B9CF47FE007}" type="pres">
      <dgm:prSet presAssocID="{2A672726-BF10-45DE-A3B6-69A442C76117}" presName="childShape" presStyleCnt="0"/>
      <dgm:spPr/>
    </dgm:pt>
  </dgm:ptLst>
  <dgm:cxnLst>
    <dgm:cxn modelId="{336C9838-044C-4734-B08D-E52E6A5917F4}" srcId="{BE969182-6A78-44CB-8FC5-A8A3225ACD41}" destId="{2A672726-BF10-45DE-A3B6-69A442C76117}" srcOrd="0" destOrd="0" parTransId="{BC024930-E8BC-4B9A-9916-1CD14D965FF7}" sibTransId="{E5E0C9F4-AF79-4E1B-B805-235AA8F6676B}"/>
    <dgm:cxn modelId="{6C1975EB-0D52-40A0-85FF-87F12E619067}" type="presOf" srcId="{2A672726-BF10-45DE-A3B6-69A442C76117}" destId="{83585D9E-D970-4578-8AEE-6139FE9824F8}" srcOrd="0" destOrd="0" presId="urn:microsoft.com/office/officeart/2005/8/layout/hierarchy3"/>
    <dgm:cxn modelId="{DF25C211-5AE3-42BB-9722-2C18AEDB2532}" type="presOf" srcId="{2A672726-BF10-45DE-A3B6-69A442C76117}" destId="{5EDEE66A-2D35-428B-BF67-38A693C27C0E}" srcOrd="1" destOrd="0" presId="urn:microsoft.com/office/officeart/2005/8/layout/hierarchy3"/>
    <dgm:cxn modelId="{588B9080-2F61-426C-852D-9E174595FBBD}" type="presOf" srcId="{BE969182-6A78-44CB-8FC5-A8A3225ACD41}" destId="{129BF144-1CCB-4244-943C-7F495B7B443C}" srcOrd="0" destOrd="0" presId="urn:microsoft.com/office/officeart/2005/8/layout/hierarchy3"/>
    <dgm:cxn modelId="{46A49B43-BC38-4F01-8E35-952C9F83B229}" type="presParOf" srcId="{129BF144-1CCB-4244-943C-7F495B7B443C}" destId="{EC9C8137-3597-4D60-88A5-8FC48926E5F8}" srcOrd="0" destOrd="0" presId="urn:microsoft.com/office/officeart/2005/8/layout/hierarchy3"/>
    <dgm:cxn modelId="{B7B527D2-26DC-4575-A5FA-CC64993B346B}" type="presParOf" srcId="{EC9C8137-3597-4D60-88A5-8FC48926E5F8}" destId="{33894E0A-7B2C-44B3-AE79-F77D24087353}" srcOrd="0" destOrd="0" presId="urn:microsoft.com/office/officeart/2005/8/layout/hierarchy3"/>
    <dgm:cxn modelId="{DA5285CC-B011-42AB-A708-E01E59B7B083}" type="presParOf" srcId="{33894E0A-7B2C-44B3-AE79-F77D24087353}" destId="{83585D9E-D970-4578-8AEE-6139FE9824F8}" srcOrd="0" destOrd="0" presId="urn:microsoft.com/office/officeart/2005/8/layout/hierarchy3"/>
    <dgm:cxn modelId="{9878A554-CCBC-4B59-AC42-4765CD0DB691}" type="presParOf" srcId="{33894E0A-7B2C-44B3-AE79-F77D24087353}" destId="{5EDEE66A-2D35-428B-BF67-38A693C27C0E}" srcOrd="1" destOrd="0" presId="urn:microsoft.com/office/officeart/2005/8/layout/hierarchy3"/>
    <dgm:cxn modelId="{6930E797-5135-4A98-8BDD-0A22207C53A8}" type="presParOf" srcId="{EC9C8137-3597-4D60-88A5-8FC48926E5F8}" destId="{DC2C59FD-9200-4DEB-B782-1B9CF47FE007}"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E23CD1A-C214-402E-98BF-E159587EEA6B}" type="doc">
      <dgm:prSet loTypeId="urn:microsoft.com/office/officeart/2005/8/layout/vList2" loCatId="list" qsTypeId="urn:microsoft.com/office/officeart/2005/8/quickstyle/simple2" qsCatId="simple" csTypeId="urn:microsoft.com/office/officeart/2005/8/colors/accent5_2" csCatId="accent5" phldr="1"/>
      <dgm:spPr/>
      <dgm:t>
        <a:bodyPr/>
        <a:lstStyle/>
        <a:p>
          <a:endParaRPr lang="en-US"/>
        </a:p>
      </dgm:t>
    </dgm:pt>
    <dgm:pt modelId="{A25E189A-A379-4374-ABE3-53E81F06AF74}">
      <dgm:prSet phldrT="[Text]"/>
      <dgm:spPr/>
      <dgm:t>
        <a:bodyPr/>
        <a:lstStyle/>
        <a:p>
          <a:r>
            <a:rPr lang="en-US" b="1" dirty="0"/>
            <a:t>Morphine is a strong analgesic</a:t>
          </a:r>
        </a:p>
      </dgm:t>
    </dgm:pt>
    <dgm:pt modelId="{B31563DE-5841-42B5-9C2A-5ACCB48DC0DD}" type="parTrans" cxnId="{B339C7EE-3BF6-4FE8-896A-513AFFD01B6B}">
      <dgm:prSet/>
      <dgm:spPr/>
      <dgm:t>
        <a:bodyPr/>
        <a:lstStyle/>
        <a:p>
          <a:endParaRPr lang="en-US"/>
        </a:p>
      </dgm:t>
    </dgm:pt>
    <dgm:pt modelId="{CD3E066B-BC6F-43D6-B6CD-BDE7A750E58A}" type="sibTrans" cxnId="{B339C7EE-3BF6-4FE8-896A-513AFFD01B6B}">
      <dgm:prSet/>
      <dgm:spPr/>
      <dgm:t>
        <a:bodyPr/>
        <a:lstStyle/>
        <a:p>
          <a:endParaRPr lang="en-US"/>
        </a:p>
      </dgm:t>
    </dgm:pt>
    <dgm:pt modelId="{0830BE0C-A038-455F-88DD-F49C57A9D5F2}">
      <dgm:prSet phldrT="[Text]"/>
      <dgm:spPr/>
      <dgm:t>
        <a:bodyPr/>
        <a:lstStyle/>
        <a:p>
          <a:r>
            <a:rPr lang="en-US" b="1" dirty="0"/>
            <a:t>Higher doses can decrease even severe pain</a:t>
          </a:r>
        </a:p>
      </dgm:t>
    </dgm:pt>
    <dgm:pt modelId="{A84FA83B-F9DD-4762-88D2-614DE8C1F925}" type="parTrans" cxnId="{C9B32598-5B42-4DF0-987E-A732A7C9F285}">
      <dgm:prSet/>
      <dgm:spPr/>
      <dgm:t>
        <a:bodyPr/>
        <a:lstStyle/>
        <a:p>
          <a:endParaRPr lang="en-US"/>
        </a:p>
      </dgm:t>
    </dgm:pt>
    <dgm:pt modelId="{583FEF1F-11A7-4D91-99FC-314BB608C5DC}" type="sibTrans" cxnId="{C9B32598-5B42-4DF0-987E-A732A7C9F285}">
      <dgm:prSet/>
      <dgm:spPr/>
      <dgm:t>
        <a:bodyPr/>
        <a:lstStyle/>
        <a:p>
          <a:endParaRPr lang="en-US"/>
        </a:p>
      </dgm:t>
    </dgm:pt>
    <dgm:pt modelId="{46F80413-9CD6-4729-989E-892FB16EDCCD}">
      <dgm:prSet phldrT="[Text]"/>
      <dgm:spPr/>
      <dgm:t>
        <a:bodyPr/>
        <a:lstStyle/>
        <a:p>
          <a:r>
            <a:rPr lang="en-US" b="1" dirty="0"/>
            <a:t>You should not take this medicine if you have severe asthma or breathing problems or blockage in your stomach</a:t>
          </a:r>
        </a:p>
      </dgm:t>
    </dgm:pt>
    <dgm:pt modelId="{50302C44-1E81-408A-AE6F-7E17777415AA}" type="parTrans" cxnId="{9445D4BA-1A95-4DFB-8409-4C3964451D26}">
      <dgm:prSet/>
      <dgm:spPr/>
      <dgm:t>
        <a:bodyPr/>
        <a:lstStyle/>
        <a:p>
          <a:endParaRPr lang="en-US"/>
        </a:p>
      </dgm:t>
    </dgm:pt>
    <dgm:pt modelId="{4D799AA6-86FB-4A69-87C0-47DBC5B3F3C2}" type="sibTrans" cxnId="{9445D4BA-1A95-4DFB-8409-4C3964451D26}">
      <dgm:prSet/>
      <dgm:spPr/>
      <dgm:t>
        <a:bodyPr/>
        <a:lstStyle/>
        <a:p>
          <a:endParaRPr lang="en-US"/>
        </a:p>
      </dgm:t>
    </dgm:pt>
    <dgm:pt modelId="{F8ADD90E-BA24-499F-8FEC-026B75BB91C9}">
      <dgm:prSet/>
      <dgm:spPr/>
      <dgm:t>
        <a:bodyPr/>
        <a:lstStyle/>
        <a:p>
          <a:r>
            <a:rPr lang="en-US" b="1"/>
            <a:t>Dose : Bolus: 2-5 mg slowly over 5min (Q 1-3 hrs).  IM; 5-10 mg (Q3-4 hrs).</a:t>
          </a:r>
        </a:p>
      </dgm:t>
    </dgm:pt>
    <dgm:pt modelId="{4E227398-6F58-480E-B719-B952794EDA07}" type="parTrans" cxnId="{1794DD9F-0955-42E4-BF5E-3AF8BB846134}">
      <dgm:prSet/>
      <dgm:spPr/>
      <dgm:t>
        <a:bodyPr/>
        <a:lstStyle/>
        <a:p>
          <a:endParaRPr lang="en-US"/>
        </a:p>
      </dgm:t>
    </dgm:pt>
    <dgm:pt modelId="{F0A365F3-476C-456F-9F72-D84E8A3791E1}" type="sibTrans" cxnId="{1794DD9F-0955-42E4-BF5E-3AF8BB846134}">
      <dgm:prSet/>
      <dgm:spPr/>
      <dgm:t>
        <a:bodyPr/>
        <a:lstStyle/>
        <a:p>
          <a:endParaRPr lang="en-US"/>
        </a:p>
      </dgm:t>
    </dgm:pt>
    <dgm:pt modelId="{7E78241B-B451-41ED-A135-81544C31D3FC}" type="pres">
      <dgm:prSet presAssocID="{9E23CD1A-C214-402E-98BF-E159587EEA6B}" presName="linear" presStyleCnt="0">
        <dgm:presLayoutVars>
          <dgm:animLvl val="lvl"/>
          <dgm:resizeHandles val="exact"/>
        </dgm:presLayoutVars>
      </dgm:prSet>
      <dgm:spPr/>
      <dgm:t>
        <a:bodyPr/>
        <a:lstStyle/>
        <a:p>
          <a:endParaRPr lang="en-US"/>
        </a:p>
      </dgm:t>
    </dgm:pt>
    <dgm:pt modelId="{A6D5F4A0-CE52-422F-82AD-7E5A1C1A8E3F}" type="pres">
      <dgm:prSet presAssocID="{A25E189A-A379-4374-ABE3-53E81F06AF74}" presName="parentText" presStyleLbl="node1" presStyleIdx="0" presStyleCnt="4">
        <dgm:presLayoutVars>
          <dgm:chMax val="0"/>
          <dgm:bulletEnabled val="1"/>
        </dgm:presLayoutVars>
      </dgm:prSet>
      <dgm:spPr/>
      <dgm:t>
        <a:bodyPr/>
        <a:lstStyle/>
        <a:p>
          <a:endParaRPr lang="en-US"/>
        </a:p>
      </dgm:t>
    </dgm:pt>
    <dgm:pt modelId="{9F23492F-1F05-4FBF-9F3D-3E9127A2A70D}" type="pres">
      <dgm:prSet presAssocID="{CD3E066B-BC6F-43D6-B6CD-BDE7A750E58A}" presName="spacer" presStyleCnt="0"/>
      <dgm:spPr/>
    </dgm:pt>
    <dgm:pt modelId="{AF63AA3B-9627-4729-8276-3F0F73A27D66}" type="pres">
      <dgm:prSet presAssocID="{0830BE0C-A038-455F-88DD-F49C57A9D5F2}" presName="parentText" presStyleLbl="node1" presStyleIdx="1" presStyleCnt="4">
        <dgm:presLayoutVars>
          <dgm:chMax val="0"/>
          <dgm:bulletEnabled val="1"/>
        </dgm:presLayoutVars>
      </dgm:prSet>
      <dgm:spPr/>
      <dgm:t>
        <a:bodyPr/>
        <a:lstStyle/>
        <a:p>
          <a:endParaRPr lang="en-US"/>
        </a:p>
      </dgm:t>
    </dgm:pt>
    <dgm:pt modelId="{21A39577-A221-499A-8CE1-F5FEBDCDB6E4}" type="pres">
      <dgm:prSet presAssocID="{583FEF1F-11A7-4D91-99FC-314BB608C5DC}" presName="spacer" presStyleCnt="0"/>
      <dgm:spPr/>
    </dgm:pt>
    <dgm:pt modelId="{2AF3D435-2536-40BF-9D47-D6494E8E05D4}" type="pres">
      <dgm:prSet presAssocID="{46F80413-9CD6-4729-989E-892FB16EDCCD}" presName="parentText" presStyleLbl="node1" presStyleIdx="2" presStyleCnt="4">
        <dgm:presLayoutVars>
          <dgm:chMax val="0"/>
          <dgm:bulletEnabled val="1"/>
        </dgm:presLayoutVars>
      </dgm:prSet>
      <dgm:spPr/>
      <dgm:t>
        <a:bodyPr/>
        <a:lstStyle/>
        <a:p>
          <a:endParaRPr lang="en-US"/>
        </a:p>
      </dgm:t>
    </dgm:pt>
    <dgm:pt modelId="{4C82125B-0AB5-44C4-B1F3-B90981C8740D}" type="pres">
      <dgm:prSet presAssocID="{4D799AA6-86FB-4A69-87C0-47DBC5B3F3C2}" presName="spacer" presStyleCnt="0"/>
      <dgm:spPr/>
    </dgm:pt>
    <dgm:pt modelId="{DB811B4E-B2C3-4937-95D6-723E63552753}" type="pres">
      <dgm:prSet presAssocID="{F8ADD90E-BA24-499F-8FEC-026B75BB91C9}" presName="parentText" presStyleLbl="node1" presStyleIdx="3" presStyleCnt="4">
        <dgm:presLayoutVars>
          <dgm:chMax val="0"/>
          <dgm:bulletEnabled val="1"/>
        </dgm:presLayoutVars>
      </dgm:prSet>
      <dgm:spPr/>
      <dgm:t>
        <a:bodyPr/>
        <a:lstStyle/>
        <a:p>
          <a:endParaRPr lang="en-US"/>
        </a:p>
      </dgm:t>
    </dgm:pt>
  </dgm:ptLst>
  <dgm:cxnLst>
    <dgm:cxn modelId="{C9B32598-5B42-4DF0-987E-A732A7C9F285}" srcId="{9E23CD1A-C214-402E-98BF-E159587EEA6B}" destId="{0830BE0C-A038-455F-88DD-F49C57A9D5F2}" srcOrd="1" destOrd="0" parTransId="{A84FA83B-F9DD-4762-88D2-614DE8C1F925}" sibTransId="{583FEF1F-11A7-4D91-99FC-314BB608C5DC}"/>
    <dgm:cxn modelId="{6EC4E504-64E8-4335-B5CC-6998C53F4709}" type="presOf" srcId="{F8ADD90E-BA24-499F-8FEC-026B75BB91C9}" destId="{DB811B4E-B2C3-4937-95D6-723E63552753}" srcOrd="0" destOrd="0" presId="urn:microsoft.com/office/officeart/2005/8/layout/vList2"/>
    <dgm:cxn modelId="{B339C7EE-3BF6-4FE8-896A-513AFFD01B6B}" srcId="{9E23CD1A-C214-402E-98BF-E159587EEA6B}" destId="{A25E189A-A379-4374-ABE3-53E81F06AF74}" srcOrd="0" destOrd="0" parTransId="{B31563DE-5841-42B5-9C2A-5ACCB48DC0DD}" sibTransId="{CD3E066B-BC6F-43D6-B6CD-BDE7A750E58A}"/>
    <dgm:cxn modelId="{9445D4BA-1A95-4DFB-8409-4C3964451D26}" srcId="{9E23CD1A-C214-402E-98BF-E159587EEA6B}" destId="{46F80413-9CD6-4729-989E-892FB16EDCCD}" srcOrd="2" destOrd="0" parTransId="{50302C44-1E81-408A-AE6F-7E17777415AA}" sibTransId="{4D799AA6-86FB-4A69-87C0-47DBC5B3F3C2}"/>
    <dgm:cxn modelId="{2AFFCBAB-C235-4824-996A-B6FCF1EBCFC0}" type="presOf" srcId="{0830BE0C-A038-455F-88DD-F49C57A9D5F2}" destId="{AF63AA3B-9627-4729-8276-3F0F73A27D66}" srcOrd="0" destOrd="0" presId="urn:microsoft.com/office/officeart/2005/8/layout/vList2"/>
    <dgm:cxn modelId="{58491455-C8D5-4037-ABC7-1D7CCFBFDFF6}" type="presOf" srcId="{A25E189A-A379-4374-ABE3-53E81F06AF74}" destId="{A6D5F4A0-CE52-422F-82AD-7E5A1C1A8E3F}" srcOrd="0" destOrd="0" presId="urn:microsoft.com/office/officeart/2005/8/layout/vList2"/>
    <dgm:cxn modelId="{CC9F06D9-C38C-46C1-929C-4C6BB0DFB9BA}" type="presOf" srcId="{9E23CD1A-C214-402E-98BF-E159587EEA6B}" destId="{7E78241B-B451-41ED-A135-81544C31D3FC}" srcOrd="0" destOrd="0" presId="urn:microsoft.com/office/officeart/2005/8/layout/vList2"/>
    <dgm:cxn modelId="{A5DA6626-F523-4CB2-A7B3-490F6496A1BE}" type="presOf" srcId="{46F80413-9CD6-4729-989E-892FB16EDCCD}" destId="{2AF3D435-2536-40BF-9D47-D6494E8E05D4}" srcOrd="0" destOrd="0" presId="urn:microsoft.com/office/officeart/2005/8/layout/vList2"/>
    <dgm:cxn modelId="{1794DD9F-0955-42E4-BF5E-3AF8BB846134}" srcId="{9E23CD1A-C214-402E-98BF-E159587EEA6B}" destId="{F8ADD90E-BA24-499F-8FEC-026B75BB91C9}" srcOrd="3" destOrd="0" parTransId="{4E227398-6F58-480E-B719-B952794EDA07}" sibTransId="{F0A365F3-476C-456F-9F72-D84E8A3791E1}"/>
    <dgm:cxn modelId="{4483AC5B-0820-4D19-91B1-AE8EA06B41CA}" type="presParOf" srcId="{7E78241B-B451-41ED-A135-81544C31D3FC}" destId="{A6D5F4A0-CE52-422F-82AD-7E5A1C1A8E3F}" srcOrd="0" destOrd="0" presId="urn:microsoft.com/office/officeart/2005/8/layout/vList2"/>
    <dgm:cxn modelId="{6EFD1FDA-68EB-4967-B4E4-2DBA31C5699E}" type="presParOf" srcId="{7E78241B-B451-41ED-A135-81544C31D3FC}" destId="{9F23492F-1F05-4FBF-9F3D-3E9127A2A70D}" srcOrd="1" destOrd="0" presId="urn:microsoft.com/office/officeart/2005/8/layout/vList2"/>
    <dgm:cxn modelId="{C2AD6E2C-F1EF-4531-9E42-99411771B6A8}" type="presParOf" srcId="{7E78241B-B451-41ED-A135-81544C31D3FC}" destId="{AF63AA3B-9627-4729-8276-3F0F73A27D66}" srcOrd="2" destOrd="0" presId="urn:microsoft.com/office/officeart/2005/8/layout/vList2"/>
    <dgm:cxn modelId="{C81A4FB0-F19D-4742-BAF0-DC73540E9F9C}" type="presParOf" srcId="{7E78241B-B451-41ED-A135-81544C31D3FC}" destId="{21A39577-A221-499A-8CE1-F5FEBDCDB6E4}" srcOrd="3" destOrd="0" presId="urn:microsoft.com/office/officeart/2005/8/layout/vList2"/>
    <dgm:cxn modelId="{A2452DA7-95AE-4F89-94D8-F11992BFA0AF}" type="presParOf" srcId="{7E78241B-B451-41ED-A135-81544C31D3FC}" destId="{2AF3D435-2536-40BF-9D47-D6494E8E05D4}" srcOrd="4" destOrd="0" presId="urn:microsoft.com/office/officeart/2005/8/layout/vList2"/>
    <dgm:cxn modelId="{E0622AE1-E492-4366-856A-BA72AB36AC5B}" type="presParOf" srcId="{7E78241B-B451-41ED-A135-81544C31D3FC}" destId="{4C82125B-0AB5-44C4-B1F3-B90981C8740D}" srcOrd="5" destOrd="0" presId="urn:microsoft.com/office/officeart/2005/8/layout/vList2"/>
    <dgm:cxn modelId="{BB2F01A4-B54D-430F-97DB-32A25AFA978C}" type="presParOf" srcId="{7E78241B-B451-41ED-A135-81544C31D3FC}" destId="{DB811B4E-B2C3-4937-95D6-723E6355275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F377F62-F4D2-4BE7-B0D1-BD52B6F4398F}"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en-US"/>
        </a:p>
      </dgm:t>
    </dgm:pt>
    <dgm:pt modelId="{192AA2FA-2412-47B6-B0D1-C9F48DB4C96A}">
      <dgm:prSet phldrT="[Text]"/>
      <dgm:spPr/>
      <dgm:t>
        <a:bodyPr/>
        <a:lstStyle/>
        <a:p>
          <a:r>
            <a:rPr lang="en-US" dirty="0"/>
            <a:t>Mood and subjective effects</a:t>
          </a:r>
        </a:p>
      </dgm:t>
    </dgm:pt>
    <dgm:pt modelId="{00241358-A558-4744-A43F-BD92AEF5F59A}" type="parTrans" cxnId="{D3E73411-A181-41DB-9BE6-1C1B843950A5}">
      <dgm:prSet/>
      <dgm:spPr/>
      <dgm:t>
        <a:bodyPr/>
        <a:lstStyle/>
        <a:p>
          <a:endParaRPr lang="en-US"/>
        </a:p>
      </dgm:t>
    </dgm:pt>
    <dgm:pt modelId="{5D72827C-ACD4-4BA6-83EE-C03A25E90435}" type="sibTrans" cxnId="{D3E73411-A181-41DB-9BE6-1C1B843950A5}">
      <dgm:prSet/>
      <dgm:spPr/>
      <dgm:t>
        <a:bodyPr/>
        <a:lstStyle/>
        <a:p>
          <a:endParaRPr lang="en-US"/>
        </a:p>
      </dgm:t>
    </dgm:pt>
    <dgm:pt modelId="{7C5DA503-6D34-44FC-A460-D3590AB8BA1F}">
      <dgm:prSet phldrT="[Text]"/>
      <dgm:spPr/>
      <dgm:t>
        <a:bodyPr/>
        <a:lstStyle/>
        <a:p>
          <a:r>
            <a:rPr lang="en-US" dirty="0"/>
            <a:t>In patients - Pain relief  No addiction</a:t>
          </a:r>
        </a:p>
      </dgm:t>
    </dgm:pt>
    <dgm:pt modelId="{CFF39971-0605-4857-BC1F-20C81359B316}" type="parTrans" cxnId="{19408D08-6BDE-41BC-936E-23FFED87222D}">
      <dgm:prSet/>
      <dgm:spPr/>
      <dgm:t>
        <a:bodyPr/>
        <a:lstStyle/>
        <a:p>
          <a:endParaRPr lang="en-US"/>
        </a:p>
      </dgm:t>
    </dgm:pt>
    <dgm:pt modelId="{645120E3-29E8-4BD2-A08A-486D04A7A446}" type="sibTrans" cxnId="{19408D08-6BDE-41BC-936E-23FFED87222D}">
      <dgm:prSet/>
      <dgm:spPr/>
      <dgm:t>
        <a:bodyPr/>
        <a:lstStyle/>
        <a:p>
          <a:endParaRPr lang="en-US"/>
        </a:p>
      </dgm:t>
    </dgm:pt>
    <dgm:pt modelId="{1167DCF3-F074-4BCA-B769-9B89F9B01EEF}">
      <dgm:prSet phldrT="[Text]"/>
      <dgm:spPr/>
      <dgm:t>
        <a:bodyPr/>
        <a:lstStyle/>
        <a:p>
          <a:r>
            <a:rPr lang="en-US" dirty="0"/>
            <a:t>In normal persons dependence and addiction</a:t>
          </a:r>
        </a:p>
      </dgm:t>
    </dgm:pt>
    <dgm:pt modelId="{22CDE9D1-B825-4501-AA16-8C195BD2C488}" type="parTrans" cxnId="{A891A6F1-0B0F-4BCD-8243-B3097CF80391}">
      <dgm:prSet/>
      <dgm:spPr/>
      <dgm:t>
        <a:bodyPr/>
        <a:lstStyle/>
        <a:p>
          <a:endParaRPr lang="en-US"/>
        </a:p>
      </dgm:t>
    </dgm:pt>
    <dgm:pt modelId="{4565630E-C929-49C2-A8D8-83900C58E900}" type="sibTrans" cxnId="{A891A6F1-0B0F-4BCD-8243-B3097CF80391}">
      <dgm:prSet/>
      <dgm:spPr/>
      <dgm:t>
        <a:bodyPr/>
        <a:lstStyle/>
        <a:p>
          <a:endParaRPr lang="en-US"/>
        </a:p>
      </dgm:t>
    </dgm:pt>
    <dgm:pt modelId="{FC6430E9-5CA6-4363-A0D4-C43A46820AB4}" type="pres">
      <dgm:prSet presAssocID="{CF377F62-F4D2-4BE7-B0D1-BD52B6F4398F}" presName="diagram" presStyleCnt="0">
        <dgm:presLayoutVars>
          <dgm:chPref val="1"/>
          <dgm:dir/>
          <dgm:animOne val="branch"/>
          <dgm:animLvl val="lvl"/>
          <dgm:resizeHandles val="exact"/>
        </dgm:presLayoutVars>
      </dgm:prSet>
      <dgm:spPr/>
      <dgm:t>
        <a:bodyPr/>
        <a:lstStyle/>
        <a:p>
          <a:endParaRPr lang="en-US"/>
        </a:p>
      </dgm:t>
    </dgm:pt>
    <dgm:pt modelId="{7B65AC61-5F4F-4605-8468-D2749ADF90B5}" type="pres">
      <dgm:prSet presAssocID="{192AA2FA-2412-47B6-B0D1-C9F48DB4C96A}" presName="root1" presStyleCnt="0"/>
      <dgm:spPr/>
    </dgm:pt>
    <dgm:pt modelId="{C674144E-36D7-4A7E-8210-CACC805C6468}" type="pres">
      <dgm:prSet presAssocID="{192AA2FA-2412-47B6-B0D1-C9F48DB4C96A}" presName="LevelOneTextNode" presStyleLbl="node0" presStyleIdx="0" presStyleCnt="1">
        <dgm:presLayoutVars>
          <dgm:chPref val="3"/>
        </dgm:presLayoutVars>
      </dgm:prSet>
      <dgm:spPr/>
      <dgm:t>
        <a:bodyPr/>
        <a:lstStyle/>
        <a:p>
          <a:endParaRPr lang="en-US"/>
        </a:p>
      </dgm:t>
    </dgm:pt>
    <dgm:pt modelId="{7CC79BF7-97D9-4AD6-A980-E095F1A2EB80}" type="pres">
      <dgm:prSet presAssocID="{192AA2FA-2412-47B6-B0D1-C9F48DB4C96A}" presName="level2hierChild" presStyleCnt="0"/>
      <dgm:spPr/>
    </dgm:pt>
    <dgm:pt modelId="{C3360688-E97A-4D72-A25F-623CB4181595}" type="pres">
      <dgm:prSet presAssocID="{CFF39971-0605-4857-BC1F-20C81359B316}" presName="conn2-1" presStyleLbl="parChTrans1D2" presStyleIdx="0" presStyleCnt="2"/>
      <dgm:spPr/>
      <dgm:t>
        <a:bodyPr/>
        <a:lstStyle/>
        <a:p>
          <a:endParaRPr lang="en-US"/>
        </a:p>
      </dgm:t>
    </dgm:pt>
    <dgm:pt modelId="{A727A591-5755-4330-98B1-48A4C2A10D3B}" type="pres">
      <dgm:prSet presAssocID="{CFF39971-0605-4857-BC1F-20C81359B316}" presName="connTx" presStyleLbl="parChTrans1D2" presStyleIdx="0" presStyleCnt="2"/>
      <dgm:spPr/>
      <dgm:t>
        <a:bodyPr/>
        <a:lstStyle/>
        <a:p>
          <a:endParaRPr lang="en-US"/>
        </a:p>
      </dgm:t>
    </dgm:pt>
    <dgm:pt modelId="{FD169C41-8798-444E-88B2-8A150AA12B1F}" type="pres">
      <dgm:prSet presAssocID="{7C5DA503-6D34-44FC-A460-D3590AB8BA1F}" presName="root2" presStyleCnt="0"/>
      <dgm:spPr/>
    </dgm:pt>
    <dgm:pt modelId="{C53EC02D-EF93-47A2-875B-C2213D2A7F25}" type="pres">
      <dgm:prSet presAssocID="{7C5DA503-6D34-44FC-A460-D3590AB8BA1F}" presName="LevelTwoTextNode" presStyleLbl="node2" presStyleIdx="0" presStyleCnt="2">
        <dgm:presLayoutVars>
          <dgm:chPref val="3"/>
        </dgm:presLayoutVars>
      </dgm:prSet>
      <dgm:spPr/>
      <dgm:t>
        <a:bodyPr/>
        <a:lstStyle/>
        <a:p>
          <a:endParaRPr lang="en-US"/>
        </a:p>
      </dgm:t>
    </dgm:pt>
    <dgm:pt modelId="{B041FA70-D93A-4EDD-BAC5-5BF950E1DE99}" type="pres">
      <dgm:prSet presAssocID="{7C5DA503-6D34-44FC-A460-D3590AB8BA1F}" presName="level3hierChild" presStyleCnt="0"/>
      <dgm:spPr/>
    </dgm:pt>
    <dgm:pt modelId="{D9536FA0-5130-4F06-A4E2-D2A200C3D2D4}" type="pres">
      <dgm:prSet presAssocID="{22CDE9D1-B825-4501-AA16-8C195BD2C488}" presName="conn2-1" presStyleLbl="parChTrans1D2" presStyleIdx="1" presStyleCnt="2"/>
      <dgm:spPr/>
      <dgm:t>
        <a:bodyPr/>
        <a:lstStyle/>
        <a:p>
          <a:endParaRPr lang="en-US"/>
        </a:p>
      </dgm:t>
    </dgm:pt>
    <dgm:pt modelId="{A263831B-0C50-444D-9F38-44A13A89E103}" type="pres">
      <dgm:prSet presAssocID="{22CDE9D1-B825-4501-AA16-8C195BD2C488}" presName="connTx" presStyleLbl="parChTrans1D2" presStyleIdx="1" presStyleCnt="2"/>
      <dgm:spPr/>
      <dgm:t>
        <a:bodyPr/>
        <a:lstStyle/>
        <a:p>
          <a:endParaRPr lang="en-US"/>
        </a:p>
      </dgm:t>
    </dgm:pt>
    <dgm:pt modelId="{0449A244-BBEC-416F-8208-54D6BF6A7D17}" type="pres">
      <dgm:prSet presAssocID="{1167DCF3-F074-4BCA-B769-9B89F9B01EEF}" presName="root2" presStyleCnt="0"/>
      <dgm:spPr/>
    </dgm:pt>
    <dgm:pt modelId="{2282BFA5-7EF8-4DC0-85EB-11783948BBE0}" type="pres">
      <dgm:prSet presAssocID="{1167DCF3-F074-4BCA-B769-9B89F9B01EEF}" presName="LevelTwoTextNode" presStyleLbl="node2" presStyleIdx="1" presStyleCnt="2">
        <dgm:presLayoutVars>
          <dgm:chPref val="3"/>
        </dgm:presLayoutVars>
      </dgm:prSet>
      <dgm:spPr/>
      <dgm:t>
        <a:bodyPr/>
        <a:lstStyle/>
        <a:p>
          <a:endParaRPr lang="en-US"/>
        </a:p>
      </dgm:t>
    </dgm:pt>
    <dgm:pt modelId="{4E6AB861-8EE0-4F14-95C9-07CD3983F32E}" type="pres">
      <dgm:prSet presAssocID="{1167DCF3-F074-4BCA-B769-9B89F9B01EEF}" presName="level3hierChild" presStyleCnt="0"/>
      <dgm:spPr/>
    </dgm:pt>
  </dgm:ptLst>
  <dgm:cxnLst>
    <dgm:cxn modelId="{EB1C21DD-649E-4F84-90A2-861B935100DC}" type="presOf" srcId="{CF377F62-F4D2-4BE7-B0D1-BD52B6F4398F}" destId="{FC6430E9-5CA6-4363-A0D4-C43A46820AB4}" srcOrd="0" destOrd="0" presId="urn:microsoft.com/office/officeart/2005/8/layout/hierarchy2"/>
    <dgm:cxn modelId="{CB5CAA05-10FA-49DD-A4C5-65326F72A53A}" type="presOf" srcId="{CFF39971-0605-4857-BC1F-20C81359B316}" destId="{C3360688-E97A-4D72-A25F-623CB4181595}" srcOrd="0" destOrd="0" presId="urn:microsoft.com/office/officeart/2005/8/layout/hierarchy2"/>
    <dgm:cxn modelId="{4346FFC2-A802-4472-B309-20EF49D647E9}" type="presOf" srcId="{22CDE9D1-B825-4501-AA16-8C195BD2C488}" destId="{D9536FA0-5130-4F06-A4E2-D2A200C3D2D4}" srcOrd="0" destOrd="0" presId="urn:microsoft.com/office/officeart/2005/8/layout/hierarchy2"/>
    <dgm:cxn modelId="{D3E73411-A181-41DB-9BE6-1C1B843950A5}" srcId="{CF377F62-F4D2-4BE7-B0D1-BD52B6F4398F}" destId="{192AA2FA-2412-47B6-B0D1-C9F48DB4C96A}" srcOrd="0" destOrd="0" parTransId="{00241358-A558-4744-A43F-BD92AEF5F59A}" sibTransId="{5D72827C-ACD4-4BA6-83EE-C03A25E90435}"/>
    <dgm:cxn modelId="{97CF1D6D-B89A-4B0F-85AC-78056A76CCD3}" type="presOf" srcId="{1167DCF3-F074-4BCA-B769-9B89F9B01EEF}" destId="{2282BFA5-7EF8-4DC0-85EB-11783948BBE0}" srcOrd="0" destOrd="0" presId="urn:microsoft.com/office/officeart/2005/8/layout/hierarchy2"/>
    <dgm:cxn modelId="{19408D08-6BDE-41BC-936E-23FFED87222D}" srcId="{192AA2FA-2412-47B6-B0D1-C9F48DB4C96A}" destId="{7C5DA503-6D34-44FC-A460-D3590AB8BA1F}" srcOrd="0" destOrd="0" parTransId="{CFF39971-0605-4857-BC1F-20C81359B316}" sibTransId="{645120E3-29E8-4BD2-A08A-486D04A7A446}"/>
    <dgm:cxn modelId="{5B56FF2F-AB52-4B31-BAB1-9B5448488D2D}" type="presOf" srcId="{22CDE9D1-B825-4501-AA16-8C195BD2C488}" destId="{A263831B-0C50-444D-9F38-44A13A89E103}" srcOrd="1" destOrd="0" presId="urn:microsoft.com/office/officeart/2005/8/layout/hierarchy2"/>
    <dgm:cxn modelId="{A891A6F1-0B0F-4BCD-8243-B3097CF80391}" srcId="{192AA2FA-2412-47B6-B0D1-C9F48DB4C96A}" destId="{1167DCF3-F074-4BCA-B769-9B89F9B01EEF}" srcOrd="1" destOrd="0" parTransId="{22CDE9D1-B825-4501-AA16-8C195BD2C488}" sibTransId="{4565630E-C929-49C2-A8D8-83900C58E900}"/>
    <dgm:cxn modelId="{A2576664-07E4-4E66-9AE0-C316740AB796}" type="presOf" srcId="{7C5DA503-6D34-44FC-A460-D3590AB8BA1F}" destId="{C53EC02D-EF93-47A2-875B-C2213D2A7F25}" srcOrd="0" destOrd="0" presId="urn:microsoft.com/office/officeart/2005/8/layout/hierarchy2"/>
    <dgm:cxn modelId="{71690F32-26A0-4413-8C5C-6C20FD261826}" type="presOf" srcId="{192AA2FA-2412-47B6-B0D1-C9F48DB4C96A}" destId="{C674144E-36D7-4A7E-8210-CACC805C6468}" srcOrd="0" destOrd="0" presId="urn:microsoft.com/office/officeart/2005/8/layout/hierarchy2"/>
    <dgm:cxn modelId="{CF905259-5231-48BA-8FCE-4BE88EEC4260}" type="presOf" srcId="{CFF39971-0605-4857-BC1F-20C81359B316}" destId="{A727A591-5755-4330-98B1-48A4C2A10D3B}" srcOrd="1" destOrd="0" presId="urn:microsoft.com/office/officeart/2005/8/layout/hierarchy2"/>
    <dgm:cxn modelId="{A8E473F6-B9FA-4A91-9CD4-CDCA83902B80}" type="presParOf" srcId="{FC6430E9-5CA6-4363-A0D4-C43A46820AB4}" destId="{7B65AC61-5F4F-4605-8468-D2749ADF90B5}" srcOrd="0" destOrd="0" presId="urn:microsoft.com/office/officeart/2005/8/layout/hierarchy2"/>
    <dgm:cxn modelId="{6F3ABD74-2A25-43D6-89D3-61ADDB8B0240}" type="presParOf" srcId="{7B65AC61-5F4F-4605-8468-D2749ADF90B5}" destId="{C674144E-36D7-4A7E-8210-CACC805C6468}" srcOrd="0" destOrd="0" presId="urn:microsoft.com/office/officeart/2005/8/layout/hierarchy2"/>
    <dgm:cxn modelId="{208F0421-ACF0-460E-9CD5-0486B6A70D04}" type="presParOf" srcId="{7B65AC61-5F4F-4605-8468-D2749ADF90B5}" destId="{7CC79BF7-97D9-4AD6-A980-E095F1A2EB80}" srcOrd="1" destOrd="0" presId="urn:microsoft.com/office/officeart/2005/8/layout/hierarchy2"/>
    <dgm:cxn modelId="{F7BF34A4-0C13-4433-9342-34946721D747}" type="presParOf" srcId="{7CC79BF7-97D9-4AD6-A980-E095F1A2EB80}" destId="{C3360688-E97A-4D72-A25F-623CB4181595}" srcOrd="0" destOrd="0" presId="urn:microsoft.com/office/officeart/2005/8/layout/hierarchy2"/>
    <dgm:cxn modelId="{F5F8AAD1-52F3-417C-822C-34A699D9C74C}" type="presParOf" srcId="{C3360688-E97A-4D72-A25F-623CB4181595}" destId="{A727A591-5755-4330-98B1-48A4C2A10D3B}" srcOrd="0" destOrd="0" presId="urn:microsoft.com/office/officeart/2005/8/layout/hierarchy2"/>
    <dgm:cxn modelId="{9004A79E-E872-4570-BAFE-60DE4BED4A8B}" type="presParOf" srcId="{7CC79BF7-97D9-4AD6-A980-E095F1A2EB80}" destId="{FD169C41-8798-444E-88B2-8A150AA12B1F}" srcOrd="1" destOrd="0" presId="urn:microsoft.com/office/officeart/2005/8/layout/hierarchy2"/>
    <dgm:cxn modelId="{8DFBCE9D-100B-467A-BC16-93EB9235D33D}" type="presParOf" srcId="{FD169C41-8798-444E-88B2-8A150AA12B1F}" destId="{C53EC02D-EF93-47A2-875B-C2213D2A7F25}" srcOrd="0" destOrd="0" presId="urn:microsoft.com/office/officeart/2005/8/layout/hierarchy2"/>
    <dgm:cxn modelId="{64DEC272-3DF7-48E1-BC27-7FC067E686BE}" type="presParOf" srcId="{FD169C41-8798-444E-88B2-8A150AA12B1F}" destId="{B041FA70-D93A-4EDD-BAC5-5BF950E1DE99}" srcOrd="1" destOrd="0" presId="urn:microsoft.com/office/officeart/2005/8/layout/hierarchy2"/>
    <dgm:cxn modelId="{AA11C5F1-CB8D-4CC8-AE4D-38F2952AD4CC}" type="presParOf" srcId="{7CC79BF7-97D9-4AD6-A980-E095F1A2EB80}" destId="{D9536FA0-5130-4F06-A4E2-D2A200C3D2D4}" srcOrd="2" destOrd="0" presId="urn:microsoft.com/office/officeart/2005/8/layout/hierarchy2"/>
    <dgm:cxn modelId="{2BABAA83-31AA-4280-BDD2-3A0DA3F27799}" type="presParOf" srcId="{D9536FA0-5130-4F06-A4E2-D2A200C3D2D4}" destId="{A263831B-0C50-444D-9F38-44A13A89E103}" srcOrd="0" destOrd="0" presId="urn:microsoft.com/office/officeart/2005/8/layout/hierarchy2"/>
    <dgm:cxn modelId="{BDCD5F94-0897-4233-AB08-BD43F3595948}" type="presParOf" srcId="{7CC79BF7-97D9-4AD6-A980-E095F1A2EB80}" destId="{0449A244-BBEC-416F-8208-54D6BF6A7D17}" srcOrd="3" destOrd="0" presId="urn:microsoft.com/office/officeart/2005/8/layout/hierarchy2"/>
    <dgm:cxn modelId="{A4F3BEAB-5546-4C5F-8C94-1E85CA0796BF}" type="presParOf" srcId="{0449A244-BBEC-416F-8208-54D6BF6A7D17}" destId="{2282BFA5-7EF8-4DC0-85EB-11783948BBE0}" srcOrd="0" destOrd="0" presId="urn:microsoft.com/office/officeart/2005/8/layout/hierarchy2"/>
    <dgm:cxn modelId="{1A2B3BC1-6EF7-4B28-8CA4-CB92259C32BC}" type="presParOf" srcId="{0449A244-BBEC-416F-8208-54D6BF6A7D17}" destId="{4E6AB861-8EE0-4F14-95C9-07CD3983F32E}"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3008FAC-293E-4594-9179-5552606331D0}" type="doc">
      <dgm:prSet loTypeId="urn:microsoft.com/office/officeart/2005/8/layout/list1" loCatId="list" qsTypeId="urn:microsoft.com/office/officeart/2005/8/quickstyle/simple5" qsCatId="simple" csTypeId="urn:microsoft.com/office/officeart/2005/8/colors/colorful5" csCatId="colorful" phldr="1"/>
      <dgm:spPr/>
      <dgm:t>
        <a:bodyPr/>
        <a:lstStyle/>
        <a:p>
          <a:endParaRPr lang="en-US"/>
        </a:p>
      </dgm:t>
    </dgm:pt>
    <dgm:pt modelId="{DC899E75-A290-4C80-9E22-C4A8A81B8306}">
      <dgm:prSet phldrT="[Text]"/>
      <dgm:spPr/>
      <dgm:t>
        <a:bodyPr/>
        <a:lstStyle/>
        <a:p>
          <a:r>
            <a:rPr lang="en-US" dirty="0"/>
            <a:t>Codeine</a:t>
          </a:r>
        </a:p>
      </dgm:t>
    </dgm:pt>
    <dgm:pt modelId="{FEE43C60-A7B8-4207-80B5-B82653C1DF8A}" type="parTrans" cxnId="{33A92857-3BB4-4EDD-8539-24F5B7C1FFB9}">
      <dgm:prSet/>
      <dgm:spPr/>
      <dgm:t>
        <a:bodyPr/>
        <a:lstStyle/>
        <a:p>
          <a:endParaRPr lang="en-US"/>
        </a:p>
      </dgm:t>
    </dgm:pt>
    <dgm:pt modelId="{B197C67D-E456-45B0-A4E5-9889F222A630}" type="sibTrans" cxnId="{33A92857-3BB4-4EDD-8539-24F5B7C1FFB9}">
      <dgm:prSet/>
      <dgm:spPr/>
      <dgm:t>
        <a:bodyPr/>
        <a:lstStyle/>
        <a:p>
          <a:endParaRPr lang="en-US"/>
        </a:p>
      </dgm:t>
    </dgm:pt>
    <dgm:pt modelId="{9223EA47-EA56-4C98-B690-EC9C4C855954}">
      <dgm:prSet phldrT="[Text]"/>
      <dgm:spPr/>
      <dgm:t>
        <a:bodyPr/>
        <a:lstStyle/>
        <a:p>
          <a:r>
            <a:rPr lang="en-US" b="1"/>
            <a:t>low-efficacy</a:t>
          </a:r>
          <a:r>
            <a:rPr lang="ar-JO" b="1"/>
            <a:t> </a:t>
          </a:r>
          <a:r>
            <a:rPr lang="en-US" b="1"/>
            <a:t>opioid</a:t>
          </a:r>
        </a:p>
      </dgm:t>
    </dgm:pt>
    <dgm:pt modelId="{37479B4F-C4AD-4B5D-B83B-3D9CE529C956}" type="parTrans" cxnId="{0EA84E51-E041-4857-A366-5399A4180F7D}">
      <dgm:prSet/>
      <dgm:spPr/>
      <dgm:t>
        <a:bodyPr/>
        <a:lstStyle/>
        <a:p>
          <a:endParaRPr lang="en-US"/>
        </a:p>
      </dgm:t>
    </dgm:pt>
    <dgm:pt modelId="{3087BEC0-C4A3-45C1-9288-6FF3CDAAE9E6}" type="sibTrans" cxnId="{0EA84E51-E041-4857-A366-5399A4180F7D}">
      <dgm:prSet/>
      <dgm:spPr/>
      <dgm:t>
        <a:bodyPr/>
        <a:lstStyle/>
        <a:p>
          <a:endParaRPr lang="en-US"/>
        </a:p>
      </dgm:t>
    </dgm:pt>
    <dgm:pt modelId="{091EDE67-C569-4165-9075-E8F4C0214E02}">
      <dgm:prSet phldrT="[Text]"/>
      <dgm:spPr/>
      <dgm:t>
        <a:bodyPr/>
        <a:lstStyle/>
        <a:p>
          <a:r>
            <a:rPr lang="en-US" dirty="0"/>
            <a:t>Pethidine</a:t>
          </a:r>
        </a:p>
      </dgm:t>
    </dgm:pt>
    <dgm:pt modelId="{C13D6B7D-C9C5-421A-901F-239067B0734C}" type="parTrans" cxnId="{CAE2BF2C-2DE8-4A6E-8C2D-15287DC9B5B7}">
      <dgm:prSet/>
      <dgm:spPr/>
      <dgm:t>
        <a:bodyPr/>
        <a:lstStyle/>
        <a:p>
          <a:endParaRPr lang="en-US"/>
        </a:p>
      </dgm:t>
    </dgm:pt>
    <dgm:pt modelId="{E08DBAE1-69B2-46DC-90FA-9A74BD4D951F}" type="sibTrans" cxnId="{CAE2BF2C-2DE8-4A6E-8C2D-15287DC9B5B7}">
      <dgm:prSet/>
      <dgm:spPr/>
      <dgm:t>
        <a:bodyPr/>
        <a:lstStyle/>
        <a:p>
          <a:endParaRPr lang="en-US"/>
        </a:p>
      </dgm:t>
    </dgm:pt>
    <dgm:pt modelId="{48532375-F55B-444A-B8FE-130B8640A098}">
      <dgm:prSet phldrT="[Text]"/>
      <dgm:spPr/>
      <dgm:t>
        <a:bodyPr/>
        <a:lstStyle/>
        <a:p>
          <a:r>
            <a:rPr lang="en-US" b="1"/>
            <a:t>shorter duration of analgesia (2-3 h)</a:t>
          </a:r>
        </a:p>
      </dgm:t>
    </dgm:pt>
    <dgm:pt modelId="{1AC79208-7E4D-49DE-80D2-A14C1A6ACBB1}" type="parTrans" cxnId="{4C1C088D-A85E-499D-8829-0A089AC6AB22}">
      <dgm:prSet/>
      <dgm:spPr/>
      <dgm:t>
        <a:bodyPr/>
        <a:lstStyle/>
        <a:p>
          <a:endParaRPr lang="en-US"/>
        </a:p>
      </dgm:t>
    </dgm:pt>
    <dgm:pt modelId="{EE4F634E-3960-4B15-90C5-3CB0A42F4FD9}" type="sibTrans" cxnId="{4C1C088D-A85E-499D-8829-0A089AC6AB22}">
      <dgm:prSet/>
      <dgm:spPr/>
      <dgm:t>
        <a:bodyPr/>
        <a:lstStyle/>
        <a:p>
          <a:endParaRPr lang="en-US"/>
        </a:p>
      </dgm:t>
    </dgm:pt>
    <dgm:pt modelId="{86FB6E41-9521-48E7-988B-CE594B9F09D6}">
      <dgm:prSet phldrT="[Text]"/>
      <dgm:spPr/>
      <dgm:t>
        <a:bodyPr/>
        <a:lstStyle/>
        <a:p>
          <a:r>
            <a:rPr lang="en-US" b="1"/>
            <a:t>No antitussive action </a:t>
          </a:r>
        </a:p>
      </dgm:t>
    </dgm:pt>
    <dgm:pt modelId="{02DB33E6-B2B6-48CB-BBFC-12EA97C803E9}" type="parTrans" cxnId="{6883ACCF-CECE-41C6-93BF-F40CDAC4E549}">
      <dgm:prSet/>
      <dgm:spPr/>
      <dgm:t>
        <a:bodyPr/>
        <a:lstStyle/>
        <a:p>
          <a:endParaRPr lang="en-US"/>
        </a:p>
      </dgm:t>
    </dgm:pt>
    <dgm:pt modelId="{118FAF7B-B685-41E5-B71E-C0B7D6BE0DBB}" type="sibTrans" cxnId="{6883ACCF-CECE-41C6-93BF-F40CDAC4E549}">
      <dgm:prSet/>
      <dgm:spPr/>
      <dgm:t>
        <a:bodyPr/>
        <a:lstStyle/>
        <a:p>
          <a:endParaRPr lang="en-US"/>
        </a:p>
      </dgm:t>
    </dgm:pt>
    <dgm:pt modelId="{95087C49-C093-4053-BB1A-93E5074282F7}">
      <dgm:prSet phldrT="[Text]"/>
      <dgm:spPr/>
      <dgm:t>
        <a:bodyPr/>
        <a:lstStyle/>
        <a:p>
          <a:r>
            <a:rPr lang="en-US" dirty="0"/>
            <a:t>Fentanyl</a:t>
          </a:r>
        </a:p>
      </dgm:t>
    </dgm:pt>
    <dgm:pt modelId="{1384547D-48C5-458B-87E0-9E9BFE4A4B68}" type="parTrans" cxnId="{5C5FA8A5-6A08-46CC-96BA-CC092127B282}">
      <dgm:prSet/>
      <dgm:spPr/>
      <dgm:t>
        <a:bodyPr/>
        <a:lstStyle/>
        <a:p>
          <a:endParaRPr lang="en-US"/>
        </a:p>
      </dgm:t>
    </dgm:pt>
    <dgm:pt modelId="{B05F9E85-3CAF-427B-ADAA-3080484089FF}" type="sibTrans" cxnId="{5C5FA8A5-6A08-46CC-96BA-CC092127B282}">
      <dgm:prSet/>
      <dgm:spPr/>
      <dgm:t>
        <a:bodyPr/>
        <a:lstStyle/>
        <a:p>
          <a:endParaRPr lang="en-US"/>
        </a:p>
      </dgm:t>
    </dgm:pt>
    <dgm:pt modelId="{C2EA7543-3027-4204-B0B9-E5C734D9506B}">
      <dgm:prSet phldrT="[Text]"/>
      <dgm:spPr/>
      <dgm:t>
        <a:bodyPr/>
        <a:lstStyle/>
        <a:p>
          <a:r>
            <a:rPr lang="en-US" b="1" dirty="0"/>
            <a:t>Fentanyl is 80-100 times potent than  morphine in analgesia</a:t>
          </a:r>
        </a:p>
      </dgm:t>
    </dgm:pt>
    <dgm:pt modelId="{8E2C6699-400A-427E-8DCC-1B01047AFF82}" type="parTrans" cxnId="{009B184B-F640-460B-B639-AE9AA9AFE13C}">
      <dgm:prSet/>
      <dgm:spPr/>
      <dgm:t>
        <a:bodyPr/>
        <a:lstStyle/>
        <a:p>
          <a:endParaRPr lang="en-US"/>
        </a:p>
      </dgm:t>
    </dgm:pt>
    <dgm:pt modelId="{E062406C-FA0A-48ED-B789-2A4385B5862E}" type="sibTrans" cxnId="{009B184B-F640-460B-B639-AE9AA9AFE13C}">
      <dgm:prSet/>
      <dgm:spPr/>
      <dgm:t>
        <a:bodyPr/>
        <a:lstStyle/>
        <a:p>
          <a:endParaRPr lang="en-US"/>
        </a:p>
      </dgm:t>
    </dgm:pt>
    <dgm:pt modelId="{78274039-7E64-4112-A27B-16A265EC5564}">
      <dgm:prSet phldrT="[Text]"/>
      <dgm:spPr/>
      <dgm:t>
        <a:bodyPr/>
        <a:lstStyle/>
        <a:p>
          <a:r>
            <a:rPr lang="en-US" b="1" dirty="0"/>
            <a:t>High lipid solubility </a:t>
          </a:r>
        </a:p>
      </dgm:t>
    </dgm:pt>
    <dgm:pt modelId="{5A253ED3-A8F7-45AC-B0C5-CD58D2EBF1B0}" type="parTrans" cxnId="{C85A8A4B-6866-40B0-B05D-243964017CF0}">
      <dgm:prSet/>
      <dgm:spPr/>
      <dgm:t>
        <a:bodyPr/>
        <a:lstStyle/>
        <a:p>
          <a:endParaRPr lang="en-US"/>
        </a:p>
      </dgm:t>
    </dgm:pt>
    <dgm:pt modelId="{F5DEEB76-6B95-4332-997F-AA729BD92F18}" type="sibTrans" cxnId="{C85A8A4B-6866-40B0-B05D-243964017CF0}">
      <dgm:prSet/>
      <dgm:spPr/>
      <dgm:t>
        <a:bodyPr/>
        <a:lstStyle/>
        <a:p>
          <a:endParaRPr lang="en-US"/>
        </a:p>
      </dgm:t>
    </dgm:pt>
    <dgm:pt modelId="{D965A86B-C20F-40D0-B07D-0977A85DCDDA}">
      <dgm:prSet/>
      <dgm:spPr/>
      <dgm:t>
        <a:bodyPr/>
        <a:lstStyle/>
        <a:p>
          <a:r>
            <a:rPr lang="en-US" b="1"/>
            <a:t>principal use:mild to moderate pain &amp; cough</a:t>
          </a:r>
          <a:endParaRPr lang="en-US"/>
        </a:p>
      </dgm:t>
    </dgm:pt>
    <dgm:pt modelId="{3047C381-EAD9-4D39-8307-00B81D4CDB6D}" type="parTrans" cxnId="{D6478E14-D277-4714-9215-19CF8119A6B4}">
      <dgm:prSet/>
      <dgm:spPr/>
      <dgm:t>
        <a:bodyPr/>
        <a:lstStyle/>
        <a:p>
          <a:endParaRPr lang="en-US"/>
        </a:p>
      </dgm:t>
    </dgm:pt>
    <dgm:pt modelId="{A51392A3-CDC2-4B69-BA16-A250305EA729}" type="sibTrans" cxnId="{D6478E14-D277-4714-9215-19CF8119A6B4}">
      <dgm:prSet/>
      <dgm:spPr/>
      <dgm:t>
        <a:bodyPr/>
        <a:lstStyle/>
        <a:p>
          <a:endParaRPr lang="en-US"/>
        </a:p>
      </dgm:t>
    </dgm:pt>
    <dgm:pt modelId="{687FCDC6-6F92-4233-BB8C-0E4936ADF7CF}">
      <dgm:prSet/>
      <dgm:spPr/>
      <dgm:t>
        <a:bodyPr/>
        <a:lstStyle/>
        <a:p>
          <a:endParaRPr lang="en-US"/>
        </a:p>
      </dgm:t>
    </dgm:pt>
    <dgm:pt modelId="{94068977-6F72-470A-8910-BA845AC283BA}" type="parTrans" cxnId="{8BECEF39-0620-4DF7-A359-5BD24D21120C}">
      <dgm:prSet/>
      <dgm:spPr/>
      <dgm:t>
        <a:bodyPr/>
        <a:lstStyle/>
        <a:p>
          <a:endParaRPr lang="en-US"/>
        </a:p>
      </dgm:t>
    </dgm:pt>
    <dgm:pt modelId="{C61E85D1-F497-43BA-B502-D10BDAA5EBEE}" type="sibTrans" cxnId="{8BECEF39-0620-4DF7-A359-5BD24D21120C}">
      <dgm:prSet/>
      <dgm:spPr/>
      <dgm:t>
        <a:bodyPr/>
        <a:lstStyle/>
        <a:p>
          <a:endParaRPr lang="en-US"/>
        </a:p>
      </dgm:t>
    </dgm:pt>
    <dgm:pt modelId="{ADD30DC6-2FE0-4DC4-A37E-F20BEDD646B3}" type="pres">
      <dgm:prSet presAssocID="{83008FAC-293E-4594-9179-5552606331D0}" presName="linear" presStyleCnt="0">
        <dgm:presLayoutVars>
          <dgm:dir/>
          <dgm:animLvl val="lvl"/>
          <dgm:resizeHandles val="exact"/>
        </dgm:presLayoutVars>
      </dgm:prSet>
      <dgm:spPr/>
      <dgm:t>
        <a:bodyPr/>
        <a:lstStyle/>
        <a:p>
          <a:endParaRPr lang="en-US"/>
        </a:p>
      </dgm:t>
    </dgm:pt>
    <dgm:pt modelId="{701DA98F-A92F-4AE3-8029-CD74F92776DF}" type="pres">
      <dgm:prSet presAssocID="{DC899E75-A290-4C80-9E22-C4A8A81B8306}" presName="parentLin" presStyleCnt="0"/>
      <dgm:spPr/>
    </dgm:pt>
    <dgm:pt modelId="{4A05B1EB-70DF-4562-8264-CAEEF26E1BD8}" type="pres">
      <dgm:prSet presAssocID="{DC899E75-A290-4C80-9E22-C4A8A81B8306}" presName="parentLeftMargin" presStyleLbl="node1" presStyleIdx="0" presStyleCnt="3"/>
      <dgm:spPr/>
      <dgm:t>
        <a:bodyPr/>
        <a:lstStyle/>
        <a:p>
          <a:endParaRPr lang="en-US"/>
        </a:p>
      </dgm:t>
    </dgm:pt>
    <dgm:pt modelId="{C443F601-2E23-4D3F-9E2A-70B71F643279}" type="pres">
      <dgm:prSet presAssocID="{DC899E75-A290-4C80-9E22-C4A8A81B8306}" presName="parentText" presStyleLbl="node1" presStyleIdx="0" presStyleCnt="3">
        <dgm:presLayoutVars>
          <dgm:chMax val="0"/>
          <dgm:bulletEnabled val="1"/>
        </dgm:presLayoutVars>
      </dgm:prSet>
      <dgm:spPr/>
      <dgm:t>
        <a:bodyPr/>
        <a:lstStyle/>
        <a:p>
          <a:endParaRPr lang="en-US"/>
        </a:p>
      </dgm:t>
    </dgm:pt>
    <dgm:pt modelId="{C77A7040-3E17-46B4-8AAE-07D86732E4A0}" type="pres">
      <dgm:prSet presAssocID="{DC899E75-A290-4C80-9E22-C4A8A81B8306}" presName="negativeSpace" presStyleCnt="0"/>
      <dgm:spPr/>
    </dgm:pt>
    <dgm:pt modelId="{AB3D7661-EF0C-41B1-9129-2B070142F13D}" type="pres">
      <dgm:prSet presAssocID="{DC899E75-A290-4C80-9E22-C4A8A81B8306}" presName="childText" presStyleLbl="conFgAcc1" presStyleIdx="0" presStyleCnt="3">
        <dgm:presLayoutVars>
          <dgm:bulletEnabled val="1"/>
        </dgm:presLayoutVars>
      </dgm:prSet>
      <dgm:spPr/>
      <dgm:t>
        <a:bodyPr/>
        <a:lstStyle/>
        <a:p>
          <a:endParaRPr lang="en-US"/>
        </a:p>
      </dgm:t>
    </dgm:pt>
    <dgm:pt modelId="{D6FC7C36-7E0D-4AB6-A59E-1DBE8C275AAB}" type="pres">
      <dgm:prSet presAssocID="{B197C67D-E456-45B0-A4E5-9889F222A630}" presName="spaceBetweenRectangles" presStyleCnt="0"/>
      <dgm:spPr/>
    </dgm:pt>
    <dgm:pt modelId="{50674A5F-34E4-4971-95EE-9DB54CE6E16F}" type="pres">
      <dgm:prSet presAssocID="{091EDE67-C569-4165-9075-E8F4C0214E02}" presName="parentLin" presStyleCnt="0"/>
      <dgm:spPr/>
    </dgm:pt>
    <dgm:pt modelId="{0B163795-3400-479A-A5AE-C55A2A2CDE34}" type="pres">
      <dgm:prSet presAssocID="{091EDE67-C569-4165-9075-E8F4C0214E02}" presName="parentLeftMargin" presStyleLbl="node1" presStyleIdx="0" presStyleCnt="3"/>
      <dgm:spPr/>
      <dgm:t>
        <a:bodyPr/>
        <a:lstStyle/>
        <a:p>
          <a:endParaRPr lang="en-US"/>
        </a:p>
      </dgm:t>
    </dgm:pt>
    <dgm:pt modelId="{9F508E7D-313D-485C-97BB-9B06BFAE846C}" type="pres">
      <dgm:prSet presAssocID="{091EDE67-C569-4165-9075-E8F4C0214E02}" presName="parentText" presStyleLbl="node1" presStyleIdx="1" presStyleCnt="3">
        <dgm:presLayoutVars>
          <dgm:chMax val="0"/>
          <dgm:bulletEnabled val="1"/>
        </dgm:presLayoutVars>
      </dgm:prSet>
      <dgm:spPr/>
      <dgm:t>
        <a:bodyPr/>
        <a:lstStyle/>
        <a:p>
          <a:endParaRPr lang="en-US"/>
        </a:p>
      </dgm:t>
    </dgm:pt>
    <dgm:pt modelId="{1C2F7283-1CA5-4BE2-B15D-0C619B288F31}" type="pres">
      <dgm:prSet presAssocID="{091EDE67-C569-4165-9075-E8F4C0214E02}" presName="negativeSpace" presStyleCnt="0"/>
      <dgm:spPr/>
    </dgm:pt>
    <dgm:pt modelId="{731E9B6D-55CC-466B-B49D-E1C2163BF6AF}" type="pres">
      <dgm:prSet presAssocID="{091EDE67-C569-4165-9075-E8F4C0214E02}" presName="childText" presStyleLbl="conFgAcc1" presStyleIdx="1" presStyleCnt="3">
        <dgm:presLayoutVars>
          <dgm:bulletEnabled val="1"/>
        </dgm:presLayoutVars>
      </dgm:prSet>
      <dgm:spPr/>
      <dgm:t>
        <a:bodyPr/>
        <a:lstStyle/>
        <a:p>
          <a:endParaRPr lang="en-US"/>
        </a:p>
      </dgm:t>
    </dgm:pt>
    <dgm:pt modelId="{44ABCD5B-B848-48E5-927F-0B0F2E0AB0B1}" type="pres">
      <dgm:prSet presAssocID="{E08DBAE1-69B2-46DC-90FA-9A74BD4D951F}" presName="spaceBetweenRectangles" presStyleCnt="0"/>
      <dgm:spPr/>
    </dgm:pt>
    <dgm:pt modelId="{260C65A0-ABE3-4046-84F0-B9EA2FAB0671}" type="pres">
      <dgm:prSet presAssocID="{95087C49-C093-4053-BB1A-93E5074282F7}" presName="parentLin" presStyleCnt="0"/>
      <dgm:spPr/>
    </dgm:pt>
    <dgm:pt modelId="{96B368B4-9DE8-42F3-B9A2-2F30F0409CA0}" type="pres">
      <dgm:prSet presAssocID="{95087C49-C093-4053-BB1A-93E5074282F7}" presName="parentLeftMargin" presStyleLbl="node1" presStyleIdx="1" presStyleCnt="3"/>
      <dgm:spPr/>
      <dgm:t>
        <a:bodyPr/>
        <a:lstStyle/>
        <a:p>
          <a:endParaRPr lang="en-US"/>
        </a:p>
      </dgm:t>
    </dgm:pt>
    <dgm:pt modelId="{43CB7B79-2CE4-4D5A-9F49-8DEA0FCB9A84}" type="pres">
      <dgm:prSet presAssocID="{95087C49-C093-4053-BB1A-93E5074282F7}" presName="parentText" presStyleLbl="node1" presStyleIdx="2" presStyleCnt="3">
        <dgm:presLayoutVars>
          <dgm:chMax val="0"/>
          <dgm:bulletEnabled val="1"/>
        </dgm:presLayoutVars>
      </dgm:prSet>
      <dgm:spPr/>
      <dgm:t>
        <a:bodyPr/>
        <a:lstStyle/>
        <a:p>
          <a:endParaRPr lang="en-US"/>
        </a:p>
      </dgm:t>
    </dgm:pt>
    <dgm:pt modelId="{764BEE03-2AC2-4CF1-B3F1-69811130AC4F}" type="pres">
      <dgm:prSet presAssocID="{95087C49-C093-4053-BB1A-93E5074282F7}" presName="negativeSpace" presStyleCnt="0"/>
      <dgm:spPr/>
    </dgm:pt>
    <dgm:pt modelId="{3198EBA5-B5BD-41DC-817D-9B9347439A1F}" type="pres">
      <dgm:prSet presAssocID="{95087C49-C093-4053-BB1A-93E5074282F7}" presName="childText" presStyleLbl="conFgAcc1" presStyleIdx="2" presStyleCnt="3">
        <dgm:presLayoutVars>
          <dgm:bulletEnabled val="1"/>
        </dgm:presLayoutVars>
      </dgm:prSet>
      <dgm:spPr/>
      <dgm:t>
        <a:bodyPr/>
        <a:lstStyle/>
        <a:p>
          <a:endParaRPr lang="en-US"/>
        </a:p>
      </dgm:t>
    </dgm:pt>
  </dgm:ptLst>
  <dgm:cxnLst>
    <dgm:cxn modelId="{9C4E3556-EBAF-464A-B63F-9600D72133E2}" type="presOf" srcId="{D965A86B-C20F-40D0-B07D-0977A85DCDDA}" destId="{AB3D7661-EF0C-41B1-9129-2B070142F13D}" srcOrd="0" destOrd="1" presId="urn:microsoft.com/office/officeart/2005/8/layout/list1"/>
    <dgm:cxn modelId="{A494D88F-4226-44AB-8DF4-CC00D85285DC}" type="presOf" srcId="{83008FAC-293E-4594-9179-5552606331D0}" destId="{ADD30DC6-2FE0-4DC4-A37E-F20BEDD646B3}" srcOrd="0" destOrd="0" presId="urn:microsoft.com/office/officeart/2005/8/layout/list1"/>
    <dgm:cxn modelId="{8BECEF39-0620-4DF7-A359-5BD24D21120C}" srcId="{DC899E75-A290-4C80-9E22-C4A8A81B8306}" destId="{687FCDC6-6F92-4233-BB8C-0E4936ADF7CF}" srcOrd="2" destOrd="0" parTransId="{94068977-6F72-470A-8910-BA845AC283BA}" sibTransId="{C61E85D1-F497-43BA-B502-D10BDAA5EBEE}"/>
    <dgm:cxn modelId="{4C1C088D-A85E-499D-8829-0A089AC6AB22}" srcId="{091EDE67-C569-4165-9075-E8F4C0214E02}" destId="{48532375-F55B-444A-B8FE-130B8640A098}" srcOrd="0" destOrd="0" parTransId="{1AC79208-7E4D-49DE-80D2-A14C1A6ACBB1}" sibTransId="{EE4F634E-3960-4B15-90C5-3CB0A42F4FD9}"/>
    <dgm:cxn modelId="{D6478E14-D277-4714-9215-19CF8119A6B4}" srcId="{DC899E75-A290-4C80-9E22-C4A8A81B8306}" destId="{D965A86B-C20F-40D0-B07D-0977A85DCDDA}" srcOrd="1" destOrd="0" parTransId="{3047C381-EAD9-4D39-8307-00B81D4CDB6D}" sibTransId="{A51392A3-CDC2-4B69-BA16-A250305EA729}"/>
    <dgm:cxn modelId="{009B184B-F640-460B-B639-AE9AA9AFE13C}" srcId="{95087C49-C093-4053-BB1A-93E5074282F7}" destId="{C2EA7543-3027-4204-B0B9-E5C734D9506B}" srcOrd="0" destOrd="0" parTransId="{8E2C6699-400A-427E-8DCC-1B01047AFF82}" sibTransId="{E062406C-FA0A-48ED-B789-2A4385B5862E}"/>
    <dgm:cxn modelId="{5C5FA8A5-6A08-46CC-96BA-CC092127B282}" srcId="{83008FAC-293E-4594-9179-5552606331D0}" destId="{95087C49-C093-4053-BB1A-93E5074282F7}" srcOrd="2" destOrd="0" parTransId="{1384547D-48C5-458B-87E0-9E9BFE4A4B68}" sibTransId="{B05F9E85-3CAF-427B-ADAA-3080484089FF}"/>
    <dgm:cxn modelId="{33A92857-3BB4-4EDD-8539-24F5B7C1FFB9}" srcId="{83008FAC-293E-4594-9179-5552606331D0}" destId="{DC899E75-A290-4C80-9E22-C4A8A81B8306}" srcOrd="0" destOrd="0" parTransId="{FEE43C60-A7B8-4207-80B5-B82653C1DF8A}" sibTransId="{B197C67D-E456-45B0-A4E5-9889F222A630}"/>
    <dgm:cxn modelId="{1C7E7A53-4C5A-4261-A33E-465A5AD2475F}" type="presOf" srcId="{091EDE67-C569-4165-9075-E8F4C0214E02}" destId="{0B163795-3400-479A-A5AE-C55A2A2CDE34}" srcOrd="0" destOrd="0" presId="urn:microsoft.com/office/officeart/2005/8/layout/list1"/>
    <dgm:cxn modelId="{DDE9CCAD-045F-405B-8D74-CBB7A6D4F46F}" type="presOf" srcId="{86FB6E41-9521-48E7-988B-CE594B9F09D6}" destId="{731E9B6D-55CC-466B-B49D-E1C2163BF6AF}" srcOrd="0" destOrd="1" presId="urn:microsoft.com/office/officeart/2005/8/layout/list1"/>
    <dgm:cxn modelId="{BEB3C8B0-57E4-48DE-AA68-1E5F835F9097}" type="presOf" srcId="{48532375-F55B-444A-B8FE-130B8640A098}" destId="{731E9B6D-55CC-466B-B49D-E1C2163BF6AF}" srcOrd="0" destOrd="0" presId="urn:microsoft.com/office/officeart/2005/8/layout/list1"/>
    <dgm:cxn modelId="{E169D12C-0C47-4BD9-AD8D-F55DB413BCA7}" type="presOf" srcId="{DC899E75-A290-4C80-9E22-C4A8A81B8306}" destId="{C443F601-2E23-4D3F-9E2A-70B71F643279}" srcOrd="1" destOrd="0" presId="urn:microsoft.com/office/officeart/2005/8/layout/list1"/>
    <dgm:cxn modelId="{06FC938B-C352-4A2B-AEFA-F1396B2BAD7D}" type="presOf" srcId="{091EDE67-C569-4165-9075-E8F4C0214E02}" destId="{9F508E7D-313D-485C-97BB-9B06BFAE846C}" srcOrd="1" destOrd="0" presId="urn:microsoft.com/office/officeart/2005/8/layout/list1"/>
    <dgm:cxn modelId="{1AD2CCCD-5460-4502-86A5-8B6D74AAFAC6}" type="presOf" srcId="{DC899E75-A290-4C80-9E22-C4A8A81B8306}" destId="{4A05B1EB-70DF-4562-8264-CAEEF26E1BD8}" srcOrd="0" destOrd="0" presId="urn:microsoft.com/office/officeart/2005/8/layout/list1"/>
    <dgm:cxn modelId="{6883ACCF-CECE-41C6-93BF-F40CDAC4E549}" srcId="{091EDE67-C569-4165-9075-E8F4C0214E02}" destId="{86FB6E41-9521-48E7-988B-CE594B9F09D6}" srcOrd="1" destOrd="0" parTransId="{02DB33E6-B2B6-48CB-BBFC-12EA97C803E9}" sibTransId="{118FAF7B-B685-41E5-B71E-C0B7D6BE0DBB}"/>
    <dgm:cxn modelId="{DBC111A4-8A6F-4361-AFDF-87C898E85262}" type="presOf" srcId="{78274039-7E64-4112-A27B-16A265EC5564}" destId="{3198EBA5-B5BD-41DC-817D-9B9347439A1F}" srcOrd="0" destOrd="1" presId="urn:microsoft.com/office/officeart/2005/8/layout/list1"/>
    <dgm:cxn modelId="{179C1CA5-B2D5-4600-B390-DE74B0BBBAE7}" type="presOf" srcId="{9223EA47-EA56-4C98-B690-EC9C4C855954}" destId="{AB3D7661-EF0C-41B1-9129-2B070142F13D}" srcOrd="0" destOrd="0" presId="urn:microsoft.com/office/officeart/2005/8/layout/list1"/>
    <dgm:cxn modelId="{7B4EBC94-96A0-489D-95B0-B8DDD5DC9B33}" type="presOf" srcId="{687FCDC6-6F92-4233-BB8C-0E4936ADF7CF}" destId="{AB3D7661-EF0C-41B1-9129-2B070142F13D}" srcOrd="0" destOrd="2" presId="urn:microsoft.com/office/officeart/2005/8/layout/list1"/>
    <dgm:cxn modelId="{1AD7A3C5-DC3E-4942-AB39-3146B5333F60}" type="presOf" srcId="{95087C49-C093-4053-BB1A-93E5074282F7}" destId="{96B368B4-9DE8-42F3-B9A2-2F30F0409CA0}" srcOrd="0" destOrd="0" presId="urn:microsoft.com/office/officeart/2005/8/layout/list1"/>
    <dgm:cxn modelId="{C85A8A4B-6866-40B0-B05D-243964017CF0}" srcId="{95087C49-C093-4053-BB1A-93E5074282F7}" destId="{78274039-7E64-4112-A27B-16A265EC5564}" srcOrd="1" destOrd="0" parTransId="{5A253ED3-A8F7-45AC-B0C5-CD58D2EBF1B0}" sibTransId="{F5DEEB76-6B95-4332-997F-AA729BD92F18}"/>
    <dgm:cxn modelId="{CAE2BF2C-2DE8-4A6E-8C2D-15287DC9B5B7}" srcId="{83008FAC-293E-4594-9179-5552606331D0}" destId="{091EDE67-C569-4165-9075-E8F4C0214E02}" srcOrd="1" destOrd="0" parTransId="{C13D6B7D-C9C5-421A-901F-239067B0734C}" sibTransId="{E08DBAE1-69B2-46DC-90FA-9A74BD4D951F}"/>
    <dgm:cxn modelId="{0EA84E51-E041-4857-A366-5399A4180F7D}" srcId="{DC899E75-A290-4C80-9E22-C4A8A81B8306}" destId="{9223EA47-EA56-4C98-B690-EC9C4C855954}" srcOrd="0" destOrd="0" parTransId="{37479B4F-C4AD-4B5D-B83B-3D9CE529C956}" sibTransId="{3087BEC0-C4A3-45C1-9288-6FF3CDAAE9E6}"/>
    <dgm:cxn modelId="{ADBF561F-2286-4A8B-9D8F-C8E7DA58950B}" type="presOf" srcId="{95087C49-C093-4053-BB1A-93E5074282F7}" destId="{43CB7B79-2CE4-4D5A-9F49-8DEA0FCB9A84}" srcOrd="1" destOrd="0" presId="urn:microsoft.com/office/officeart/2005/8/layout/list1"/>
    <dgm:cxn modelId="{97B10F05-AD22-4160-A31B-52A1928DA023}" type="presOf" srcId="{C2EA7543-3027-4204-B0B9-E5C734D9506B}" destId="{3198EBA5-B5BD-41DC-817D-9B9347439A1F}" srcOrd="0" destOrd="0" presId="urn:microsoft.com/office/officeart/2005/8/layout/list1"/>
    <dgm:cxn modelId="{E99FD1EB-FF35-4530-983E-39E0BEEF4067}" type="presParOf" srcId="{ADD30DC6-2FE0-4DC4-A37E-F20BEDD646B3}" destId="{701DA98F-A92F-4AE3-8029-CD74F92776DF}" srcOrd="0" destOrd="0" presId="urn:microsoft.com/office/officeart/2005/8/layout/list1"/>
    <dgm:cxn modelId="{186A7070-D314-4FDA-86FD-8544FEA85BF4}" type="presParOf" srcId="{701DA98F-A92F-4AE3-8029-CD74F92776DF}" destId="{4A05B1EB-70DF-4562-8264-CAEEF26E1BD8}" srcOrd="0" destOrd="0" presId="urn:microsoft.com/office/officeart/2005/8/layout/list1"/>
    <dgm:cxn modelId="{A7B6DA23-FD4B-4A4D-BC08-2801CF0EC712}" type="presParOf" srcId="{701DA98F-A92F-4AE3-8029-CD74F92776DF}" destId="{C443F601-2E23-4D3F-9E2A-70B71F643279}" srcOrd="1" destOrd="0" presId="urn:microsoft.com/office/officeart/2005/8/layout/list1"/>
    <dgm:cxn modelId="{8E950C1E-AA01-49BB-9D6C-C02B915D1733}" type="presParOf" srcId="{ADD30DC6-2FE0-4DC4-A37E-F20BEDD646B3}" destId="{C77A7040-3E17-46B4-8AAE-07D86732E4A0}" srcOrd="1" destOrd="0" presId="urn:microsoft.com/office/officeart/2005/8/layout/list1"/>
    <dgm:cxn modelId="{A8E2A0FA-35B9-48ED-83F4-D4EB8EB78839}" type="presParOf" srcId="{ADD30DC6-2FE0-4DC4-A37E-F20BEDD646B3}" destId="{AB3D7661-EF0C-41B1-9129-2B070142F13D}" srcOrd="2" destOrd="0" presId="urn:microsoft.com/office/officeart/2005/8/layout/list1"/>
    <dgm:cxn modelId="{EC540DD0-DC5C-4B7E-A380-60DD0C711093}" type="presParOf" srcId="{ADD30DC6-2FE0-4DC4-A37E-F20BEDD646B3}" destId="{D6FC7C36-7E0D-4AB6-A59E-1DBE8C275AAB}" srcOrd="3" destOrd="0" presId="urn:microsoft.com/office/officeart/2005/8/layout/list1"/>
    <dgm:cxn modelId="{9E524848-0798-49BC-8924-FD2BD7AEAB56}" type="presParOf" srcId="{ADD30DC6-2FE0-4DC4-A37E-F20BEDD646B3}" destId="{50674A5F-34E4-4971-95EE-9DB54CE6E16F}" srcOrd="4" destOrd="0" presId="urn:microsoft.com/office/officeart/2005/8/layout/list1"/>
    <dgm:cxn modelId="{8F0BACCC-5544-4B89-8D94-D1718CBA7926}" type="presParOf" srcId="{50674A5F-34E4-4971-95EE-9DB54CE6E16F}" destId="{0B163795-3400-479A-A5AE-C55A2A2CDE34}" srcOrd="0" destOrd="0" presId="urn:microsoft.com/office/officeart/2005/8/layout/list1"/>
    <dgm:cxn modelId="{9A538A43-3222-40AB-A665-3E29B2348797}" type="presParOf" srcId="{50674A5F-34E4-4971-95EE-9DB54CE6E16F}" destId="{9F508E7D-313D-485C-97BB-9B06BFAE846C}" srcOrd="1" destOrd="0" presId="urn:microsoft.com/office/officeart/2005/8/layout/list1"/>
    <dgm:cxn modelId="{6276268A-CCC0-4DBD-955F-0DD04749C078}" type="presParOf" srcId="{ADD30DC6-2FE0-4DC4-A37E-F20BEDD646B3}" destId="{1C2F7283-1CA5-4BE2-B15D-0C619B288F31}" srcOrd="5" destOrd="0" presId="urn:microsoft.com/office/officeart/2005/8/layout/list1"/>
    <dgm:cxn modelId="{E9ADC4F8-2018-4C87-AC96-B1F5772F6170}" type="presParOf" srcId="{ADD30DC6-2FE0-4DC4-A37E-F20BEDD646B3}" destId="{731E9B6D-55CC-466B-B49D-E1C2163BF6AF}" srcOrd="6" destOrd="0" presId="urn:microsoft.com/office/officeart/2005/8/layout/list1"/>
    <dgm:cxn modelId="{48D1D40B-D5A8-4B91-8101-3E26C7C9ACF1}" type="presParOf" srcId="{ADD30DC6-2FE0-4DC4-A37E-F20BEDD646B3}" destId="{44ABCD5B-B848-48E5-927F-0B0F2E0AB0B1}" srcOrd="7" destOrd="0" presId="urn:microsoft.com/office/officeart/2005/8/layout/list1"/>
    <dgm:cxn modelId="{E387F891-FE36-463D-B6F1-BEAE177B540F}" type="presParOf" srcId="{ADD30DC6-2FE0-4DC4-A37E-F20BEDD646B3}" destId="{260C65A0-ABE3-4046-84F0-B9EA2FAB0671}" srcOrd="8" destOrd="0" presId="urn:microsoft.com/office/officeart/2005/8/layout/list1"/>
    <dgm:cxn modelId="{99660DBC-3703-4FA3-ACFD-AB1ABAF887BE}" type="presParOf" srcId="{260C65A0-ABE3-4046-84F0-B9EA2FAB0671}" destId="{96B368B4-9DE8-42F3-B9A2-2F30F0409CA0}" srcOrd="0" destOrd="0" presId="urn:microsoft.com/office/officeart/2005/8/layout/list1"/>
    <dgm:cxn modelId="{7E601433-A6E6-49B4-9FB4-AB76F2363C81}" type="presParOf" srcId="{260C65A0-ABE3-4046-84F0-B9EA2FAB0671}" destId="{43CB7B79-2CE4-4D5A-9F49-8DEA0FCB9A84}" srcOrd="1" destOrd="0" presId="urn:microsoft.com/office/officeart/2005/8/layout/list1"/>
    <dgm:cxn modelId="{7147C19A-63B1-4201-B3F5-55A3A6ED768B}" type="presParOf" srcId="{ADD30DC6-2FE0-4DC4-A37E-F20BEDD646B3}" destId="{764BEE03-2AC2-4CF1-B3F1-69811130AC4F}" srcOrd="9" destOrd="0" presId="urn:microsoft.com/office/officeart/2005/8/layout/list1"/>
    <dgm:cxn modelId="{EB841FDF-DD7D-4E21-86D4-94BE722C58E3}" type="presParOf" srcId="{ADD30DC6-2FE0-4DC4-A37E-F20BEDD646B3}" destId="{3198EBA5-B5BD-41DC-817D-9B9347439A1F}"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61E58DB-7C39-4719-B475-212A190AA4A1}" type="doc">
      <dgm:prSet loTypeId="urn:microsoft.com/office/officeart/2011/layout/HexagonRadial" loCatId="cycle" qsTypeId="urn:microsoft.com/office/officeart/2005/8/quickstyle/simple4" qsCatId="simple" csTypeId="urn:microsoft.com/office/officeart/2005/8/colors/accent3_2" csCatId="accent3" phldr="1"/>
      <dgm:spPr/>
      <dgm:t>
        <a:bodyPr/>
        <a:lstStyle/>
        <a:p>
          <a:endParaRPr lang="en-US"/>
        </a:p>
      </dgm:t>
    </dgm:pt>
    <dgm:pt modelId="{68ED7A72-AD28-4308-8681-EDF0B9FA0220}">
      <dgm:prSet phldrT="[Text]"/>
      <dgm:spPr/>
      <dgm:t>
        <a:bodyPr/>
        <a:lstStyle/>
        <a:p>
          <a:r>
            <a:rPr lang="en-US" b="1" dirty="0"/>
            <a:t>Adjuvants agents used to induce analgesic effect indirectly</a:t>
          </a:r>
        </a:p>
      </dgm:t>
    </dgm:pt>
    <dgm:pt modelId="{DC594426-C578-4CE0-A69B-1A7DA834498F}" type="parTrans" cxnId="{FE5B22E9-3818-4103-8BFE-A819566A7C98}">
      <dgm:prSet/>
      <dgm:spPr/>
      <dgm:t>
        <a:bodyPr/>
        <a:lstStyle/>
        <a:p>
          <a:endParaRPr lang="en-US"/>
        </a:p>
      </dgm:t>
    </dgm:pt>
    <dgm:pt modelId="{EFCC93BD-F2EC-4A2E-AFD3-2D671CD24901}" type="sibTrans" cxnId="{FE5B22E9-3818-4103-8BFE-A819566A7C98}">
      <dgm:prSet/>
      <dgm:spPr/>
      <dgm:t>
        <a:bodyPr/>
        <a:lstStyle/>
        <a:p>
          <a:endParaRPr lang="en-US"/>
        </a:p>
      </dgm:t>
    </dgm:pt>
    <dgm:pt modelId="{02F54B58-B872-4260-98D8-41439AA9AA67}">
      <dgm:prSet phldrT="[Text]"/>
      <dgm:spPr/>
      <dgm:t>
        <a:bodyPr/>
        <a:lstStyle/>
        <a:p>
          <a:r>
            <a:rPr lang="en-US" b="1"/>
            <a:t>Local anesthetics</a:t>
          </a:r>
        </a:p>
      </dgm:t>
    </dgm:pt>
    <dgm:pt modelId="{6CAAD89E-F012-498E-9133-A4784ECA8BF7}" type="parTrans" cxnId="{83F7C5B6-BE99-4C98-8960-74831FB92209}">
      <dgm:prSet/>
      <dgm:spPr/>
      <dgm:t>
        <a:bodyPr/>
        <a:lstStyle/>
        <a:p>
          <a:endParaRPr lang="en-US"/>
        </a:p>
      </dgm:t>
    </dgm:pt>
    <dgm:pt modelId="{3FB50A81-D04E-4B3D-B9ED-7F4736C69FCD}" type="sibTrans" cxnId="{83F7C5B6-BE99-4C98-8960-74831FB92209}">
      <dgm:prSet/>
      <dgm:spPr/>
      <dgm:t>
        <a:bodyPr/>
        <a:lstStyle/>
        <a:p>
          <a:endParaRPr lang="en-US"/>
        </a:p>
      </dgm:t>
    </dgm:pt>
    <dgm:pt modelId="{E1EE392B-6397-41AE-9D7D-4488392770C1}">
      <dgm:prSet phldrT="[Text]"/>
      <dgm:spPr/>
      <dgm:t>
        <a:bodyPr/>
        <a:lstStyle/>
        <a:p>
          <a:r>
            <a:rPr lang="en-US" b="1"/>
            <a:t>Antidepressants</a:t>
          </a:r>
        </a:p>
      </dgm:t>
    </dgm:pt>
    <dgm:pt modelId="{DBB40EC7-C4AB-418B-827C-037DC4663656}" type="parTrans" cxnId="{382405D4-B084-4E81-A09E-101D0DC600CC}">
      <dgm:prSet/>
      <dgm:spPr/>
      <dgm:t>
        <a:bodyPr/>
        <a:lstStyle/>
        <a:p>
          <a:endParaRPr lang="en-US"/>
        </a:p>
      </dgm:t>
    </dgm:pt>
    <dgm:pt modelId="{AD4CBF08-ADDC-4347-BF79-D4E7BF225F07}" type="sibTrans" cxnId="{382405D4-B084-4E81-A09E-101D0DC600CC}">
      <dgm:prSet/>
      <dgm:spPr/>
      <dgm:t>
        <a:bodyPr/>
        <a:lstStyle/>
        <a:p>
          <a:endParaRPr lang="en-US"/>
        </a:p>
      </dgm:t>
    </dgm:pt>
    <dgm:pt modelId="{CBF59AE1-ED3C-4B5E-AB88-DE4227289924}">
      <dgm:prSet phldrT="[Text]" phldr="1"/>
      <dgm:spPr/>
      <dgm:t>
        <a:bodyPr/>
        <a:lstStyle/>
        <a:p>
          <a:endParaRPr lang="en-US"/>
        </a:p>
      </dgm:t>
    </dgm:pt>
    <dgm:pt modelId="{9E35015F-3B81-4F22-AC21-0339787E9A2F}" type="parTrans" cxnId="{B2698A64-9F93-43B5-B12D-A2783DA1AAF0}">
      <dgm:prSet/>
      <dgm:spPr/>
      <dgm:t>
        <a:bodyPr/>
        <a:lstStyle/>
        <a:p>
          <a:endParaRPr lang="en-US"/>
        </a:p>
      </dgm:t>
    </dgm:pt>
    <dgm:pt modelId="{AE1FDDF7-9AFD-43BB-86B9-2112146E55D5}" type="sibTrans" cxnId="{B2698A64-9F93-43B5-B12D-A2783DA1AAF0}">
      <dgm:prSet/>
      <dgm:spPr/>
      <dgm:t>
        <a:bodyPr/>
        <a:lstStyle/>
        <a:p>
          <a:endParaRPr lang="en-US"/>
        </a:p>
      </dgm:t>
    </dgm:pt>
    <dgm:pt modelId="{AF18D914-3ECF-46A6-8027-476C952CC951}">
      <dgm:prSet phldrT="[Text]" phldr="1"/>
      <dgm:spPr/>
      <dgm:t>
        <a:bodyPr/>
        <a:lstStyle/>
        <a:p>
          <a:endParaRPr lang="en-US"/>
        </a:p>
      </dgm:t>
    </dgm:pt>
    <dgm:pt modelId="{D9D8892D-CE1F-4F90-B9F5-94DC6880C7FC}" type="parTrans" cxnId="{E107EF4A-4813-4E5B-A3D3-543A09ECBF4C}">
      <dgm:prSet/>
      <dgm:spPr/>
      <dgm:t>
        <a:bodyPr/>
        <a:lstStyle/>
        <a:p>
          <a:endParaRPr lang="en-US"/>
        </a:p>
      </dgm:t>
    </dgm:pt>
    <dgm:pt modelId="{F093181E-1787-4498-A288-2D0D3261DB15}" type="sibTrans" cxnId="{E107EF4A-4813-4E5B-A3D3-543A09ECBF4C}">
      <dgm:prSet/>
      <dgm:spPr/>
      <dgm:t>
        <a:bodyPr/>
        <a:lstStyle/>
        <a:p>
          <a:endParaRPr lang="en-US"/>
        </a:p>
      </dgm:t>
    </dgm:pt>
    <dgm:pt modelId="{4389FD2B-AC9B-46AB-8CA3-BC53DD98C794}">
      <dgm:prSet phldrT="[Text]" phldr="1"/>
      <dgm:spPr/>
      <dgm:t>
        <a:bodyPr/>
        <a:lstStyle/>
        <a:p>
          <a:endParaRPr lang="en-US"/>
        </a:p>
      </dgm:t>
    </dgm:pt>
    <dgm:pt modelId="{8C80B18C-53F8-4D16-B817-72351A1AFF27}" type="parTrans" cxnId="{C8274120-4257-45B5-8D1D-48B42CE5AAF0}">
      <dgm:prSet/>
      <dgm:spPr/>
      <dgm:t>
        <a:bodyPr/>
        <a:lstStyle/>
        <a:p>
          <a:endParaRPr lang="en-US"/>
        </a:p>
      </dgm:t>
    </dgm:pt>
    <dgm:pt modelId="{4FDCC6F4-9592-4F9B-AC45-1934713A02C6}" type="sibTrans" cxnId="{C8274120-4257-45B5-8D1D-48B42CE5AAF0}">
      <dgm:prSet/>
      <dgm:spPr/>
      <dgm:t>
        <a:bodyPr/>
        <a:lstStyle/>
        <a:p>
          <a:endParaRPr lang="en-US"/>
        </a:p>
      </dgm:t>
    </dgm:pt>
    <dgm:pt modelId="{033AB206-05D3-4AC0-9E9C-0419836993A0}">
      <dgm:prSet/>
      <dgm:spPr/>
      <dgm:t>
        <a:bodyPr/>
        <a:lstStyle/>
        <a:p>
          <a:endParaRPr lang="en-US"/>
        </a:p>
      </dgm:t>
    </dgm:pt>
    <dgm:pt modelId="{ED6F7F5B-1F74-4430-81C8-E132168BC801}" type="parTrans" cxnId="{6B35B2D9-BE7A-41F3-8CE1-D7B22BFD2852}">
      <dgm:prSet/>
      <dgm:spPr/>
      <dgm:t>
        <a:bodyPr/>
        <a:lstStyle/>
        <a:p>
          <a:endParaRPr lang="en-US"/>
        </a:p>
      </dgm:t>
    </dgm:pt>
    <dgm:pt modelId="{299974E2-990D-4E6C-84A9-E8FAEF4C153B}" type="sibTrans" cxnId="{6B35B2D9-BE7A-41F3-8CE1-D7B22BFD2852}">
      <dgm:prSet/>
      <dgm:spPr/>
      <dgm:t>
        <a:bodyPr/>
        <a:lstStyle/>
        <a:p>
          <a:endParaRPr lang="en-US"/>
        </a:p>
      </dgm:t>
    </dgm:pt>
    <dgm:pt modelId="{860AD32B-7E34-4ED6-905F-2D22F84D6595}">
      <dgm:prSet/>
      <dgm:spPr/>
      <dgm:t>
        <a:bodyPr/>
        <a:lstStyle/>
        <a:p>
          <a:r>
            <a:rPr lang="en-US" b="1"/>
            <a:t>Anticonvulsants</a:t>
          </a:r>
        </a:p>
      </dgm:t>
    </dgm:pt>
    <dgm:pt modelId="{B8526DCB-6C31-47F5-8B06-0BCD7E56B5DE}" type="parTrans" cxnId="{07B24E6F-A8E4-42A3-8B53-61F0F4E511D7}">
      <dgm:prSet/>
      <dgm:spPr/>
      <dgm:t>
        <a:bodyPr/>
        <a:lstStyle/>
        <a:p>
          <a:endParaRPr lang="en-US"/>
        </a:p>
      </dgm:t>
    </dgm:pt>
    <dgm:pt modelId="{9C17950C-AF79-4E39-A73A-9D37DB9D58CA}" type="sibTrans" cxnId="{07B24E6F-A8E4-42A3-8B53-61F0F4E511D7}">
      <dgm:prSet/>
      <dgm:spPr/>
      <dgm:t>
        <a:bodyPr/>
        <a:lstStyle/>
        <a:p>
          <a:endParaRPr lang="en-US"/>
        </a:p>
      </dgm:t>
    </dgm:pt>
    <dgm:pt modelId="{48FF0BCD-93C2-4DA4-BF92-372EF65081E6}">
      <dgm:prSet/>
      <dgm:spPr/>
      <dgm:t>
        <a:bodyPr/>
        <a:lstStyle/>
        <a:p>
          <a:r>
            <a:rPr lang="en-US" b="1" dirty="0"/>
            <a:t>Corticosteroids</a:t>
          </a:r>
        </a:p>
      </dgm:t>
    </dgm:pt>
    <dgm:pt modelId="{1B0AEB89-3265-4217-8E42-D903C8A8C4EE}" type="parTrans" cxnId="{D43AC4B7-D15A-4A2D-A2B9-8852F2020AAA}">
      <dgm:prSet/>
      <dgm:spPr/>
      <dgm:t>
        <a:bodyPr/>
        <a:lstStyle/>
        <a:p>
          <a:endParaRPr lang="en-US"/>
        </a:p>
      </dgm:t>
    </dgm:pt>
    <dgm:pt modelId="{E6827247-7FCA-4772-85D8-F1B303CDC82E}" type="sibTrans" cxnId="{D43AC4B7-D15A-4A2D-A2B9-8852F2020AAA}">
      <dgm:prSet/>
      <dgm:spPr/>
      <dgm:t>
        <a:bodyPr/>
        <a:lstStyle/>
        <a:p>
          <a:endParaRPr lang="en-US"/>
        </a:p>
      </dgm:t>
    </dgm:pt>
    <dgm:pt modelId="{CC87E103-4602-4705-B108-FD375AD16748}">
      <dgm:prSet/>
      <dgm:spPr/>
      <dgm:t>
        <a:bodyPr/>
        <a:lstStyle/>
        <a:p>
          <a:r>
            <a:rPr lang="en-US" b="1" dirty="0"/>
            <a:t>Muscle relaxants</a:t>
          </a:r>
        </a:p>
      </dgm:t>
    </dgm:pt>
    <dgm:pt modelId="{63E4F42D-8710-40B6-B4B6-48CBC2BAB85E}" type="parTrans" cxnId="{BA761B4A-189C-407C-9021-0FB041956D10}">
      <dgm:prSet/>
      <dgm:spPr/>
      <dgm:t>
        <a:bodyPr/>
        <a:lstStyle/>
        <a:p>
          <a:endParaRPr lang="en-US"/>
        </a:p>
      </dgm:t>
    </dgm:pt>
    <dgm:pt modelId="{095C497B-CF48-4775-BA20-973B5519EFF0}" type="sibTrans" cxnId="{BA761B4A-189C-407C-9021-0FB041956D10}">
      <dgm:prSet/>
      <dgm:spPr/>
      <dgm:t>
        <a:bodyPr/>
        <a:lstStyle/>
        <a:p>
          <a:endParaRPr lang="en-US"/>
        </a:p>
      </dgm:t>
    </dgm:pt>
    <dgm:pt modelId="{90FA68B1-21A3-46E9-B2D9-081D683526ED}">
      <dgm:prSet/>
      <dgm:spPr/>
      <dgm:t>
        <a:bodyPr/>
        <a:lstStyle/>
        <a:p>
          <a:r>
            <a:rPr lang="en-US" b="1" dirty="0"/>
            <a:t>Anti histamines</a:t>
          </a:r>
        </a:p>
      </dgm:t>
    </dgm:pt>
    <dgm:pt modelId="{B6C8A054-AC27-4503-94EC-915194C7A831}" type="parTrans" cxnId="{5A9FB85A-FF15-42DC-B481-C12D45C44E9E}">
      <dgm:prSet/>
      <dgm:spPr/>
      <dgm:t>
        <a:bodyPr/>
        <a:lstStyle/>
        <a:p>
          <a:endParaRPr lang="en-US"/>
        </a:p>
      </dgm:t>
    </dgm:pt>
    <dgm:pt modelId="{00F5F34B-597B-4DE6-88D6-A276368B443C}" type="sibTrans" cxnId="{5A9FB85A-FF15-42DC-B481-C12D45C44E9E}">
      <dgm:prSet/>
      <dgm:spPr/>
      <dgm:t>
        <a:bodyPr/>
        <a:lstStyle/>
        <a:p>
          <a:endParaRPr lang="en-US"/>
        </a:p>
      </dgm:t>
    </dgm:pt>
    <dgm:pt modelId="{2ECCEEC9-458B-4624-9147-E55E8A7256B6}">
      <dgm:prSet/>
      <dgm:spPr/>
      <dgm:t>
        <a:bodyPr/>
        <a:lstStyle/>
        <a:p>
          <a:endParaRPr lang="en-US" dirty="0"/>
        </a:p>
      </dgm:t>
    </dgm:pt>
    <dgm:pt modelId="{2112C1D9-92B4-44C0-BB9B-E0A1BA79DB7E}" type="parTrans" cxnId="{0062C5CA-FF45-4643-8EEF-EFE24DD16416}">
      <dgm:prSet/>
      <dgm:spPr/>
      <dgm:t>
        <a:bodyPr/>
        <a:lstStyle/>
        <a:p>
          <a:endParaRPr lang="en-US"/>
        </a:p>
      </dgm:t>
    </dgm:pt>
    <dgm:pt modelId="{299ED789-C64B-4586-BB6C-F18936930606}" type="sibTrans" cxnId="{0062C5CA-FF45-4643-8EEF-EFE24DD16416}">
      <dgm:prSet/>
      <dgm:spPr/>
      <dgm:t>
        <a:bodyPr/>
        <a:lstStyle/>
        <a:p>
          <a:endParaRPr lang="en-US"/>
        </a:p>
      </dgm:t>
    </dgm:pt>
    <dgm:pt modelId="{B2151387-6CA4-4543-8F8C-33BB9060589A}" type="pres">
      <dgm:prSet presAssocID="{D61E58DB-7C39-4719-B475-212A190AA4A1}" presName="Name0" presStyleCnt="0">
        <dgm:presLayoutVars>
          <dgm:chMax val="1"/>
          <dgm:chPref val="1"/>
          <dgm:dir/>
          <dgm:animOne val="branch"/>
          <dgm:animLvl val="lvl"/>
        </dgm:presLayoutVars>
      </dgm:prSet>
      <dgm:spPr/>
      <dgm:t>
        <a:bodyPr/>
        <a:lstStyle/>
        <a:p>
          <a:endParaRPr lang="en-US"/>
        </a:p>
      </dgm:t>
    </dgm:pt>
    <dgm:pt modelId="{B7890CB6-21BB-41E1-830A-B2E1DDE7C866}" type="pres">
      <dgm:prSet presAssocID="{68ED7A72-AD28-4308-8681-EDF0B9FA0220}" presName="Parent" presStyleLbl="node0" presStyleIdx="0" presStyleCnt="1">
        <dgm:presLayoutVars>
          <dgm:chMax val="6"/>
          <dgm:chPref val="6"/>
        </dgm:presLayoutVars>
      </dgm:prSet>
      <dgm:spPr/>
      <dgm:t>
        <a:bodyPr/>
        <a:lstStyle/>
        <a:p>
          <a:endParaRPr lang="en-US"/>
        </a:p>
      </dgm:t>
    </dgm:pt>
    <dgm:pt modelId="{AA2D5DDC-D8D3-4DFE-81D5-9FF42D487AB8}" type="pres">
      <dgm:prSet presAssocID="{02F54B58-B872-4260-98D8-41439AA9AA67}" presName="Accent1" presStyleCnt="0"/>
      <dgm:spPr/>
    </dgm:pt>
    <dgm:pt modelId="{6C3FBD22-8471-4A36-ADE3-80B1606B093A}" type="pres">
      <dgm:prSet presAssocID="{02F54B58-B872-4260-98D8-41439AA9AA67}" presName="Accent" presStyleLbl="bgShp" presStyleIdx="0" presStyleCnt="6"/>
      <dgm:spPr/>
    </dgm:pt>
    <dgm:pt modelId="{59AC872A-F030-4EFE-A691-29F8C8D44604}" type="pres">
      <dgm:prSet presAssocID="{02F54B58-B872-4260-98D8-41439AA9AA67}" presName="Child1" presStyleLbl="node1" presStyleIdx="0" presStyleCnt="6">
        <dgm:presLayoutVars>
          <dgm:chMax val="0"/>
          <dgm:chPref val="0"/>
          <dgm:bulletEnabled val="1"/>
        </dgm:presLayoutVars>
      </dgm:prSet>
      <dgm:spPr/>
      <dgm:t>
        <a:bodyPr/>
        <a:lstStyle/>
        <a:p>
          <a:endParaRPr lang="en-US"/>
        </a:p>
      </dgm:t>
    </dgm:pt>
    <dgm:pt modelId="{E5B9B8FB-61BF-4416-8AD1-6EB675B81380}" type="pres">
      <dgm:prSet presAssocID="{E1EE392B-6397-41AE-9D7D-4488392770C1}" presName="Accent2" presStyleCnt="0"/>
      <dgm:spPr/>
    </dgm:pt>
    <dgm:pt modelId="{6CE30DAD-FCF9-49B5-9B30-E6EBF99363BB}" type="pres">
      <dgm:prSet presAssocID="{E1EE392B-6397-41AE-9D7D-4488392770C1}" presName="Accent" presStyleLbl="bgShp" presStyleIdx="1" presStyleCnt="6"/>
      <dgm:spPr/>
    </dgm:pt>
    <dgm:pt modelId="{61F2E062-9BED-4BC2-AC23-7169BE55A939}" type="pres">
      <dgm:prSet presAssocID="{E1EE392B-6397-41AE-9D7D-4488392770C1}" presName="Child2" presStyleLbl="node1" presStyleIdx="1" presStyleCnt="6">
        <dgm:presLayoutVars>
          <dgm:chMax val="0"/>
          <dgm:chPref val="0"/>
          <dgm:bulletEnabled val="1"/>
        </dgm:presLayoutVars>
      </dgm:prSet>
      <dgm:spPr/>
      <dgm:t>
        <a:bodyPr/>
        <a:lstStyle/>
        <a:p>
          <a:endParaRPr lang="en-US"/>
        </a:p>
      </dgm:t>
    </dgm:pt>
    <dgm:pt modelId="{80FC5E4E-4411-40DB-B56A-480951177620}" type="pres">
      <dgm:prSet presAssocID="{860AD32B-7E34-4ED6-905F-2D22F84D6595}" presName="Accent3" presStyleCnt="0"/>
      <dgm:spPr/>
    </dgm:pt>
    <dgm:pt modelId="{8A37FE5F-4918-44A1-95C7-8CFE3074729A}" type="pres">
      <dgm:prSet presAssocID="{860AD32B-7E34-4ED6-905F-2D22F84D6595}" presName="Accent" presStyleLbl="bgShp" presStyleIdx="2" presStyleCnt="6"/>
      <dgm:spPr/>
    </dgm:pt>
    <dgm:pt modelId="{AF6622BF-EAF0-489C-8BDE-64720913B5F2}" type="pres">
      <dgm:prSet presAssocID="{860AD32B-7E34-4ED6-905F-2D22F84D6595}" presName="Child3" presStyleLbl="node1" presStyleIdx="2" presStyleCnt="6">
        <dgm:presLayoutVars>
          <dgm:chMax val="0"/>
          <dgm:chPref val="0"/>
          <dgm:bulletEnabled val="1"/>
        </dgm:presLayoutVars>
      </dgm:prSet>
      <dgm:spPr/>
      <dgm:t>
        <a:bodyPr/>
        <a:lstStyle/>
        <a:p>
          <a:endParaRPr lang="en-US"/>
        </a:p>
      </dgm:t>
    </dgm:pt>
    <dgm:pt modelId="{5B661BF8-D8CC-40FA-955B-419334BF2B82}" type="pres">
      <dgm:prSet presAssocID="{48FF0BCD-93C2-4DA4-BF92-372EF65081E6}" presName="Accent4" presStyleCnt="0"/>
      <dgm:spPr/>
    </dgm:pt>
    <dgm:pt modelId="{CA08B5D3-C032-474C-964E-335B7D59AEE1}" type="pres">
      <dgm:prSet presAssocID="{48FF0BCD-93C2-4DA4-BF92-372EF65081E6}" presName="Accent" presStyleLbl="bgShp" presStyleIdx="3" presStyleCnt="6"/>
      <dgm:spPr/>
    </dgm:pt>
    <dgm:pt modelId="{D0D89CB3-C736-4DFD-A547-BC0CC37E38EE}" type="pres">
      <dgm:prSet presAssocID="{48FF0BCD-93C2-4DA4-BF92-372EF65081E6}" presName="Child4" presStyleLbl="node1" presStyleIdx="3" presStyleCnt="6">
        <dgm:presLayoutVars>
          <dgm:chMax val="0"/>
          <dgm:chPref val="0"/>
          <dgm:bulletEnabled val="1"/>
        </dgm:presLayoutVars>
      </dgm:prSet>
      <dgm:spPr/>
      <dgm:t>
        <a:bodyPr/>
        <a:lstStyle/>
        <a:p>
          <a:endParaRPr lang="en-US"/>
        </a:p>
      </dgm:t>
    </dgm:pt>
    <dgm:pt modelId="{9A059C49-15B8-461C-8D17-BF76D7B7AA63}" type="pres">
      <dgm:prSet presAssocID="{CC87E103-4602-4705-B108-FD375AD16748}" presName="Accent5" presStyleCnt="0"/>
      <dgm:spPr/>
    </dgm:pt>
    <dgm:pt modelId="{D521C35E-7228-4728-A5D9-65515E77EC68}" type="pres">
      <dgm:prSet presAssocID="{CC87E103-4602-4705-B108-FD375AD16748}" presName="Accent" presStyleLbl="bgShp" presStyleIdx="4" presStyleCnt="6"/>
      <dgm:spPr/>
    </dgm:pt>
    <dgm:pt modelId="{614F7413-6B51-493A-8E72-4E597AA59AAC}" type="pres">
      <dgm:prSet presAssocID="{CC87E103-4602-4705-B108-FD375AD16748}" presName="Child5" presStyleLbl="node1" presStyleIdx="4" presStyleCnt="6">
        <dgm:presLayoutVars>
          <dgm:chMax val="0"/>
          <dgm:chPref val="0"/>
          <dgm:bulletEnabled val="1"/>
        </dgm:presLayoutVars>
      </dgm:prSet>
      <dgm:spPr/>
      <dgm:t>
        <a:bodyPr/>
        <a:lstStyle/>
        <a:p>
          <a:endParaRPr lang="en-US"/>
        </a:p>
      </dgm:t>
    </dgm:pt>
    <dgm:pt modelId="{5FCEB6E8-6D97-4DF5-89B5-192152A6FA6D}" type="pres">
      <dgm:prSet presAssocID="{90FA68B1-21A3-46E9-B2D9-081D683526ED}" presName="Accent6" presStyleCnt="0"/>
      <dgm:spPr/>
    </dgm:pt>
    <dgm:pt modelId="{4E37AC20-EC4C-4D5D-89F3-9C45492A6F23}" type="pres">
      <dgm:prSet presAssocID="{90FA68B1-21A3-46E9-B2D9-081D683526ED}" presName="Accent" presStyleLbl="bgShp" presStyleIdx="5" presStyleCnt="6"/>
      <dgm:spPr/>
    </dgm:pt>
    <dgm:pt modelId="{67192DC2-1381-4582-88B4-1691B336D028}" type="pres">
      <dgm:prSet presAssocID="{90FA68B1-21A3-46E9-B2D9-081D683526ED}" presName="Child6" presStyleLbl="node1" presStyleIdx="5" presStyleCnt="6">
        <dgm:presLayoutVars>
          <dgm:chMax val="0"/>
          <dgm:chPref val="0"/>
          <dgm:bulletEnabled val="1"/>
        </dgm:presLayoutVars>
      </dgm:prSet>
      <dgm:spPr/>
      <dgm:t>
        <a:bodyPr/>
        <a:lstStyle/>
        <a:p>
          <a:endParaRPr lang="en-US"/>
        </a:p>
      </dgm:t>
    </dgm:pt>
  </dgm:ptLst>
  <dgm:cxnLst>
    <dgm:cxn modelId="{0FEB0324-F607-4F9C-9F78-7FBD19C013E8}" type="presOf" srcId="{CC87E103-4602-4705-B108-FD375AD16748}" destId="{614F7413-6B51-493A-8E72-4E597AA59AAC}" srcOrd="0" destOrd="0" presId="urn:microsoft.com/office/officeart/2011/layout/HexagonRadial"/>
    <dgm:cxn modelId="{FE5B22E9-3818-4103-8BFE-A819566A7C98}" srcId="{D61E58DB-7C39-4719-B475-212A190AA4A1}" destId="{68ED7A72-AD28-4308-8681-EDF0B9FA0220}" srcOrd="0" destOrd="0" parTransId="{DC594426-C578-4CE0-A69B-1A7DA834498F}" sibTransId="{EFCC93BD-F2EC-4A2E-AFD3-2D671CD24901}"/>
    <dgm:cxn modelId="{0FB1BB8D-3069-4B04-B70F-2767E0EC7F33}" type="presOf" srcId="{68ED7A72-AD28-4308-8681-EDF0B9FA0220}" destId="{B7890CB6-21BB-41E1-830A-B2E1DDE7C866}" srcOrd="0" destOrd="0" presId="urn:microsoft.com/office/officeart/2011/layout/HexagonRadial"/>
    <dgm:cxn modelId="{6B35B2D9-BE7A-41F3-8CE1-D7B22BFD2852}" srcId="{D61E58DB-7C39-4719-B475-212A190AA4A1}" destId="{033AB206-05D3-4AC0-9E9C-0419836993A0}" srcOrd="1" destOrd="0" parTransId="{ED6F7F5B-1F74-4430-81C8-E132168BC801}" sibTransId="{299974E2-990D-4E6C-84A9-E8FAEF4C153B}"/>
    <dgm:cxn modelId="{0062C5CA-FF45-4643-8EEF-EFE24DD16416}" srcId="{68ED7A72-AD28-4308-8681-EDF0B9FA0220}" destId="{2ECCEEC9-458B-4624-9147-E55E8A7256B6}" srcOrd="6" destOrd="0" parTransId="{2112C1D9-92B4-44C0-BB9B-E0A1BA79DB7E}" sibTransId="{299ED789-C64B-4586-BB6C-F18936930606}"/>
    <dgm:cxn modelId="{C8274120-4257-45B5-8D1D-48B42CE5AAF0}" srcId="{68ED7A72-AD28-4308-8681-EDF0B9FA0220}" destId="{4389FD2B-AC9B-46AB-8CA3-BC53DD98C794}" srcOrd="9" destOrd="0" parTransId="{8C80B18C-53F8-4D16-B817-72351A1AFF27}" sibTransId="{4FDCC6F4-9592-4F9B-AC45-1934713A02C6}"/>
    <dgm:cxn modelId="{9FE97225-39F7-4CAE-BA93-B9DD73CEEF73}" type="presOf" srcId="{48FF0BCD-93C2-4DA4-BF92-372EF65081E6}" destId="{D0D89CB3-C736-4DFD-A547-BC0CC37E38EE}" srcOrd="0" destOrd="0" presId="urn:microsoft.com/office/officeart/2011/layout/HexagonRadial"/>
    <dgm:cxn modelId="{993A0C7A-1ADC-4610-AC3B-F46427F5E81A}" type="presOf" srcId="{90FA68B1-21A3-46E9-B2D9-081D683526ED}" destId="{67192DC2-1381-4582-88B4-1691B336D028}" srcOrd="0" destOrd="0" presId="urn:microsoft.com/office/officeart/2011/layout/HexagonRadial"/>
    <dgm:cxn modelId="{5A9FB85A-FF15-42DC-B481-C12D45C44E9E}" srcId="{68ED7A72-AD28-4308-8681-EDF0B9FA0220}" destId="{90FA68B1-21A3-46E9-B2D9-081D683526ED}" srcOrd="5" destOrd="0" parTransId="{B6C8A054-AC27-4503-94EC-915194C7A831}" sibTransId="{00F5F34B-597B-4DE6-88D6-A276368B443C}"/>
    <dgm:cxn modelId="{B2698A64-9F93-43B5-B12D-A2783DA1AAF0}" srcId="{68ED7A72-AD28-4308-8681-EDF0B9FA0220}" destId="{CBF59AE1-ED3C-4B5E-AB88-DE4227289924}" srcOrd="7" destOrd="0" parTransId="{9E35015F-3B81-4F22-AC21-0339787E9A2F}" sibTransId="{AE1FDDF7-9AFD-43BB-86B9-2112146E55D5}"/>
    <dgm:cxn modelId="{83F7C5B6-BE99-4C98-8960-74831FB92209}" srcId="{68ED7A72-AD28-4308-8681-EDF0B9FA0220}" destId="{02F54B58-B872-4260-98D8-41439AA9AA67}" srcOrd="0" destOrd="0" parTransId="{6CAAD89E-F012-498E-9133-A4784ECA8BF7}" sibTransId="{3FB50A81-D04E-4B3D-B9ED-7F4736C69FCD}"/>
    <dgm:cxn modelId="{07B24E6F-A8E4-42A3-8B53-61F0F4E511D7}" srcId="{68ED7A72-AD28-4308-8681-EDF0B9FA0220}" destId="{860AD32B-7E34-4ED6-905F-2D22F84D6595}" srcOrd="2" destOrd="0" parTransId="{B8526DCB-6C31-47F5-8B06-0BCD7E56B5DE}" sibTransId="{9C17950C-AF79-4E39-A73A-9D37DB9D58CA}"/>
    <dgm:cxn modelId="{610D6995-F2FF-476E-BAB2-8A2B7259CE29}" type="presOf" srcId="{E1EE392B-6397-41AE-9D7D-4488392770C1}" destId="{61F2E062-9BED-4BC2-AC23-7169BE55A939}" srcOrd="0" destOrd="0" presId="urn:microsoft.com/office/officeart/2011/layout/HexagonRadial"/>
    <dgm:cxn modelId="{E107EF4A-4813-4E5B-A3D3-543A09ECBF4C}" srcId="{68ED7A72-AD28-4308-8681-EDF0B9FA0220}" destId="{AF18D914-3ECF-46A6-8027-476C952CC951}" srcOrd="8" destOrd="0" parTransId="{D9D8892D-CE1F-4F90-B9F5-94DC6880C7FC}" sibTransId="{F093181E-1787-4498-A288-2D0D3261DB15}"/>
    <dgm:cxn modelId="{34C36CB0-2DFC-4A66-9959-E24F012E9196}" type="presOf" srcId="{860AD32B-7E34-4ED6-905F-2D22F84D6595}" destId="{AF6622BF-EAF0-489C-8BDE-64720913B5F2}" srcOrd="0" destOrd="0" presId="urn:microsoft.com/office/officeart/2011/layout/HexagonRadial"/>
    <dgm:cxn modelId="{BA761B4A-189C-407C-9021-0FB041956D10}" srcId="{68ED7A72-AD28-4308-8681-EDF0B9FA0220}" destId="{CC87E103-4602-4705-B108-FD375AD16748}" srcOrd="4" destOrd="0" parTransId="{63E4F42D-8710-40B6-B4B6-48CBC2BAB85E}" sibTransId="{095C497B-CF48-4775-BA20-973B5519EFF0}"/>
    <dgm:cxn modelId="{D43AC4B7-D15A-4A2D-A2B9-8852F2020AAA}" srcId="{68ED7A72-AD28-4308-8681-EDF0B9FA0220}" destId="{48FF0BCD-93C2-4DA4-BF92-372EF65081E6}" srcOrd="3" destOrd="0" parTransId="{1B0AEB89-3265-4217-8E42-D903C8A8C4EE}" sibTransId="{E6827247-7FCA-4772-85D8-F1B303CDC82E}"/>
    <dgm:cxn modelId="{FA9C4DA8-6197-40CA-BDC9-2B126743DE15}" type="presOf" srcId="{D61E58DB-7C39-4719-B475-212A190AA4A1}" destId="{B2151387-6CA4-4543-8F8C-33BB9060589A}" srcOrd="0" destOrd="0" presId="urn:microsoft.com/office/officeart/2011/layout/HexagonRadial"/>
    <dgm:cxn modelId="{382405D4-B084-4E81-A09E-101D0DC600CC}" srcId="{68ED7A72-AD28-4308-8681-EDF0B9FA0220}" destId="{E1EE392B-6397-41AE-9D7D-4488392770C1}" srcOrd="1" destOrd="0" parTransId="{DBB40EC7-C4AB-418B-827C-037DC4663656}" sibTransId="{AD4CBF08-ADDC-4347-BF79-D4E7BF225F07}"/>
    <dgm:cxn modelId="{F6C0E499-8BE9-47B2-9115-E0CE3B09C504}" type="presOf" srcId="{02F54B58-B872-4260-98D8-41439AA9AA67}" destId="{59AC872A-F030-4EFE-A691-29F8C8D44604}" srcOrd="0" destOrd="0" presId="urn:microsoft.com/office/officeart/2011/layout/HexagonRadial"/>
    <dgm:cxn modelId="{F579122D-983F-415D-8660-9DD4B07CD14A}" type="presParOf" srcId="{B2151387-6CA4-4543-8F8C-33BB9060589A}" destId="{B7890CB6-21BB-41E1-830A-B2E1DDE7C866}" srcOrd="0" destOrd="0" presId="urn:microsoft.com/office/officeart/2011/layout/HexagonRadial"/>
    <dgm:cxn modelId="{20E37159-C5FE-4931-A552-8166718201A7}" type="presParOf" srcId="{B2151387-6CA4-4543-8F8C-33BB9060589A}" destId="{AA2D5DDC-D8D3-4DFE-81D5-9FF42D487AB8}" srcOrd="1" destOrd="0" presId="urn:microsoft.com/office/officeart/2011/layout/HexagonRadial"/>
    <dgm:cxn modelId="{8BF12EBB-2028-4D47-A3ED-BCB9B9B2E96E}" type="presParOf" srcId="{AA2D5DDC-D8D3-4DFE-81D5-9FF42D487AB8}" destId="{6C3FBD22-8471-4A36-ADE3-80B1606B093A}" srcOrd="0" destOrd="0" presId="urn:microsoft.com/office/officeart/2011/layout/HexagonRadial"/>
    <dgm:cxn modelId="{CEB40C75-C58D-4715-97C1-DD0C45E01CA1}" type="presParOf" srcId="{B2151387-6CA4-4543-8F8C-33BB9060589A}" destId="{59AC872A-F030-4EFE-A691-29F8C8D44604}" srcOrd="2" destOrd="0" presId="urn:microsoft.com/office/officeart/2011/layout/HexagonRadial"/>
    <dgm:cxn modelId="{FAE356B1-FBBA-47F8-A1C5-B47F4D9FA740}" type="presParOf" srcId="{B2151387-6CA4-4543-8F8C-33BB9060589A}" destId="{E5B9B8FB-61BF-4416-8AD1-6EB675B81380}" srcOrd="3" destOrd="0" presId="urn:microsoft.com/office/officeart/2011/layout/HexagonRadial"/>
    <dgm:cxn modelId="{5A8B16C7-5E29-4CDB-AFBC-A15433A2AC1E}" type="presParOf" srcId="{E5B9B8FB-61BF-4416-8AD1-6EB675B81380}" destId="{6CE30DAD-FCF9-49B5-9B30-E6EBF99363BB}" srcOrd="0" destOrd="0" presId="urn:microsoft.com/office/officeart/2011/layout/HexagonRadial"/>
    <dgm:cxn modelId="{FFCC44B6-369D-429F-BA8F-D86B73A99D3D}" type="presParOf" srcId="{B2151387-6CA4-4543-8F8C-33BB9060589A}" destId="{61F2E062-9BED-4BC2-AC23-7169BE55A939}" srcOrd="4" destOrd="0" presId="urn:microsoft.com/office/officeart/2011/layout/HexagonRadial"/>
    <dgm:cxn modelId="{F3A15441-8801-49B6-95B5-AC1F3E021E06}" type="presParOf" srcId="{B2151387-6CA4-4543-8F8C-33BB9060589A}" destId="{80FC5E4E-4411-40DB-B56A-480951177620}" srcOrd="5" destOrd="0" presId="urn:microsoft.com/office/officeart/2011/layout/HexagonRadial"/>
    <dgm:cxn modelId="{0619949D-2AA9-405C-8C33-5CDB9037F983}" type="presParOf" srcId="{80FC5E4E-4411-40DB-B56A-480951177620}" destId="{8A37FE5F-4918-44A1-95C7-8CFE3074729A}" srcOrd="0" destOrd="0" presId="urn:microsoft.com/office/officeart/2011/layout/HexagonRadial"/>
    <dgm:cxn modelId="{0E02ED74-7D35-4B5F-A8B6-B4928B0EAA3A}" type="presParOf" srcId="{B2151387-6CA4-4543-8F8C-33BB9060589A}" destId="{AF6622BF-EAF0-489C-8BDE-64720913B5F2}" srcOrd="6" destOrd="0" presId="urn:microsoft.com/office/officeart/2011/layout/HexagonRadial"/>
    <dgm:cxn modelId="{9CAA0F5A-C546-4D65-8883-0D646C688533}" type="presParOf" srcId="{B2151387-6CA4-4543-8F8C-33BB9060589A}" destId="{5B661BF8-D8CC-40FA-955B-419334BF2B82}" srcOrd="7" destOrd="0" presId="urn:microsoft.com/office/officeart/2011/layout/HexagonRadial"/>
    <dgm:cxn modelId="{9F83E9B2-1A51-4F74-B22C-9911C5CCE7F3}" type="presParOf" srcId="{5B661BF8-D8CC-40FA-955B-419334BF2B82}" destId="{CA08B5D3-C032-474C-964E-335B7D59AEE1}" srcOrd="0" destOrd="0" presId="urn:microsoft.com/office/officeart/2011/layout/HexagonRadial"/>
    <dgm:cxn modelId="{2F18E509-64B4-4F1C-9F89-71918EE78DC4}" type="presParOf" srcId="{B2151387-6CA4-4543-8F8C-33BB9060589A}" destId="{D0D89CB3-C736-4DFD-A547-BC0CC37E38EE}" srcOrd="8" destOrd="0" presId="urn:microsoft.com/office/officeart/2011/layout/HexagonRadial"/>
    <dgm:cxn modelId="{C13521FE-0BC4-46E0-A6F4-6ED0248187BE}" type="presParOf" srcId="{B2151387-6CA4-4543-8F8C-33BB9060589A}" destId="{9A059C49-15B8-461C-8D17-BF76D7B7AA63}" srcOrd="9" destOrd="0" presId="urn:microsoft.com/office/officeart/2011/layout/HexagonRadial"/>
    <dgm:cxn modelId="{3792FB3D-697A-4ED1-ADF7-2233D4F697AE}" type="presParOf" srcId="{9A059C49-15B8-461C-8D17-BF76D7B7AA63}" destId="{D521C35E-7228-4728-A5D9-65515E77EC68}" srcOrd="0" destOrd="0" presId="urn:microsoft.com/office/officeart/2011/layout/HexagonRadial"/>
    <dgm:cxn modelId="{8862AE6B-88C3-4B2D-9F16-405A2C625705}" type="presParOf" srcId="{B2151387-6CA4-4543-8F8C-33BB9060589A}" destId="{614F7413-6B51-493A-8E72-4E597AA59AAC}" srcOrd="10" destOrd="0" presId="urn:microsoft.com/office/officeart/2011/layout/HexagonRadial"/>
    <dgm:cxn modelId="{C429BAA8-6586-431D-884C-E66608E0AFB6}" type="presParOf" srcId="{B2151387-6CA4-4543-8F8C-33BB9060589A}" destId="{5FCEB6E8-6D97-4DF5-89B5-192152A6FA6D}" srcOrd="11" destOrd="0" presId="urn:microsoft.com/office/officeart/2011/layout/HexagonRadial"/>
    <dgm:cxn modelId="{FB0D2754-FF05-4ED1-93DA-CE08B7C8558D}" type="presParOf" srcId="{5FCEB6E8-6D97-4DF5-89B5-192152A6FA6D}" destId="{4E37AC20-EC4C-4D5D-89F3-9C45492A6F23}" srcOrd="0" destOrd="0" presId="urn:microsoft.com/office/officeart/2011/layout/HexagonRadial"/>
    <dgm:cxn modelId="{F61A1C0D-D29F-4166-B3F4-09F34A9E95B6}" type="presParOf" srcId="{B2151387-6CA4-4543-8F8C-33BB9060589A}" destId="{67192DC2-1381-4582-88B4-1691B336D028}" srcOrd="12" destOrd="0" presId="urn:microsoft.com/office/officeart/2011/layout/HexagonRadial"/>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BE44DB-6F1E-4BAD-8FB4-8F5B2008499E}" type="doc">
      <dgm:prSet loTypeId="urn:microsoft.com/office/officeart/2005/8/layout/hierarchy3" loCatId="hierarchy" qsTypeId="urn:microsoft.com/office/officeart/2005/8/quickstyle/simple1" qsCatId="simple" csTypeId="urn:microsoft.com/office/officeart/2005/8/colors/accent1_2" csCatId="accent1"/>
      <dgm:spPr/>
      <dgm:t>
        <a:bodyPr/>
        <a:lstStyle/>
        <a:p>
          <a:endParaRPr lang="en-US"/>
        </a:p>
      </dgm:t>
    </dgm:pt>
    <dgm:pt modelId="{34920DED-003D-409C-951D-29EACFEDE234}">
      <dgm:prSet/>
      <dgm:spPr/>
      <dgm:t>
        <a:bodyPr/>
        <a:lstStyle/>
        <a:p>
          <a:r>
            <a:rPr lang="en-US" b="0" i="0" baseline="0" dirty="0"/>
            <a:t>chronic pain: pain that is </a:t>
          </a:r>
          <a:r>
            <a:rPr lang="en-US" b="0" i="0" baseline="0" dirty="0">
              <a:solidFill>
                <a:srgbClr val="2218A8"/>
              </a:solidFill>
            </a:rPr>
            <a:t>ongoing</a:t>
          </a:r>
          <a:r>
            <a:rPr lang="en-US" b="0" i="0" baseline="0" dirty="0"/>
            <a:t> and lasts more than 6 months and can continue even </a:t>
          </a:r>
          <a:r>
            <a:rPr lang="en-US" b="0" i="0" dirty="0"/>
            <a:t>after</a:t>
          </a:r>
          <a:r>
            <a:rPr lang="en-US" b="0" i="0" baseline="0" dirty="0"/>
            <a:t> the injury or illness is healed.</a:t>
          </a:r>
          <a:endParaRPr lang="en-US" dirty="0"/>
        </a:p>
      </dgm:t>
    </dgm:pt>
    <dgm:pt modelId="{9A400C34-8979-48EE-8E1D-B8BF90FCD118}" type="parTrans" cxnId="{004287A5-FCD3-4E01-9485-82C3948C91D5}">
      <dgm:prSet/>
      <dgm:spPr/>
      <dgm:t>
        <a:bodyPr/>
        <a:lstStyle/>
        <a:p>
          <a:endParaRPr lang="en-US"/>
        </a:p>
      </dgm:t>
    </dgm:pt>
    <dgm:pt modelId="{B0E9266F-86A8-4EF6-9983-F7A6429E7266}" type="sibTrans" cxnId="{004287A5-FCD3-4E01-9485-82C3948C91D5}">
      <dgm:prSet/>
      <dgm:spPr/>
      <dgm:t>
        <a:bodyPr/>
        <a:lstStyle/>
        <a:p>
          <a:endParaRPr lang="en-US"/>
        </a:p>
      </dgm:t>
    </dgm:pt>
    <dgm:pt modelId="{71534550-1B0A-44F2-B5FD-4ADA8F278C9C}" type="pres">
      <dgm:prSet presAssocID="{C7BE44DB-6F1E-4BAD-8FB4-8F5B2008499E}" presName="diagram" presStyleCnt="0">
        <dgm:presLayoutVars>
          <dgm:chPref val="1"/>
          <dgm:dir/>
          <dgm:animOne val="branch"/>
          <dgm:animLvl val="lvl"/>
          <dgm:resizeHandles/>
        </dgm:presLayoutVars>
      </dgm:prSet>
      <dgm:spPr/>
      <dgm:t>
        <a:bodyPr/>
        <a:lstStyle/>
        <a:p>
          <a:endParaRPr lang="en-US"/>
        </a:p>
      </dgm:t>
    </dgm:pt>
    <dgm:pt modelId="{F631C691-560C-4437-BE1F-078BEAD960AB}" type="pres">
      <dgm:prSet presAssocID="{34920DED-003D-409C-951D-29EACFEDE234}" presName="root" presStyleCnt="0"/>
      <dgm:spPr/>
    </dgm:pt>
    <dgm:pt modelId="{59FF1F1F-F8FC-4830-80B7-0F6E3D429E8B}" type="pres">
      <dgm:prSet presAssocID="{34920DED-003D-409C-951D-29EACFEDE234}" presName="rootComposite" presStyleCnt="0"/>
      <dgm:spPr/>
    </dgm:pt>
    <dgm:pt modelId="{9FD9F7B0-9E76-4795-B81E-8CC8F1B7538F}" type="pres">
      <dgm:prSet presAssocID="{34920DED-003D-409C-951D-29EACFEDE234}" presName="rootText" presStyleLbl="node1" presStyleIdx="0" presStyleCnt="1" custLinFactNeighborY="-18416"/>
      <dgm:spPr/>
      <dgm:t>
        <a:bodyPr/>
        <a:lstStyle/>
        <a:p>
          <a:endParaRPr lang="en-US"/>
        </a:p>
      </dgm:t>
    </dgm:pt>
    <dgm:pt modelId="{368CD409-D595-42B5-89E9-C7A9038D7B55}" type="pres">
      <dgm:prSet presAssocID="{34920DED-003D-409C-951D-29EACFEDE234}" presName="rootConnector" presStyleLbl="node1" presStyleIdx="0" presStyleCnt="1"/>
      <dgm:spPr/>
      <dgm:t>
        <a:bodyPr/>
        <a:lstStyle/>
        <a:p>
          <a:endParaRPr lang="en-US"/>
        </a:p>
      </dgm:t>
    </dgm:pt>
    <dgm:pt modelId="{5D5FE9D8-EEBC-428C-B849-113CE6E9A34F}" type="pres">
      <dgm:prSet presAssocID="{34920DED-003D-409C-951D-29EACFEDE234}" presName="childShape" presStyleCnt="0"/>
      <dgm:spPr/>
    </dgm:pt>
  </dgm:ptLst>
  <dgm:cxnLst>
    <dgm:cxn modelId="{CA9CB007-D448-440C-B7C6-AC06B7D7515F}" type="presOf" srcId="{C7BE44DB-6F1E-4BAD-8FB4-8F5B2008499E}" destId="{71534550-1B0A-44F2-B5FD-4ADA8F278C9C}" srcOrd="0" destOrd="0" presId="urn:microsoft.com/office/officeart/2005/8/layout/hierarchy3"/>
    <dgm:cxn modelId="{B1A1BDFA-965D-45D1-92F5-0E0697FB0957}" type="presOf" srcId="{34920DED-003D-409C-951D-29EACFEDE234}" destId="{9FD9F7B0-9E76-4795-B81E-8CC8F1B7538F}" srcOrd="0" destOrd="0" presId="urn:microsoft.com/office/officeart/2005/8/layout/hierarchy3"/>
    <dgm:cxn modelId="{17A1428F-3D95-46A6-A2F6-B307E985EBF7}" type="presOf" srcId="{34920DED-003D-409C-951D-29EACFEDE234}" destId="{368CD409-D595-42B5-89E9-C7A9038D7B55}" srcOrd="1" destOrd="0" presId="urn:microsoft.com/office/officeart/2005/8/layout/hierarchy3"/>
    <dgm:cxn modelId="{004287A5-FCD3-4E01-9485-82C3948C91D5}" srcId="{C7BE44DB-6F1E-4BAD-8FB4-8F5B2008499E}" destId="{34920DED-003D-409C-951D-29EACFEDE234}" srcOrd="0" destOrd="0" parTransId="{9A400C34-8979-48EE-8E1D-B8BF90FCD118}" sibTransId="{B0E9266F-86A8-4EF6-9983-F7A6429E7266}"/>
    <dgm:cxn modelId="{45D47870-B37C-4292-A692-34973A3CFA11}" type="presParOf" srcId="{71534550-1B0A-44F2-B5FD-4ADA8F278C9C}" destId="{F631C691-560C-4437-BE1F-078BEAD960AB}" srcOrd="0" destOrd="0" presId="urn:microsoft.com/office/officeart/2005/8/layout/hierarchy3"/>
    <dgm:cxn modelId="{02DC4357-AC85-4A88-AA52-F527C9CFE78C}" type="presParOf" srcId="{F631C691-560C-4437-BE1F-078BEAD960AB}" destId="{59FF1F1F-F8FC-4830-80B7-0F6E3D429E8B}" srcOrd="0" destOrd="0" presId="urn:microsoft.com/office/officeart/2005/8/layout/hierarchy3"/>
    <dgm:cxn modelId="{1376BDC5-4112-4A7F-82A2-E6F3BC5A2D28}" type="presParOf" srcId="{59FF1F1F-F8FC-4830-80B7-0F6E3D429E8B}" destId="{9FD9F7B0-9E76-4795-B81E-8CC8F1B7538F}" srcOrd="0" destOrd="0" presId="urn:microsoft.com/office/officeart/2005/8/layout/hierarchy3"/>
    <dgm:cxn modelId="{8CFA5FCC-ACC4-4953-AC99-AE878DD2D4FA}" type="presParOf" srcId="{59FF1F1F-F8FC-4830-80B7-0F6E3D429E8B}" destId="{368CD409-D595-42B5-89E9-C7A9038D7B55}" srcOrd="1" destOrd="0" presId="urn:microsoft.com/office/officeart/2005/8/layout/hierarchy3"/>
    <dgm:cxn modelId="{4B3979F4-236E-481D-97BF-3574DA7B87F0}" type="presParOf" srcId="{F631C691-560C-4437-BE1F-078BEAD960AB}" destId="{5D5FE9D8-EEBC-428C-B849-113CE6E9A34F}" srcOrd="1"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1E45E0-D755-48ED-9446-AF328403B634}" type="doc">
      <dgm:prSet loTypeId="urn:microsoft.com/office/officeart/2005/8/layout/default" loCatId="list" qsTypeId="urn:microsoft.com/office/officeart/2005/8/quickstyle/simple2" qsCatId="simple" csTypeId="urn:microsoft.com/office/officeart/2005/8/colors/accent3_2" csCatId="accent3"/>
      <dgm:spPr/>
      <dgm:t>
        <a:bodyPr/>
        <a:lstStyle/>
        <a:p>
          <a:endParaRPr lang="en-US"/>
        </a:p>
      </dgm:t>
    </dgm:pt>
    <dgm:pt modelId="{CC7EDEDA-7077-40C9-A5BD-0FF2586AE5AC}">
      <dgm:prSet/>
      <dgm:spPr/>
      <dgm:t>
        <a:bodyPr/>
        <a:lstStyle/>
        <a:p>
          <a:r>
            <a:rPr lang="en-US" b="0" i="0" baseline="0"/>
            <a:t>Pain can also be classified according to the cause:</a:t>
          </a:r>
          <a:endParaRPr lang="en-US"/>
        </a:p>
      </dgm:t>
    </dgm:pt>
    <dgm:pt modelId="{D7F94589-1C09-4554-9DC0-C5B6495BFD30}" type="parTrans" cxnId="{040AB23E-0A65-45D5-AC8A-9240BBDCE836}">
      <dgm:prSet/>
      <dgm:spPr/>
      <dgm:t>
        <a:bodyPr/>
        <a:lstStyle/>
        <a:p>
          <a:endParaRPr lang="en-US"/>
        </a:p>
      </dgm:t>
    </dgm:pt>
    <dgm:pt modelId="{4A3DF26D-08C1-45F2-90BA-AADCCAF308F0}" type="sibTrans" cxnId="{040AB23E-0A65-45D5-AC8A-9240BBDCE836}">
      <dgm:prSet/>
      <dgm:spPr/>
      <dgm:t>
        <a:bodyPr/>
        <a:lstStyle/>
        <a:p>
          <a:endParaRPr lang="en-US"/>
        </a:p>
      </dgm:t>
    </dgm:pt>
    <dgm:pt modelId="{335799C7-7E84-4CE4-A8E0-F2CAF2B9FF6C}">
      <dgm:prSet/>
      <dgm:spPr/>
      <dgm:t>
        <a:bodyPr/>
        <a:lstStyle/>
        <a:p>
          <a:r>
            <a:rPr lang="en-US" b="0" i="0" baseline="0" dirty="0"/>
            <a:t>Nociceptive pain: pain caused by organ or tissue damage and it could be somatic or visceral.</a:t>
          </a:r>
          <a:endParaRPr lang="en-US" dirty="0"/>
        </a:p>
      </dgm:t>
    </dgm:pt>
    <dgm:pt modelId="{9800B829-7AA8-4635-A883-23F8B1AC051C}" type="parTrans" cxnId="{25FF19C9-6E0B-4FF1-86FF-691B732412A2}">
      <dgm:prSet/>
      <dgm:spPr/>
      <dgm:t>
        <a:bodyPr/>
        <a:lstStyle/>
        <a:p>
          <a:endParaRPr lang="en-US"/>
        </a:p>
      </dgm:t>
    </dgm:pt>
    <dgm:pt modelId="{792444B9-3598-4FBE-AC51-1397D5A1BD1F}" type="sibTrans" cxnId="{25FF19C9-6E0B-4FF1-86FF-691B732412A2}">
      <dgm:prSet/>
      <dgm:spPr/>
      <dgm:t>
        <a:bodyPr/>
        <a:lstStyle/>
        <a:p>
          <a:endParaRPr lang="en-US"/>
        </a:p>
      </dgm:t>
    </dgm:pt>
    <dgm:pt modelId="{C9B9A0DB-160F-4A5C-B5CA-C75425BF64CC}">
      <dgm:prSet/>
      <dgm:spPr/>
      <dgm:t>
        <a:bodyPr/>
        <a:lstStyle/>
        <a:p>
          <a:r>
            <a:rPr lang="en-US" b="0" i="0" baseline="0"/>
            <a:t>Neuropathic pain: pain resulting from damage or lesion either in CNS or PNS or both</a:t>
          </a:r>
          <a:endParaRPr lang="en-US"/>
        </a:p>
      </dgm:t>
    </dgm:pt>
    <dgm:pt modelId="{5BF271FB-5393-4F4E-81BE-0F9F69FF9F0A}" type="parTrans" cxnId="{33E6406C-7348-4E54-B485-E3F4723F9F29}">
      <dgm:prSet/>
      <dgm:spPr/>
      <dgm:t>
        <a:bodyPr/>
        <a:lstStyle/>
        <a:p>
          <a:endParaRPr lang="en-US"/>
        </a:p>
      </dgm:t>
    </dgm:pt>
    <dgm:pt modelId="{4033CBA2-2353-4A71-9E1B-AC4EEB7A40BB}" type="sibTrans" cxnId="{33E6406C-7348-4E54-B485-E3F4723F9F29}">
      <dgm:prSet/>
      <dgm:spPr/>
      <dgm:t>
        <a:bodyPr/>
        <a:lstStyle/>
        <a:p>
          <a:endParaRPr lang="en-US"/>
        </a:p>
      </dgm:t>
    </dgm:pt>
    <dgm:pt modelId="{98F8D2E4-EF3A-4E0D-BCF1-06B101247CD4}" type="pres">
      <dgm:prSet presAssocID="{791E45E0-D755-48ED-9446-AF328403B634}" presName="diagram" presStyleCnt="0">
        <dgm:presLayoutVars>
          <dgm:dir/>
          <dgm:resizeHandles val="exact"/>
        </dgm:presLayoutVars>
      </dgm:prSet>
      <dgm:spPr/>
      <dgm:t>
        <a:bodyPr/>
        <a:lstStyle/>
        <a:p>
          <a:endParaRPr lang="en-US"/>
        </a:p>
      </dgm:t>
    </dgm:pt>
    <dgm:pt modelId="{18D38A3A-A181-4A05-A0AC-B3034094EC52}" type="pres">
      <dgm:prSet presAssocID="{CC7EDEDA-7077-40C9-A5BD-0FF2586AE5AC}" presName="node" presStyleLbl="node1" presStyleIdx="0" presStyleCnt="3">
        <dgm:presLayoutVars>
          <dgm:bulletEnabled val="1"/>
        </dgm:presLayoutVars>
      </dgm:prSet>
      <dgm:spPr/>
      <dgm:t>
        <a:bodyPr/>
        <a:lstStyle/>
        <a:p>
          <a:endParaRPr lang="en-US"/>
        </a:p>
      </dgm:t>
    </dgm:pt>
    <dgm:pt modelId="{9DF412BE-AFD3-4C88-8933-64D91C00E5D6}" type="pres">
      <dgm:prSet presAssocID="{4A3DF26D-08C1-45F2-90BA-AADCCAF308F0}" presName="sibTrans" presStyleCnt="0"/>
      <dgm:spPr/>
    </dgm:pt>
    <dgm:pt modelId="{807C60F9-EF60-4B57-9491-9208A37537DD}" type="pres">
      <dgm:prSet presAssocID="{335799C7-7E84-4CE4-A8E0-F2CAF2B9FF6C}" presName="node" presStyleLbl="node1" presStyleIdx="1" presStyleCnt="3">
        <dgm:presLayoutVars>
          <dgm:bulletEnabled val="1"/>
        </dgm:presLayoutVars>
      </dgm:prSet>
      <dgm:spPr/>
      <dgm:t>
        <a:bodyPr/>
        <a:lstStyle/>
        <a:p>
          <a:endParaRPr lang="en-US"/>
        </a:p>
      </dgm:t>
    </dgm:pt>
    <dgm:pt modelId="{91EF2E8F-1135-48B1-8E88-1C479536CCC3}" type="pres">
      <dgm:prSet presAssocID="{792444B9-3598-4FBE-AC51-1397D5A1BD1F}" presName="sibTrans" presStyleCnt="0"/>
      <dgm:spPr/>
    </dgm:pt>
    <dgm:pt modelId="{780CDA62-7EE5-476E-A033-BA06C5E370AE}" type="pres">
      <dgm:prSet presAssocID="{C9B9A0DB-160F-4A5C-B5CA-C75425BF64CC}" presName="node" presStyleLbl="node1" presStyleIdx="2" presStyleCnt="3">
        <dgm:presLayoutVars>
          <dgm:bulletEnabled val="1"/>
        </dgm:presLayoutVars>
      </dgm:prSet>
      <dgm:spPr/>
      <dgm:t>
        <a:bodyPr/>
        <a:lstStyle/>
        <a:p>
          <a:endParaRPr lang="en-US"/>
        </a:p>
      </dgm:t>
    </dgm:pt>
  </dgm:ptLst>
  <dgm:cxnLst>
    <dgm:cxn modelId="{33E6406C-7348-4E54-B485-E3F4723F9F29}" srcId="{791E45E0-D755-48ED-9446-AF328403B634}" destId="{C9B9A0DB-160F-4A5C-B5CA-C75425BF64CC}" srcOrd="2" destOrd="0" parTransId="{5BF271FB-5393-4F4E-81BE-0F9F69FF9F0A}" sibTransId="{4033CBA2-2353-4A71-9E1B-AC4EEB7A40BB}"/>
    <dgm:cxn modelId="{CE0E942F-A5D3-4418-9F6D-16B5AD7A3E51}" type="presOf" srcId="{C9B9A0DB-160F-4A5C-B5CA-C75425BF64CC}" destId="{780CDA62-7EE5-476E-A033-BA06C5E370AE}" srcOrd="0" destOrd="0" presId="urn:microsoft.com/office/officeart/2005/8/layout/default"/>
    <dgm:cxn modelId="{8141474E-8EAA-4FC0-A860-7458C4FC3C28}" type="presOf" srcId="{335799C7-7E84-4CE4-A8E0-F2CAF2B9FF6C}" destId="{807C60F9-EF60-4B57-9491-9208A37537DD}" srcOrd="0" destOrd="0" presId="urn:microsoft.com/office/officeart/2005/8/layout/default"/>
    <dgm:cxn modelId="{E9487DF2-4A49-4FC5-834A-831CF5AF82CF}" type="presOf" srcId="{791E45E0-D755-48ED-9446-AF328403B634}" destId="{98F8D2E4-EF3A-4E0D-BCF1-06B101247CD4}" srcOrd="0" destOrd="0" presId="urn:microsoft.com/office/officeart/2005/8/layout/default"/>
    <dgm:cxn modelId="{2696BF94-F053-4201-B963-4034368CB0CB}" type="presOf" srcId="{CC7EDEDA-7077-40C9-A5BD-0FF2586AE5AC}" destId="{18D38A3A-A181-4A05-A0AC-B3034094EC52}" srcOrd="0" destOrd="0" presId="urn:microsoft.com/office/officeart/2005/8/layout/default"/>
    <dgm:cxn modelId="{040AB23E-0A65-45D5-AC8A-9240BBDCE836}" srcId="{791E45E0-D755-48ED-9446-AF328403B634}" destId="{CC7EDEDA-7077-40C9-A5BD-0FF2586AE5AC}" srcOrd="0" destOrd="0" parTransId="{D7F94589-1C09-4554-9DC0-C5B6495BFD30}" sibTransId="{4A3DF26D-08C1-45F2-90BA-AADCCAF308F0}"/>
    <dgm:cxn modelId="{25FF19C9-6E0B-4FF1-86FF-691B732412A2}" srcId="{791E45E0-D755-48ED-9446-AF328403B634}" destId="{335799C7-7E84-4CE4-A8E0-F2CAF2B9FF6C}" srcOrd="1" destOrd="0" parTransId="{9800B829-7AA8-4635-A883-23F8B1AC051C}" sibTransId="{792444B9-3598-4FBE-AC51-1397D5A1BD1F}"/>
    <dgm:cxn modelId="{6EB00779-2920-41C3-972A-A143937BC9BE}" type="presParOf" srcId="{98F8D2E4-EF3A-4E0D-BCF1-06B101247CD4}" destId="{18D38A3A-A181-4A05-A0AC-B3034094EC52}" srcOrd="0" destOrd="0" presId="urn:microsoft.com/office/officeart/2005/8/layout/default"/>
    <dgm:cxn modelId="{E7B80625-6CE6-451B-B197-1FD4D640E1C8}" type="presParOf" srcId="{98F8D2E4-EF3A-4E0D-BCF1-06B101247CD4}" destId="{9DF412BE-AFD3-4C88-8933-64D91C00E5D6}" srcOrd="1" destOrd="0" presId="urn:microsoft.com/office/officeart/2005/8/layout/default"/>
    <dgm:cxn modelId="{C426CA76-CBBC-438B-93EC-BE39914BF5D8}" type="presParOf" srcId="{98F8D2E4-EF3A-4E0D-BCF1-06B101247CD4}" destId="{807C60F9-EF60-4B57-9491-9208A37537DD}" srcOrd="2" destOrd="0" presId="urn:microsoft.com/office/officeart/2005/8/layout/default"/>
    <dgm:cxn modelId="{4A15A882-45F4-47AB-AEAB-5B9DE5A3586A}" type="presParOf" srcId="{98F8D2E4-EF3A-4E0D-BCF1-06B101247CD4}" destId="{91EF2E8F-1135-48B1-8E88-1C479536CCC3}" srcOrd="3" destOrd="0" presId="urn:microsoft.com/office/officeart/2005/8/layout/default"/>
    <dgm:cxn modelId="{41CEEF23-53B5-42CD-BCAB-93B408DAFC1E}" type="presParOf" srcId="{98F8D2E4-EF3A-4E0D-BCF1-06B101247CD4}" destId="{780CDA62-7EE5-476E-A033-BA06C5E370AE}"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5C0B97-7BEB-4622-B4DC-2D0C69CD2AAC}" type="doc">
      <dgm:prSet loTypeId="urn:microsoft.com/office/officeart/2005/8/layout/vList2" loCatId="list" qsTypeId="urn:microsoft.com/office/officeart/2005/8/quickstyle/simple2" qsCatId="simple" csTypeId="urn:microsoft.com/office/officeart/2005/8/colors/colorful1" csCatId="colorful"/>
      <dgm:spPr/>
      <dgm:t>
        <a:bodyPr/>
        <a:lstStyle/>
        <a:p>
          <a:endParaRPr lang="en-US"/>
        </a:p>
      </dgm:t>
    </dgm:pt>
    <dgm:pt modelId="{E89355BB-FD61-4739-8650-CF4392B42766}">
      <dgm:prSet/>
      <dgm:spPr/>
      <dgm:t>
        <a:bodyPr/>
        <a:lstStyle/>
        <a:p>
          <a:r>
            <a:rPr lang="en-US" b="0" i="0" baseline="0" dirty="0"/>
            <a:t>As we said nociceptive pain can be somatic or visceral.</a:t>
          </a:r>
          <a:endParaRPr lang="en-US" dirty="0"/>
        </a:p>
      </dgm:t>
    </dgm:pt>
    <dgm:pt modelId="{6C3B8194-3F63-454B-83C3-BE3DDBCF2680}" type="parTrans" cxnId="{4A81DAB0-1A88-4EDF-9E5C-26F52E4CED61}">
      <dgm:prSet/>
      <dgm:spPr/>
      <dgm:t>
        <a:bodyPr/>
        <a:lstStyle/>
        <a:p>
          <a:endParaRPr lang="en-US"/>
        </a:p>
      </dgm:t>
    </dgm:pt>
    <dgm:pt modelId="{E490A040-0D3E-47BA-84AE-48559E7B317D}" type="sibTrans" cxnId="{4A81DAB0-1A88-4EDF-9E5C-26F52E4CED61}">
      <dgm:prSet/>
      <dgm:spPr/>
      <dgm:t>
        <a:bodyPr/>
        <a:lstStyle/>
        <a:p>
          <a:endParaRPr lang="en-US"/>
        </a:p>
      </dgm:t>
    </dgm:pt>
    <dgm:pt modelId="{B20824D2-32A0-42B5-85C3-BF7ABDC3D370}">
      <dgm:prSet/>
      <dgm:spPr/>
      <dgm:t>
        <a:bodyPr/>
        <a:lstStyle/>
        <a:p>
          <a:r>
            <a:rPr lang="en-US" b="0" i="0" baseline="0"/>
            <a:t>Somatic pain:</a:t>
          </a:r>
          <a:endParaRPr lang="en-US"/>
        </a:p>
      </dgm:t>
    </dgm:pt>
    <dgm:pt modelId="{538A68A9-1BF8-4338-B361-15561D083369}" type="parTrans" cxnId="{D87473FB-28D9-4FCE-8587-7CCF1889B873}">
      <dgm:prSet/>
      <dgm:spPr/>
      <dgm:t>
        <a:bodyPr/>
        <a:lstStyle/>
        <a:p>
          <a:endParaRPr lang="en-US"/>
        </a:p>
      </dgm:t>
    </dgm:pt>
    <dgm:pt modelId="{C839CF17-D48A-4AA8-8C60-EB4A968A24EE}" type="sibTrans" cxnId="{D87473FB-28D9-4FCE-8587-7CCF1889B873}">
      <dgm:prSet/>
      <dgm:spPr/>
      <dgm:t>
        <a:bodyPr/>
        <a:lstStyle/>
        <a:p>
          <a:endParaRPr lang="en-US"/>
        </a:p>
      </dgm:t>
    </dgm:pt>
    <dgm:pt modelId="{A56AFC5E-49B2-4528-B6B8-5C1D5FCB42B4}">
      <dgm:prSet/>
      <dgm:spPr/>
      <dgm:t>
        <a:bodyPr/>
        <a:lstStyle/>
        <a:p>
          <a:r>
            <a:rPr lang="en-US" b="0" i="0" baseline="0"/>
            <a:t>Aching, often constant</a:t>
          </a:r>
          <a:endParaRPr lang="en-US"/>
        </a:p>
      </dgm:t>
    </dgm:pt>
    <dgm:pt modelId="{070F448A-B862-45D3-9D1C-E34F08FA03AB}" type="parTrans" cxnId="{7480C4CB-F151-493A-99FC-B81886A74F14}">
      <dgm:prSet/>
      <dgm:spPr/>
      <dgm:t>
        <a:bodyPr/>
        <a:lstStyle/>
        <a:p>
          <a:endParaRPr lang="en-US"/>
        </a:p>
      </dgm:t>
    </dgm:pt>
    <dgm:pt modelId="{64C7C416-D0AD-4ADD-A914-DF4E2345617A}" type="sibTrans" cxnId="{7480C4CB-F151-493A-99FC-B81886A74F14}">
      <dgm:prSet/>
      <dgm:spPr/>
      <dgm:t>
        <a:bodyPr/>
        <a:lstStyle/>
        <a:p>
          <a:endParaRPr lang="en-US"/>
        </a:p>
      </dgm:t>
    </dgm:pt>
    <dgm:pt modelId="{03AE50AF-1477-464B-A0F3-817C6D8744DB}">
      <dgm:prSet/>
      <dgm:spPr/>
      <dgm:t>
        <a:bodyPr/>
        <a:lstStyle/>
        <a:p>
          <a:r>
            <a:rPr lang="en-US" b="0" i="0" baseline="0"/>
            <a:t>Dull or sharp</a:t>
          </a:r>
          <a:endParaRPr lang="en-US"/>
        </a:p>
      </dgm:t>
    </dgm:pt>
    <dgm:pt modelId="{9740712D-B411-4D45-9F2F-5C626FB3A840}" type="parTrans" cxnId="{7B33FE95-B243-40B5-B629-413E1647497C}">
      <dgm:prSet/>
      <dgm:spPr/>
      <dgm:t>
        <a:bodyPr/>
        <a:lstStyle/>
        <a:p>
          <a:endParaRPr lang="en-US"/>
        </a:p>
      </dgm:t>
    </dgm:pt>
    <dgm:pt modelId="{FAAB0D7C-8579-44B3-99FB-4F68A4F6F2DF}" type="sibTrans" cxnId="{7B33FE95-B243-40B5-B629-413E1647497C}">
      <dgm:prSet/>
      <dgm:spPr/>
      <dgm:t>
        <a:bodyPr/>
        <a:lstStyle/>
        <a:p>
          <a:endParaRPr lang="en-US"/>
        </a:p>
      </dgm:t>
    </dgm:pt>
    <dgm:pt modelId="{EDD80B0D-F855-4546-9CDD-9CD16BEFCA00}">
      <dgm:prSet/>
      <dgm:spPr/>
      <dgm:t>
        <a:bodyPr/>
        <a:lstStyle/>
        <a:p>
          <a:r>
            <a:rPr lang="en-US" b="0" i="0" baseline="0"/>
            <a:t>Often worse with movement</a:t>
          </a:r>
          <a:endParaRPr lang="en-US"/>
        </a:p>
      </dgm:t>
    </dgm:pt>
    <dgm:pt modelId="{B45B2F04-544E-4939-99F3-044571530F25}" type="parTrans" cxnId="{7FF706CA-C65F-4E3D-8296-9C26DFC42E2E}">
      <dgm:prSet/>
      <dgm:spPr/>
      <dgm:t>
        <a:bodyPr/>
        <a:lstStyle/>
        <a:p>
          <a:endParaRPr lang="en-US"/>
        </a:p>
      </dgm:t>
    </dgm:pt>
    <dgm:pt modelId="{21F4A8CC-B2E3-4D9B-A37D-8A7EF846DA2D}" type="sibTrans" cxnId="{7FF706CA-C65F-4E3D-8296-9C26DFC42E2E}">
      <dgm:prSet/>
      <dgm:spPr/>
      <dgm:t>
        <a:bodyPr/>
        <a:lstStyle/>
        <a:p>
          <a:endParaRPr lang="en-US"/>
        </a:p>
      </dgm:t>
    </dgm:pt>
    <dgm:pt modelId="{ED16BF4F-4280-4BA5-B88E-424B029D791B}">
      <dgm:prSet/>
      <dgm:spPr/>
      <dgm:t>
        <a:bodyPr/>
        <a:lstStyle/>
        <a:p>
          <a:r>
            <a:rPr lang="en-US" b="0" i="0" baseline="0"/>
            <a:t>Well localized</a:t>
          </a:r>
          <a:endParaRPr lang="en-US"/>
        </a:p>
      </dgm:t>
    </dgm:pt>
    <dgm:pt modelId="{61A3FEF9-E61D-46C1-842B-572E31372E58}" type="parTrans" cxnId="{2C8736A9-7B6E-4B58-A19A-22799D50EEF2}">
      <dgm:prSet/>
      <dgm:spPr/>
      <dgm:t>
        <a:bodyPr/>
        <a:lstStyle/>
        <a:p>
          <a:endParaRPr lang="en-US"/>
        </a:p>
      </dgm:t>
    </dgm:pt>
    <dgm:pt modelId="{BE5CC5A6-01D1-4992-926E-3526EB32E7C3}" type="sibTrans" cxnId="{2C8736A9-7B6E-4B58-A19A-22799D50EEF2}">
      <dgm:prSet/>
      <dgm:spPr/>
      <dgm:t>
        <a:bodyPr/>
        <a:lstStyle/>
        <a:p>
          <a:endParaRPr lang="en-US"/>
        </a:p>
      </dgm:t>
    </dgm:pt>
    <dgm:pt modelId="{53E8858F-D401-498D-98E6-5D2278E70BB0}">
      <dgm:prSet/>
      <dgm:spPr/>
      <dgm:t>
        <a:bodyPr/>
        <a:lstStyle/>
        <a:p>
          <a:r>
            <a:rPr lang="en-US" b="0" i="0" baseline="0"/>
            <a:t>Example: bone pain or pain in the chest wall</a:t>
          </a:r>
          <a:endParaRPr lang="en-US"/>
        </a:p>
      </dgm:t>
    </dgm:pt>
    <dgm:pt modelId="{03970528-5C85-46E4-8D98-08017FB08CE4}" type="parTrans" cxnId="{0C391221-7F6B-4DD4-A18D-3E6E846CBFE4}">
      <dgm:prSet/>
      <dgm:spPr/>
      <dgm:t>
        <a:bodyPr/>
        <a:lstStyle/>
        <a:p>
          <a:endParaRPr lang="en-US"/>
        </a:p>
      </dgm:t>
    </dgm:pt>
    <dgm:pt modelId="{B46A955D-C00C-4347-8FA8-5EA50F55A814}" type="sibTrans" cxnId="{0C391221-7F6B-4DD4-A18D-3E6E846CBFE4}">
      <dgm:prSet/>
      <dgm:spPr/>
      <dgm:t>
        <a:bodyPr/>
        <a:lstStyle/>
        <a:p>
          <a:endParaRPr lang="en-US"/>
        </a:p>
      </dgm:t>
    </dgm:pt>
    <dgm:pt modelId="{36846BE3-DE23-4FD4-926F-569514C9230E}" type="pres">
      <dgm:prSet presAssocID="{B15C0B97-7BEB-4622-B4DC-2D0C69CD2AAC}" presName="linear" presStyleCnt="0">
        <dgm:presLayoutVars>
          <dgm:animLvl val="lvl"/>
          <dgm:resizeHandles val="exact"/>
        </dgm:presLayoutVars>
      </dgm:prSet>
      <dgm:spPr/>
      <dgm:t>
        <a:bodyPr/>
        <a:lstStyle/>
        <a:p>
          <a:endParaRPr lang="en-US"/>
        </a:p>
      </dgm:t>
    </dgm:pt>
    <dgm:pt modelId="{C72D2FFE-FF8D-480F-A11D-EAA673615F46}" type="pres">
      <dgm:prSet presAssocID="{E89355BB-FD61-4739-8650-CF4392B42766}" presName="parentText" presStyleLbl="node1" presStyleIdx="0" presStyleCnt="7">
        <dgm:presLayoutVars>
          <dgm:chMax val="0"/>
          <dgm:bulletEnabled val="1"/>
        </dgm:presLayoutVars>
      </dgm:prSet>
      <dgm:spPr/>
      <dgm:t>
        <a:bodyPr/>
        <a:lstStyle/>
        <a:p>
          <a:endParaRPr lang="en-US"/>
        </a:p>
      </dgm:t>
    </dgm:pt>
    <dgm:pt modelId="{1C869B38-A95A-4198-9D32-B7DF9CC353AF}" type="pres">
      <dgm:prSet presAssocID="{E490A040-0D3E-47BA-84AE-48559E7B317D}" presName="spacer" presStyleCnt="0"/>
      <dgm:spPr/>
    </dgm:pt>
    <dgm:pt modelId="{E4DA3C2D-2FDF-4BBD-AE2E-95F24360A16B}" type="pres">
      <dgm:prSet presAssocID="{B20824D2-32A0-42B5-85C3-BF7ABDC3D370}" presName="parentText" presStyleLbl="node1" presStyleIdx="1" presStyleCnt="7">
        <dgm:presLayoutVars>
          <dgm:chMax val="0"/>
          <dgm:bulletEnabled val="1"/>
        </dgm:presLayoutVars>
      </dgm:prSet>
      <dgm:spPr/>
      <dgm:t>
        <a:bodyPr/>
        <a:lstStyle/>
        <a:p>
          <a:endParaRPr lang="en-US"/>
        </a:p>
      </dgm:t>
    </dgm:pt>
    <dgm:pt modelId="{581F1881-EAFA-4DE0-8A2B-1E2A4D09DFCD}" type="pres">
      <dgm:prSet presAssocID="{C839CF17-D48A-4AA8-8C60-EB4A968A24EE}" presName="spacer" presStyleCnt="0"/>
      <dgm:spPr/>
    </dgm:pt>
    <dgm:pt modelId="{09A86948-B678-4917-B355-C77AC6C3C53A}" type="pres">
      <dgm:prSet presAssocID="{A56AFC5E-49B2-4528-B6B8-5C1D5FCB42B4}" presName="parentText" presStyleLbl="node1" presStyleIdx="2" presStyleCnt="7">
        <dgm:presLayoutVars>
          <dgm:chMax val="0"/>
          <dgm:bulletEnabled val="1"/>
        </dgm:presLayoutVars>
      </dgm:prSet>
      <dgm:spPr/>
      <dgm:t>
        <a:bodyPr/>
        <a:lstStyle/>
        <a:p>
          <a:endParaRPr lang="en-US"/>
        </a:p>
      </dgm:t>
    </dgm:pt>
    <dgm:pt modelId="{23863EFE-8411-48BB-AD37-D04E447DCF45}" type="pres">
      <dgm:prSet presAssocID="{64C7C416-D0AD-4ADD-A914-DF4E2345617A}" presName="spacer" presStyleCnt="0"/>
      <dgm:spPr/>
    </dgm:pt>
    <dgm:pt modelId="{0C9040A0-B97B-4C9C-83D7-441BE81D9C98}" type="pres">
      <dgm:prSet presAssocID="{03AE50AF-1477-464B-A0F3-817C6D8744DB}" presName="parentText" presStyleLbl="node1" presStyleIdx="3" presStyleCnt="7">
        <dgm:presLayoutVars>
          <dgm:chMax val="0"/>
          <dgm:bulletEnabled val="1"/>
        </dgm:presLayoutVars>
      </dgm:prSet>
      <dgm:spPr/>
      <dgm:t>
        <a:bodyPr/>
        <a:lstStyle/>
        <a:p>
          <a:endParaRPr lang="en-US"/>
        </a:p>
      </dgm:t>
    </dgm:pt>
    <dgm:pt modelId="{2666FCC1-B686-4019-A700-7F311F50C84A}" type="pres">
      <dgm:prSet presAssocID="{FAAB0D7C-8579-44B3-99FB-4F68A4F6F2DF}" presName="spacer" presStyleCnt="0"/>
      <dgm:spPr/>
    </dgm:pt>
    <dgm:pt modelId="{F733107B-9D12-4C04-8F47-EDFFB1DBD887}" type="pres">
      <dgm:prSet presAssocID="{EDD80B0D-F855-4546-9CDD-9CD16BEFCA00}" presName="parentText" presStyleLbl="node1" presStyleIdx="4" presStyleCnt="7">
        <dgm:presLayoutVars>
          <dgm:chMax val="0"/>
          <dgm:bulletEnabled val="1"/>
        </dgm:presLayoutVars>
      </dgm:prSet>
      <dgm:spPr/>
      <dgm:t>
        <a:bodyPr/>
        <a:lstStyle/>
        <a:p>
          <a:endParaRPr lang="en-US"/>
        </a:p>
      </dgm:t>
    </dgm:pt>
    <dgm:pt modelId="{2FBA5433-A343-4272-8B14-8D6C3C6C9BAD}" type="pres">
      <dgm:prSet presAssocID="{21F4A8CC-B2E3-4D9B-A37D-8A7EF846DA2D}" presName="spacer" presStyleCnt="0"/>
      <dgm:spPr/>
    </dgm:pt>
    <dgm:pt modelId="{497A8A62-1B1C-4A1E-A33E-5208ECB8A45F}" type="pres">
      <dgm:prSet presAssocID="{ED16BF4F-4280-4BA5-B88E-424B029D791B}" presName="parentText" presStyleLbl="node1" presStyleIdx="5" presStyleCnt="7">
        <dgm:presLayoutVars>
          <dgm:chMax val="0"/>
          <dgm:bulletEnabled val="1"/>
        </dgm:presLayoutVars>
      </dgm:prSet>
      <dgm:spPr/>
      <dgm:t>
        <a:bodyPr/>
        <a:lstStyle/>
        <a:p>
          <a:endParaRPr lang="en-US"/>
        </a:p>
      </dgm:t>
    </dgm:pt>
    <dgm:pt modelId="{10A9854D-593B-43F5-AA8A-87AB265F26BB}" type="pres">
      <dgm:prSet presAssocID="{BE5CC5A6-01D1-4992-926E-3526EB32E7C3}" presName="spacer" presStyleCnt="0"/>
      <dgm:spPr/>
    </dgm:pt>
    <dgm:pt modelId="{2DB4517D-984D-48EA-A715-3AD714F8C610}" type="pres">
      <dgm:prSet presAssocID="{53E8858F-D401-498D-98E6-5D2278E70BB0}" presName="parentText" presStyleLbl="node1" presStyleIdx="6" presStyleCnt="7">
        <dgm:presLayoutVars>
          <dgm:chMax val="0"/>
          <dgm:bulletEnabled val="1"/>
        </dgm:presLayoutVars>
      </dgm:prSet>
      <dgm:spPr/>
      <dgm:t>
        <a:bodyPr/>
        <a:lstStyle/>
        <a:p>
          <a:endParaRPr lang="en-US"/>
        </a:p>
      </dgm:t>
    </dgm:pt>
  </dgm:ptLst>
  <dgm:cxnLst>
    <dgm:cxn modelId="{C5B32A29-EA03-4AA4-8B8C-21EC8DF29EE9}" type="presOf" srcId="{EDD80B0D-F855-4546-9CDD-9CD16BEFCA00}" destId="{F733107B-9D12-4C04-8F47-EDFFB1DBD887}" srcOrd="0" destOrd="0" presId="urn:microsoft.com/office/officeart/2005/8/layout/vList2"/>
    <dgm:cxn modelId="{0C391221-7F6B-4DD4-A18D-3E6E846CBFE4}" srcId="{B15C0B97-7BEB-4622-B4DC-2D0C69CD2AAC}" destId="{53E8858F-D401-498D-98E6-5D2278E70BB0}" srcOrd="6" destOrd="0" parTransId="{03970528-5C85-46E4-8D98-08017FB08CE4}" sibTransId="{B46A955D-C00C-4347-8FA8-5EA50F55A814}"/>
    <dgm:cxn modelId="{D87473FB-28D9-4FCE-8587-7CCF1889B873}" srcId="{B15C0B97-7BEB-4622-B4DC-2D0C69CD2AAC}" destId="{B20824D2-32A0-42B5-85C3-BF7ABDC3D370}" srcOrd="1" destOrd="0" parTransId="{538A68A9-1BF8-4338-B361-15561D083369}" sibTransId="{C839CF17-D48A-4AA8-8C60-EB4A968A24EE}"/>
    <dgm:cxn modelId="{E9E587EB-D663-47B8-9369-73F889A93EBA}" type="presOf" srcId="{03AE50AF-1477-464B-A0F3-817C6D8744DB}" destId="{0C9040A0-B97B-4C9C-83D7-441BE81D9C98}" srcOrd="0" destOrd="0" presId="urn:microsoft.com/office/officeart/2005/8/layout/vList2"/>
    <dgm:cxn modelId="{4A81DAB0-1A88-4EDF-9E5C-26F52E4CED61}" srcId="{B15C0B97-7BEB-4622-B4DC-2D0C69CD2AAC}" destId="{E89355BB-FD61-4739-8650-CF4392B42766}" srcOrd="0" destOrd="0" parTransId="{6C3B8194-3F63-454B-83C3-BE3DDBCF2680}" sibTransId="{E490A040-0D3E-47BA-84AE-48559E7B317D}"/>
    <dgm:cxn modelId="{7B33FE95-B243-40B5-B629-413E1647497C}" srcId="{B15C0B97-7BEB-4622-B4DC-2D0C69CD2AAC}" destId="{03AE50AF-1477-464B-A0F3-817C6D8744DB}" srcOrd="3" destOrd="0" parTransId="{9740712D-B411-4D45-9F2F-5C626FB3A840}" sibTransId="{FAAB0D7C-8579-44B3-99FB-4F68A4F6F2DF}"/>
    <dgm:cxn modelId="{DF8A9B95-EE30-40A3-BBE4-FE54C45D06F8}" type="presOf" srcId="{B15C0B97-7BEB-4622-B4DC-2D0C69CD2AAC}" destId="{36846BE3-DE23-4FD4-926F-569514C9230E}" srcOrd="0" destOrd="0" presId="urn:microsoft.com/office/officeart/2005/8/layout/vList2"/>
    <dgm:cxn modelId="{FE57521C-C2EE-45EE-B62B-D86E9EB0A3A5}" type="presOf" srcId="{A56AFC5E-49B2-4528-B6B8-5C1D5FCB42B4}" destId="{09A86948-B678-4917-B355-C77AC6C3C53A}" srcOrd="0" destOrd="0" presId="urn:microsoft.com/office/officeart/2005/8/layout/vList2"/>
    <dgm:cxn modelId="{D97D9BC7-5D67-4E02-A484-B24B829D68D3}" type="presOf" srcId="{E89355BB-FD61-4739-8650-CF4392B42766}" destId="{C72D2FFE-FF8D-480F-A11D-EAA673615F46}" srcOrd="0" destOrd="0" presId="urn:microsoft.com/office/officeart/2005/8/layout/vList2"/>
    <dgm:cxn modelId="{7FF706CA-C65F-4E3D-8296-9C26DFC42E2E}" srcId="{B15C0B97-7BEB-4622-B4DC-2D0C69CD2AAC}" destId="{EDD80B0D-F855-4546-9CDD-9CD16BEFCA00}" srcOrd="4" destOrd="0" parTransId="{B45B2F04-544E-4939-99F3-044571530F25}" sibTransId="{21F4A8CC-B2E3-4D9B-A37D-8A7EF846DA2D}"/>
    <dgm:cxn modelId="{05CCB1D6-971B-4296-ABEA-CDF43353C18F}" type="presOf" srcId="{ED16BF4F-4280-4BA5-B88E-424B029D791B}" destId="{497A8A62-1B1C-4A1E-A33E-5208ECB8A45F}" srcOrd="0" destOrd="0" presId="urn:microsoft.com/office/officeart/2005/8/layout/vList2"/>
    <dgm:cxn modelId="{2C8736A9-7B6E-4B58-A19A-22799D50EEF2}" srcId="{B15C0B97-7BEB-4622-B4DC-2D0C69CD2AAC}" destId="{ED16BF4F-4280-4BA5-B88E-424B029D791B}" srcOrd="5" destOrd="0" parTransId="{61A3FEF9-E61D-46C1-842B-572E31372E58}" sibTransId="{BE5CC5A6-01D1-4992-926E-3526EB32E7C3}"/>
    <dgm:cxn modelId="{733C971C-9B44-4BA3-9B4D-D92055226078}" type="presOf" srcId="{B20824D2-32A0-42B5-85C3-BF7ABDC3D370}" destId="{E4DA3C2D-2FDF-4BBD-AE2E-95F24360A16B}" srcOrd="0" destOrd="0" presId="urn:microsoft.com/office/officeart/2005/8/layout/vList2"/>
    <dgm:cxn modelId="{7480C4CB-F151-493A-99FC-B81886A74F14}" srcId="{B15C0B97-7BEB-4622-B4DC-2D0C69CD2AAC}" destId="{A56AFC5E-49B2-4528-B6B8-5C1D5FCB42B4}" srcOrd="2" destOrd="0" parTransId="{070F448A-B862-45D3-9D1C-E34F08FA03AB}" sibTransId="{64C7C416-D0AD-4ADD-A914-DF4E2345617A}"/>
    <dgm:cxn modelId="{BBDAB0F4-A4BB-461D-BE35-1546EA5BB170}" type="presOf" srcId="{53E8858F-D401-498D-98E6-5D2278E70BB0}" destId="{2DB4517D-984D-48EA-A715-3AD714F8C610}" srcOrd="0" destOrd="0" presId="urn:microsoft.com/office/officeart/2005/8/layout/vList2"/>
    <dgm:cxn modelId="{D461D880-8753-49C6-9094-8E560025ADDA}" type="presParOf" srcId="{36846BE3-DE23-4FD4-926F-569514C9230E}" destId="{C72D2FFE-FF8D-480F-A11D-EAA673615F46}" srcOrd="0" destOrd="0" presId="urn:microsoft.com/office/officeart/2005/8/layout/vList2"/>
    <dgm:cxn modelId="{C3AFFC4A-7CBF-4537-BCE8-68B4ED0C4A5E}" type="presParOf" srcId="{36846BE3-DE23-4FD4-926F-569514C9230E}" destId="{1C869B38-A95A-4198-9D32-B7DF9CC353AF}" srcOrd="1" destOrd="0" presId="urn:microsoft.com/office/officeart/2005/8/layout/vList2"/>
    <dgm:cxn modelId="{16235722-5B18-43A7-9450-24D218F6B972}" type="presParOf" srcId="{36846BE3-DE23-4FD4-926F-569514C9230E}" destId="{E4DA3C2D-2FDF-4BBD-AE2E-95F24360A16B}" srcOrd="2" destOrd="0" presId="urn:microsoft.com/office/officeart/2005/8/layout/vList2"/>
    <dgm:cxn modelId="{43F1F09E-16B2-41D4-BF95-B6498B1DCD4E}" type="presParOf" srcId="{36846BE3-DE23-4FD4-926F-569514C9230E}" destId="{581F1881-EAFA-4DE0-8A2B-1E2A4D09DFCD}" srcOrd="3" destOrd="0" presId="urn:microsoft.com/office/officeart/2005/8/layout/vList2"/>
    <dgm:cxn modelId="{1E5CD5E1-5DAC-4C7C-8754-DC4823C1DB5A}" type="presParOf" srcId="{36846BE3-DE23-4FD4-926F-569514C9230E}" destId="{09A86948-B678-4917-B355-C77AC6C3C53A}" srcOrd="4" destOrd="0" presId="urn:microsoft.com/office/officeart/2005/8/layout/vList2"/>
    <dgm:cxn modelId="{EE44276B-57BE-4617-9AB5-E3E6AB2E9FE2}" type="presParOf" srcId="{36846BE3-DE23-4FD4-926F-569514C9230E}" destId="{23863EFE-8411-48BB-AD37-D04E447DCF45}" srcOrd="5" destOrd="0" presId="urn:microsoft.com/office/officeart/2005/8/layout/vList2"/>
    <dgm:cxn modelId="{E6193F74-1C9D-49F0-89FE-0AB549DFED26}" type="presParOf" srcId="{36846BE3-DE23-4FD4-926F-569514C9230E}" destId="{0C9040A0-B97B-4C9C-83D7-441BE81D9C98}" srcOrd="6" destOrd="0" presId="urn:microsoft.com/office/officeart/2005/8/layout/vList2"/>
    <dgm:cxn modelId="{6F5F5AE9-E33B-43B4-BA14-151C76C60B9C}" type="presParOf" srcId="{36846BE3-DE23-4FD4-926F-569514C9230E}" destId="{2666FCC1-B686-4019-A700-7F311F50C84A}" srcOrd="7" destOrd="0" presId="urn:microsoft.com/office/officeart/2005/8/layout/vList2"/>
    <dgm:cxn modelId="{A718EDCB-005A-4777-B378-1917FF17FAB9}" type="presParOf" srcId="{36846BE3-DE23-4FD4-926F-569514C9230E}" destId="{F733107B-9D12-4C04-8F47-EDFFB1DBD887}" srcOrd="8" destOrd="0" presId="urn:microsoft.com/office/officeart/2005/8/layout/vList2"/>
    <dgm:cxn modelId="{2736DEF8-414A-4E67-8752-CD25D87715C8}" type="presParOf" srcId="{36846BE3-DE23-4FD4-926F-569514C9230E}" destId="{2FBA5433-A343-4272-8B14-8D6C3C6C9BAD}" srcOrd="9" destOrd="0" presId="urn:microsoft.com/office/officeart/2005/8/layout/vList2"/>
    <dgm:cxn modelId="{25050DE0-3E59-4472-A522-5F966B2E3624}" type="presParOf" srcId="{36846BE3-DE23-4FD4-926F-569514C9230E}" destId="{497A8A62-1B1C-4A1E-A33E-5208ECB8A45F}" srcOrd="10" destOrd="0" presId="urn:microsoft.com/office/officeart/2005/8/layout/vList2"/>
    <dgm:cxn modelId="{C50DBADB-A5B1-4717-ADA5-15E0AADF442C}" type="presParOf" srcId="{36846BE3-DE23-4FD4-926F-569514C9230E}" destId="{10A9854D-593B-43F5-AA8A-87AB265F26BB}" srcOrd="11" destOrd="0" presId="urn:microsoft.com/office/officeart/2005/8/layout/vList2"/>
    <dgm:cxn modelId="{DB3DDEF0-8600-40DA-A5E5-B10195BFB67B}" type="presParOf" srcId="{36846BE3-DE23-4FD4-926F-569514C9230E}" destId="{2DB4517D-984D-48EA-A715-3AD714F8C610}"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F39E57-7875-4CF7-8E22-A51957686062}"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794AABA1-CDD7-4AA1-8E61-D244F996C38C}">
      <dgm:prSet/>
      <dgm:spPr/>
      <dgm:t>
        <a:bodyPr/>
        <a:lstStyle/>
        <a:p>
          <a:r>
            <a:rPr lang="en-US" b="0" i="0" baseline="0"/>
            <a:t>As for visceral nociceptive pain:</a:t>
          </a:r>
          <a:endParaRPr lang="en-US"/>
        </a:p>
      </dgm:t>
    </dgm:pt>
    <dgm:pt modelId="{23872004-83BF-4D57-86A3-E3A2D6DDB5BE}" type="parTrans" cxnId="{7BF34095-8229-48F4-83A3-D56BC7020CAC}">
      <dgm:prSet/>
      <dgm:spPr/>
      <dgm:t>
        <a:bodyPr/>
        <a:lstStyle/>
        <a:p>
          <a:endParaRPr lang="en-US"/>
        </a:p>
      </dgm:t>
    </dgm:pt>
    <dgm:pt modelId="{52485AA9-C092-4256-96AF-B23F99698460}" type="sibTrans" cxnId="{7BF34095-8229-48F4-83A3-D56BC7020CAC}">
      <dgm:prSet/>
      <dgm:spPr/>
      <dgm:t>
        <a:bodyPr/>
        <a:lstStyle/>
        <a:p>
          <a:endParaRPr lang="en-US"/>
        </a:p>
      </dgm:t>
    </dgm:pt>
    <dgm:pt modelId="{E701F0A0-9C7F-44B8-9F07-FB3255BF728C}">
      <dgm:prSet/>
      <dgm:spPr/>
      <dgm:t>
        <a:bodyPr/>
        <a:lstStyle/>
        <a:p>
          <a:r>
            <a:rPr lang="en-US" b="0" i="0" baseline="0"/>
            <a:t>Could be constant or crampy</a:t>
          </a:r>
          <a:endParaRPr lang="en-US"/>
        </a:p>
      </dgm:t>
    </dgm:pt>
    <dgm:pt modelId="{9BEFEF97-9633-4857-8BF1-C52CB5E95060}" type="parTrans" cxnId="{19D884F9-A17E-4614-AD21-4FDBC27A622E}">
      <dgm:prSet/>
      <dgm:spPr/>
      <dgm:t>
        <a:bodyPr/>
        <a:lstStyle/>
        <a:p>
          <a:endParaRPr lang="en-US"/>
        </a:p>
      </dgm:t>
    </dgm:pt>
    <dgm:pt modelId="{02992AD3-3061-4774-B104-419AECDD6344}" type="sibTrans" cxnId="{19D884F9-A17E-4614-AD21-4FDBC27A622E}">
      <dgm:prSet/>
      <dgm:spPr/>
      <dgm:t>
        <a:bodyPr/>
        <a:lstStyle/>
        <a:p>
          <a:endParaRPr lang="en-US"/>
        </a:p>
      </dgm:t>
    </dgm:pt>
    <dgm:pt modelId="{D77B4672-EE28-40B9-8DD9-C84E9F63C986}">
      <dgm:prSet/>
      <dgm:spPr/>
      <dgm:t>
        <a:bodyPr/>
        <a:lstStyle/>
        <a:p>
          <a:r>
            <a:rPr lang="en-US" b="0" i="0" baseline="0"/>
            <a:t>Aching</a:t>
          </a:r>
          <a:endParaRPr lang="en-US"/>
        </a:p>
      </dgm:t>
    </dgm:pt>
    <dgm:pt modelId="{DAE409DA-7190-48CE-BE93-A33F8025D1CA}" type="parTrans" cxnId="{20E6DDBE-1309-4EF3-9B16-3B407EA02321}">
      <dgm:prSet/>
      <dgm:spPr/>
      <dgm:t>
        <a:bodyPr/>
        <a:lstStyle/>
        <a:p>
          <a:endParaRPr lang="en-US"/>
        </a:p>
      </dgm:t>
    </dgm:pt>
    <dgm:pt modelId="{C9C5E93A-C2F8-4F62-BC4A-ED0A3488C041}" type="sibTrans" cxnId="{20E6DDBE-1309-4EF3-9B16-3B407EA02321}">
      <dgm:prSet/>
      <dgm:spPr/>
      <dgm:t>
        <a:bodyPr/>
        <a:lstStyle/>
        <a:p>
          <a:endParaRPr lang="en-US"/>
        </a:p>
      </dgm:t>
    </dgm:pt>
    <dgm:pt modelId="{B16D74A1-8DAF-443F-9038-4FCE814EDFD5}">
      <dgm:prSet/>
      <dgm:spPr/>
      <dgm:t>
        <a:bodyPr/>
        <a:lstStyle/>
        <a:p>
          <a:r>
            <a:rPr lang="en-US" b="0" i="0" baseline="0"/>
            <a:t>Poorly localized</a:t>
          </a:r>
          <a:endParaRPr lang="en-US"/>
        </a:p>
      </dgm:t>
    </dgm:pt>
    <dgm:pt modelId="{F361A375-6F81-44D2-93F9-681A1C1E9B27}" type="parTrans" cxnId="{22C6B952-E786-4A19-9FF7-B3CB562793CA}">
      <dgm:prSet/>
      <dgm:spPr/>
      <dgm:t>
        <a:bodyPr/>
        <a:lstStyle/>
        <a:p>
          <a:endParaRPr lang="en-US"/>
        </a:p>
      </dgm:t>
    </dgm:pt>
    <dgm:pt modelId="{452E30AC-8020-40B4-A61F-B511E8E980C4}" type="sibTrans" cxnId="{22C6B952-E786-4A19-9FF7-B3CB562793CA}">
      <dgm:prSet/>
      <dgm:spPr/>
      <dgm:t>
        <a:bodyPr/>
        <a:lstStyle/>
        <a:p>
          <a:endParaRPr lang="en-US"/>
        </a:p>
      </dgm:t>
    </dgm:pt>
    <dgm:pt modelId="{1AA931F5-8B9F-46EA-9FBE-7D474072B50C}">
      <dgm:prSet/>
      <dgm:spPr/>
      <dgm:t>
        <a:bodyPr/>
        <a:lstStyle/>
        <a:p>
          <a:r>
            <a:rPr lang="en-US" b="0" i="0" baseline="0"/>
            <a:t>And usually referred to other sites.</a:t>
          </a:r>
          <a:endParaRPr lang="en-US"/>
        </a:p>
      </dgm:t>
    </dgm:pt>
    <dgm:pt modelId="{1A3EBD88-08F8-4082-8D3E-76C79A7D5A3A}" type="parTrans" cxnId="{BFE28C06-B1EF-4F15-9DFC-283559B314F9}">
      <dgm:prSet/>
      <dgm:spPr/>
      <dgm:t>
        <a:bodyPr/>
        <a:lstStyle/>
        <a:p>
          <a:endParaRPr lang="en-US"/>
        </a:p>
      </dgm:t>
    </dgm:pt>
    <dgm:pt modelId="{4130D85B-14D6-447F-B72A-19FD7D8AEE7B}" type="sibTrans" cxnId="{BFE28C06-B1EF-4F15-9DFC-283559B314F9}">
      <dgm:prSet/>
      <dgm:spPr/>
      <dgm:t>
        <a:bodyPr/>
        <a:lstStyle/>
        <a:p>
          <a:endParaRPr lang="en-US"/>
        </a:p>
      </dgm:t>
    </dgm:pt>
    <dgm:pt modelId="{58B1B7E5-962E-4446-863A-218CBB02ACBB}">
      <dgm:prSet/>
      <dgm:spPr/>
      <dgm:t>
        <a:bodyPr/>
        <a:lstStyle/>
        <a:p>
          <a:r>
            <a:rPr lang="en-US" b="0" i="0" baseline="0"/>
            <a:t>Examples: bowel obstruction or pancreas cancer</a:t>
          </a:r>
          <a:endParaRPr lang="en-US"/>
        </a:p>
      </dgm:t>
    </dgm:pt>
    <dgm:pt modelId="{8BDF73B7-E153-4154-82D9-D9CA47C633DA}" type="parTrans" cxnId="{854A6138-69CF-4FBD-8B1D-941C46A9DEC3}">
      <dgm:prSet/>
      <dgm:spPr/>
      <dgm:t>
        <a:bodyPr/>
        <a:lstStyle/>
        <a:p>
          <a:endParaRPr lang="en-US"/>
        </a:p>
      </dgm:t>
    </dgm:pt>
    <dgm:pt modelId="{664FFDCE-A857-43D2-B63B-C5B2B257DC5C}" type="sibTrans" cxnId="{854A6138-69CF-4FBD-8B1D-941C46A9DEC3}">
      <dgm:prSet/>
      <dgm:spPr/>
      <dgm:t>
        <a:bodyPr/>
        <a:lstStyle/>
        <a:p>
          <a:endParaRPr lang="en-US"/>
        </a:p>
      </dgm:t>
    </dgm:pt>
    <dgm:pt modelId="{69E4630D-9F10-431B-AFE4-AE78747FBA7A}" type="pres">
      <dgm:prSet presAssocID="{3BF39E57-7875-4CF7-8E22-A51957686062}" presName="linear" presStyleCnt="0">
        <dgm:presLayoutVars>
          <dgm:dir/>
          <dgm:animLvl val="lvl"/>
          <dgm:resizeHandles val="exact"/>
        </dgm:presLayoutVars>
      </dgm:prSet>
      <dgm:spPr/>
      <dgm:t>
        <a:bodyPr/>
        <a:lstStyle/>
        <a:p>
          <a:endParaRPr lang="en-US"/>
        </a:p>
      </dgm:t>
    </dgm:pt>
    <dgm:pt modelId="{C73A7EA6-4C87-41B6-B628-7B0351748303}" type="pres">
      <dgm:prSet presAssocID="{794AABA1-CDD7-4AA1-8E61-D244F996C38C}" presName="parentLin" presStyleCnt="0"/>
      <dgm:spPr/>
    </dgm:pt>
    <dgm:pt modelId="{18EAF9A8-DB83-49BA-ABED-1A72F20D04C5}" type="pres">
      <dgm:prSet presAssocID="{794AABA1-CDD7-4AA1-8E61-D244F996C38C}" presName="parentLeftMargin" presStyleLbl="node1" presStyleIdx="0" presStyleCnt="6"/>
      <dgm:spPr/>
      <dgm:t>
        <a:bodyPr/>
        <a:lstStyle/>
        <a:p>
          <a:endParaRPr lang="en-US"/>
        </a:p>
      </dgm:t>
    </dgm:pt>
    <dgm:pt modelId="{0FF23C0B-5568-49CD-96C5-056A83B7E925}" type="pres">
      <dgm:prSet presAssocID="{794AABA1-CDD7-4AA1-8E61-D244F996C38C}" presName="parentText" presStyleLbl="node1" presStyleIdx="0" presStyleCnt="6">
        <dgm:presLayoutVars>
          <dgm:chMax val="0"/>
          <dgm:bulletEnabled val="1"/>
        </dgm:presLayoutVars>
      </dgm:prSet>
      <dgm:spPr/>
      <dgm:t>
        <a:bodyPr/>
        <a:lstStyle/>
        <a:p>
          <a:endParaRPr lang="en-US"/>
        </a:p>
      </dgm:t>
    </dgm:pt>
    <dgm:pt modelId="{67BCCE9A-FF9D-4C87-A4EF-6ECC8C3B5B01}" type="pres">
      <dgm:prSet presAssocID="{794AABA1-CDD7-4AA1-8E61-D244F996C38C}" presName="negativeSpace" presStyleCnt="0"/>
      <dgm:spPr/>
    </dgm:pt>
    <dgm:pt modelId="{DAACD4D0-80B1-4FB3-9996-6576D4396711}" type="pres">
      <dgm:prSet presAssocID="{794AABA1-CDD7-4AA1-8E61-D244F996C38C}" presName="childText" presStyleLbl="conFgAcc1" presStyleIdx="0" presStyleCnt="6">
        <dgm:presLayoutVars>
          <dgm:bulletEnabled val="1"/>
        </dgm:presLayoutVars>
      </dgm:prSet>
      <dgm:spPr/>
    </dgm:pt>
    <dgm:pt modelId="{FF177CD9-A1CA-4142-907D-F35493C11801}" type="pres">
      <dgm:prSet presAssocID="{52485AA9-C092-4256-96AF-B23F99698460}" presName="spaceBetweenRectangles" presStyleCnt="0"/>
      <dgm:spPr/>
    </dgm:pt>
    <dgm:pt modelId="{AB3EDC6F-FFA0-492B-8F2C-E7DE1F5E141F}" type="pres">
      <dgm:prSet presAssocID="{E701F0A0-9C7F-44B8-9F07-FB3255BF728C}" presName="parentLin" presStyleCnt="0"/>
      <dgm:spPr/>
    </dgm:pt>
    <dgm:pt modelId="{9D9C2ADB-D1B0-4F22-8CD0-D8CA9371A698}" type="pres">
      <dgm:prSet presAssocID="{E701F0A0-9C7F-44B8-9F07-FB3255BF728C}" presName="parentLeftMargin" presStyleLbl="node1" presStyleIdx="0" presStyleCnt="6"/>
      <dgm:spPr/>
      <dgm:t>
        <a:bodyPr/>
        <a:lstStyle/>
        <a:p>
          <a:endParaRPr lang="en-US"/>
        </a:p>
      </dgm:t>
    </dgm:pt>
    <dgm:pt modelId="{6A124F96-6689-4925-ADAE-B62CA0853D01}" type="pres">
      <dgm:prSet presAssocID="{E701F0A0-9C7F-44B8-9F07-FB3255BF728C}" presName="parentText" presStyleLbl="node1" presStyleIdx="1" presStyleCnt="6">
        <dgm:presLayoutVars>
          <dgm:chMax val="0"/>
          <dgm:bulletEnabled val="1"/>
        </dgm:presLayoutVars>
      </dgm:prSet>
      <dgm:spPr/>
      <dgm:t>
        <a:bodyPr/>
        <a:lstStyle/>
        <a:p>
          <a:endParaRPr lang="en-US"/>
        </a:p>
      </dgm:t>
    </dgm:pt>
    <dgm:pt modelId="{22FCBBA5-4CFD-474B-B1DB-8049D902CD09}" type="pres">
      <dgm:prSet presAssocID="{E701F0A0-9C7F-44B8-9F07-FB3255BF728C}" presName="negativeSpace" presStyleCnt="0"/>
      <dgm:spPr/>
    </dgm:pt>
    <dgm:pt modelId="{F167E809-F54E-4E66-B357-7F3B2052034F}" type="pres">
      <dgm:prSet presAssocID="{E701F0A0-9C7F-44B8-9F07-FB3255BF728C}" presName="childText" presStyleLbl="conFgAcc1" presStyleIdx="1" presStyleCnt="6">
        <dgm:presLayoutVars>
          <dgm:bulletEnabled val="1"/>
        </dgm:presLayoutVars>
      </dgm:prSet>
      <dgm:spPr/>
    </dgm:pt>
    <dgm:pt modelId="{34F37361-6063-4BFB-87C9-00A820E1DFFD}" type="pres">
      <dgm:prSet presAssocID="{02992AD3-3061-4774-B104-419AECDD6344}" presName="spaceBetweenRectangles" presStyleCnt="0"/>
      <dgm:spPr/>
    </dgm:pt>
    <dgm:pt modelId="{912552B4-33D4-4DC1-9923-554E5A17083E}" type="pres">
      <dgm:prSet presAssocID="{D77B4672-EE28-40B9-8DD9-C84E9F63C986}" presName="parentLin" presStyleCnt="0"/>
      <dgm:spPr/>
    </dgm:pt>
    <dgm:pt modelId="{F9B3E8BF-1D16-4D73-B528-C3685F15DB2A}" type="pres">
      <dgm:prSet presAssocID="{D77B4672-EE28-40B9-8DD9-C84E9F63C986}" presName="parentLeftMargin" presStyleLbl="node1" presStyleIdx="1" presStyleCnt="6"/>
      <dgm:spPr/>
      <dgm:t>
        <a:bodyPr/>
        <a:lstStyle/>
        <a:p>
          <a:endParaRPr lang="en-US"/>
        </a:p>
      </dgm:t>
    </dgm:pt>
    <dgm:pt modelId="{1199601F-ACEA-4F0B-AAD0-603FF56273E4}" type="pres">
      <dgm:prSet presAssocID="{D77B4672-EE28-40B9-8DD9-C84E9F63C986}" presName="parentText" presStyleLbl="node1" presStyleIdx="2" presStyleCnt="6">
        <dgm:presLayoutVars>
          <dgm:chMax val="0"/>
          <dgm:bulletEnabled val="1"/>
        </dgm:presLayoutVars>
      </dgm:prSet>
      <dgm:spPr/>
      <dgm:t>
        <a:bodyPr/>
        <a:lstStyle/>
        <a:p>
          <a:endParaRPr lang="en-US"/>
        </a:p>
      </dgm:t>
    </dgm:pt>
    <dgm:pt modelId="{92734AC4-0F19-4A86-8EE8-E0EF4F3C4935}" type="pres">
      <dgm:prSet presAssocID="{D77B4672-EE28-40B9-8DD9-C84E9F63C986}" presName="negativeSpace" presStyleCnt="0"/>
      <dgm:spPr/>
    </dgm:pt>
    <dgm:pt modelId="{78116A56-CD4B-4F6E-A117-D4E3EE81ED8C}" type="pres">
      <dgm:prSet presAssocID="{D77B4672-EE28-40B9-8DD9-C84E9F63C986}" presName="childText" presStyleLbl="conFgAcc1" presStyleIdx="2" presStyleCnt="6">
        <dgm:presLayoutVars>
          <dgm:bulletEnabled val="1"/>
        </dgm:presLayoutVars>
      </dgm:prSet>
      <dgm:spPr/>
    </dgm:pt>
    <dgm:pt modelId="{67815802-30AA-4D59-B974-B04E761E97AB}" type="pres">
      <dgm:prSet presAssocID="{C9C5E93A-C2F8-4F62-BC4A-ED0A3488C041}" presName="spaceBetweenRectangles" presStyleCnt="0"/>
      <dgm:spPr/>
    </dgm:pt>
    <dgm:pt modelId="{63732052-C4D8-4857-8991-2B0AE3D13EA7}" type="pres">
      <dgm:prSet presAssocID="{B16D74A1-8DAF-443F-9038-4FCE814EDFD5}" presName="parentLin" presStyleCnt="0"/>
      <dgm:spPr/>
    </dgm:pt>
    <dgm:pt modelId="{834D1402-57C0-4D87-9875-E53CCA954031}" type="pres">
      <dgm:prSet presAssocID="{B16D74A1-8DAF-443F-9038-4FCE814EDFD5}" presName="parentLeftMargin" presStyleLbl="node1" presStyleIdx="2" presStyleCnt="6"/>
      <dgm:spPr/>
      <dgm:t>
        <a:bodyPr/>
        <a:lstStyle/>
        <a:p>
          <a:endParaRPr lang="en-US"/>
        </a:p>
      </dgm:t>
    </dgm:pt>
    <dgm:pt modelId="{116F073F-C7A3-40A3-907B-B0CA85B0D0AB}" type="pres">
      <dgm:prSet presAssocID="{B16D74A1-8DAF-443F-9038-4FCE814EDFD5}" presName="parentText" presStyleLbl="node1" presStyleIdx="3" presStyleCnt="6">
        <dgm:presLayoutVars>
          <dgm:chMax val="0"/>
          <dgm:bulletEnabled val="1"/>
        </dgm:presLayoutVars>
      </dgm:prSet>
      <dgm:spPr/>
      <dgm:t>
        <a:bodyPr/>
        <a:lstStyle/>
        <a:p>
          <a:endParaRPr lang="en-US"/>
        </a:p>
      </dgm:t>
    </dgm:pt>
    <dgm:pt modelId="{866B6B39-A1B7-4454-8CD6-BDF90CE74F57}" type="pres">
      <dgm:prSet presAssocID="{B16D74A1-8DAF-443F-9038-4FCE814EDFD5}" presName="negativeSpace" presStyleCnt="0"/>
      <dgm:spPr/>
    </dgm:pt>
    <dgm:pt modelId="{D55D8E8D-4AEE-43A4-9ADD-E04CF795F861}" type="pres">
      <dgm:prSet presAssocID="{B16D74A1-8DAF-443F-9038-4FCE814EDFD5}" presName="childText" presStyleLbl="conFgAcc1" presStyleIdx="3" presStyleCnt="6">
        <dgm:presLayoutVars>
          <dgm:bulletEnabled val="1"/>
        </dgm:presLayoutVars>
      </dgm:prSet>
      <dgm:spPr/>
    </dgm:pt>
    <dgm:pt modelId="{EC670347-29DC-4321-9259-7C3E13ED5BAC}" type="pres">
      <dgm:prSet presAssocID="{452E30AC-8020-40B4-A61F-B511E8E980C4}" presName="spaceBetweenRectangles" presStyleCnt="0"/>
      <dgm:spPr/>
    </dgm:pt>
    <dgm:pt modelId="{35EA1A1E-3956-416A-8B26-D23ACDA7B272}" type="pres">
      <dgm:prSet presAssocID="{1AA931F5-8B9F-46EA-9FBE-7D474072B50C}" presName="parentLin" presStyleCnt="0"/>
      <dgm:spPr/>
    </dgm:pt>
    <dgm:pt modelId="{C39630EF-4A44-4E25-B262-014492A7C849}" type="pres">
      <dgm:prSet presAssocID="{1AA931F5-8B9F-46EA-9FBE-7D474072B50C}" presName="parentLeftMargin" presStyleLbl="node1" presStyleIdx="3" presStyleCnt="6"/>
      <dgm:spPr/>
      <dgm:t>
        <a:bodyPr/>
        <a:lstStyle/>
        <a:p>
          <a:endParaRPr lang="en-US"/>
        </a:p>
      </dgm:t>
    </dgm:pt>
    <dgm:pt modelId="{79FE0705-08AB-46FA-A058-F23A15698227}" type="pres">
      <dgm:prSet presAssocID="{1AA931F5-8B9F-46EA-9FBE-7D474072B50C}" presName="parentText" presStyleLbl="node1" presStyleIdx="4" presStyleCnt="6">
        <dgm:presLayoutVars>
          <dgm:chMax val="0"/>
          <dgm:bulletEnabled val="1"/>
        </dgm:presLayoutVars>
      </dgm:prSet>
      <dgm:spPr/>
      <dgm:t>
        <a:bodyPr/>
        <a:lstStyle/>
        <a:p>
          <a:endParaRPr lang="en-US"/>
        </a:p>
      </dgm:t>
    </dgm:pt>
    <dgm:pt modelId="{BA6BE4BF-5E76-4E13-9DDC-486972C6DD9D}" type="pres">
      <dgm:prSet presAssocID="{1AA931F5-8B9F-46EA-9FBE-7D474072B50C}" presName="negativeSpace" presStyleCnt="0"/>
      <dgm:spPr/>
    </dgm:pt>
    <dgm:pt modelId="{1731AA61-00CD-4B31-A89E-F023568937F9}" type="pres">
      <dgm:prSet presAssocID="{1AA931F5-8B9F-46EA-9FBE-7D474072B50C}" presName="childText" presStyleLbl="conFgAcc1" presStyleIdx="4" presStyleCnt="6">
        <dgm:presLayoutVars>
          <dgm:bulletEnabled val="1"/>
        </dgm:presLayoutVars>
      </dgm:prSet>
      <dgm:spPr/>
    </dgm:pt>
    <dgm:pt modelId="{C987C9C5-9C9D-46AE-8970-BD6B78754D80}" type="pres">
      <dgm:prSet presAssocID="{4130D85B-14D6-447F-B72A-19FD7D8AEE7B}" presName="spaceBetweenRectangles" presStyleCnt="0"/>
      <dgm:spPr/>
    </dgm:pt>
    <dgm:pt modelId="{C3156B08-9FDB-4F14-A03A-D7FA4D965ADC}" type="pres">
      <dgm:prSet presAssocID="{58B1B7E5-962E-4446-863A-218CBB02ACBB}" presName="parentLin" presStyleCnt="0"/>
      <dgm:spPr/>
    </dgm:pt>
    <dgm:pt modelId="{AA1A329F-E0A1-4A94-8956-75A838F019F2}" type="pres">
      <dgm:prSet presAssocID="{58B1B7E5-962E-4446-863A-218CBB02ACBB}" presName="parentLeftMargin" presStyleLbl="node1" presStyleIdx="4" presStyleCnt="6"/>
      <dgm:spPr/>
      <dgm:t>
        <a:bodyPr/>
        <a:lstStyle/>
        <a:p>
          <a:endParaRPr lang="en-US"/>
        </a:p>
      </dgm:t>
    </dgm:pt>
    <dgm:pt modelId="{DF46C6E0-9143-4A78-8B1C-7DC549EFFC70}" type="pres">
      <dgm:prSet presAssocID="{58B1B7E5-962E-4446-863A-218CBB02ACBB}" presName="parentText" presStyleLbl="node1" presStyleIdx="5" presStyleCnt="6">
        <dgm:presLayoutVars>
          <dgm:chMax val="0"/>
          <dgm:bulletEnabled val="1"/>
        </dgm:presLayoutVars>
      </dgm:prSet>
      <dgm:spPr/>
      <dgm:t>
        <a:bodyPr/>
        <a:lstStyle/>
        <a:p>
          <a:endParaRPr lang="en-US"/>
        </a:p>
      </dgm:t>
    </dgm:pt>
    <dgm:pt modelId="{F63257AB-890D-4C1D-A747-DBB377D26975}" type="pres">
      <dgm:prSet presAssocID="{58B1B7E5-962E-4446-863A-218CBB02ACBB}" presName="negativeSpace" presStyleCnt="0"/>
      <dgm:spPr/>
    </dgm:pt>
    <dgm:pt modelId="{7AEB7DD5-92BA-4107-AB33-90C37A3347A9}" type="pres">
      <dgm:prSet presAssocID="{58B1B7E5-962E-4446-863A-218CBB02ACBB}" presName="childText" presStyleLbl="conFgAcc1" presStyleIdx="5" presStyleCnt="6">
        <dgm:presLayoutVars>
          <dgm:bulletEnabled val="1"/>
        </dgm:presLayoutVars>
      </dgm:prSet>
      <dgm:spPr/>
    </dgm:pt>
  </dgm:ptLst>
  <dgm:cxnLst>
    <dgm:cxn modelId="{D91F72C7-6426-4F75-93D6-4A1D9D71959F}" type="presOf" srcId="{3BF39E57-7875-4CF7-8E22-A51957686062}" destId="{69E4630D-9F10-431B-AFE4-AE78747FBA7A}" srcOrd="0" destOrd="0" presId="urn:microsoft.com/office/officeart/2005/8/layout/list1"/>
    <dgm:cxn modelId="{FEE720E8-E1B3-4F49-9C75-5937E5BEC411}" type="presOf" srcId="{E701F0A0-9C7F-44B8-9F07-FB3255BF728C}" destId="{6A124F96-6689-4925-ADAE-B62CA0853D01}" srcOrd="1" destOrd="0" presId="urn:microsoft.com/office/officeart/2005/8/layout/list1"/>
    <dgm:cxn modelId="{E341AB19-7B49-4732-82CE-18FD7C2D0FAC}" type="presOf" srcId="{B16D74A1-8DAF-443F-9038-4FCE814EDFD5}" destId="{834D1402-57C0-4D87-9875-E53CCA954031}" srcOrd="0" destOrd="0" presId="urn:microsoft.com/office/officeart/2005/8/layout/list1"/>
    <dgm:cxn modelId="{D079C229-8615-46B0-BACB-6252991E77A4}" type="presOf" srcId="{58B1B7E5-962E-4446-863A-218CBB02ACBB}" destId="{DF46C6E0-9143-4A78-8B1C-7DC549EFFC70}" srcOrd="1" destOrd="0" presId="urn:microsoft.com/office/officeart/2005/8/layout/list1"/>
    <dgm:cxn modelId="{22C6B952-E786-4A19-9FF7-B3CB562793CA}" srcId="{3BF39E57-7875-4CF7-8E22-A51957686062}" destId="{B16D74A1-8DAF-443F-9038-4FCE814EDFD5}" srcOrd="3" destOrd="0" parTransId="{F361A375-6F81-44D2-93F9-681A1C1E9B27}" sibTransId="{452E30AC-8020-40B4-A61F-B511E8E980C4}"/>
    <dgm:cxn modelId="{AE026E81-555E-4816-B1AE-ADABFBAEEBF1}" type="presOf" srcId="{1AA931F5-8B9F-46EA-9FBE-7D474072B50C}" destId="{79FE0705-08AB-46FA-A058-F23A15698227}" srcOrd="1" destOrd="0" presId="urn:microsoft.com/office/officeart/2005/8/layout/list1"/>
    <dgm:cxn modelId="{7AC93F25-2728-46EC-8CFA-A24C26F1A479}" type="presOf" srcId="{D77B4672-EE28-40B9-8DD9-C84E9F63C986}" destId="{F9B3E8BF-1D16-4D73-B528-C3685F15DB2A}" srcOrd="0" destOrd="0" presId="urn:microsoft.com/office/officeart/2005/8/layout/list1"/>
    <dgm:cxn modelId="{19D884F9-A17E-4614-AD21-4FDBC27A622E}" srcId="{3BF39E57-7875-4CF7-8E22-A51957686062}" destId="{E701F0A0-9C7F-44B8-9F07-FB3255BF728C}" srcOrd="1" destOrd="0" parTransId="{9BEFEF97-9633-4857-8BF1-C52CB5E95060}" sibTransId="{02992AD3-3061-4774-B104-419AECDD6344}"/>
    <dgm:cxn modelId="{854A6138-69CF-4FBD-8B1D-941C46A9DEC3}" srcId="{3BF39E57-7875-4CF7-8E22-A51957686062}" destId="{58B1B7E5-962E-4446-863A-218CBB02ACBB}" srcOrd="5" destOrd="0" parTransId="{8BDF73B7-E153-4154-82D9-D9CA47C633DA}" sibTransId="{664FFDCE-A857-43D2-B63B-C5B2B257DC5C}"/>
    <dgm:cxn modelId="{BFE28C06-B1EF-4F15-9DFC-283559B314F9}" srcId="{3BF39E57-7875-4CF7-8E22-A51957686062}" destId="{1AA931F5-8B9F-46EA-9FBE-7D474072B50C}" srcOrd="4" destOrd="0" parTransId="{1A3EBD88-08F8-4082-8D3E-76C79A7D5A3A}" sibTransId="{4130D85B-14D6-447F-B72A-19FD7D8AEE7B}"/>
    <dgm:cxn modelId="{BDEA1404-7FAD-4F24-B601-CA5540FC7B06}" type="presOf" srcId="{E701F0A0-9C7F-44B8-9F07-FB3255BF728C}" destId="{9D9C2ADB-D1B0-4F22-8CD0-D8CA9371A698}" srcOrd="0" destOrd="0" presId="urn:microsoft.com/office/officeart/2005/8/layout/list1"/>
    <dgm:cxn modelId="{AA5D1CA6-94D3-4F42-92D5-6CDCEADB3390}" type="presOf" srcId="{58B1B7E5-962E-4446-863A-218CBB02ACBB}" destId="{AA1A329F-E0A1-4A94-8956-75A838F019F2}" srcOrd="0" destOrd="0" presId="urn:microsoft.com/office/officeart/2005/8/layout/list1"/>
    <dgm:cxn modelId="{8E14F3F1-323E-446E-9B1F-489AE5FB226B}" type="presOf" srcId="{D77B4672-EE28-40B9-8DD9-C84E9F63C986}" destId="{1199601F-ACEA-4F0B-AAD0-603FF56273E4}" srcOrd="1" destOrd="0" presId="urn:microsoft.com/office/officeart/2005/8/layout/list1"/>
    <dgm:cxn modelId="{419FCF4A-AC93-4E73-A7AB-8BD033E3BAA4}" type="presOf" srcId="{794AABA1-CDD7-4AA1-8E61-D244F996C38C}" destId="{0FF23C0B-5568-49CD-96C5-056A83B7E925}" srcOrd="1" destOrd="0" presId="urn:microsoft.com/office/officeart/2005/8/layout/list1"/>
    <dgm:cxn modelId="{4B02DE30-1935-4C92-B601-4856545B90A9}" type="presOf" srcId="{794AABA1-CDD7-4AA1-8E61-D244F996C38C}" destId="{18EAF9A8-DB83-49BA-ABED-1A72F20D04C5}" srcOrd="0" destOrd="0" presId="urn:microsoft.com/office/officeart/2005/8/layout/list1"/>
    <dgm:cxn modelId="{FF59CC67-3519-4B20-ADF2-7447C1AC6CF3}" type="presOf" srcId="{B16D74A1-8DAF-443F-9038-4FCE814EDFD5}" destId="{116F073F-C7A3-40A3-907B-B0CA85B0D0AB}" srcOrd="1" destOrd="0" presId="urn:microsoft.com/office/officeart/2005/8/layout/list1"/>
    <dgm:cxn modelId="{20E6DDBE-1309-4EF3-9B16-3B407EA02321}" srcId="{3BF39E57-7875-4CF7-8E22-A51957686062}" destId="{D77B4672-EE28-40B9-8DD9-C84E9F63C986}" srcOrd="2" destOrd="0" parTransId="{DAE409DA-7190-48CE-BE93-A33F8025D1CA}" sibTransId="{C9C5E93A-C2F8-4F62-BC4A-ED0A3488C041}"/>
    <dgm:cxn modelId="{7BF34095-8229-48F4-83A3-D56BC7020CAC}" srcId="{3BF39E57-7875-4CF7-8E22-A51957686062}" destId="{794AABA1-CDD7-4AA1-8E61-D244F996C38C}" srcOrd="0" destOrd="0" parTransId="{23872004-83BF-4D57-86A3-E3A2D6DDB5BE}" sibTransId="{52485AA9-C092-4256-96AF-B23F99698460}"/>
    <dgm:cxn modelId="{09D894E4-7916-4046-9B3F-997CB1298098}" type="presOf" srcId="{1AA931F5-8B9F-46EA-9FBE-7D474072B50C}" destId="{C39630EF-4A44-4E25-B262-014492A7C849}" srcOrd="0" destOrd="0" presId="urn:microsoft.com/office/officeart/2005/8/layout/list1"/>
    <dgm:cxn modelId="{5CA01B45-8732-4F00-B795-86D829FFF213}" type="presParOf" srcId="{69E4630D-9F10-431B-AFE4-AE78747FBA7A}" destId="{C73A7EA6-4C87-41B6-B628-7B0351748303}" srcOrd="0" destOrd="0" presId="urn:microsoft.com/office/officeart/2005/8/layout/list1"/>
    <dgm:cxn modelId="{6B28EC8D-C803-4ED8-901C-909378074E07}" type="presParOf" srcId="{C73A7EA6-4C87-41B6-B628-7B0351748303}" destId="{18EAF9A8-DB83-49BA-ABED-1A72F20D04C5}" srcOrd="0" destOrd="0" presId="urn:microsoft.com/office/officeart/2005/8/layout/list1"/>
    <dgm:cxn modelId="{EE252B0C-8559-4CBF-89EE-D8757F80E7A4}" type="presParOf" srcId="{C73A7EA6-4C87-41B6-B628-7B0351748303}" destId="{0FF23C0B-5568-49CD-96C5-056A83B7E925}" srcOrd="1" destOrd="0" presId="urn:microsoft.com/office/officeart/2005/8/layout/list1"/>
    <dgm:cxn modelId="{517DAD83-9AE9-497C-BF2D-BEDEEFB154C8}" type="presParOf" srcId="{69E4630D-9F10-431B-AFE4-AE78747FBA7A}" destId="{67BCCE9A-FF9D-4C87-A4EF-6ECC8C3B5B01}" srcOrd="1" destOrd="0" presId="urn:microsoft.com/office/officeart/2005/8/layout/list1"/>
    <dgm:cxn modelId="{B03DEACD-BA10-49E4-9F33-3948E59166E9}" type="presParOf" srcId="{69E4630D-9F10-431B-AFE4-AE78747FBA7A}" destId="{DAACD4D0-80B1-4FB3-9996-6576D4396711}" srcOrd="2" destOrd="0" presId="urn:microsoft.com/office/officeart/2005/8/layout/list1"/>
    <dgm:cxn modelId="{A29CD4D9-D858-4D1F-8693-952FB6C05559}" type="presParOf" srcId="{69E4630D-9F10-431B-AFE4-AE78747FBA7A}" destId="{FF177CD9-A1CA-4142-907D-F35493C11801}" srcOrd="3" destOrd="0" presId="urn:microsoft.com/office/officeart/2005/8/layout/list1"/>
    <dgm:cxn modelId="{F9D6603F-2705-47DE-9EB4-6A0C754AEE2D}" type="presParOf" srcId="{69E4630D-9F10-431B-AFE4-AE78747FBA7A}" destId="{AB3EDC6F-FFA0-492B-8F2C-E7DE1F5E141F}" srcOrd="4" destOrd="0" presId="urn:microsoft.com/office/officeart/2005/8/layout/list1"/>
    <dgm:cxn modelId="{D98C946F-1563-48D3-ADB1-30BA160E06EA}" type="presParOf" srcId="{AB3EDC6F-FFA0-492B-8F2C-E7DE1F5E141F}" destId="{9D9C2ADB-D1B0-4F22-8CD0-D8CA9371A698}" srcOrd="0" destOrd="0" presId="urn:microsoft.com/office/officeart/2005/8/layout/list1"/>
    <dgm:cxn modelId="{8A081895-37EB-4342-873D-5BFBDFF7B6D3}" type="presParOf" srcId="{AB3EDC6F-FFA0-492B-8F2C-E7DE1F5E141F}" destId="{6A124F96-6689-4925-ADAE-B62CA0853D01}" srcOrd="1" destOrd="0" presId="urn:microsoft.com/office/officeart/2005/8/layout/list1"/>
    <dgm:cxn modelId="{4BBE474D-70F8-4C38-8FD1-13F6BA803290}" type="presParOf" srcId="{69E4630D-9F10-431B-AFE4-AE78747FBA7A}" destId="{22FCBBA5-4CFD-474B-B1DB-8049D902CD09}" srcOrd="5" destOrd="0" presId="urn:microsoft.com/office/officeart/2005/8/layout/list1"/>
    <dgm:cxn modelId="{BF204D96-C323-42BD-9285-BAA607D36C97}" type="presParOf" srcId="{69E4630D-9F10-431B-AFE4-AE78747FBA7A}" destId="{F167E809-F54E-4E66-B357-7F3B2052034F}" srcOrd="6" destOrd="0" presId="urn:microsoft.com/office/officeart/2005/8/layout/list1"/>
    <dgm:cxn modelId="{CDE5357F-6579-4875-BE86-3ADACE6A7A04}" type="presParOf" srcId="{69E4630D-9F10-431B-AFE4-AE78747FBA7A}" destId="{34F37361-6063-4BFB-87C9-00A820E1DFFD}" srcOrd="7" destOrd="0" presId="urn:microsoft.com/office/officeart/2005/8/layout/list1"/>
    <dgm:cxn modelId="{01523217-B360-49E2-BAB0-6D8F8B04A9FE}" type="presParOf" srcId="{69E4630D-9F10-431B-AFE4-AE78747FBA7A}" destId="{912552B4-33D4-4DC1-9923-554E5A17083E}" srcOrd="8" destOrd="0" presId="urn:microsoft.com/office/officeart/2005/8/layout/list1"/>
    <dgm:cxn modelId="{3D9B355B-E06E-401A-9EE9-EDAA7AD06B94}" type="presParOf" srcId="{912552B4-33D4-4DC1-9923-554E5A17083E}" destId="{F9B3E8BF-1D16-4D73-B528-C3685F15DB2A}" srcOrd="0" destOrd="0" presId="urn:microsoft.com/office/officeart/2005/8/layout/list1"/>
    <dgm:cxn modelId="{55799E32-75C8-42CC-9328-AB007096E434}" type="presParOf" srcId="{912552B4-33D4-4DC1-9923-554E5A17083E}" destId="{1199601F-ACEA-4F0B-AAD0-603FF56273E4}" srcOrd="1" destOrd="0" presId="urn:microsoft.com/office/officeart/2005/8/layout/list1"/>
    <dgm:cxn modelId="{5E73CCCA-D4FC-455C-8616-B6071E952316}" type="presParOf" srcId="{69E4630D-9F10-431B-AFE4-AE78747FBA7A}" destId="{92734AC4-0F19-4A86-8EE8-E0EF4F3C4935}" srcOrd="9" destOrd="0" presId="urn:microsoft.com/office/officeart/2005/8/layout/list1"/>
    <dgm:cxn modelId="{539DFB27-F9F3-458D-8AB8-6F37927BEC70}" type="presParOf" srcId="{69E4630D-9F10-431B-AFE4-AE78747FBA7A}" destId="{78116A56-CD4B-4F6E-A117-D4E3EE81ED8C}" srcOrd="10" destOrd="0" presId="urn:microsoft.com/office/officeart/2005/8/layout/list1"/>
    <dgm:cxn modelId="{CC1B78CE-7ECB-46B9-9729-84723DA6EFA0}" type="presParOf" srcId="{69E4630D-9F10-431B-AFE4-AE78747FBA7A}" destId="{67815802-30AA-4D59-B974-B04E761E97AB}" srcOrd="11" destOrd="0" presId="urn:microsoft.com/office/officeart/2005/8/layout/list1"/>
    <dgm:cxn modelId="{A3A71ED7-7672-4A5F-8B08-5F816B47ABBB}" type="presParOf" srcId="{69E4630D-9F10-431B-AFE4-AE78747FBA7A}" destId="{63732052-C4D8-4857-8991-2B0AE3D13EA7}" srcOrd="12" destOrd="0" presId="urn:microsoft.com/office/officeart/2005/8/layout/list1"/>
    <dgm:cxn modelId="{1D34AAA4-A773-447D-BACA-42E2406D8169}" type="presParOf" srcId="{63732052-C4D8-4857-8991-2B0AE3D13EA7}" destId="{834D1402-57C0-4D87-9875-E53CCA954031}" srcOrd="0" destOrd="0" presId="urn:microsoft.com/office/officeart/2005/8/layout/list1"/>
    <dgm:cxn modelId="{DC611441-5B31-4179-B158-2A5CF5283AB7}" type="presParOf" srcId="{63732052-C4D8-4857-8991-2B0AE3D13EA7}" destId="{116F073F-C7A3-40A3-907B-B0CA85B0D0AB}" srcOrd="1" destOrd="0" presId="urn:microsoft.com/office/officeart/2005/8/layout/list1"/>
    <dgm:cxn modelId="{D1D0EE32-350E-43A9-AE40-70B03E62D034}" type="presParOf" srcId="{69E4630D-9F10-431B-AFE4-AE78747FBA7A}" destId="{866B6B39-A1B7-4454-8CD6-BDF90CE74F57}" srcOrd="13" destOrd="0" presId="urn:microsoft.com/office/officeart/2005/8/layout/list1"/>
    <dgm:cxn modelId="{304E6222-4115-4A2E-A3CC-615E6E73A573}" type="presParOf" srcId="{69E4630D-9F10-431B-AFE4-AE78747FBA7A}" destId="{D55D8E8D-4AEE-43A4-9ADD-E04CF795F861}" srcOrd="14" destOrd="0" presId="urn:microsoft.com/office/officeart/2005/8/layout/list1"/>
    <dgm:cxn modelId="{09FE53DF-6555-4273-9339-803D141B94D3}" type="presParOf" srcId="{69E4630D-9F10-431B-AFE4-AE78747FBA7A}" destId="{EC670347-29DC-4321-9259-7C3E13ED5BAC}" srcOrd="15" destOrd="0" presId="urn:microsoft.com/office/officeart/2005/8/layout/list1"/>
    <dgm:cxn modelId="{7784FB82-67B1-438C-839B-BDBF3F2B346F}" type="presParOf" srcId="{69E4630D-9F10-431B-AFE4-AE78747FBA7A}" destId="{35EA1A1E-3956-416A-8B26-D23ACDA7B272}" srcOrd="16" destOrd="0" presId="urn:microsoft.com/office/officeart/2005/8/layout/list1"/>
    <dgm:cxn modelId="{31E68955-910D-440D-A6B0-FA3EEA2F3A0E}" type="presParOf" srcId="{35EA1A1E-3956-416A-8B26-D23ACDA7B272}" destId="{C39630EF-4A44-4E25-B262-014492A7C849}" srcOrd="0" destOrd="0" presId="urn:microsoft.com/office/officeart/2005/8/layout/list1"/>
    <dgm:cxn modelId="{28039816-FD5C-4937-A73F-A8C7F4C3365A}" type="presParOf" srcId="{35EA1A1E-3956-416A-8B26-D23ACDA7B272}" destId="{79FE0705-08AB-46FA-A058-F23A15698227}" srcOrd="1" destOrd="0" presId="urn:microsoft.com/office/officeart/2005/8/layout/list1"/>
    <dgm:cxn modelId="{215E4145-F217-4EE7-B34E-F1AD6759F75D}" type="presParOf" srcId="{69E4630D-9F10-431B-AFE4-AE78747FBA7A}" destId="{BA6BE4BF-5E76-4E13-9DDC-486972C6DD9D}" srcOrd="17" destOrd="0" presId="urn:microsoft.com/office/officeart/2005/8/layout/list1"/>
    <dgm:cxn modelId="{1405BAE7-4BDC-4A4D-AD32-27CAA9A8006B}" type="presParOf" srcId="{69E4630D-9F10-431B-AFE4-AE78747FBA7A}" destId="{1731AA61-00CD-4B31-A89E-F023568937F9}" srcOrd="18" destOrd="0" presId="urn:microsoft.com/office/officeart/2005/8/layout/list1"/>
    <dgm:cxn modelId="{652AABAF-09DE-45AB-BBE7-87550A37162A}" type="presParOf" srcId="{69E4630D-9F10-431B-AFE4-AE78747FBA7A}" destId="{C987C9C5-9C9D-46AE-8970-BD6B78754D80}" srcOrd="19" destOrd="0" presId="urn:microsoft.com/office/officeart/2005/8/layout/list1"/>
    <dgm:cxn modelId="{CCD15CD2-0970-4A81-B7AF-A053EE452D4E}" type="presParOf" srcId="{69E4630D-9F10-431B-AFE4-AE78747FBA7A}" destId="{C3156B08-9FDB-4F14-A03A-D7FA4D965ADC}" srcOrd="20" destOrd="0" presId="urn:microsoft.com/office/officeart/2005/8/layout/list1"/>
    <dgm:cxn modelId="{3AE90FF2-27A9-4659-A1E9-3522E818F01F}" type="presParOf" srcId="{C3156B08-9FDB-4F14-A03A-D7FA4D965ADC}" destId="{AA1A329F-E0A1-4A94-8956-75A838F019F2}" srcOrd="0" destOrd="0" presId="urn:microsoft.com/office/officeart/2005/8/layout/list1"/>
    <dgm:cxn modelId="{CBEE9FA7-2209-43DD-B53E-4781923CEF8B}" type="presParOf" srcId="{C3156B08-9FDB-4F14-A03A-D7FA4D965ADC}" destId="{DF46C6E0-9143-4A78-8B1C-7DC549EFFC70}" srcOrd="1" destOrd="0" presId="urn:microsoft.com/office/officeart/2005/8/layout/list1"/>
    <dgm:cxn modelId="{C813C631-020B-40AB-9399-1F23569D4D45}" type="presParOf" srcId="{69E4630D-9F10-431B-AFE4-AE78747FBA7A}" destId="{F63257AB-890D-4C1D-A747-DBB377D26975}" srcOrd="21" destOrd="0" presId="urn:microsoft.com/office/officeart/2005/8/layout/list1"/>
    <dgm:cxn modelId="{11AFB6F4-87F6-45C2-922F-3847669ED62E}" type="presParOf" srcId="{69E4630D-9F10-431B-AFE4-AE78747FBA7A}" destId="{7AEB7DD5-92BA-4107-AB33-90C37A3347A9}"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E05406-5945-46CB-A3C1-AC7DE2EE82E8}" type="doc">
      <dgm:prSet loTypeId="urn:microsoft.com/office/officeart/2018/2/layout/IconLabelList" loCatId="icon" qsTypeId="urn:microsoft.com/office/officeart/2005/8/quickstyle/simple1" qsCatId="simple" csTypeId="urn:microsoft.com/office/officeart/2018/5/colors/Iconchunking_neutralbg_accent2_2" csCatId="accent2" phldr="1"/>
      <dgm:spPr/>
      <dgm:t>
        <a:bodyPr/>
        <a:lstStyle/>
        <a:p>
          <a:endParaRPr lang="en-US"/>
        </a:p>
      </dgm:t>
    </dgm:pt>
    <dgm:pt modelId="{E41327B4-C801-4ACB-8DFA-6F88FA7A57BA}">
      <dgm:prSet/>
      <dgm:spPr/>
      <dgm:t>
        <a:bodyPr/>
        <a:lstStyle/>
        <a:p>
          <a:r>
            <a:rPr lang="en-US" b="0" i="0" baseline="0"/>
            <a:t>Acute pain:</a:t>
          </a:r>
          <a:endParaRPr lang="en-US"/>
        </a:p>
      </dgm:t>
    </dgm:pt>
    <dgm:pt modelId="{F03E4A6D-B1CC-47BC-98CA-B9D0234CD6CD}" type="parTrans" cxnId="{FBA10AAE-7D0B-4761-9D9D-57DD9E1E2F99}">
      <dgm:prSet/>
      <dgm:spPr/>
      <dgm:t>
        <a:bodyPr/>
        <a:lstStyle/>
        <a:p>
          <a:endParaRPr lang="en-US"/>
        </a:p>
      </dgm:t>
    </dgm:pt>
    <dgm:pt modelId="{33E423E9-0432-4428-8C3A-E7A4AB1257C5}" type="sibTrans" cxnId="{FBA10AAE-7D0B-4761-9D9D-57DD9E1E2F99}">
      <dgm:prSet/>
      <dgm:spPr/>
      <dgm:t>
        <a:bodyPr/>
        <a:lstStyle/>
        <a:p>
          <a:endParaRPr lang="en-US"/>
        </a:p>
      </dgm:t>
    </dgm:pt>
    <dgm:pt modelId="{1AD8915F-9668-4964-99AC-5195EC3D36DD}">
      <dgm:prSet/>
      <dgm:spPr/>
      <dgm:t>
        <a:bodyPr/>
        <a:lstStyle/>
        <a:p>
          <a:r>
            <a:rPr lang="en-US" b="0" i="0" baseline="0"/>
            <a:t>Increase metabolic rate and blood clotting</a:t>
          </a:r>
          <a:endParaRPr lang="en-US"/>
        </a:p>
      </dgm:t>
    </dgm:pt>
    <dgm:pt modelId="{AA7452C0-66B0-4445-9C4E-05CA7F1582A0}" type="parTrans" cxnId="{FDC30B14-BB62-4990-AE20-38FB0D611B20}">
      <dgm:prSet/>
      <dgm:spPr/>
      <dgm:t>
        <a:bodyPr/>
        <a:lstStyle/>
        <a:p>
          <a:endParaRPr lang="en-US"/>
        </a:p>
      </dgm:t>
    </dgm:pt>
    <dgm:pt modelId="{4383A4DA-F37A-4370-91A7-0282A2AD7D1F}" type="sibTrans" cxnId="{FDC30B14-BB62-4990-AE20-38FB0D611B20}">
      <dgm:prSet/>
      <dgm:spPr/>
      <dgm:t>
        <a:bodyPr/>
        <a:lstStyle/>
        <a:p>
          <a:endParaRPr lang="en-US"/>
        </a:p>
      </dgm:t>
    </dgm:pt>
    <dgm:pt modelId="{2D4DD90F-1392-488D-ABD1-951BDF6A4EAE}">
      <dgm:prSet/>
      <dgm:spPr/>
      <dgm:t>
        <a:bodyPr/>
        <a:lstStyle/>
        <a:p>
          <a:r>
            <a:rPr lang="en-US" b="0" i="0" baseline="0"/>
            <a:t>Impair immune function</a:t>
          </a:r>
          <a:endParaRPr lang="en-US"/>
        </a:p>
      </dgm:t>
    </dgm:pt>
    <dgm:pt modelId="{D8FB7A70-639B-41D2-89AD-D2C0A97B9004}" type="parTrans" cxnId="{E82A1559-7205-42BD-B182-78882007D0D5}">
      <dgm:prSet/>
      <dgm:spPr/>
      <dgm:t>
        <a:bodyPr/>
        <a:lstStyle/>
        <a:p>
          <a:endParaRPr lang="en-US"/>
        </a:p>
      </dgm:t>
    </dgm:pt>
    <dgm:pt modelId="{AECCDC5B-758E-445E-BD60-A7F9D2C9FED3}" type="sibTrans" cxnId="{E82A1559-7205-42BD-B182-78882007D0D5}">
      <dgm:prSet/>
      <dgm:spPr/>
      <dgm:t>
        <a:bodyPr/>
        <a:lstStyle/>
        <a:p>
          <a:endParaRPr lang="en-US"/>
        </a:p>
      </dgm:t>
    </dgm:pt>
    <dgm:pt modelId="{10C17DCE-3181-4482-8C83-E34C34A7BA9E}">
      <dgm:prSet/>
      <dgm:spPr/>
      <dgm:t>
        <a:bodyPr/>
        <a:lstStyle/>
        <a:p>
          <a:r>
            <a:rPr lang="en-US" b="0" i="0" baseline="0"/>
            <a:t>Induces negative emotions</a:t>
          </a:r>
          <a:endParaRPr lang="en-US"/>
        </a:p>
      </dgm:t>
    </dgm:pt>
    <dgm:pt modelId="{ABA6FDEC-71E7-4BED-BA87-13CA9F33DF04}" type="parTrans" cxnId="{2F753059-C55C-4B8D-B415-71B568D8EC0F}">
      <dgm:prSet/>
      <dgm:spPr/>
      <dgm:t>
        <a:bodyPr/>
        <a:lstStyle/>
        <a:p>
          <a:endParaRPr lang="en-US"/>
        </a:p>
      </dgm:t>
    </dgm:pt>
    <dgm:pt modelId="{215EBE69-A80D-4ABB-BC4D-7EAFD5DD32EB}" type="sibTrans" cxnId="{2F753059-C55C-4B8D-B415-71B568D8EC0F}">
      <dgm:prSet/>
      <dgm:spPr/>
      <dgm:t>
        <a:bodyPr/>
        <a:lstStyle/>
        <a:p>
          <a:endParaRPr lang="en-US"/>
        </a:p>
      </dgm:t>
    </dgm:pt>
    <dgm:pt modelId="{04FD24EF-F3C7-49F2-92F5-60250EB0B6E7}">
      <dgm:prSet/>
      <dgm:spPr/>
      <dgm:t>
        <a:bodyPr/>
        <a:lstStyle/>
        <a:p>
          <a:r>
            <a:rPr lang="en-US" b="0" i="0" baseline="0"/>
            <a:t>Change in pain receptor sensitivity and permanent damage in neurons</a:t>
          </a:r>
          <a:endParaRPr lang="en-US"/>
        </a:p>
      </dgm:t>
    </dgm:pt>
    <dgm:pt modelId="{6EF42C37-7A9B-4F06-9397-FE607AC69C1D}" type="parTrans" cxnId="{81038E53-9D0F-4116-BD49-7FB5BC1AB32F}">
      <dgm:prSet/>
      <dgm:spPr/>
      <dgm:t>
        <a:bodyPr/>
        <a:lstStyle/>
        <a:p>
          <a:endParaRPr lang="en-US"/>
        </a:p>
      </dgm:t>
    </dgm:pt>
    <dgm:pt modelId="{13EB2B6C-FA57-4022-9711-10700516DC38}" type="sibTrans" cxnId="{81038E53-9D0F-4116-BD49-7FB5BC1AB32F}">
      <dgm:prSet/>
      <dgm:spPr/>
      <dgm:t>
        <a:bodyPr/>
        <a:lstStyle/>
        <a:p>
          <a:endParaRPr lang="en-US"/>
        </a:p>
      </dgm:t>
    </dgm:pt>
    <dgm:pt modelId="{FABAB89E-61D2-4BD6-914F-CCA811294D07}" type="pres">
      <dgm:prSet presAssocID="{3AE05406-5945-46CB-A3C1-AC7DE2EE82E8}" presName="root" presStyleCnt="0">
        <dgm:presLayoutVars>
          <dgm:dir/>
          <dgm:resizeHandles val="exact"/>
        </dgm:presLayoutVars>
      </dgm:prSet>
      <dgm:spPr/>
      <dgm:t>
        <a:bodyPr/>
        <a:lstStyle/>
        <a:p>
          <a:endParaRPr lang="en-US"/>
        </a:p>
      </dgm:t>
    </dgm:pt>
    <dgm:pt modelId="{CC450BDF-4A03-40C8-8BB2-F0EE1C797912}" type="pres">
      <dgm:prSet presAssocID="{E41327B4-C801-4ACB-8DFA-6F88FA7A57BA}" presName="compNode" presStyleCnt="0"/>
      <dgm:spPr/>
    </dgm:pt>
    <dgm:pt modelId="{8B823C94-02AA-4CD0-BD71-948E710ED1A5}" type="pres">
      <dgm:prSet presAssocID="{E41327B4-C801-4ACB-8DFA-6F88FA7A57BA}"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IV"/>
        </a:ext>
      </dgm:extLst>
    </dgm:pt>
    <dgm:pt modelId="{44B9288D-B360-40D3-9753-A688975B1116}" type="pres">
      <dgm:prSet presAssocID="{E41327B4-C801-4ACB-8DFA-6F88FA7A57BA}" presName="spaceRect" presStyleCnt="0"/>
      <dgm:spPr/>
    </dgm:pt>
    <dgm:pt modelId="{5E923132-FD49-460D-BC1F-326FFFBE153C}" type="pres">
      <dgm:prSet presAssocID="{E41327B4-C801-4ACB-8DFA-6F88FA7A57BA}" presName="textRect" presStyleLbl="revTx" presStyleIdx="0" presStyleCnt="5">
        <dgm:presLayoutVars>
          <dgm:chMax val="1"/>
          <dgm:chPref val="1"/>
        </dgm:presLayoutVars>
      </dgm:prSet>
      <dgm:spPr/>
      <dgm:t>
        <a:bodyPr/>
        <a:lstStyle/>
        <a:p>
          <a:endParaRPr lang="en-US"/>
        </a:p>
      </dgm:t>
    </dgm:pt>
    <dgm:pt modelId="{B874B122-AAE2-4B40-8A39-77F3D2A704F1}" type="pres">
      <dgm:prSet presAssocID="{33E423E9-0432-4428-8C3A-E7A4AB1257C5}" presName="sibTrans" presStyleCnt="0"/>
      <dgm:spPr/>
    </dgm:pt>
    <dgm:pt modelId="{F3E9A64C-11DA-4BA9-A56E-88A990059ABC}" type="pres">
      <dgm:prSet presAssocID="{1AD8915F-9668-4964-99AC-5195EC3D36DD}" presName="compNode" presStyleCnt="0"/>
      <dgm:spPr/>
    </dgm:pt>
    <dgm:pt modelId="{70E2B0DD-B3E7-4409-B0D5-10F1F54F9E2E}" type="pres">
      <dgm:prSet presAssocID="{1AD8915F-9668-4964-99AC-5195EC3D36DD}"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Upward trend"/>
        </a:ext>
      </dgm:extLst>
    </dgm:pt>
    <dgm:pt modelId="{43AD4DB7-1C5A-4830-BC07-601103C68DCE}" type="pres">
      <dgm:prSet presAssocID="{1AD8915F-9668-4964-99AC-5195EC3D36DD}" presName="spaceRect" presStyleCnt="0"/>
      <dgm:spPr/>
    </dgm:pt>
    <dgm:pt modelId="{723E7D37-E0BB-431D-8BB1-06FA56B0BC6B}" type="pres">
      <dgm:prSet presAssocID="{1AD8915F-9668-4964-99AC-5195EC3D36DD}" presName="textRect" presStyleLbl="revTx" presStyleIdx="1" presStyleCnt="5">
        <dgm:presLayoutVars>
          <dgm:chMax val="1"/>
          <dgm:chPref val="1"/>
        </dgm:presLayoutVars>
      </dgm:prSet>
      <dgm:spPr/>
      <dgm:t>
        <a:bodyPr/>
        <a:lstStyle/>
        <a:p>
          <a:endParaRPr lang="en-US"/>
        </a:p>
      </dgm:t>
    </dgm:pt>
    <dgm:pt modelId="{2AC460C3-4355-45A6-A4D1-6054E0E03AC4}" type="pres">
      <dgm:prSet presAssocID="{4383A4DA-F37A-4370-91A7-0282A2AD7D1F}" presName="sibTrans" presStyleCnt="0"/>
      <dgm:spPr/>
    </dgm:pt>
    <dgm:pt modelId="{8DECC8FD-F171-471A-81C6-0B1263CCF191}" type="pres">
      <dgm:prSet presAssocID="{2D4DD90F-1392-488D-ABD1-951BDF6A4EAE}" presName="compNode" presStyleCnt="0"/>
      <dgm:spPr/>
    </dgm:pt>
    <dgm:pt modelId="{35595001-51C5-438B-A237-5636A440208C}" type="pres">
      <dgm:prSet presAssocID="{2D4DD90F-1392-488D-ABD1-951BDF6A4EAE}"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Brain in head"/>
        </a:ext>
      </dgm:extLst>
    </dgm:pt>
    <dgm:pt modelId="{204A9395-0870-4024-AB94-F3C62AF62CBA}" type="pres">
      <dgm:prSet presAssocID="{2D4DD90F-1392-488D-ABD1-951BDF6A4EAE}" presName="spaceRect" presStyleCnt="0"/>
      <dgm:spPr/>
    </dgm:pt>
    <dgm:pt modelId="{6D305318-79CC-4E6E-85B9-F2276C563F8A}" type="pres">
      <dgm:prSet presAssocID="{2D4DD90F-1392-488D-ABD1-951BDF6A4EAE}" presName="textRect" presStyleLbl="revTx" presStyleIdx="2" presStyleCnt="5">
        <dgm:presLayoutVars>
          <dgm:chMax val="1"/>
          <dgm:chPref val="1"/>
        </dgm:presLayoutVars>
      </dgm:prSet>
      <dgm:spPr/>
      <dgm:t>
        <a:bodyPr/>
        <a:lstStyle/>
        <a:p>
          <a:endParaRPr lang="en-US"/>
        </a:p>
      </dgm:t>
    </dgm:pt>
    <dgm:pt modelId="{5EA8030C-8F73-42E0-8BDC-CC0B4C34A48D}" type="pres">
      <dgm:prSet presAssocID="{AECCDC5B-758E-445E-BD60-A7F9D2C9FED3}" presName="sibTrans" presStyleCnt="0"/>
      <dgm:spPr/>
    </dgm:pt>
    <dgm:pt modelId="{C5BF2279-252D-46C1-9A7F-977856F44347}" type="pres">
      <dgm:prSet presAssocID="{10C17DCE-3181-4482-8C83-E34C34A7BA9E}" presName="compNode" presStyleCnt="0"/>
      <dgm:spPr/>
    </dgm:pt>
    <dgm:pt modelId="{8396E328-F6B7-43EF-B911-E6BF4157AB8B}" type="pres">
      <dgm:prSet presAssocID="{10C17DCE-3181-4482-8C83-E34C34A7BA9E}"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Sad Face with No Fill"/>
        </a:ext>
      </dgm:extLst>
    </dgm:pt>
    <dgm:pt modelId="{B4905E8F-F6CB-4EC2-8116-36C4014484A1}" type="pres">
      <dgm:prSet presAssocID="{10C17DCE-3181-4482-8C83-E34C34A7BA9E}" presName="spaceRect" presStyleCnt="0"/>
      <dgm:spPr/>
    </dgm:pt>
    <dgm:pt modelId="{1940E69F-28B6-4F2D-AD62-B1846F10AD79}" type="pres">
      <dgm:prSet presAssocID="{10C17DCE-3181-4482-8C83-E34C34A7BA9E}" presName="textRect" presStyleLbl="revTx" presStyleIdx="3" presStyleCnt="5">
        <dgm:presLayoutVars>
          <dgm:chMax val="1"/>
          <dgm:chPref val="1"/>
        </dgm:presLayoutVars>
      </dgm:prSet>
      <dgm:spPr/>
      <dgm:t>
        <a:bodyPr/>
        <a:lstStyle/>
        <a:p>
          <a:endParaRPr lang="en-US"/>
        </a:p>
      </dgm:t>
    </dgm:pt>
    <dgm:pt modelId="{C74FB4D2-E33F-4165-9EEF-B43055C03D9B}" type="pres">
      <dgm:prSet presAssocID="{215EBE69-A80D-4ABB-BC4D-7EAFD5DD32EB}" presName="sibTrans" presStyleCnt="0"/>
      <dgm:spPr/>
    </dgm:pt>
    <dgm:pt modelId="{24CC8A93-C54E-4307-886F-802DE0CEF1A2}" type="pres">
      <dgm:prSet presAssocID="{04FD24EF-F3C7-49F2-92F5-60250EB0B6E7}" presName="compNode" presStyleCnt="0"/>
      <dgm:spPr/>
    </dgm:pt>
    <dgm:pt modelId="{01F4C02C-A725-48B2-A31D-775B4C094F60}" type="pres">
      <dgm:prSet presAssocID="{04FD24EF-F3C7-49F2-92F5-60250EB0B6E7}"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n-US"/>
        </a:p>
      </dgm:t>
      <dgm:extLst>
        <a:ext uri="{E40237B7-FDA0-4F09-8148-C483321AD2D9}">
          <dgm14:cNvPr xmlns:dgm14="http://schemas.microsoft.com/office/drawing/2010/diagram" id="0" name="" descr="Brain"/>
        </a:ext>
      </dgm:extLst>
    </dgm:pt>
    <dgm:pt modelId="{E9275A14-E23F-4831-A104-B41FA85C5D91}" type="pres">
      <dgm:prSet presAssocID="{04FD24EF-F3C7-49F2-92F5-60250EB0B6E7}" presName="spaceRect" presStyleCnt="0"/>
      <dgm:spPr/>
    </dgm:pt>
    <dgm:pt modelId="{293F2074-6402-42EA-BADB-F152DE316838}" type="pres">
      <dgm:prSet presAssocID="{04FD24EF-F3C7-49F2-92F5-60250EB0B6E7}" presName="textRect" presStyleLbl="revTx" presStyleIdx="4" presStyleCnt="5">
        <dgm:presLayoutVars>
          <dgm:chMax val="1"/>
          <dgm:chPref val="1"/>
        </dgm:presLayoutVars>
      </dgm:prSet>
      <dgm:spPr/>
      <dgm:t>
        <a:bodyPr/>
        <a:lstStyle/>
        <a:p>
          <a:endParaRPr lang="en-US"/>
        </a:p>
      </dgm:t>
    </dgm:pt>
  </dgm:ptLst>
  <dgm:cxnLst>
    <dgm:cxn modelId="{FDC30B14-BB62-4990-AE20-38FB0D611B20}" srcId="{3AE05406-5945-46CB-A3C1-AC7DE2EE82E8}" destId="{1AD8915F-9668-4964-99AC-5195EC3D36DD}" srcOrd="1" destOrd="0" parTransId="{AA7452C0-66B0-4445-9C4E-05CA7F1582A0}" sibTransId="{4383A4DA-F37A-4370-91A7-0282A2AD7D1F}"/>
    <dgm:cxn modelId="{B6312A95-7A6F-4D1A-A7D7-1D9899C182AD}" type="presOf" srcId="{3AE05406-5945-46CB-A3C1-AC7DE2EE82E8}" destId="{FABAB89E-61D2-4BD6-914F-CCA811294D07}" srcOrd="0" destOrd="0" presId="urn:microsoft.com/office/officeart/2018/2/layout/IconLabelList"/>
    <dgm:cxn modelId="{F7F1D248-4AA0-4503-A87C-40FDA1E89AD6}" type="presOf" srcId="{1AD8915F-9668-4964-99AC-5195EC3D36DD}" destId="{723E7D37-E0BB-431D-8BB1-06FA56B0BC6B}" srcOrd="0" destOrd="0" presId="urn:microsoft.com/office/officeart/2018/2/layout/IconLabelList"/>
    <dgm:cxn modelId="{C741560F-08AB-426C-BF55-B5D54C2BDFCC}" type="presOf" srcId="{04FD24EF-F3C7-49F2-92F5-60250EB0B6E7}" destId="{293F2074-6402-42EA-BADB-F152DE316838}" srcOrd="0" destOrd="0" presId="urn:microsoft.com/office/officeart/2018/2/layout/IconLabelList"/>
    <dgm:cxn modelId="{7E4BFB98-AFAC-4933-AD6C-B3731AF38780}" type="presOf" srcId="{2D4DD90F-1392-488D-ABD1-951BDF6A4EAE}" destId="{6D305318-79CC-4E6E-85B9-F2276C563F8A}" srcOrd="0" destOrd="0" presId="urn:microsoft.com/office/officeart/2018/2/layout/IconLabelList"/>
    <dgm:cxn modelId="{56217F8F-F220-42ED-8288-BB2849D14A3C}" type="presOf" srcId="{10C17DCE-3181-4482-8C83-E34C34A7BA9E}" destId="{1940E69F-28B6-4F2D-AD62-B1846F10AD79}" srcOrd="0" destOrd="0" presId="urn:microsoft.com/office/officeart/2018/2/layout/IconLabelList"/>
    <dgm:cxn modelId="{81038E53-9D0F-4116-BD49-7FB5BC1AB32F}" srcId="{3AE05406-5945-46CB-A3C1-AC7DE2EE82E8}" destId="{04FD24EF-F3C7-49F2-92F5-60250EB0B6E7}" srcOrd="4" destOrd="0" parTransId="{6EF42C37-7A9B-4F06-9397-FE607AC69C1D}" sibTransId="{13EB2B6C-FA57-4022-9711-10700516DC38}"/>
    <dgm:cxn modelId="{2EF19C01-85C4-4B9F-9C83-1B336ED065A8}" type="presOf" srcId="{E41327B4-C801-4ACB-8DFA-6F88FA7A57BA}" destId="{5E923132-FD49-460D-BC1F-326FFFBE153C}" srcOrd="0" destOrd="0" presId="urn:microsoft.com/office/officeart/2018/2/layout/IconLabelList"/>
    <dgm:cxn modelId="{E82A1559-7205-42BD-B182-78882007D0D5}" srcId="{3AE05406-5945-46CB-A3C1-AC7DE2EE82E8}" destId="{2D4DD90F-1392-488D-ABD1-951BDF6A4EAE}" srcOrd="2" destOrd="0" parTransId="{D8FB7A70-639B-41D2-89AD-D2C0A97B9004}" sibTransId="{AECCDC5B-758E-445E-BD60-A7F9D2C9FED3}"/>
    <dgm:cxn modelId="{FBA10AAE-7D0B-4761-9D9D-57DD9E1E2F99}" srcId="{3AE05406-5945-46CB-A3C1-AC7DE2EE82E8}" destId="{E41327B4-C801-4ACB-8DFA-6F88FA7A57BA}" srcOrd="0" destOrd="0" parTransId="{F03E4A6D-B1CC-47BC-98CA-B9D0234CD6CD}" sibTransId="{33E423E9-0432-4428-8C3A-E7A4AB1257C5}"/>
    <dgm:cxn modelId="{2F753059-C55C-4B8D-B415-71B568D8EC0F}" srcId="{3AE05406-5945-46CB-A3C1-AC7DE2EE82E8}" destId="{10C17DCE-3181-4482-8C83-E34C34A7BA9E}" srcOrd="3" destOrd="0" parTransId="{ABA6FDEC-71E7-4BED-BA87-13CA9F33DF04}" sibTransId="{215EBE69-A80D-4ABB-BC4D-7EAFD5DD32EB}"/>
    <dgm:cxn modelId="{CC91E69C-026C-4AF9-916C-D72DDD33B4B0}" type="presParOf" srcId="{FABAB89E-61D2-4BD6-914F-CCA811294D07}" destId="{CC450BDF-4A03-40C8-8BB2-F0EE1C797912}" srcOrd="0" destOrd="0" presId="urn:microsoft.com/office/officeart/2018/2/layout/IconLabelList"/>
    <dgm:cxn modelId="{4B6FDD9C-0EBE-4276-A95E-024323ACCF16}" type="presParOf" srcId="{CC450BDF-4A03-40C8-8BB2-F0EE1C797912}" destId="{8B823C94-02AA-4CD0-BD71-948E710ED1A5}" srcOrd="0" destOrd="0" presId="urn:microsoft.com/office/officeart/2018/2/layout/IconLabelList"/>
    <dgm:cxn modelId="{DD553475-8798-43F2-AC2E-3A2BEB6B1D5B}" type="presParOf" srcId="{CC450BDF-4A03-40C8-8BB2-F0EE1C797912}" destId="{44B9288D-B360-40D3-9753-A688975B1116}" srcOrd="1" destOrd="0" presId="urn:microsoft.com/office/officeart/2018/2/layout/IconLabelList"/>
    <dgm:cxn modelId="{8EB42D54-2D11-4DD8-BF73-9BAEFA9F7C95}" type="presParOf" srcId="{CC450BDF-4A03-40C8-8BB2-F0EE1C797912}" destId="{5E923132-FD49-460D-BC1F-326FFFBE153C}" srcOrd="2" destOrd="0" presId="urn:microsoft.com/office/officeart/2018/2/layout/IconLabelList"/>
    <dgm:cxn modelId="{B0378EF6-B7F3-46F7-808F-FA126297A719}" type="presParOf" srcId="{FABAB89E-61D2-4BD6-914F-CCA811294D07}" destId="{B874B122-AAE2-4B40-8A39-77F3D2A704F1}" srcOrd="1" destOrd="0" presId="urn:microsoft.com/office/officeart/2018/2/layout/IconLabelList"/>
    <dgm:cxn modelId="{97F405F8-C0C3-4152-A492-C38736694EC7}" type="presParOf" srcId="{FABAB89E-61D2-4BD6-914F-CCA811294D07}" destId="{F3E9A64C-11DA-4BA9-A56E-88A990059ABC}" srcOrd="2" destOrd="0" presId="urn:microsoft.com/office/officeart/2018/2/layout/IconLabelList"/>
    <dgm:cxn modelId="{3224864B-CD4C-4D7F-847C-BCE097761A5A}" type="presParOf" srcId="{F3E9A64C-11DA-4BA9-A56E-88A990059ABC}" destId="{70E2B0DD-B3E7-4409-B0D5-10F1F54F9E2E}" srcOrd="0" destOrd="0" presId="urn:microsoft.com/office/officeart/2018/2/layout/IconLabelList"/>
    <dgm:cxn modelId="{87825D15-1CEE-4675-A960-33CAF40D449E}" type="presParOf" srcId="{F3E9A64C-11DA-4BA9-A56E-88A990059ABC}" destId="{43AD4DB7-1C5A-4830-BC07-601103C68DCE}" srcOrd="1" destOrd="0" presId="urn:microsoft.com/office/officeart/2018/2/layout/IconLabelList"/>
    <dgm:cxn modelId="{B347838A-A350-4924-9777-4BFC03771198}" type="presParOf" srcId="{F3E9A64C-11DA-4BA9-A56E-88A990059ABC}" destId="{723E7D37-E0BB-431D-8BB1-06FA56B0BC6B}" srcOrd="2" destOrd="0" presId="urn:microsoft.com/office/officeart/2018/2/layout/IconLabelList"/>
    <dgm:cxn modelId="{345F3940-D13F-4715-87C5-CD46C63ADA62}" type="presParOf" srcId="{FABAB89E-61D2-4BD6-914F-CCA811294D07}" destId="{2AC460C3-4355-45A6-A4D1-6054E0E03AC4}" srcOrd="3" destOrd="0" presId="urn:microsoft.com/office/officeart/2018/2/layout/IconLabelList"/>
    <dgm:cxn modelId="{27250D2F-AAA5-41F8-A045-127AEF8E13A7}" type="presParOf" srcId="{FABAB89E-61D2-4BD6-914F-CCA811294D07}" destId="{8DECC8FD-F171-471A-81C6-0B1263CCF191}" srcOrd="4" destOrd="0" presId="urn:microsoft.com/office/officeart/2018/2/layout/IconLabelList"/>
    <dgm:cxn modelId="{D026EF1F-C3D3-497C-801C-D0BB2668E976}" type="presParOf" srcId="{8DECC8FD-F171-471A-81C6-0B1263CCF191}" destId="{35595001-51C5-438B-A237-5636A440208C}" srcOrd="0" destOrd="0" presId="urn:microsoft.com/office/officeart/2018/2/layout/IconLabelList"/>
    <dgm:cxn modelId="{D402A048-4748-4757-B9A5-5D17282F134A}" type="presParOf" srcId="{8DECC8FD-F171-471A-81C6-0B1263CCF191}" destId="{204A9395-0870-4024-AB94-F3C62AF62CBA}" srcOrd="1" destOrd="0" presId="urn:microsoft.com/office/officeart/2018/2/layout/IconLabelList"/>
    <dgm:cxn modelId="{A749471F-121F-4F9F-8ABD-F43C48995F9B}" type="presParOf" srcId="{8DECC8FD-F171-471A-81C6-0B1263CCF191}" destId="{6D305318-79CC-4E6E-85B9-F2276C563F8A}" srcOrd="2" destOrd="0" presId="urn:microsoft.com/office/officeart/2018/2/layout/IconLabelList"/>
    <dgm:cxn modelId="{8E8F2312-1229-4887-9B94-EC98705C21FB}" type="presParOf" srcId="{FABAB89E-61D2-4BD6-914F-CCA811294D07}" destId="{5EA8030C-8F73-42E0-8BDC-CC0B4C34A48D}" srcOrd="5" destOrd="0" presId="urn:microsoft.com/office/officeart/2018/2/layout/IconLabelList"/>
    <dgm:cxn modelId="{9D9844C1-B98D-4375-9DA3-8C762B0E2CBD}" type="presParOf" srcId="{FABAB89E-61D2-4BD6-914F-CCA811294D07}" destId="{C5BF2279-252D-46C1-9A7F-977856F44347}" srcOrd="6" destOrd="0" presId="urn:microsoft.com/office/officeart/2018/2/layout/IconLabelList"/>
    <dgm:cxn modelId="{DDFEF643-8470-40FD-9AD7-AB10513781B4}" type="presParOf" srcId="{C5BF2279-252D-46C1-9A7F-977856F44347}" destId="{8396E328-F6B7-43EF-B911-E6BF4157AB8B}" srcOrd="0" destOrd="0" presId="urn:microsoft.com/office/officeart/2018/2/layout/IconLabelList"/>
    <dgm:cxn modelId="{4091DB2E-CB13-4880-BB15-520050475D8E}" type="presParOf" srcId="{C5BF2279-252D-46C1-9A7F-977856F44347}" destId="{B4905E8F-F6CB-4EC2-8116-36C4014484A1}" srcOrd="1" destOrd="0" presId="urn:microsoft.com/office/officeart/2018/2/layout/IconLabelList"/>
    <dgm:cxn modelId="{9738EF02-AC5B-4ABD-AC92-EC1A7ABA510B}" type="presParOf" srcId="{C5BF2279-252D-46C1-9A7F-977856F44347}" destId="{1940E69F-28B6-4F2D-AD62-B1846F10AD79}" srcOrd="2" destOrd="0" presId="urn:microsoft.com/office/officeart/2018/2/layout/IconLabelList"/>
    <dgm:cxn modelId="{5929084B-8B56-4F9F-AA35-26F86571195B}" type="presParOf" srcId="{FABAB89E-61D2-4BD6-914F-CCA811294D07}" destId="{C74FB4D2-E33F-4165-9EEF-B43055C03D9B}" srcOrd="7" destOrd="0" presId="urn:microsoft.com/office/officeart/2018/2/layout/IconLabelList"/>
    <dgm:cxn modelId="{47E63692-0DCB-448D-99E9-0E912078532B}" type="presParOf" srcId="{FABAB89E-61D2-4BD6-914F-CCA811294D07}" destId="{24CC8A93-C54E-4307-886F-802DE0CEF1A2}" srcOrd="8" destOrd="0" presId="urn:microsoft.com/office/officeart/2018/2/layout/IconLabelList"/>
    <dgm:cxn modelId="{E2A0B913-6136-4074-8388-C7B444CE2AB6}" type="presParOf" srcId="{24CC8A93-C54E-4307-886F-802DE0CEF1A2}" destId="{01F4C02C-A725-48B2-A31D-775B4C094F60}" srcOrd="0" destOrd="0" presId="urn:microsoft.com/office/officeart/2018/2/layout/IconLabelList"/>
    <dgm:cxn modelId="{EE52C359-EA57-4506-8A24-60B9CF47AB51}" type="presParOf" srcId="{24CC8A93-C54E-4307-886F-802DE0CEF1A2}" destId="{E9275A14-E23F-4831-A104-B41FA85C5D91}" srcOrd="1" destOrd="0" presId="urn:microsoft.com/office/officeart/2018/2/layout/IconLabelList"/>
    <dgm:cxn modelId="{ECC43208-3AF9-42C5-9F5F-21C5CD3040AC}" type="presParOf" srcId="{24CC8A93-C54E-4307-886F-802DE0CEF1A2}" destId="{293F2074-6402-42EA-BADB-F152DE31683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74F00CC-DD07-453C-8659-D7EF339260F1}"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86885141-6805-4B5A-899F-4634AE865DAD}">
      <dgm:prSet/>
      <dgm:spPr/>
      <dgm:t>
        <a:bodyPr/>
        <a:lstStyle/>
        <a:p>
          <a:r>
            <a:rPr lang="en-US" b="0" i="0" baseline="0"/>
            <a:t>Chronic pain may lead to:</a:t>
          </a:r>
          <a:endParaRPr lang="en-US"/>
        </a:p>
      </dgm:t>
    </dgm:pt>
    <dgm:pt modelId="{8A008A05-7EFC-403A-93A2-64D974D9C7FB}" type="parTrans" cxnId="{C7B6D7D3-C9CC-4FFE-88A3-14BC37A15212}">
      <dgm:prSet/>
      <dgm:spPr/>
      <dgm:t>
        <a:bodyPr/>
        <a:lstStyle/>
        <a:p>
          <a:endParaRPr lang="en-US"/>
        </a:p>
      </dgm:t>
    </dgm:pt>
    <dgm:pt modelId="{94997AF4-7A22-4DC5-AB69-6335A2D93198}" type="sibTrans" cxnId="{C7B6D7D3-C9CC-4FFE-88A3-14BC37A15212}">
      <dgm:prSet/>
      <dgm:spPr/>
      <dgm:t>
        <a:bodyPr/>
        <a:lstStyle/>
        <a:p>
          <a:endParaRPr lang="en-US"/>
        </a:p>
      </dgm:t>
    </dgm:pt>
    <dgm:pt modelId="{F7DC110C-1874-4300-8095-C6012402DF3D}">
      <dgm:prSet/>
      <dgm:spPr/>
      <dgm:t>
        <a:bodyPr/>
        <a:lstStyle/>
        <a:p>
          <a:r>
            <a:rPr lang="en-US" b="0" i="0" baseline="0"/>
            <a:t>Fatigue</a:t>
          </a:r>
          <a:endParaRPr lang="en-US"/>
        </a:p>
      </dgm:t>
    </dgm:pt>
    <dgm:pt modelId="{1FA38095-B0A8-4E67-A126-174423C77FC3}" type="parTrans" cxnId="{FB6807EA-6383-4B5A-A5E9-18AA6857205F}">
      <dgm:prSet/>
      <dgm:spPr/>
      <dgm:t>
        <a:bodyPr/>
        <a:lstStyle/>
        <a:p>
          <a:endParaRPr lang="en-US"/>
        </a:p>
      </dgm:t>
    </dgm:pt>
    <dgm:pt modelId="{8AE8DA37-95F3-47CF-AB34-74EFC4D82DA6}" type="sibTrans" cxnId="{FB6807EA-6383-4B5A-A5E9-18AA6857205F}">
      <dgm:prSet/>
      <dgm:spPr/>
      <dgm:t>
        <a:bodyPr/>
        <a:lstStyle/>
        <a:p>
          <a:endParaRPr lang="en-US"/>
        </a:p>
      </dgm:t>
    </dgm:pt>
    <dgm:pt modelId="{7DE109E1-A6E3-4437-B8F4-DFB5F78C15B4}">
      <dgm:prSet/>
      <dgm:spPr/>
      <dgm:t>
        <a:bodyPr/>
        <a:lstStyle/>
        <a:p>
          <a:r>
            <a:rPr lang="en-US" b="0" i="0" baseline="0"/>
            <a:t>Anxiety</a:t>
          </a:r>
          <a:endParaRPr lang="en-US"/>
        </a:p>
      </dgm:t>
    </dgm:pt>
    <dgm:pt modelId="{91649F6D-8D19-4835-AB84-514D66A2A1C7}" type="parTrans" cxnId="{B6654503-4A30-454C-8B74-D6496842CD10}">
      <dgm:prSet/>
      <dgm:spPr/>
      <dgm:t>
        <a:bodyPr/>
        <a:lstStyle/>
        <a:p>
          <a:endParaRPr lang="en-US"/>
        </a:p>
      </dgm:t>
    </dgm:pt>
    <dgm:pt modelId="{B1E816E7-C0D7-41F6-BE14-E22B005B7E6E}" type="sibTrans" cxnId="{B6654503-4A30-454C-8B74-D6496842CD10}">
      <dgm:prSet/>
      <dgm:spPr/>
      <dgm:t>
        <a:bodyPr/>
        <a:lstStyle/>
        <a:p>
          <a:endParaRPr lang="en-US"/>
        </a:p>
      </dgm:t>
    </dgm:pt>
    <dgm:pt modelId="{9882F060-8971-439C-8B41-B3ABE9F27708}">
      <dgm:prSet/>
      <dgm:spPr/>
      <dgm:t>
        <a:bodyPr/>
        <a:lstStyle/>
        <a:p>
          <a:r>
            <a:rPr lang="en-US" b="0" i="0" baseline="0"/>
            <a:t>Depression</a:t>
          </a:r>
          <a:endParaRPr lang="en-US"/>
        </a:p>
      </dgm:t>
    </dgm:pt>
    <dgm:pt modelId="{C9E8617C-2933-469A-9250-09DD873F4D1B}" type="parTrans" cxnId="{A7B4F7C6-5374-4246-98BF-D021D8BDA497}">
      <dgm:prSet/>
      <dgm:spPr/>
      <dgm:t>
        <a:bodyPr/>
        <a:lstStyle/>
        <a:p>
          <a:endParaRPr lang="en-US"/>
        </a:p>
      </dgm:t>
    </dgm:pt>
    <dgm:pt modelId="{7D15A406-5B53-4B5A-A304-96900719F772}" type="sibTrans" cxnId="{A7B4F7C6-5374-4246-98BF-D021D8BDA497}">
      <dgm:prSet/>
      <dgm:spPr/>
      <dgm:t>
        <a:bodyPr/>
        <a:lstStyle/>
        <a:p>
          <a:endParaRPr lang="en-US"/>
        </a:p>
      </dgm:t>
    </dgm:pt>
    <dgm:pt modelId="{CDE2C4C2-AB04-4017-A669-7213F48A4E74}">
      <dgm:prSet/>
      <dgm:spPr/>
      <dgm:t>
        <a:bodyPr/>
        <a:lstStyle/>
        <a:p>
          <a:r>
            <a:rPr lang="en-US" b="0" i="0" baseline="0"/>
            <a:t>Confusion</a:t>
          </a:r>
          <a:endParaRPr lang="en-US"/>
        </a:p>
      </dgm:t>
    </dgm:pt>
    <dgm:pt modelId="{2D485351-D2FF-4FBE-AF9B-CEE64AABDFC4}" type="parTrans" cxnId="{863047F1-ED35-4D2D-B8CC-CA116F3DDA0C}">
      <dgm:prSet/>
      <dgm:spPr/>
      <dgm:t>
        <a:bodyPr/>
        <a:lstStyle/>
        <a:p>
          <a:endParaRPr lang="en-US"/>
        </a:p>
      </dgm:t>
    </dgm:pt>
    <dgm:pt modelId="{FB43779B-E09E-49CF-8869-616C94B9CD94}" type="sibTrans" cxnId="{863047F1-ED35-4D2D-B8CC-CA116F3DDA0C}">
      <dgm:prSet/>
      <dgm:spPr/>
      <dgm:t>
        <a:bodyPr/>
        <a:lstStyle/>
        <a:p>
          <a:endParaRPr lang="en-US"/>
        </a:p>
      </dgm:t>
    </dgm:pt>
    <dgm:pt modelId="{2B427464-4F8A-4D12-92E3-22B10454F104}">
      <dgm:prSet/>
      <dgm:spPr/>
      <dgm:t>
        <a:bodyPr/>
        <a:lstStyle/>
        <a:p>
          <a:r>
            <a:rPr lang="en-US" b="0" i="0" baseline="0"/>
            <a:t>Impaired sleep</a:t>
          </a:r>
          <a:endParaRPr lang="en-US"/>
        </a:p>
      </dgm:t>
    </dgm:pt>
    <dgm:pt modelId="{50BF7120-9362-42BE-B79D-1B2C0D6F3CEF}" type="parTrans" cxnId="{C3AF3A9E-A2DA-400F-8526-0CB990BE2E96}">
      <dgm:prSet/>
      <dgm:spPr/>
      <dgm:t>
        <a:bodyPr/>
        <a:lstStyle/>
        <a:p>
          <a:endParaRPr lang="en-US"/>
        </a:p>
      </dgm:t>
    </dgm:pt>
    <dgm:pt modelId="{64C53CB5-8303-4121-BED0-EDADC5CC314E}" type="sibTrans" cxnId="{C3AF3A9E-A2DA-400F-8526-0CB990BE2E96}">
      <dgm:prSet/>
      <dgm:spPr/>
      <dgm:t>
        <a:bodyPr/>
        <a:lstStyle/>
        <a:p>
          <a:endParaRPr lang="en-US"/>
        </a:p>
      </dgm:t>
    </dgm:pt>
    <dgm:pt modelId="{9C9AA216-CFDB-425B-AA67-DEAA87B3FA16}">
      <dgm:prSet/>
      <dgm:spPr/>
      <dgm:t>
        <a:bodyPr/>
        <a:lstStyle/>
        <a:p>
          <a:r>
            <a:rPr lang="en-US" b="0" i="0" baseline="0"/>
            <a:t>Decreased physical functioning/deconditioning</a:t>
          </a:r>
          <a:endParaRPr lang="en-US"/>
        </a:p>
      </dgm:t>
    </dgm:pt>
    <dgm:pt modelId="{C0685CDF-FEC2-4482-9172-00BE80530A94}" type="parTrans" cxnId="{BAD28D43-C705-4B41-9389-1875E72BA379}">
      <dgm:prSet/>
      <dgm:spPr/>
      <dgm:t>
        <a:bodyPr/>
        <a:lstStyle/>
        <a:p>
          <a:endParaRPr lang="en-US"/>
        </a:p>
      </dgm:t>
    </dgm:pt>
    <dgm:pt modelId="{8EF5D4BC-504C-4123-8ED7-C2518A43ED09}" type="sibTrans" cxnId="{BAD28D43-C705-4B41-9389-1875E72BA379}">
      <dgm:prSet/>
      <dgm:spPr/>
      <dgm:t>
        <a:bodyPr/>
        <a:lstStyle/>
        <a:p>
          <a:endParaRPr lang="en-US"/>
        </a:p>
      </dgm:t>
    </dgm:pt>
    <dgm:pt modelId="{4F2EED8C-82EC-4FFE-BC64-E960A1770200}" type="pres">
      <dgm:prSet presAssocID="{774F00CC-DD07-453C-8659-D7EF339260F1}" presName="vert0" presStyleCnt="0">
        <dgm:presLayoutVars>
          <dgm:dir/>
          <dgm:animOne val="branch"/>
          <dgm:animLvl val="lvl"/>
        </dgm:presLayoutVars>
      </dgm:prSet>
      <dgm:spPr/>
      <dgm:t>
        <a:bodyPr/>
        <a:lstStyle/>
        <a:p>
          <a:endParaRPr lang="en-US"/>
        </a:p>
      </dgm:t>
    </dgm:pt>
    <dgm:pt modelId="{EE5F2747-785E-4FC1-AF6D-A23D29B7CFFE}" type="pres">
      <dgm:prSet presAssocID="{86885141-6805-4B5A-899F-4634AE865DAD}" presName="thickLine" presStyleLbl="alignNode1" presStyleIdx="0" presStyleCnt="7"/>
      <dgm:spPr/>
    </dgm:pt>
    <dgm:pt modelId="{71F9BA12-60D8-4EE3-966A-E5B120EB5476}" type="pres">
      <dgm:prSet presAssocID="{86885141-6805-4B5A-899F-4634AE865DAD}" presName="horz1" presStyleCnt="0"/>
      <dgm:spPr/>
    </dgm:pt>
    <dgm:pt modelId="{E667E7A9-C3C7-44B2-A032-6B82D61C935B}" type="pres">
      <dgm:prSet presAssocID="{86885141-6805-4B5A-899F-4634AE865DAD}" presName="tx1" presStyleLbl="revTx" presStyleIdx="0" presStyleCnt="7"/>
      <dgm:spPr/>
      <dgm:t>
        <a:bodyPr/>
        <a:lstStyle/>
        <a:p>
          <a:endParaRPr lang="en-US"/>
        </a:p>
      </dgm:t>
    </dgm:pt>
    <dgm:pt modelId="{48A549A9-A02A-4CB7-A122-94922EFFFAEB}" type="pres">
      <dgm:prSet presAssocID="{86885141-6805-4B5A-899F-4634AE865DAD}" presName="vert1" presStyleCnt="0"/>
      <dgm:spPr/>
    </dgm:pt>
    <dgm:pt modelId="{0586D15C-4864-4BDF-A2C2-FC0849284645}" type="pres">
      <dgm:prSet presAssocID="{F7DC110C-1874-4300-8095-C6012402DF3D}" presName="thickLine" presStyleLbl="alignNode1" presStyleIdx="1" presStyleCnt="7"/>
      <dgm:spPr/>
    </dgm:pt>
    <dgm:pt modelId="{EF8004DA-0398-4876-A9CD-82D9628F8BDF}" type="pres">
      <dgm:prSet presAssocID="{F7DC110C-1874-4300-8095-C6012402DF3D}" presName="horz1" presStyleCnt="0"/>
      <dgm:spPr/>
    </dgm:pt>
    <dgm:pt modelId="{35B0DACC-AAAE-4D3B-98E2-8BBA821FB20E}" type="pres">
      <dgm:prSet presAssocID="{F7DC110C-1874-4300-8095-C6012402DF3D}" presName="tx1" presStyleLbl="revTx" presStyleIdx="1" presStyleCnt="7"/>
      <dgm:spPr/>
      <dgm:t>
        <a:bodyPr/>
        <a:lstStyle/>
        <a:p>
          <a:endParaRPr lang="en-US"/>
        </a:p>
      </dgm:t>
    </dgm:pt>
    <dgm:pt modelId="{36E66B36-93E8-43D2-BBAA-A99888432257}" type="pres">
      <dgm:prSet presAssocID="{F7DC110C-1874-4300-8095-C6012402DF3D}" presName="vert1" presStyleCnt="0"/>
      <dgm:spPr/>
    </dgm:pt>
    <dgm:pt modelId="{A8E1E5B3-A55B-4DE4-BB41-77F0FD8B4BCE}" type="pres">
      <dgm:prSet presAssocID="{7DE109E1-A6E3-4437-B8F4-DFB5F78C15B4}" presName="thickLine" presStyleLbl="alignNode1" presStyleIdx="2" presStyleCnt="7"/>
      <dgm:spPr/>
    </dgm:pt>
    <dgm:pt modelId="{D31ABC3F-B62D-4A04-9DAA-192F92B3945D}" type="pres">
      <dgm:prSet presAssocID="{7DE109E1-A6E3-4437-B8F4-DFB5F78C15B4}" presName="horz1" presStyleCnt="0"/>
      <dgm:spPr/>
    </dgm:pt>
    <dgm:pt modelId="{FA1B527E-A211-46F6-95D8-F02AF0409498}" type="pres">
      <dgm:prSet presAssocID="{7DE109E1-A6E3-4437-B8F4-DFB5F78C15B4}" presName="tx1" presStyleLbl="revTx" presStyleIdx="2" presStyleCnt="7"/>
      <dgm:spPr/>
      <dgm:t>
        <a:bodyPr/>
        <a:lstStyle/>
        <a:p>
          <a:endParaRPr lang="en-US"/>
        </a:p>
      </dgm:t>
    </dgm:pt>
    <dgm:pt modelId="{F9507A87-43C7-4A2A-8958-947D008CFDAF}" type="pres">
      <dgm:prSet presAssocID="{7DE109E1-A6E3-4437-B8F4-DFB5F78C15B4}" presName="vert1" presStyleCnt="0"/>
      <dgm:spPr/>
    </dgm:pt>
    <dgm:pt modelId="{457A1587-B094-44B2-9006-1690D23962E5}" type="pres">
      <dgm:prSet presAssocID="{9882F060-8971-439C-8B41-B3ABE9F27708}" presName="thickLine" presStyleLbl="alignNode1" presStyleIdx="3" presStyleCnt="7"/>
      <dgm:spPr/>
    </dgm:pt>
    <dgm:pt modelId="{17D40948-3A05-4839-9E8F-115E9A7914E1}" type="pres">
      <dgm:prSet presAssocID="{9882F060-8971-439C-8B41-B3ABE9F27708}" presName="horz1" presStyleCnt="0"/>
      <dgm:spPr/>
    </dgm:pt>
    <dgm:pt modelId="{4698A235-BE67-4887-8040-95174CEAA5AE}" type="pres">
      <dgm:prSet presAssocID="{9882F060-8971-439C-8B41-B3ABE9F27708}" presName="tx1" presStyleLbl="revTx" presStyleIdx="3" presStyleCnt="7"/>
      <dgm:spPr/>
      <dgm:t>
        <a:bodyPr/>
        <a:lstStyle/>
        <a:p>
          <a:endParaRPr lang="en-US"/>
        </a:p>
      </dgm:t>
    </dgm:pt>
    <dgm:pt modelId="{F4BABF0B-BEF1-4089-835A-BA06050DC8CE}" type="pres">
      <dgm:prSet presAssocID="{9882F060-8971-439C-8B41-B3ABE9F27708}" presName="vert1" presStyleCnt="0"/>
      <dgm:spPr/>
    </dgm:pt>
    <dgm:pt modelId="{39A2E356-FDC9-4EB1-B051-1A88601598ED}" type="pres">
      <dgm:prSet presAssocID="{CDE2C4C2-AB04-4017-A669-7213F48A4E74}" presName="thickLine" presStyleLbl="alignNode1" presStyleIdx="4" presStyleCnt="7"/>
      <dgm:spPr/>
    </dgm:pt>
    <dgm:pt modelId="{97C4E199-3C19-49BE-9081-D329A11BF9DA}" type="pres">
      <dgm:prSet presAssocID="{CDE2C4C2-AB04-4017-A669-7213F48A4E74}" presName="horz1" presStyleCnt="0"/>
      <dgm:spPr/>
    </dgm:pt>
    <dgm:pt modelId="{032E719C-D7F3-4C56-AA33-187F506D9D66}" type="pres">
      <dgm:prSet presAssocID="{CDE2C4C2-AB04-4017-A669-7213F48A4E74}" presName="tx1" presStyleLbl="revTx" presStyleIdx="4" presStyleCnt="7"/>
      <dgm:spPr/>
      <dgm:t>
        <a:bodyPr/>
        <a:lstStyle/>
        <a:p>
          <a:endParaRPr lang="en-US"/>
        </a:p>
      </dgm:t>
    </dgm:pt>
    <dgm:pt modelId="{D964992C-E500-4C52-B0A9-4277AEED685C}" type="pres">
      <dgm:prSet presAssocID="{CDE2C4C2-AB04-4017-A669-7213F48A4E74}" presName="vert1" presStyleCnt="0"/>
      <dgm:spPr/>
    </dgm:pt>
    <dgm:pt modelId="{FEADDA3C-2F4F-4578-BE99-B881FB51FD48}" type="pres">
      <dgm:prSet presAssocID="{2B427464-4F8A-4D12-92E3-22B10454F104}" presName="thickLine" presStyleLbl="alignNode1" presStyleIdx="5" presStyleCnt="7"/>
      <dgm:spPr/>
    </dgm:pt>
    <dgm:pt modelId="{A916E852-2371-4109-930A-A6311B5C79C0}" type="pres">
      <dgm:prSet presAssocID="{2B427464-4F8A-4D12-92E3-22B10454F104}" presName="horz1" presStyleCnt="0"/>
      <dgm:spPr/>
    </dgm:pt>
    <dgm:pt modelId="{704C642F-3D0B-4469-AE1A-A6C84D017106}" type="pres">
      <dgm:prSet presAssocID="{2B427464-4F8A-4D12-92E3-22B10454F104}" presName="tx1" presStyleLbl="revTx" presStyleIdx="5" presStyleCnt="7"/>
      <dgm:spPr/>
      <dgm:t>
        <a:bodyPr/>
        <a:lstStyle/>
        <a:p>
          <a:endParaRPr lang="en-US"/>
        </a:p>
      </dgm:t>
    </dgm:pt>
    <dgm:pt modelId="{FDDB7561-4977-43C4-9F4D-3D7CFD1B46B7}" type="pres">
      <dgm:prSet presAssocID="{2B427464-4F8A-4D12-92E3-22B10454F104}" presName="vert1" presStyleCnt="0"/>
      <dgm:spPr/>
    </dgm:pt>
    <dgm:pt modelId="{F656E989-297D-4044-96E4-180BEBE39BB0}" type="pres">
      <dgm:prSet presAssocID="{9C9AA216-CFDB-425B-AA67-DEAA87B3FA16}" presName="thickLine" presStyleLbl="alignNode1" presStyleIdx="6" presStyleCnt="7"/>
      <dgm:spPr/>
    </dgm:pt>
    <dgm:pt modelId="{87BCDC82-9371-40E5-86F2-902B654D0B1A}" type="pres">
      <dgm:prSet presAssocID="{9C9AA216-CFDB-425B-AA67-DEAA87B3FA16}" presName="horz1" presStyleCnt="0"/>
      <dgm:spPr/>
    </dgm:pt>
    <dgm:pt modelId="{FAEEE56C-ED4E-4C1B-B74E-858EB1746FE1}" type="pres">
      <dgm:prSet presAssocID="{9C9AA216-CFDB-425B-AA67-DEAA87B3FA16}" presName="tx1" presStyleLbl="revTx" presStyleIdx="6" presStyleCnt="7"/>
      <dgm:spPr/>
      <dgm:t>
        <a:bodyPr/>
        <a:lstStyle/>
        <a:p>
          <a:endParaRPr lang="en-US"/>
        </a:p>
      </dgm:t>
    </dgm:pt>
    <dgm:pt modelId="{97667DE7-12FD-449C-9416-E8810A612974}" type="pres">
      <dgm:prSet presAssocID="{9C9AA216-CFDB-425B-AA67-DEAA87B3FA16}" presName="vert1" presStyleCnt="0"/>
      <dgm:spPr/>
    </dgm:pt>
  </dgm:ptLst>
  <dgm:cxnLst>
    <dgm:cxn modelId="{A3594B5E-ECC5-4053-A983-0445277C9937}" type="presOf" srcId="{86885141-6805-4B5A-899F-4634AE865DAD}" destId="{E667E7A9-C3C7-44B2-A032-6B82D61C935B}" srcOrd="0" destOrd="0" presId="urn:microsoft.com/office/officeart/2008/layout/LinedList"/>
    <dgm:cxn modelId="{C3AF3A9E-A2DA-400F-8526-0CB990BE2E96}" srcId="{774F00CC-DD07-453C-8659-D7EF339260F1}" destId="{2B427464-4F8A-4D12-92E3-22B10454F104}" srcOrd="5" destOrd="0" parTransId="{50BF7120-9362-42BE-B79D-1B2C0D6F3CEF}" sibTransId="{64C53CB5-8303-4121-BED0-EDADC5CC314E}"/>
    <dgm:cxn modelId="{04F30CC5-ECC3-4188-A3C3-62BE00896DB1}" type="presOf" srcId="{7DE109E1-A6E3-4437-B8F4-DFB5F78C15B4}" destId="{FA1B527E-A211-46F6-95D8-F02AF0409498}" srcOrd="0" destOrd="0" presId="urn:microsoft.com/office/officeart/2008/layout/LinedList"/>
    <dgm:cxn modelId="{645300C9-F788-4085-BFD2-BA56E5E3E417}" type="presOf" srcId="{CDE2C4C2-AB04-4017-A669-7213F48A4E74}" destId="{032E719C-D7F3-4C56-AA33-187F506D9D66}" srcOrd="0" destOrd="0" presId="urn:microsoft.com/office/officeart/2008/layout/LinedList"/>
    <dgm:cxn modelId="{485C1CEE-B0D6-4C2A-86F0-738C2F98525A}" type="presOf" srcId="{9882F060-8971-439C-8B41-B3ABE9F27708}" destId="{4698A235-BE67-4887-8040-95174CEAA5AE}" srcOrd="0" destOrd="0" presId="urn:microsoft.com/office/officeart/2008/layout/LinedList"/>
    <dgm:cxn modelId="{FB6807EA-6383-4B5A-A5E9-18AA6857205F}" srcId="{774F00CC-DD07-453C-8659-D7EF339260F1}" destId="{F7DC110C-1874-4300-8095-C6012402DF3D}" srcOrd="1" destOrd="0" parTransId="{1FA38095-B0A8-4E67-A126-174423C77FC3}" sibTransId="{8AE8DA37-95F3-47CF-AB34-74EFC4D82DA6}"/>
    <dgm:cxn modelId="{6259BFF9-A7DE-45FD-AA4E-2762FBCBFEC4}" type="presOf" srcId="{2B427464-4F8A-4D12-92E3-22B10454F104}" destId="{704C642F-3D0B-4469-AE1A-A6C84D017106}" srcOrd="0" destOrd="0" presId="urn:microsoft.com/office/officeart/2008/layout/LinedList"/>
    <dgm:cxn modelId="{BAD28D43-C705-4B41-9389-1875E72BA379}" srcId="{774F00CC-DD07-453C-8659-D7EF339260F1}" destId="{9C9AA216-CFDB-425B-AA67-DEAA87B3FA16}" srcOrd="6" destOrd="0" parTransId="{C0685CDF-FEC2-4482-9172-00BE80530A94}" sibTransId="{8EF5D4BC-504C-4123-8ED7-C2518A43ED09}"/>
    <dgm:cxn modelId="{863047F1-ED35-4D2D-B8CC-CA116F3DDA0C}" srcId="{774F00CC-DD07-453C-8659-D7EF339260F1}" destId="{CDE2C4C2-AB04-4017-A669-7213F48A4E74}" srcOrd="4" destOrd="0" parTransId="{2D485351-D2FF-4FBE-AF9B-CEE64AABDFC4}" sibTransId="{FB43779B-E09E-49CF-8869-616C94B9CD94}"/>
    <dgm:cxn modelId="{C7B6D7D3-C9CC-4FFE-88A3-14BC37A15212}" srcId="{774F00CC-DD07-453C-8659-D7EF339260F1}" destId="{86885141-6805-4B5A-899F-4634AE865DAD}" srcOrd="0" destOrd="0" parTransId="{8A008A05-7EFC-403A-93A2-64D974D9C7FB}" sibTransId="{94997AF4-7A22-4DC5-AB69-6335A2D93198}"/>
    <dgm:cxn modelId="{C9E311F1-5D3A-4479-BD50-B35C17A8ABDD}" type="presOf" srcId="{9C9AA216-CFDB-425B-AA67-DEAA87B3FA16}" destId="{FAEEE56C-ED4E-4C1B-B74E-858EB1746FE1}" srcOrd="0" destOrd="0" presId="urn:microsoft.com/office/officeart/2008/layout/LinedList"/>
    <dgm:cxn modelId="{A7B4F7C6-5374-4246-98BF-D021D8BDA497}" srcId="{774F00CC-DD07-453C-8659-D7EF339260F1}" destId="{9882F060-8971-439C-8B41-B3ABE9F27708}" srcOrd="3" destOrd="0" parTransId="{C9E8617C-2933-469A-9250-09DD873F4D1B}" sibTransId="{7D15A406-5B53-4B5A-A304-96900719F772}"/>
    <dgm:cxn modelId="{248CD9B7-D644-4997-A1C2-59EF20F2405D}" type="presOf" srcId="{F7DC110C-1874-4300-8095-C6012402DF3D}" destId="{35B0DACC-AAAE-4D3B-98E2-8BBA821FB20E}" srcOrd="0" destOrd="0" presId="urn:microsoft.com/office/officeart/2008/layout/LinedList"/>
    <dgm:cxn modelId="{B6654503-4A30-454C-8B74-D6496842CD10}" srcId="{774F00CC-DD07-453C-8659-D7EF339260F1}" destId="{7DE109E1-A6E3-4437-B8F4-DFB5F78C15B4}" srcOrd="2" destOrd="0" parTransId="{91649F6D-8D19-4835-AB84-514D66A2A1C7}" sibTransId="{B1E816E7-C0D7-41F6-BE14-E22B005B7E6E}"/>
    <dgm:cxn modelId="{6BDF7098-5740-4650-8E6D-FEB8DCC768AD}" type="presOf" srcId="{774F00CC-DD07-453C-8659-D7EF339260F1}" destId="{4F2EED8C-82EC-4FFE-BC64-E960A1770200}" srcOrd="0" destOrd="0" presId="urn:microsoft.com/office/officeart/2008/layout/LinedList"/>
    <dgm:cxn modelId="{1CBF8DD6-C955-4B41-B7E7-70F75A22673D}" type="presParOf" srcId="{4F2EED8C-82EC-4FFE-BC64-E960A1770200}" destId="{EE5F2747-785E-4FC1-AF6D-A23D29B7CFFE}" srcOrd="0" destOrd="0" presId="urn:microsoft.com/office/officeart/2008/layout/LinedList"/>
    <dgm:cxn modelId="{6D806B11-7185-4467-92C4-DB12CA634A13}" type="presParOf" srcId="{4F2EED8C-82EC-4FFE-BC64-E960A1770200}" destId="{71F9BA12-60D8-4EE3-966A-E5B120EB5476}" srcOrd="1" destOrd="0" presId="urn:microsoft.com/office/officeart/2008/layout/LinedList"/>
    <dgm:cxn modelId="{6A4062E6-BF0A-44AA-BE52-0C0F9B4B0EE6}" type="presParOf" srcId="{71F9BA12-60D8-4EE3-966A-E5B120EB5476}" destId="{E667E7A9-C3C7-44B2-A032-6B82D61C935B}" srcOrd="0" destOrd="0" presId="urn:microsoft.com/office/officeart/2008/layout/LinedList"/>
    <dgm:cxn modelId="{6F9D0035-6BBF-4AD1-881E-4BF7FD4811A6}" type="presParOf" srcId="{71F9BA12-60D8-4EE3-966A-E5B120EB5476}" destId="{48A549A9-A02A-4CB7-A122-94922EFFFAEB}" srcOrd="1" destOrd="0" presId="urn:microsoft.com/office/officeart/2008/layout/LinedList"/>
    <dgm:cxn modelId="{C5B75B09-4DC1-4EC4-8E6E-6F47312A1C87}" type="presParOf" srcId="{4F2EED8C-82EC-4FFE-BC64-E960A1770200}" destId="{0586D15C-4864-4BDF-A2C2-FC0849284645}" srcOrd="2" destOrd="0" presId="urn:microsoft.com/office/officeart/2008/layout/LinedList"/>
    <dgm:cxn modelId="{EDD929BB-03B7-426C-A71F-7660CDA165D8}" type="presParOf" srcId="{4F2EED8C-82EC-4FFE-BC64-E960A1770200}" destId="{EF8004DA-0398-4876-A9CD-82D9628F8BDF}" srcOrd="3" destOrd="0" presId="urn:microsoft.com/office/officeart/2008/layout/LinedList"/>
    <dgm:cxn modelId="{7D875A8A-6575-4C85-8AB3-4D64860C6E2A}" type="presParOf" srcId="{EF8004DA-0398-4876-A9CD-82D9628F8BDF}" destId="{35B0DACC-AAAE-4D3B-98E2-8BBA821FB20E}" srcOrd="0" destOrd="0" presId="urn:microsoft.com/office/officeart/2008/layout/LinedList"/>
    <dgm:cxn modelId="{0AF13D3A-A6EA-40F9-AF7F-D4B119C87720}" type="presParOf" srcId="{EF8004DA-0398-4876-A9CD-82D9628F8BDF}" destId="{36E66B36-93E8-43D2-BBAA-A99888432257}" srcOrd="1" destOrd="0" presId="urn:microsoft.com/office/officeart/2008/layout/LinedList"/>
    <dgm:cxn modelId="{B7655F50-54F5-47BB-B274-0150F4FE71C0}" type="presParOf" srcId="{4F2EED8C-82EC-4FFE-BC64-E960A1770200}" destId="{A8E1E5B3-A55B-4DE4-BB41-77F0FD8B4BCE}" srcOrd="4" destOrd="0" presId="urn:microsoft.com/office/officeart/2008/layout/LinedList"/>
    <dgm:cxn modelId="{55C93B97-D5C2-4C14-AEA6-FA9C5EDE49FE}" type="presParOf" srcId="{4F2EED8C-82EC-4FFE-BC64-E960A1770200}" destId="{D31ABC3F-B62D-4A04-9DAA-192F92B3945D}" srcOrd="5" destOrd="0" presId="urn:microsoft.com/office/officeart/2008/layout/LinedList"/>
    <dgm:cxn modelId="{728A13D4-2874-4DC5-8DA8-C946B0ECDC2F}" type="presParOf" srcId="{D31ABC3F-B62D-4A04-9DAA-192F92B3945D}" destId="{FA1B527E-A211-46F6-95D8-F02AF0409498}" srcOrd="0" destOrd="0" presId="urn:microsoft.com/office/officeart/2008/layout/LinedList"/>
    <dgm:cxn modelId="{4BFA922B-EA20-475A-A4E6-092A2B2FC24F}" type="presParOf" srcId="{D31ABC3F-B62D-4A04-9DAA-192F92B3945D}" destId="{F9507A87-43C7-4A2A-8958-947D008CFDAF}" srcOrd="1" destOrd="0" presId="urn:microsoft.com/office/officeart/2008/layout/LinedList"/>
    <dgm:cxn modelId="{E9B2206B-DA86-4F0A-843A-C65618903C95}" type="presParOf" srcId="{4F2EED8C-82EC-4FFE-BC64-E960A1770200}" destId="{457A1587-B094-44B2-9006-1690D23962E5}" srcOrd="6" destOrd="0" presId="urn:microsoft.com/office/officeart/2008/layout/LinedList"/>
    <dgm:cxn modelId="{1E62204C-501D-43F8-B4C3-E4183097B3BA}" type="presParOf" srcId="{4F2EED8C-82EC-4FFE-BC64-E960A1770200}" destId="{17D40948-3A05-4839-9E8F-115E9A7914E1}" srcOrd="7" destOrd="0" presId="urn:microsoft.com/office/officeart/2008/layout/LinedList"/>
    <dgm:cxn modelId="{FBEDC71C-C052-4334-A9D6-227D89F3D41C}" type="presParOf" srcId="{17D40948-3A05-4839-9E8F-115E9A7914E1}" destId="{4698A235-BE67-4887-8040-95174CEAA5AE}" srcOrd="0" destOrd="0" presId="urn:microsoft.com/office/officeart/2008/layout/LinedList"/>
    <dgm:cxn modelId="{0221CF13-0DAD-43C5-8F6F-E28C622C3BB7}" type="presParOf" srcId="{17D40948-3A05-4839-9E8F-115E9A7914E1}" destId="{F4BABF0B-BEF1-4089-835A-BA06050DC8CE}" srcOrd="1" destOrd="0" presId="urn:microsoft.com/office/officeart/2008/layout/LinedList"/>
    <dgm:cxn modelId="{2D1F6E9B-550E-4CD4-BF9C-836DCF806ADF}" type="presParOf" srcId="{4F2EED8C-82EC-4FFE-BC64-E960A1770200}" destId="{39A2E356-FDC9-4EB1-B051-1A88601598ED}" srcOrd="8" destOrd="0" presId="urn:microsoft.com/office/officeart/2008/layout/LinedList"/>
    <dgm:cxn modelId="{12705E79-FFF6-41C5-A291-929E315AD3E1}" type="presParOf" srcId="{4F2EED8C-82EC-4FFE-BC64-E960A1770200}" destId="{97C4E199-3C19-49BE-9081-D329A11BF9DA}" srcOrd="9" destOrd="0" presId="urn:microsoft.com/office/officeart/2008/layout/LinedList"/>
    <dgm:cxn modelId="{FD8F495E-66DF-4F77-B57D-77599B21BA2D}" type="presParOf" srcId="{97C4E199-3C19-49BE-9081-D329A11BF9DA}" destId="{032E719C-D7F3-4C56-AA33-187F506D9D66}" srcOrd="0" destOrd="0" presId="urn:microsoft.com/office/officeart/2008/layout/LinedList"/>
    <dgm:cxn modelId="{429E2187-EA56-4225-A95C-E5EC31CD2D3E}" type="presParOf" srcId="{97C4E199-3C19-49BE-9081-D329A11BF9DA}" destId="{D964992C-E500-4C52-B0A9-4277AEED685C}" srcOrd="1" destOrd="0" presId="urn:microsoft.com/office/officeart/2008/layout/LinedList"/>
    <dgm:cxn modelId="{F16E0BF5-14F7-4D2B-8B06-E5417A745666}" type="presParOf" srcId="{4F2EED8C-82EC-4FFE-BC64-E960A1770200}" destId="{FEADDA3C-2F4F-4578-BE99-B881FB51FD48}" srcOrd="10" destOrd="0" presId="urn:microsoft.com/office/officeart/2008/layout/LinedList"/>
    <dgm:cxn modelId="{7B004E5E-7EBA-4588-ABA6-C229C77DCDC0}" type="presParOf" srcId="{4F2EED8C-82EC-4FFE-BC64-E960A1770200}" destId="{A916E852-2371-4109-930A-A6311B5C79C0}" srcOrd="11" destOrd="0" presId="urn:microsoft.com/office/officeart/2008/layout/LinedList"/>
    <dgm:cxn modelId="{6BFAD3FF-CA80-4571-99DD-0BE4616C808B}" type="presParOf" srcId="{A916E852-2371-4109-930A-A6311B5C79C0}" destId="{704C642F-3D0B-4469-AE1A-A6C84D017106}" srcOrd="0" destOrd="0" presId="urn:microsoft.com/office/officeart/2008/layout/LinedList"/>
    <dgm:cxn modelId="{9817F8FA-9195-4A2E-91B6-4171FB1FD012}" type="presParOf" srcId="{A916E852-2371-4109-930A-A6311B5C79C0}" destId="{FDDB7561-4977-43C4-9F4D-3D7CFD1B46B7}" srcOrd="1" destOrd="0" presId="urn:microsoft.com/office/officeart/2008/layout/LinedList"/>
    <dgm:cxn modelId="{8C71EF02-10BA-4CE1-A774-5DEFFAA33A49}" type="presParOf" srcId="{4F2EED8C-82EC-4FFE-BC64-E960A1770200}" destId="{F656E989-297D-4044-96E4-180BEBE39BB0}" srcOrd="12" destOrd="0" presId="urn:microsoft.com/office/officeart/2008/layout/LinedList"/>
    <dgm:cxn modelId="{17AE3303-BDAC-4ADA-A7CC-67A5534FE1C2}" type="presParOf" srcId="{4F2EED8C-82EC-4FFE-BC64-E960A1770200}" destId="{87BCDC82-9371-40E5-86F2-902B654D0B1A}" srcOrd="13" destOrd="0" presId="urn:microsoft.com/office/officeart/2008/layout/LinedList"/>
    <dgm:cxn modelId="{54C2933A-5143-4131-8853-BAA623BEB986}" type="presParOf" srcId="{87BCDC82-9371-40E5-86F2-902B654D0B1A}" destId="{FAEEE56C-ED4E-4C1B-B74E-858EB1746FE1}" srcOrd="0" destOrd="0" presId="urn:microsoft.com/office/officeart/2008/layout/LinedList"/>
    <dgm:cxn modelId="{F8E3C997-580B-443D-ADB3-27AB2D83B779}" type="presParOf" srcId="{87BCDC82-9371-40E5-86F2-902B654D0B1A}" destId="{97667DE7-12FD-449C-9416-E8810A61297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855EE80-1629-4EED-9A67-6F625CA6314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AC665B7-1C21-4058-95B2-2CEADF5511B1}">
      <dgm:prSet/>
      <dgm:spPr/>
      <dgm:t>
        <a:bodyPr/>
        <a:lstStyle/>
        <a:p>
          <a:r>
            <a:rPr lang="en-US"/>
            <a:t>The peripheral nervous system includes primary  sensory neurons specialized to detect mechanical,  thermal or chemical conditions associated with  potential tissue damage.</a:t>
          </a:r>
        </a:p>
      </dgm:t>
    </dgm:pt>
    <dgm:pt modelId="{59E7A936-8CBB-4485-92C6-D7CE00325238}" type="parTrans" cxnId="{1F95781D-B04E-4282-8C1E-1C1C2B8CF7EB}">
      <dgm:prSet/>
      <dgm:spPr/>
      <dgm:t>
        <a:bodyPr/>
        <a:lstStyle/>
        <a:p>
          <a:endParaRPr lang="en-US"/>
        </a:p>
      </dgm:t>
    </dgm:pt>
    <dgm:pt modelId="{1E629BE3-620F-4770-B158-6C9D9B4F7479}" type="sibTrans" cxnId="{1F95781D-B04E-4282-8C1E-1C1C2B8CF7EB}">
      <dgm:prSet/>
      <dgm:spPr/>
      <dgm:t>
        <a:bodyPr/>
        <a:lstStyle/>
        <a:p>
          <a:endParaRPr lang="en-US"/>
        </a:p>
      </dgm:t>
    </dgm:pt>
    <dgm:pt modelId="{032CE912-2D2B-4C35-A24E-45AE53007CEC}">
      <dgm:prSet/>
      <dgm:spPr/>
      <dgm:t>
        <a:bodyPr/>
        <a:lstStyle/>
        <a:p>
          <a:r>
            <a:rPr lang="en-US"/>
            <a:t>The signals, when these nociceptors are  activated, must be transduced and transmitted to  the spine and brain where signals are modified  before they are ultimately understood or “felt”.</a:t>
          </a:r>
        </a:p>
      </dgm:t>
    </dgm:pt>
    <dgm:pt modelId="{2444FDCF-BAD2-46C9-BF9B-797756D16653}" type="parTrans" cxnId="{FCA949CB-9DDD-4B7A-9658-980CF4CB2554}">
      <dgm:prSet/>
      <dgm:spPr/>
      <dgm:t>
        <a:bodyPr/>
        <a:lstStyle/>
        <a:p>
          <a:endParaRPr lang="en-US"/>
        </a:p>
      </dgm:t>
    </dgm:pt>
    <dgm:pt modelId="{E78B4230-6D66-4A46-A28C-C51E9318FAB8}" type="sibTrans" cxnId="{FCA949CB-9DDD-4B7A-9658-980CF4CB2554}">
      <dgm:prSet/>
      <dgm:spPr/>
      <dgm:t>
        <a:bodyPr/>
        <a:lstStyle/>
        <a:p>
          <a:endParaRPr lang="en-US"/>
        </a:p>
      </dgm:t>
    </dgm:pt>
    <dgm:pt modelId="{E84BDEC7-5325-4249-A015-D592236279CC}">
      <dgm:prSet/>
      <dgm:spPr/>
      <dgm:t>
        <a:bodyPr/>
        <a:lstStyle/>
        <a:p>
          <a:r>
            <a:rPr lang="en-US"/>
            <a:t>4 physiologic processed involved ( transduction,  transmission, perception, and modulation)</a:t>
          </a:r>
        </a:p>
      </dgm:t>
    </dgm:pt>
    <dgm:pt modelId="{03CCE356-9197-4696-B953-E506E565B14F}" type="parTrans" cxnId="{C4254122-47F6-43D6-8E89-3E8E81CF35AA}">
      <dgm:prSet/>
      <dgm:spPr/>
      <dgm:t>
        <a:bodyPr/>
        <a:lstStyle/>
        <a:p>
          <a:endParaRPr lang="en-US"/>
        </a:p>
      </dgm:t>
    </dgm:pt>
    <dgm:pt modelId="{574CB87B-450B-4F26-AC99-377147E40716}" type="sibTrans" cxnId="{C4254122-47F6-43D6-8E89-3E8E81CF35AA}">
      <dgm:prSet/>
      <dgm:spPr/>
      <dgm:t>
        <a:bodyPr/>
        <a:lstStyle/>
        <a:p>
          <a:endParaRPr lang="en-US"/>
        </a:p>
      </dgm:t>
    </dgm:pt>
    <dgm:pt modelId="{FFCEB3C8-9484-4DEF-A8C9-46FC182CDB66}" type="pres">
      <dgm:prSet presAssocID="{9855EE80-1629-4EED-9A67-6F625CA6314F}" presName="root" presStyleCnt="0">
        <dgm:presLayoutVars>
          <dgm:dir/>
          <dgm:resizeHandles val="exact"/>
        </dgm:presLayoutVars>
      </dgm:prSet>
      <dgm:spPr/>
      <dgm:t>
        <a:bodyPr/>
        <a:lstStyle/>
        <a:p>
          <a:endParaRPr lang="en-US"/>
        </a:p>
      </dgm:t>
    </dgm:pt>
    <dgm:pt modelId="{06153C25-4905-4B15-8BBA-8439C2F742F1}" type="pres">
      <dgm:prSet presAssocID="{8AC665B7-1C21-4058-95B2-2CEADF5511B1}" presName="compNode" presStyleCnt="0"/>
      <dgm:spPr/>
    </dgm:pt>
    <dgm:pt modelId="{A5DC1C9A-A7F4-4D37-9EC5-951031C806BA}" type="pres">
      <dgm:prSet presAssocID="{8AC665B7-1C21-4058-95B2-2CEADF5511B1}" presName="bgRect" presStyleLbl="bgShp" presStyleIdx="0" presStyleCnt="3"/>
      <dgm:spPr/>
    </dgm:pt>
    <dgm:pt modelId="{9C5157F8-1C1C-48F2-9769-9CE7ED6BB3CC}" type="pres">
      <dgm:prSet presAssocID="{8AC665B7-1C21-4058-95B2-2CEADF5511B1}"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مخ"/>
        </a:ext>
      </dgm:extLst>
    </dgm:pt>
    <dgm:pt modelId="{A4EFF642-5BBB-4AB3-8C3E-6003F86FECFA}" type="pres">
      <dgm:prSet presAssocID="{8AC665B7-1C21-4058-95B2-2CEADF5511B1}" presName="spaceRect" presStyleCnt="0"/>
      <dgm:spPr/>
    </dgm:pt>
    <dgm:pt modelId="{A77D1A27-6A80-4F62-88A3-8FFEA87636F5}" type="pres">
      <dgm:prSet presAssocID="{8AC665B7-1C21-4058-95B2-2CEADF5511B1}" presName="parTx" presStyleLbl="revTx" presStyleIdx="0" presStyleCnt="3">
        <dgm:presLayoutVars>
          <dgm:chMax val="0"/>
          <dgm:chPref val="0"/>
        </dgm:presLayoutVars>
      </dgm:prSet>
      <dgm:spPr/>
      <dgm:t>
        <a:bodyPr/>
        <a:lstStyle/>
        <a:p>
          <a:endParaRPr lang="en-US"/>
        </a:p>
      </dgm:t>
    </dgm:pt>
    <dgm:pt modelId="{DC094279-7998-4496-A0C3-82E01E249A04}" type="pres">
      <dgm:prSet presAssocID="{1E629BE3-620F-4770-B158-6C9D9B4F7479}" presName="sibTrans" presStyleCnt="0"/>
      <dgm:spPr/>
    </dgm:pt>
    <dgm:pt modelId="{D7A9A93A-49B1-4429-9104-444E928692B6}" type="pres">
      <dgm:prSet presAssocID="{032CE912-2D2B-4C35-A24E-45AE53007CEC}" presName="compNode" presStyleCnt="0"/>
      <dgm:spPr/>
    </dgm:pt>
    <dgm:pt modelId="{A51A26CA-5A99-4321-904B-C0DB8B231E0E}" type="pres">
      <dgm:prSet presAssocID="{032CE912-2D2B-4C35-A24E-45AE53007CEC}" presName="bgRect" presStyleLbl="bgShp" presStyleIdx="1" presStyleCnt="3"/>
      <dgm:spPr/>
    </dgm:pt>
    <dgm:pt modelId="{7BB75050-EF71-43B7-A633-53B880103A01}" type="pres">
      <dgm:prSet presAssocID="{032CE912-2D2B-4C35-A24E-45AE53007CEC}"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Brain in head"/>
        </a:ext>
      </dgm:extLst>
    </dgm:pt>
    <dgm:pt modelId="{7CCBA08F-CF6E-4652-B19B-387D37963250}" type="pres">
      <dgm:prSet presAssocID="{032CE912-2D2B-4C35-A24E-45AE53007CEC}" presName="spaceRect" presStyleCnt="0"/>
      <dgm:spPr/>
    </dgm:pt>
    <dgm:pt modelId="{A00C2C13-EC6E-4E5C-87CA-69B636F051E9}" type="pres">
      <dgm:prSet presAssocID="{032CE912-2D2B-4C35-A24E-45AE53007CEC}" presName="parTx" presStyleLbl="revTx" presStyleIdx="1" presStyleCnt="3">
        <dgm:presLayoutVars>
          <dgm:chMax val="0"/>
          <dgm:chPref val="0"/>
        </dgm:presLayoutVars>
      </dgm:prSet>
      <dgm:spPr/>
      <dgm:t>
        <a:bodyPr/>
        <a:lstStyle/>
        <a:p>
          <a:endParaRPr lang="en-US"/>
        </a:p>
      </dgm:t>
    </dgm:pt>
    <dgm:pt modelId="{CBA6518C-9DA3-4622-AB00-22EDD5E9EAE8}" type="pres">
      <dgm:prSet presAssocID="{E78B4230-6D66-4A46-A28C-C51E9318FAB8}" presName="sibTrans" presStyleCnt="0"/>
      <dgm:spPr/>
    </dgm:pt>
    <dgm:pt modelId="{989A3867-998D-4C25-8A74-B1CED076E2C0}" type="pres">
      <dgm:prSet presAssocID="{E84BDEC7-5325-4249-A015-D592236279CC}" presName="compNode" presStyleCnt="0"/>
      <dgm:spPr/>
    </dgm:pt>
    <dgm:pt modelId="{A7BD4306-D55F-4683-9DA2-CD3D7BE07052}" type="pres">
      <dgm:prSet presAssocID="{E84BDEC7-5325-4249-A015-D592236279CC}" presName="bgRect" presStyleLbl="bgShp" presStyleIdx="2" presStyleCnt="3"/>
      <dgm:spPr/>
    </dgm:pt>
    <dgm:pt modelId="{1868E27A-7B77-446B-8022-A4F746F4ABAA}" type="pres">
      <dgm:prSet presAssocID="{E84BDEC7-5325-4249-A015-D592236279CC}"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معدة"/>
        </a:ext>
      </dgm:extLst>
    </dgm:pt>
    <dgm:pt modelId="{476E0C3B-5B2F-4BF0-A395-FCB40CFE35C2}" type="pres">
      <dgm:prSet presAssocID="{E84BDEC7-5325-4249-A015-D592236279CC}" presName="spaceRect" presStyleCnt="0"/>
      <dgm:spPr/>
    </dgm:pt>
    <dgm:pt modelId="{2FAF1B1F-3586-42A5-B8F1-96C6AA94634E}" type="pres">
      <dgm:prSet presAssocID="{E84BDEC7-5325-4249-A015-D592236279CC}" presName="parTx" presStyleLbl="revTx" presStyleIdx="2" presStyleCnt="3">
        <dgm:presLayoutVars>
          <dgm:chMax val="0"/>
          <dgm:chPref val="0"/>
        </dgm:presLayoutVars>
      </dgm:prSet>
      <dgm:spPr/>
      <dgm:t>
        <a:bodyPr/>
        <a:lstStyle/>
        <a:p>
          <a:endParaRPr lang="en-US"/>
        </a:p>
      </dgm:t>
    </dgm:pt>
  </dgm:ptLst>
  <dgm:cxnLst>
    <dgm:cxn modelId="{AEB85DC8-32F1-420E-971A-47A59AAA0C84}" type="presOf" srcId="{9855EE80-1629-4EED-9A67-6F625CA6314F}" destId="{FFCEB3C8-9484-4DEF-A8C9-46FC182CDB66}" srcOrd="0" destOrd="0" presId="urn:microsoft.com/office/officeart/2018/2/layout/IconVerticalSolidList"/>
    <dgm:cxn modelId="{FCA949CB-9DDD-4B7A-9658-980CF4CB2554}" srcId="{9855EE80-1629-4EED-9A67-6F625CA6314F}" destId="{032CE912-2D2B-4C35-A24E-45AE53007CEC}" srcOrd="1" destOrd="0" parTransId="{2444FDCF-BAD2-46C9-BF9B-797756D16653}" sibTransId="{E78B4230-6D66-4A46-A28C-C51E9318FAB8}"/>
    <dgm:cxn modelId="{1F95781D-B04E-4282-8C1E-1C1C2B8CF7EB}" srcId="{9855EE80-1629-4EED-9A67-6F625CA6314F}" destId="{8AC665B7-1C21-4058-95B2-2CEADF5511B1}" srcOrd="0" destOrd="0" parTransId="{59E7A936-8CBB-4485-92C6-D7CE00325238}" sibTransId="{1E629BE3-620F-4770-B158-6C9D9B4F7479}"/>
    <dgm:cxn modelId="{E9E93AD0-9475-4997-8631-6D67E9459EF0}" type="presOf" srcId="{032CE912-2D2B-4C35-A24E-45AE53007CEC}" destId="{A00C2C13-EC6E-4E5C-87CA-69B636F051E9}" srcOrd="0" destOrd="0" presId="urn:microsoft.com/office/officeart/2018/2/layout/IconVerticalSolidList"/>
    <dgm:cxn modelId="{C4254122-47F6-43D6-8E89-3E8E81CF35AA}" srcId="{9855EE80-1629-4EED-9A67-6F625CA6314F}" destId="{E84BDEC7-5325-4249-A015-D592236279CC}" srcOrd="2" destOrd="0" parTransId="{03CCE356-9197-4696-B953-E506E565B14F}" sibTransId="{574CB87B-450B-4F26-AC99-377147E40716}"/>
    <dgm:cxn modelId="{84C1AD40-17B8-4612-96A8-03997E9BCB98}" type="presOf" srcId="{8AC665B7-1C21-4058-95B2-2CEADF5511B1}" destId="{A77D1A27-6A80-4F62-88A3-8FFEA87636F5}" srcOrd="0" destOrd="0" presId="urn:microsoft.com/office/officeart/2018/2/layout/IconVerticalSolidList"/>
    <dgm:cxn modelId="{047D6D32-1C32-474E-94F0-9D78CE7E0F00}" type="presOf" srcId="{E84BDEC7-5325-4249-A015-D592236279CC}" destId="{2FAF1B1F-3586-42A5-B8F1-96C6AA94634E}" srcOrd="0" destOrd="0" presId="urn:microsoft.com/office/officeart/2018/2/layout/IconVerticalSolidList"/>
    <dgm:cxn modelId="{5E276849-9A92-4D2C-A02C-D32E6E851F74}" type="presParOf" srcId="{FFCEB3C8-9484-4DEF-A8C9-46FC182CDB66}" destId="{06153C25-4905-4B15-8BBA-8439C2F742F1}" srcOrd="0" destOrd="0" presId="urn:microsoft.com/office/officeart/2018/2/layout/IconVerticalSolidList"/>
    <dgm:cxn modelId="{30A33C74-19BA-4F04-8E14-5346A336AFDF}" type="presParOf" srcId="{06153C25-4905-4B15-8BBA-8439C2F742F1}" destId="{A5DC1C9A-A7F4-4D37-9EC5-951031C806BA}" srcOrd="0" destOrd="0" presId="urn:microsoft.com/office/officeart/2018/2/layout/IconVerticalSolidList"/>
    <dgm:cxn modelId="{1AB6A392-28A1-4874-AFDF-F11C0DB338C2}" type="presParOf" srcId="{06153C25-4905-4B15-8BBA-8439C2F742F1}" destId="{9C5157F8-1C1C-48F2-9769-9CE7ED6BB3CC}" srcOrd="1" destOrd="0" presId="urn:microsoft.com/office/officeart/2018/2/layout/IconVerticalSolidList"/>
    <dgm:cxn modelId="{7CADD74C-7A06-441E-8AFD-E4012B02E9BD}" type="presParOf" srcId="{06153C25-4905-4B15-8BBA-8439C2F742F1}" destId="{A4EFF642-5BBB-4AB3-8C3E-6003F86FECFA}" srcOrd="2" destOrd="0" presId="urn:microsoft.com/office/officeart/2018/2/layout/IconVerticalSolidList"/>
    <dgm:cxn modelId="{752AE624-5E12-407F-894D-F9931426E9CB}" type="presParOf" srcId="{06153C25-4905-4B15-8BBA-8439C2F742F1}" destId="{A77D1A27-6A80-4F62-88A3-8FFEA87636F5}" srcOrd="3" destOrd="0" presId="urn:microsoft.com/office/officeart/2018/2/layout/IconVerticalSolidList"/>
    <dgm:cxn modelId="{D25D9C0E-C2A9-4E61-BFE8-46BA308C54EF}" type="presParOf" srcId="{FFCEB3C8-9484-4DEF-A8C9-46FC182CDB66}" destId="{DC094279-7998-4496-A0C3-82E01E249A04}" srcOrd="1" destOrd="0" presId="urn:microsoft.com/office/officeart/2018/2/layout/IconVerticalSolidList"/>
    <dgm:cxn modelId="{D1ADE40C-D048-4149-B9E3-6C3FAC00A4BB}" type="presParOf" srcId="{FFCEB3C8-9484-4DEF-A8C9-46FC182CDB66}" destId="{D7A9A93A-49B1-4429-9104-444E928692B6}" srcOrd="2" destOrd="0" presId="urn:microsoft.com/office/officeart/2018/2/layout/IconVerticalSolidList"/>
    <dgm:cxn modelId="{24EB1F3B-2E29-4A15-B3F7-FE2511C7F4BB}" type="presParOf" srcId="{D7A9A93A-49B1-4429-9104-444E928692B6}" destId="{A51A26CA-5A99-4321-904B-C0DB8B231E0E}" srcOrd="0" destOrd="0" presId="urn:microsoft.com/office/officeart/2018/2/layout/IconVerticalSolidList"/>
    <dgm:cxn modelId="{6CE571EB-D82E-4CF9-9183-47F91E178317}" type="presParOf" srcId="{D7A9A93A-49B1-4429-9104-444E928692B6}" destId="{7BB75050-EF71-43B7-A633-53B880103A01}" srcOrd="1" destOrd="0" presId="urn:microsoft.com/office/officeart/2018/2/layout/IconVerticalSolidList"/>
    <dgm:cxn modelId="{8A467DB6-58DB-45A7-99CC-8721630263DC}" type="presParOf" srcId="{D7A9A93A-49B1-4429-9104-444E928692B6}" destId="{7CCBA08F-CF6E-4652-B19B-387D37963250}" srcOrd="2" destOrd="0" presId="urn:microsoft.com/office/officeart/2018/2/layout/IconVerticalSolidList"/>
    <dgm:cxn modelId="{D308D541-37D9-48BE-B7D0-28C9D8DC2006}" type="presParOf" srcId="{D7A9A93A-49B1-4429-9104-444E928692B6}" destId="{A00C2C13-EC6E-4E5C-87CA-69B636F051E9}" srcOrd="3" destOrd="0" presId="urn:microsoft.com/office/officeart/2018/2/layout/IconVerticalSolidList"/>
    <dgm:cxn modelId="{172A2F20-037B-4530-9E23-57A4D0CC781E}" type="presParOf" srcId="{FFCEB3C8-9484-4DEF-A8C9-46FC182CDB66}" destId="{CBA6518C-9DA3-4622-AB00-22EDD5E9EAE8}" srcOrd="3" destOrd="0" presId="urn:microsoft.com/office/officeart/2018/2/layout/IconVerticalSolidList"/>
    <dgm:cxn modelId="{76A0E472-4F5A-41F0-93DC-7738B316CED1}" type="presParOf" srcId="{FFCEB3C8-9484-4DEF-A8C9-46FC182CDB66}" destId="{989A3867-998D-4C25-8A74-B1CED076E2C0}" srcOrd="4" destOrd="0" presId="urn:microsoft.com/office/officeart/2018/2/layout/IconVerticalSolidList"/>
    <dgm:cxn modelId="{7CB270A8-39BE-482B-A928-B97271F2B437}" type="presParOf" srcId="{989A3867-998D-4C25-8A74-B1CED076E2C0}" destId="{A7BD4306-D55F-4683-9DA2-CD3D7BE07052}" srcOrd="0" destOrd="0" presId="urn:microsoft.com/office/officeart/2018/2/layout/IconVerticalSolidList"/>
    <dgm:cxn modelId="{CA8438F3-7F36-420C-9509-C5B048E5C98A}" type="presParOf" srcId="{989A3867-998D-4C25-8A74-B1CED076E2C0}" destId="{1868E27A-7B77-446B-8022-A4F746F4ABAA}" srcOrd="1" destOrd="0" presId="urn:microsoft.com/office/officeart/2018/2/layout/IconVerticalSolidList"/>
    <dgm:cxn modelId="{DC66B135-3461-445C-A1BE-00FBAF471828}" type="presParOf" srcId="{989A3867-998D-4C25-8A74-B1CED076E2C0}" destId="{476E0C3B-5B2F-4BF0-A395-FCB40CFE35C2}" srcOrd="2" destOrd="0" presId="urn:microsoft.com/office/officeart/2018/2/layout/IconVerticalSolidList"/>
    <dgm:cxn modelId="{0AAFCD49-5987-4BB0-96D4-86F0917DA576}" type="presParOf" srcId="{989A3867-998D-4C25-8A74-B1CED076E2C0}" destId="{2FAF1B1F-3586-42A5-B8F1-96C6AA94634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88C9BEF-621D-4F53-B1C9-EEA6056AF7EE}" type="doc">
      <dgm:prSet loTypeId="urn:microsoft.com/office/officeart/2005/8/layout/radial3" loCatId="cycle" qsTypeId="urn:microsoft.com/office/officeart/2005/8/quickstyle/simple4" qsCatId="simple" csTypeId="urn:microsoft.com/office/officeart/2005/8/colors/colorful1" csCatId="colorful" phldr="1"/>
      <dgm:spPr/>
      <dgm:t>
        <a:bodyPr/>
        <a:lstStyle/>
        <a:p>
          <a:endParaRPr lang="en-US"/>
        </a:p>
      </dgm:t>
    </dgm:pt>
    <dgm:pt modelId="{2A26F087-E330-480F-BF65-3317467F4B02}">
      <dgm:prSet phldrT="[Text]"/>
      <dgm:spPr/>
      <dgm:t>
        <a:bodyPr/>
        <a:lstStyle/>
        <a:p>
          <a:r>
            <a:rPr lang="en-US" dirty="0"/>
            <a:t>Opioids </a:t>
          </a:r>
        </a:p>
      </dgm:t>
    </dgm:pt>
    <dgm:pt modelId="{495BD768-E8C4-4815-AFA7-D48BE37A8395}" type="parTrans" cxnId="{70CDEB36-765E-4DBE-91B3-FD342296A0A1}">
      <dgm:prSet/>
      <dgm:spPr/>
      <dgm:t>
        <a:bodyPr/>
        <a:lstStyle/>
        <a:p>
          <a:endParaRPr lang="en-US"/>
        </a:p>
      </dgm:t>
    </dgm:pt>
    <dgm:pt modelId="{6FC6F2F3-54E8-4B54-99D1-BB897D16F623}" type="sibTrans" cxnId="{70CDEB36-765E-4DBE-91B3-FD342296A0A1}">
      <dgm:prSet/>
      <dgm:spPr/>
      <dgm:t>
        <a:bodyPr/>
        <a:lstStyle/>
        <a:p>
          <a:endParaRPr lang="en-US"/>
        </a:p>
      </dgm:t>
    </dgm:pt>
    <dgm:pt modelId="{430812C1-E6ED-486F-920C-8055119AC216}">
      <dgm:prSet/>
      <dgm:spPr/>
      <dgm:t>
        <a:bodyPr/>
        <a:lstStyle/>
        <a:p>
          <a:r>
            <a:rPr lang="en-US"/>
            <a:t>Morphine</a:t>
          </a:r>
        </a:p>
      </dgm:t>
    </dgm:pt>
    <dgm:pt modelId="{5480830A-9D80-4B1E-BC00-C5A834EF4C04}" type="parTrans" cxnId="{8CF5CA71-C6FA-415D-9C09-AE4EA5638F89}">
      <dgm:prSet/>
      <dgm:spPr/>
      <dgm:t>
        <a:bodyPr/>
        <a:lstStyle/>
        <a:p>
          <a:endParaRPr lang="en-US"/>
        </a:p>
      </dgm:t>
    </dgm:pt>
    <dgm:pt modelId="{F034C9A4-5C50-4AE1-875F-368A49D75B3E}" type="sibTrans" cxnId="{8CF5CA71-C6FA-415D-9C09-AE4EA5638F89}">
      <dgm:prSet/>
      <dgm:spPr/>
      <dgm:t>
        <a:bodyPr/>
        <a:lstStyle/>
        <a:p>
          <a:endParaRPr lang="en-US"/>
        </a:p>
      </dgm:t>
    </dgm:pt>
    <dgm:pt modelId="{2BEDFD60-F127-4C65-A9A1-CAD5BE19265C}">
      <dgm:prSet/>
      <dgm:spPr/>
      <dgm:t>
        <a:bodyPr/>
        <a:lstStyle/>
        <a:p>
          <a:r>
            <a:rPr lang="en-US"/>
            <a:t>Pethidine</a:t>
          </a:r>
        </a:p>
      </dgm:t>
    </dgm:pt>
    <dgm:pt modelId="{36AE3EA2-446D-4F15-A8A0-4D3FDC0EF8B6}" type="parTrans" cxnId="{8625D6F1-EA79-495C-B0B2-9BF0F38E63DC}">
      <dgm:prSet/>
      <dgm:spPr/>
      <dgm:t>
        <a:bodyPr/>
        <a:lstStyle/>
        <a:p>
          <a:endParaRPr lang="en-US"/>
        </a:p>
      </dgm:t>
    </dgm:pt>
    <dgm:pt modelId="{17A46EC6-2E63-4B4B-823E-DF7872D97994}" type="sibTrans" cxnId="{8625D6F1-EA79-495C-B0B2-9BF0F38E63DC}">
      <dgm:prSet/>
      <dgm:spPr/>
      <dgm:t>
        <a:bodyPr/>
        <a:lstStyle/>
        <a:p>
          <a:endParaRPr lang="en-US"/>
        </a:p>
      </dgm:t>
    </dgm:pt>
    <dgm:pt modelId="{0761A220-A8EF-43DF-B724-2E4A9F8D7D00}">
      <dgm:prSet/>
      <dgm:spPr/>
      <dgm:t>
        <a:bodyPr/>
        <a:lstStyle/>
        <a:p>
          <a:r>
            <a:rPr lang="en-US"/>
            <a:t>Fentanyl</a:t>
          </a:r>
        </a:p>
      </dgm:t>
    </dgm:pt>
    <dgm:pt modelId="{3A0AFF2C-01B7-407A-975B-C1A023A4145D}" type="parTrans" cxnId="{2755A153-A9E9-4A32-9FBF-000D9B827273}">
      <dgm:prSet/>
      <dgm:spPr/>
      <dgm:t>
        <a:bodyPr/>
        <a:lstStyle/>
        <a:p>
          <a:endParaRPr lang="en-US"/>
        </a:p>
      </dgm:t>
    </dgm:pt>
    <dgm:pt modelId="{99B06B2A-E9A6-4906-9E51-C6BEFDCC62E2}" type="sibTrans" cxnId="{2755A153-A9E9-4A32-9FBF-000D9B827273}">
      <dgm:prSet/>
      <dgm:spPr/>
      <dgm:t>
        <a:bodyPr/>
        <a:lstStyle/>
        <a:p>
          <a:endParaRPr lang="en-US"/>
        </a:p>
      </dgm:t>
    </dgm:pt>
    <dgm:pt modelId="{35C7590D-11F3-4996-9306-675673850E54}">
      <dgm:prSet/>
      <dgm:spPr/>
      <dgm:t>
        <a:bodyPr/>
        <a:lstStyle/>
        <a:p>
          <a:r>
            <a:rPr lang="en-US"/>
            <a:t>Tramadol</a:t>
          </a:r>
        </a:p>
      </dgm:t>
    </dgm:pt>
    <dgm:pt modelId="{C15156D4-294B-4CC9-B511-3A1C242A2A85}" type="parTrans" cxnId="{1DD1BB77-459E-44D0-8BD5-B944F143F05B}">
      <dgm:prSet/>
      <dgm:spPr/>
      <dgm:t>
        <a:bodyPr/>
        <a:lstStyle/>
        <a:p>
          <a:endParaRPr lang="en-US"/>
        </a:p>
      </dgm:t>
    </dgm:pt>
    <dgm:pt modelId="{A165688C-4979-423A-8462-8F7C850FE3C9}" type="sibTrans" cxnId="{1DD1BB77-459E-44D0-8BD5-B944F143F05B}">
      <dgm:prSet/>
      <dgm:spPr/>
      <dgm:t>
        <a:bodyPr/>
        <a:lstStyle/>
        <a:p>
          <a:endParaRPr lang="en-US"/>
        </a:p>
      </dgm:t>
    </dgm:pt>
    <dgm:pt modelId="{C0EB8FAC-99AD-4C6C-AE97-7F7645A33FD6}">
      <dgm:prSet/>
      <dgm:spPr/>
      <dgm:t>
        <a:bodyPr/>
        <a:lstStyle/>
        <a:p>
          <a:r>
            <a:rPr lang="en-US"/>
            <a:t>Codiene</a:t>
          </a:r>
        </a:p>
      </dgm:t>
    </dgm:pt>
    <dgm:pt modelId="{0F0C30FC-9169-4238-9450-AFD62C554550}" type="parTrans" cxnId="{4DE26475-588C-45BE-824C-0EB9D519415B}">
      <dgm:prSet/>
      <dgm:spPr/>
      <dgm:t>
        <a:bodyPr/>
        <a:lstStyle/>
        <a:p>
          <a:endParaRPr lang="en-US"/>
        </a:p>
      </dgm:t>
    </dgm:pt>
    <dgm:pt modelId="{CC730171-3462-4C75-8604-2F8216F99C0F}" type="sibTrans" cxnId="{4DE26475-588C-45BE-824C-0EB9D519415B}">
      <dgm:prSet/>
      <dgm:spPr/>
      <dgm:t>
        <a:bodyPr/>
        <a:lstStyle/>
        <a:p>
          <a:endParaRPr lang="en-US"/>
        </a:p>
      </dgm:t>
    </dgm:pt>
    <dgm:pt modelId="{188A6803-11DF-43BE-A305-3BD6AB00CE5C}" type="pres">
      <dgm:prSet presAssocID="{688C9BEF-621D-4F53-B1C9-EEA6056AF7EE}" presName="composite" presStyleCnt="0">
        <dgm:presLayoutVars>
          <dgm:chMax val="1"/>
          <dgm:dir/>
          <dgm:resizeHandles val="exact"/>
        </dgm:presLayoutVars>
      </dgm:prSet>
      <dgm:spPr/>
      <dgm:t>
        <a:bodyPr/>
        <a:lstStyle/>
        <a:p>
          <a:endParaRPr lang="en-US"/>
        </a:p>
      </dgm:t>
    </dgm:pt>
    <dgm:pt modelId="{DD565F61-6172-4674-ABC6-71BD3CD06D40}" type="pres">
      <dgm:prSet presAssocID="{688C9BEF-621D-4F53-B1C9-EEA6056AF7EE}" presName="radial" presStyleCnt="0">
        <dgm:presLayoutVars>
          <dgm:animLvl val="ctr"/>
        </dgm:presLayoutVars>
      </dgm:prSet>
      <dgm:spPr/>
    </dgm:pt>
    <dgm:pt modelId="{E60B9406-C141-4A87-9FF2-E56C82F4B9BB}" type="pres">
      <dgm:prSet presAssocID="{2A26F087-E330-480F-BF65-3317467F4B02}" presName="centerShape" presStyleLbl="vennNode1" presStyleIdx="0" presStyleCnt="6"/>
      <dgm:spPr/>
      <dgm:t>
        <a:bodyPr/>
        <a:lstStyle/>
        <a:p>
          <a:endParaRPr lang="en-US"/>
        </a:p>
      </dgm:t>
    </dgm:pt>
    <dgm:pt modelId="{9092A8D5-EFBF-4051-9D58-8A98C7B99F86}" type="pres">
      <dgm:prSet presAssocID="{0761A220-A8EF-43DF-B724-2E4A9F8D7D00}" presName="node" presStyleLbl="vennNode1" presStyleIdx="1" presStyleCnt="6">
        <dgm:presLayoutVars>
          <dgm:bulletEnabled val="1"/>
        </dgm:presLayoutVars>
      </dgm:prSet>
      <dgm:spPr/>
      <dgm:t>
        <a:bodyPr/>
        <a:lstStyle/>
        <a:p>
          <a:endParaRPr lang="en-US"/>
        </a:p>
      </dgm:t>
    </dgm:pt>
    <dgm:pt modelId="{9BF33830-62CC-49A7-8B1A-DB4A3874D395}" type="pres">
      <dgm:prSet presAssocID="{2BEDFD60-F127-4C65-A9A1-CAD5BE19265C}" presName="node" presStyleLbl="vennNode1" presStyleIdx="2" presStyleCnt="6">
        <dgm:presLayoutVars>
          <dgm:bulletEnabled val="1"/>
        </dgm:presLayoutVars>
      </dgm:prSet>
      <dgm:spPr/>
      <dgm:t>
        <a:bodyPr/>
        <a:lstStyle/>
        <a:p>
          <a:endParaRPr lang="en-US"/>
        </a:p>
      </dgm:t>
    </dgm:pt>
    <dgm:pt modelId="{7D4513B2-F080-4E58-B2D3-E7A42FAAF4B9}" type="pres">
      <dgm:prSet presAssocID="{430812C1-E6ED-486F-920C-8055119AC216}" presName="node" presStyleLbl="vennNode1" presStyleIdx="3" presStyleCnt="6">
        <dgm:presLayoutVars>
          <dgm:bulletEnabled val="1"/>
        </dgm:presLayoutVars>
      </dgm:prSet>
      <dgm:spPr/>
      <dgm:t>
        <a:bodyPr/>
        <a:lstStyle/>
        <a:p>
          <a:endParaRPr lang="en-US"/>
        </a:p>
      </dgm:t>
    </dgm:pt>
    <dgm:pt modelId="{CF92ECDB-46B5-4B3C-8F51-EA1A195D37C1}" type="pres">
      <dgm:prSet presAssocID="{35C7590D-11F3-4996-9306-675673850E54}" presName="node" presStyleLbl="vennNode1" presStyleIdx="4" presStyleCnt="6">
        <dgm:presLayoutVars>
          <dgm:bulletEnabled val="1"/>
        </dgm:presLayoutVars>
      </dgm:prSet>
      <dgm:spPr/>
      <dgm:t>
        <a:bodyPr/>
        <a:lstStyle/>
        <a:p>
          <a:endParaRPr lang="en-US"/>
        </a:p>
      </dgm:t>
    </dgm:pt>
    <dgm:pt modelId="{6E9344E4-8015-4244-AF15-268D0DFC9A57}" type="pres">
      <dgm:prSet presAssocID="{C0EB8FAC-99AD-4C6C-AE97-7F7645A33FD6}" presName="node" presStyleLbl="vennNode1" presStyleIdx="5" presStyleCnt="6">
        <dgm:presLayoutVars>
          <dgm:bulletEnabled val="1"/>
        </dgm:presLayoutVars>
      </dgm:prSet>
      <dgm:spPr/>
      <dgm:t>
        <a:bodyPr/>
        <a:lstStyle/>
        <a:p>
          <a:endParaRPr lang="en-US"/>
        </a:p>
      </dgm:t>
    </dgm:pt>
  </dgm:ptLst>
  <dgm:cxnLst>
    <dgm:cxn modelId="{2755A153-A9E9-4A32-9FBF-000D9B827273}" srcId="{2A26F087-E330-480F-BF65-3317467F4B02}" destId="{0761A220-A8EF-43DF-B724-2E4A9F8D7D00}" srcOrd="0" destOrd="0" parTransId="{3A0AFF2C-01B7-407A-975B-C1A023A4145D}" sibTransId="{99B06B2A-E9A6-4906-9E51-C6BEFDCC62E2}"/>
    <dgm:cxn modelId="{408F9092-0C84-43FD-BBD3-52952FF321A8}" type="presOf" srcId="{430812C1-E6ED-486F-920C-8055119AC216}" destId="{7D4513B2-F080-4E58-B2D3-E7A42FAAF4B9}" srcOrd="0" destOrd="0" presId="urn:microsoft.com/office/officeart/2005/8/layout/radial3"/>
    <dgm:cxn modelId="{1DD1BB77-459E-44D0-8BD5-B944F143F05B}" srcId="{2A26F087-E330-480F-BF65-3317467F4B02}" destId="{35C7590D-11F3-4996-9306-675673850E54}" srcOrd="3" destOrd="0" parTransId="{C15156D4-294B-4CC9-B511-3A1C242A2A85}" sibTransId="{A165688C-4979-423A-8462-8F7C850FE3C9}"/>
    <dgm:cxn modelId="{8625D6F1-EA79-495C-B0B2-9BF0F38E63DC}" srcId="{2A26F087-E330-480F-BF65-3317467F4B02}" destId="{2BEDFD60-F127-4C65-A9A1-CAD5BE19265C}" srcOrd="1" destOrd="0" parTransId="{36AE3EA2-446D-4F15-A8A0-4D3FDC0EF8B6}" sibTransId="{17A46EC6-2E63-4B4B-823E-DF7872D97994}"/>
    <dgm:cxn modelId="{0313BFD1-7A71-4AB9-B964-C89042CF5405}" type="presOf" srcId="{688C9BEF-621D-4F53-B1C9-EEA6056AF7EE}" destId="{188A6803-11DF-43BE-A305-3BD6AB00CE5C}" srcOrd="0" destOrd="0" presId="urn:microsoft.com/office/officeart/2005/8/layout/radial3"/>
    <dgm:cxn modelId="{B8C5DA3C-F793-43B0-B8DC-60922F4D27E6}" type="presOf" srcId="{2A26F087-E330-480F-BF65-3317467F4B02}" destId="{E60B9406-C141-4A87-9FF2-E56C82F4B9BB}" srcOrd="0" destOrd="0" presId="urn:microsoft.com/office/officeart/2005/8/layout/radial3"/>
    <dgm:cxn modelId="{2E202014-21E5-493D-83FD-4E263FE8F5E7}" type="presOf" srcId="{35C7590D-11F3-4996-9306-675673850E54}" destId="{CF92ECDB-46B5-4B3C-8F51-EA1A195D37C1}" srcOrd="0" destOrd="0" presId="urn:microsoft.com/office/officeart/2005/8/layout/radial3"/>
    <dgm:cxn modelId="{BFAAE727-6BBE-4E14-BD32-DED567CC51D8}" type="presOf" srcId="{2BEDFD60-F127-4C65-A9A1-CAD5BE19265C}" destId="{9BF33830-62CC-49A7-8B1A-DB4A3874D395}" srcOrd="0" destOrd="0" presId="urn:microsoft.com/office/officeart/2005/8/layout/radial3"/>
    <dgm:cxn modelId="{1E87B3D0-4806-4DC0-B4E1-A67DA5B33FB4}" type="presOf" srcId="{0761A220-A8EF-43DF-B724-2E4A9F8D7D00}" destId="{9092A8D5-EFBF-4051-9D58-8A98C7B99F86}" srcOrd="0" destOrd="0" presId="urn:microsoft.com/office/officeart/2005/8/layout/radial3"/>
    <dgm:cxn modelId="{70CDEB36-765E-4DBE-91B3-FD342296A0A1}" srcId="{688C9BEF-621D-4F53-B1C9-EEA6056AF7EE}" destId="{2A26F087-E330-480F-BF65-3317467F4B02}" srcOrd="0" destOrd="0" parTransId="{495BD768-E8C4-4815-AFA7-D48BE37A8395}" sibTransId="{6FC6F2F3-54E8-4B54-99D1-BB897D16F623}"/>
    <dgm:cxn modelId="{F7492595-5DFF-454A-A565-54D3509236A3}" type="presOf" srcId="{C0EB8FAC-99AD-4C6C-AE97-7F7645A33FD6}" destId="{6E9344E4-8015-4244-AF15-268D0DFC9A57}" srcOrd="0" destOrd="0" presId="urn:microsoft.com/office/officeart/2005/8/layout/radial3"/>
    <dgm:cxn modelId="{4DE26475-588C-45BE-824C-0EB9D519415B}" srcId="{2A26F087-E330-480F-BF65-3317467F4B02}" destId="{C0EB8FAC-99AD-4C6C-AE97-7F7645A33FD6}" srcOrd="4" destOrd="0" parTransId="{0F0C30FC-9169-4238-9450-AFD62C554550}" sibTransId="{CC730171-3462-4C75-8604-2F8216F99C0F}"/>
    <dgm:cxn modelId="{8CF5CA71-C6FA-415D-9C09-AE4EA5638F89}" srcId="{2A26F087-E330-480F-BF65-3317467F4B02}" destId="{430812C1-E6ED-486F-920C-8055119AC216}" srcOrd="2" destOrd="0" parTransId="{5480830A-9D80-4B1E-BC00-C5A834EF4C04}" sibTransId="{F034C9A4-5C50-4AE1-875F-368A49D75B3E}"/>
    <dgm:cxn modelId="{7BA09A29-FCFC-4ABD-8A48-095EBC2D7737}" type="presParOf" srcId="{188A6803-11DF-43BE-A305-3BD6AB00CE5C}" destId="{DD565F61-6172-4674-ABC6-71BD3CD06D40}" srcOrd="0" destOrd="0" presId="urn:microsoft.com/office/officeart/2005/8/layout/radial3"/>
    <dgm:cxn modelId="{00223058-9AF6-45A6-B9FE-457863D598A5}" type="presParOf" srcId="{DD565F61-6172-4674-ABC6-71BD3CD06D40}" destId="{E60B9406-C141-4A87-9FF2-E56C82F4B9BB}" srcOrd="0" destOrd="0" presId="urn:microsoft.com/office/officeart/2005/8/layout/radial3"/>
    <dgm:cxn modelId="{00EE9048-5C60-48BB-AE12-C9008F4F42D2}" type="presParOf" srcId="{DD565F61-6172-4674-ABC6-71BD3CD06D40}" destId="{9092A8D5-EFBF-4051-9D58-8A98C7B99F86}" srcOrd="1" destOrd="0" presId="urn:microsoft.com/office/officeart/2005/8/layout/radial3"/>
    <dgm:cxn modelId="{E5DF12B4-EEA7-40D4-A7AB-43C20B301FF3}" type="presParOf" srcId="{DD565F61-6172-4674-ABC6-71BD3CD06D40}" destId="{9BF33830-62CC-49A7-8B1A-DB4A3874D395}" srcOrd="2" destOrd="0" presId="urn:microsoft.com/office/officeart/2005/8/layout/radial3"/>
    <dgm:cxn modelId="{63E2FBD1-03CF-4725-80F6-D44734CB1F2B}" type="presParOf" srcId="{DD565F61-6172-4674-ABC6-71BD3CD06D40}" destId="{7D4513B2-F080-4E58-B2D3-E7A42FAAF4B9}" srcOrd="3" destOrd="0" presId="urn:microsoft.com/office/officeart/2005/8/layout/radial3"/>
    <dgm:cxn modelId="{A654DC66-CDEA-4596-94D7-0FCBF855BDCA}" type="presParOf" srcId="{DD565F61-6172-4674-ABC6-71BD3CD06D40}" destId="{CF92ECDB-46B5-4B3C-8F51-EA1A195D37C1}" srcOrd="4" destOrd="0" presId="urn:microsoft.com/office/officeart/2005/8/layout/radial3"/>
    <dgm:cxn modelId="{2CC9807D-359E-4B07-A07B-52EBC48684B7}" type="presParOf" srcId="{DD565F61-6172-4674-ABC6-71BD3CD06D40}" destId="{6E9344E4-8015-4244-AF15-268D0DFC9A57}" srcOrd="5" destOrd="0" presId="urn:microsoft.com/office/officeart/2005/8/layout/radial3"/>
  </dgm:cxnLst>
  <dgm:bg>
    <a:solidFill>
      <a:schemeClr val="accent5">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85D9E-D970-4578-8AEE-6139FE9824F8}">
      <dsp:nvSpPr>
        <dsp:cNvPr id="0" name=""/>
        <dsp:cNvSpPr/>
      </dsp:nvSpPr>
      <dsp:spPr>
        <a:xfrm>
          <a:off x="0" y="0"/>
          <a:ext cx="4937760" cy="246888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n-US" sz="2600" b="0" i="0" kern="1200" baseline="0" dirty="0"/>
            <a:t>acute pain: the normal, predicted, physiological response to an adverse chemical, thermal, or mechanical stimulus </a:t>
          </a:r>
          <a:r>
            <a:rPr lang="en-US" sz="2600" b="0" i="0" kern="1200" baseline="0" dirty="0">
              <a:solidFill>
                <a:srgbClr val="2218A8"/>
              </a:solidFill>
            </a:rPr>
            <a:t>that is gone once the stimulus is removed </a:t>
          </a:r>
          <a:r>
            <a:rPr lang="en-US" sz="2600" b="0" i="0" kern="1200" baseline="0" dirty="0"/>
            <a:t>and it lasts less than 6 months</a:t>
          </a:r>
          <a:endParaRPr lang="en-US" sz="2600" kern="1200" dirty="0"/>
        </a:p>
      </dsp:txBody>
      <dsp:txXfrm>
        <a:off x="72311" y="72311"/>
        <a:ext cx="4793138" cy="232425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D9F7B0-9E76-4795-B81E-8CC8F1B7538F}">
      <dsp:nvSpPr>
        <dsp:cNvPr id="0" name=""/>
        <dsp:cNvSpPr/>
      </dsp:nvSpPr>
      <dsp:spPr>
        <a:xfrm>
          <a:off x="0" y="0"/>
          <a:ext cx="4937760" cy="246888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b="0" i="0" kern="1200" baseline="0" dirty="0"/>
            <a:t>chronic pain: pain that is </a:t>
          </a:r>
          <a:r>
            <a:rPr lang="en-US" sz="3200" b="0" i="0" kern="1200" baseline="0" dirty="0">
              <a:solidFill>
                <a:srgbClr val="2218A8"/>
              </a:solidFill>
            </a:rPr>
            <a:t>ongoing</a:t>
          </a:r>
          <a:r>
            <a:rPr lang="en-US" sz="3200" b="0" i="0" kern="1200" baseline="0" dirty="0"/>
            <a:t> and lasts more than 6 months and can continue even </a:t>
          </a:r>
          <a:r>
            <a:rPr lang="en-US" sz="3200" b="0" i="0" kern="1200" dirty="0"/>
            <a:t>after</a:t>
          </a:r>
          <a:r>
            <a:rPr lang="en-US" sz="3200" b="0" i="0" kern="1200" baseline="0" dirty="0"/>
            <a:t> the injury or illness is healed.</a:t>
          </a:r>
          <a:endParaRPr lang="en-US" sz="3200" kern="1200" dirty="0"/>
        </a:p>
      </dsp:txBody>
      <dsp:txXfrm>
        <a:off x="72311" y="72311"/>
        <a:ext cx="4793138" cy="23242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38A3A-A181-4A05-A0AC-B3034094EC52}">
      <dsp:nvSpPr>
        <dsp:cNvPr id="0" name=""/>
        <dsp:cNvSpPr/>
      </dsp:nvSpPr>
      <dsp:spPr>
        <a:xfrm>
          <a:off x="625" y="248495"/>
          <a:ext cx="2440914" cy="146454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i="0" kern="1200" baseline="0"/>
            <a:t>Pain can also be classified according to the cause:</a:t>
          </a:r>
          <a:endParaRPr lang="en-US" sz="1800" kern="1200"/>
        </a:p>
      </dsp:txBody>
      <dsp:txXfrm>
        <a:off x="625" y="248495"/>
        <a:ext cx="2440914" cy="1464548"/>
      </dsp:txXfrm>
    </dsp:sp>
    <dsp:sp modelId="{807C60F9-EF60-4B57-9491-9208A37537DD}">
      <dsp:nvSpPr>
        <dsp:cNvPr id="0" name=""/>
        <dsp:cNvSpPr/>
      </dsp:nvSpPr>
      <dsp:spPr>
        <a:xfrm>
          <a:off x="2685631" y="248495"/>
          <a:ext cx="2440914" cy="146454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i="0" kern="1200" baseline="0" dirty="0"/>
            <a:t>Nociceptive pain: pain caused by organ or tissue damage and it could be somatic or visceral.</a:t>
          </a:r>
          <a:endParaRPr lang="en-US" sz="1800" kern="1200" dirty="0"/>
        </a:p>
      </dsp:txBody>
      <dsp:txXfrm>
        <a:off x="2685631" y="248495"/>
        <a:ext cx="2440914" cy="1464548"/>
      </dsp:txXfrm>
    </dsp:sp>
    <dsp:sp modelId="{780CDA62-7EE5-476E-A033-BA06C5E370AE}">
      <dsp:nvSpPr>
        <dsp:cNvPr id="0" name=""/>
        <dsp:cNvSpPr/>
      </dsp:nvSpPr>
      <dsp:spPr>
        <a:xfrm>
          <a:off x="1343128" y="1957135"/>
          <a:ext cx="2440914" cy="146454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i="0" kern="1200" baseline="0"/>
            <a:t>Neuropathic pain: pain resulting from damage or lesion either in CNS or PNS or both</a:t>
          </a:r>
          <a:endParaRPr lang="en-US" sz="1800" kern="1200"/>
        </a:p>
      </dsp:txBody>
      <dsp:txXfrm>
        <a:off x="1343128" y="1957135"/>
        <a:ext cx="2440914" cy="14645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D2FFE-FF8D-480F-A11D-EAA673615F46}">
      <dsp:nvSpPr>
        <dsp:cNvPr id="0" name=""/>
        <dsp:cNvSpPr/>
      </dsp:nvSpPr>
      <dsp:spPr>
        <a:xfrm>
          <a:off x="0" y="261102"/>
          <a:ext cx="5127171" cy="40774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b="0" i="0" kern="1200" baseline="0" dirty="0"/>
            <a:t>As we said nociceptive pain can be somatic or visceral.</a:t>
          </a:r>
          <a:endParaRPr lang="en-US" sz="1700" kern="1200" dirty="0"/>
        </a:p>
      </dsp:txBody>
      <dsp:txXfrm>
        <a:off x="19904" y="281006"/>
        <a:ext cx="5087363" cy="367937"/>
      </dsp:txXfrm>
    </dsp:sp>
    <dsp:sp modelId="{E4DA3C2D-2FDF-4BBD-AE2E-95F24360A16B}">
      <dsp:nvSpPr>
        <dsp:cNvPr id="0" name=""/>
        <dsp:cNvSpPr/>
      </dsp:nvSpPr>
      <dsp:spPr>
        <a:xfrm>
          <a:off x="0" y="717807"/>
          <a:ext cx="5127171" cy="40774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b="0" i="0" kern="1200" baseline="0"/>
            <a:t>Somatic pain:</a:t>
          </a:r>
          <a:endParaRPr lang="en-US" sz="1700" kern="1200"/>
        </a:p>
      </dsp:txBody>
      <dsp:txXfrm>
        <a:off x="19904" y="737711"/>
        <a:ext cx="5087363" cy="367937"/>
      </dsp:txXfrm>
    </dsp:sp>
    <dsp:sp modelId="{09A86948-B678-4917-B355-C77AC6C3C53A}">
      <dsp:nvSpPr>
        <dsp:cNvPr id="0" name=""/>
        <dsp:cNvSpPr/>
      </dsp:nvSpPr>
      <dsp:spPr>
        <a:xfrm>
          <a:off x="0" y="1174512"/>
          <a:ext cx="5127171" cy="40774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b="0" i="0" kern="1200" baseline="0"/>
            <a:t>Aching, often constant</a:t>
          </a:r>
          <a:endParaRPr lang="en-US" sz="1700" kern="1200"/>
        </a:p>
      </dsp:txBody>
      <dsp:txXfrm>
        <a:off x="19904" y="1194416"/>
        <a:ext cx="5087363" cy="367937"/>
      </dsp:txXfrm>
    </dsp:sp>
    <dsp:sp modelId="{0C9040A0-B97B-4C9C-83D7-441BE81D9C98}">
      <dsp:nvSpPr>
        <dsp:cNvPr id="0" name=""/>
        <dsp:cNvSpPr/>
      </dsp:nvSpPr>
      <dsp:spPr>
        <a:xfrm>
          <a:off x="0" y="1631217"/>
          <a:ext cx="5127171" cy="40774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b="0" i="0" kern="1200" baseline="0"/>
            <a:t>Dull or sharp</a:t>
          </a:r>
          <a:endParaRPr lang="en-US" sz="1700" kern="1200"/>
        </a:p>
      </dsp:txBody>
      <dsp:txXfrm>
        <a:off x="19904" y="1651121"/>
        <a:ext cx="5087363" cy="367937"/>
      </dsp:txXfrm>
    </dsp:sp>
    <dsp:sp modelId="{F733107B-9D12-4C04-8F47-EDFFB1DBD887}">
      <dsp:nvSpPr>
        <dsp:cNvPr id="0" name=""/>
        <dsp:cNvSpPr/>
      </dsp:nvSpPr>
      <dsp:spPr>
        <a:xfrm>
          <a:off x="0" y="2087922"/>
          <a:ext cx="5127171" cy="407745"/>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b="0" i="0" kern="1200" baseline="0"/>
            <a:t>Often worse with movement</a:t>
          </a:r>
          <a:endParaRPr lang="en-US" sz="1700" kern="1200"/>
        </a:p>
      </dsp:txBody>
      <dsp:txXfrm>
        <a:off x="19904" y="2107826"/>
        <a:ext cx="5087363" cy="367937"/>
      </dsp:txXfrm>
    </dsp:sp>
    <dsp:sp modelId="{497A8A62-1B1C-4A1E-A33E-5208ECB8A45F}">
      <dsp:nvSpPr>
        <dsp:cNvPr id="0" name=""/>
        <dsp:cNvSpPr/>
      </dsp:nvSpPr>
      <dsp:spPr>
        <a:xfrm>
          <a:off x="0" y="2544627"/>
          <a:ext cx="5127171" cy="40774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b="0" i="0" kern="1200" baseline="0"/>
            <a:t>Well localized</a:t>
          </a:r>
          <a:endParaRPr lang="en-US" sz="1700" kern="1200"/>
        </a:p>
      </dsp:txBody>
      <dsp:txXfrm>
        <a:off x="19904" y="2564531"/>
        <a:ext cx="5087363" cy="367937"/>
      </dsp:txXfrm>
    </dsp:sp>
    <dsp:sp modelId="{2DB4517D-984D-48EA-A715-3AD714F8C610}">
      <dsp:nvSpPr>
        <dsp:cNvPr id="0" name=""/>
        <dsp:cNvSpPr/>
      </dsp:nvSpPr>
      <dsp:spPr>
        <a:xfrm>
          <a:off x="0" y="3001332"/>
          <a:ext cx="5127171" cy="40774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b="0" i="0" kern="1200" baseline="0"/>
            <a:t>Example: bone pain or pain in the chest wall</a:t>
          </a:r>
          <a:endParaRPr lang="en-US" sz="1700" kern="1200"/>
        </a:p>
      </dsp:txBody>
      <dsp:txXfrm>
        <a:off x="19904" y="3021236"/>
        <a:ext cx="5087363" cy="3679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CD4D0-80B1-4FB3-9996-6576D4396711}">
      <dsp:nvSpPr>
        <dsp:cNvPr id="0" name=""/>
        <dsp:cNvSpPr/>
      </dsp:nvSpPr>
      <dsp:spPr>
        <a:xfrm>
          <a:off x="0" y="293029"/>
          <a:ext cx="5127171" cy="3276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F23C0B-5568-49CD-96C5-056A83B7E925}">
      <dsp:nvSpPr>
        <dsp:cNvPr id="0" name=""/>
        <dsp:cNvSpPr/>
      </dsp:nvSpPr>
      <dsp:spPr>
        <a:xfrm>
          <a:off x="256358" y="101149"/>
          <a:ext cx="3589020" cy="38376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656" tIns="0" rIns="135656" bIns="0" numCol="1" spcCol="1270" anchor="ctr" anchorCtr="0">
          <a:noAutofit/>
        </a:bodyPr>
        <a:lstStyle/>
        <a:p>
          <a:pPr lvl="0" algn="l" defTabSz="577850">
            <a:lnSpc>
              <a:spcPct val="90000"/>
            </a:lnSpc>
            <a:spcBef>
              <a:spcPct val="0"/>
            </a:spcBef>
            <a:spcAft>
              <a:spcPct val="35000"/>
            </a:spcAft>
          </a:pPr>
          <a:r>
            <a:rPr lang="en-US" sz="1300" b="0" i="0" kern="1200" baseline="0"/>
            <a:t>As for visceral nociceptive pain:</a:t>
          </a:r>
          <a:endParaRPr lang="en-US" sz="1300" kern="1200"/>
        </a:p>
      </dsp:txBody>
      <dsp:txXfrm>
        <a:off x="275092" y="119883"/>
        <a:ext cx="3551552" cy="346292"/>
      </dsp:txXfrm>
    </dsp:sp>
    <dsp:sp modelId="{F167E809-F54E-4E66-B357-7F3B2052034F}">
      <dsp:nvSpPr>
        <dsp:cNvPr id="0" name=""/>
        <dsp:cNvSpPr/>
      </dsp:nvSpPr>
      <dsp:spPr>
        <a:xfrm>
          <a:off x="0" y="882709"/>
          <a:ext cx="5127171" cy="327600"/>
        </a:xfrm>
        <a:prstGeom prst="rect">
          <a:avLst/>
        </a:prstGeom>
        <a:solidFill>
          <a:schemeClr val="lt1">
            <a:alpha val="90000"/>
            <a:hueOff val="0"/>
            <a:satOff val="0"/>
            <a:lumOff val="0"/>
            <a:alphaOff val="0"/>
          </a:schemeClr>
        </a:solidFill>
        <a:ln w="15875" cap="flat" cmpd="sng" algn="ctr">
          <a:solidFill>
            <a:schemeClr val="accent2">
              <a:hueOff val="7808"/>
              <a:satOff val="-5375"/>
              <a:lumOff val="-1373"/>
              <a:alphaOff val="0"/>
            </a:schemeClr>
          </a:solidFill>
          <a:prstDash val="solid"/>
        </a:ln>
        <a:effectLst/>
      </dsp:spPr>
      <dsp:style>
        <a:lnRef idx="2">
          <a:scrgbClr r="0" g="0" b="0"/>
        </a:lnRef>
        <a:fillRef idx="1">
          <a:scrgbClr r="0" g="0" b="0"/>
        </a:fillRef>
        <a:effectRef idx="0">
          <a:scrgbClr r="0" g="0" b="0"/>
        </a:effectRef>
        <a:fontRef idx="minor"/>
      </dsp:style>
    </dsp:sp>
    <dsp:sp modelId="{6A124F96-6689-4925-ADAE-B62CA0853D01}">
      <dsp:nvSpPr>
        <dsp:cNvPr id="0" name=""/>
        <dsp:cNvSpPr/>
      </dsp:nvSpPr>
      <dsp:spPr>
        <a:xfrm>
          <a:off x="256358" y="690829"/>
          <a:ext cx="3589020" cy="383760"/>
        </a:xfrm>
        <a:prstGeom prst="roundRect">
          <a:avLst/>
        </a:prstGeom>
        <a:solidFill>
          <a:schemeClr val="accent2">
            <a:hueOff val="7808"/>
            <a:satOff val="-5375"/>
            <a:lumOff val="-137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656" tIns="0" rIns="135656" bIns="0" numCol="1" spcCol="1270" anchor="ctr" anchorCtr="0">
          <a:noAutofit/>
        </a:bodyPr>
        <a:lstStyle/>
        <a:p>
          <a:pPr lvl="0" algn="l" defTabSz="577850">
            <a:lnSpc>
              <a:spcPct val="90000"/>
            </a:lnSpc>
            <a:spcBef>
              <a:spcPct val="0"/>
            </a:spcBef>
            <a:spcAft>
              <a:spcPct val="35000"/>
            </a:spcAft>
          </a:pPr>
          <a:r>
            <a:rPr lang="en-US" sz="1300" b="0" i="0" kern="1200" baseline="0"/>
            <a:t>Could be constant or crampy</a:t>
          </a:r>
          <a:endParaRPr lang="en-US" sz="1300" kern="1200"/>
        </a:p>
      </dsp:txBody>
      <dsp:txXfrm>
        <a:off x="275092" y="709563"/>
        <a:ext cx="3551552" cy="346292"/>
      </dsp:txXfrm>
    </dsp:sp>
    <dsp:sp modelId="{78116A56-CD4B-4F6E-A117-D4E3EE81ED8C}">
      <dsp:nvSpPr>
        <dsp:cNvPr id="0" name=""/>
        <dsp:cNvSpPr/>
      </dsp:nvSpPr>
      <dsp:spPr>
        <a:xfrm>
          <a:off x="0" y="1472389"/>
          <a:ext cx="5127171" cy="327600"/>
        </a:xfrm>
        <a:prstGeom prst="rect">
          <a:avLst/>
        </a:prstGeom>
        <a:solidFill>
          <a:schemeClr val="lt1">
            <a:alpha val="90000"/>
            <a:hueOff val="0"/>
            <a:satOff val="0"/>
            <a:lumOff val="0"/>
            <a:alphaOff val="0"/>
          </a:schemeClr>
        </a:solidFill>
        <a:ln w="15875" cap="flat" cmpd="sng" algn="ctr">
          <a:solidFill>
            <a:schemeClr val="accent2">
              <a:hueOff val="15615"/>
              <a:satOff val="-10750"/>
              <a:lumOff val="-2745"/>
              <a:alphaOff val="0"/>
            </a:schemeClr>
          </a:solidFill>
          <a:prstDash val="solid"/>
        </a:ln>
        <a:effectLst/>
      </dsp:spPr>
      <dsp:style>
        <a:lnRef idx="2">
          <a:scrgbClr r="0" g="0" b="0"/>
        </a:lnRef>
        <a:fillRef idx="1">
          <a:scrgbClr r="0" g="0" b="0"/>
        </a:fillRef>
        <a:effectRef idx="0">
          <a:scrgbClr r="0" g="0" b="0"/>
        </a:effectRef>
        <a:fontRef idx="minor"/>
      </dsp:style>
    </dsp:sp>
    <dsp:sp modelId="{1199601F-ACEA-4F0B-AAD0-603FF56273E4}">
      <dsp:nvSpPr>
        <dsp:cNvPr id="0" name=""/>
        <dsp:cNvSpPr/>
      </dsp:nvSpPr>
      <dsp:spPr>
        <a:xfrm>
          <a:off x="256358" y="1280509"/>
          <a:ext cx="3589020" cy="383760"/>
        </a:xfrm>
        <a:prstGeom prst="roundRect">
          <a:avLst/>
        </a:prstGeom>
        <a:solidFill>
          <a:schemeClr val="accent2">
            <a:hueOff val="15615"/>
            <a:satOff val="-10750"/>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656" tIns="0" rIns="135656" bIns="0" numCol="1" spcCol="1270" anchor="ctr" anchorCtr="0">
          <a:noAutofit/>
        </a:bodyPr>
        <a:lstStyle/>
        <a:p>
          <a:pPr lvl="0" algn="l" defTabSz="577850">
            <a:lnSpc>
              <a:spcPct val="90000"/>
            </a:lnSpc>
            <a:spcBef>
              <a:spcPct val="0"/>
            </a:spcBef>
            <a:spcAft>
              <a:spcPct val="35000"/>
            </a:spcAft>
          </a:pPr>
          <a:r>
            <a:rPr lang="en-US" sz="1300" b="0" i="0" kern="1200" baseline="0"/>
            <a:t>Aching</a:t>
          </a:r>
          <a:endParaRPr lang="en-US" sz="1300" kern="1200"/>
        </a:p>
      </dsp:txBody>
      <dsp:txXfrm>
        <a:off x="275092" y="1299243"/>
        <a:ext cx="3551552" cy="346292"/>
      </dsp:txXfrm>
    </dsp:sp>
    <dsp:sp modelId="{D55D8E8D-4AEE-43A4-9ADD-E04CF795F861}">
      <dsp:nvSpPr>
        <dsp:cNvPr id="0" name=""/>
        <dsp:cNvSpPr/>
      </dsp:nvSpPr>
      <dsp:spPr>
        <a:xfrm>
          <a:off x="0" y="2062070"/>
          <a:ext cx="5127171" cy="327600"/>
        </a:xfrm>
        <a:prstGeom prst="rect">
          <a:avLst/>
        </a:prstGeom>
        <a:solidFill>
          <a:schemeClr val="lt1">
            <a:alpha val="90000"/>
            <a:hueOff val="0"/>
            <a:satOff val="0"/>
            <a:lumOff val="0"/>
            <a:alphaOff val="0"/>
          </a:schemeClr>
        </a:solidFill>
        <a:ln w="15875" cap="flat" cmpd="sng" algn="ctr">
          <a:solidFill>
            <a:schemeClr val="accent2">
              <a:hueOff val="23423"/>
              <a:satOff val="-16126"/>
              <a:lumOff val="-4118"/>
              <a:alphaOff val="0"/>
            </a:schemeClr>
          </a:solidFill>
          <a:prstDash val="solid"/>
        </a:ln>
        <a:effectLst/>
      </dsp:spPr>
      <dsp:style>
        <a:lnRef idx="2">
          <a:scrgbClr r="0" g="0" b="0"/>
        </a:lnRef>
        <a:fillRef idx="1">
          <a:scrgbClr r="0" g="0" b="0"/>
        </a:fillRef>
        <a:effectRef idx="0">
          <a:scrgbClr r="0" g="0" b="0"/>
        </a:effectRef>
        <a:fontRef idx="minor"/>
      </dsp:style>
    </dsp:sp>
    <dsp:sp modelId="{116F073F-C7A3-40A3-907B-B0CA85B0D0AB}">
      <dsp:nvSpPr>
        <dsp:cNvPr id="0" name=""/>
        <dsp:cNvSpPr/>
      </dsp:nvSpPr>
      <dsp:spPr>
        <a:xfrm>
          <a:off x="256358" y="1870190"/>
          <a:ext cx="3589020" cy="383760"/>
        </a:xfrm>
        <a:prstGeom prst="roundRect">
          <a:avLst/>
        </a:prstGeom>
        <a:solidFill>
          <a:schemeClr val="accent2">
            <a:hueOff val="23423"/>
            <a:satOff val="-16126"/>
            <a:lumOff val="-4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656" tIns="0" rIns="135656" bIns="0" numCol="1" spcCol="1270" anchor="ctr" anchorCtr="0">
          <a:noAutofit/>
        </a:bodyPr>
        <a:lstStyle/>
        <a:p>
          <a:pPr lvl="0" algn="l" defTabSz="577850">
            <a:lnSpc>
              <a:spcPct val="90000"/>
            </a:lnSpc>
            <a:spcBef>
              <a:spcPct val="0"/>
            </a:spcBef>
            <a:spcAft>
              <a:spcPct val="35000"/>
            </a:spcAft>
          </a:pPr>
          <a:r>
            <a:rPr lang="en-US" sz="1300" b="0" i="0" kern="1200" baseline="0"/>
            <a:t>Poorly localized</a:t>
          </a:r>
          <a:endParaRPr lang="en-US" sz="1300" kern="1200"/>
        </a:p>
      </dsp:txBody>
      <dsp:txXfrm>
        <a:off x="275092" y="1888924"/>
        <a:ext cx="3551552" cy="346292"/>
      </dsp:txXfrm>
    </dsp:sp>
    <dsp:sp modelId="{1731AA61-00CD-4B31-A89E-F023568937F9}">
      <dsp:nvSpPr>
        <dsp:cNvPr id="0" name=""/>
        <dsp:cNvSpPr/>
      </dsp:nvSpPr>
      <dsp:spPr>
        <a:xfrm>
          <a:off x="0" y="2651750"/>
          <a:ext cx="5127171" cy="327600"/>
        </a:xfrm>
        <a:prstGeom prst="rect">
          <a:avLst/>
        </a:prstGeom>
        <a:solidFill>
          <a:schemeClr val="lt1">
            <a:alpha val="90000"/>
            <a:hueOff val="0"/>
            <a:satOff val="0"/>
            <a:lumOff val="0"/>
            <a:alphaOff val="0"/>
          </a:schemeClr>
        </a:solidFill>
        <a:ln w="15875" cap="flat" cmpd="sng" algn="ctr">
          <a:solidFill>
            <a:schemeClr val="accent2">
              <a:hueOff val="31230"/>
              <a:satOff val="-21501"/>
              <a:lumOff val="-5490"/>
              <a:alphaOff val="0"/>
            </a:schemeClr>
          </a:solidFill>
          <a:prstDash val="solid"/>
        </a:ln>
        <a:effectLst/>
      </dsp:spPr>
      <dsp:style>
        <a:lnRef idx="2">
          <a:scrgbClr r="0" g="0" b="0"/>
        </a:lnRef>
        <a:fillRef idx="1">
          <a:scrgbClr r="0" g="0" b="0"/>
        </a:fillRef>
        <a:effectRef idx="0">
          <a:scrgbClr r="0" g="0" b="0"/>
        </a:effectRef>
        <a:fontRef idx="minor"/>
      </dsp:style>
    </dsp:sp>
    <dsp:sp modelId="{79FE0705-08AB-46FA-A058-F23A15698227}">
      <dsp:nvSpPr>
        <dsp:cNvPr id="0" name=""/>
        <dsp:cNvSpPr/>
      </dsp:nvSpPr>
      <dsp:spPr>
        <a:xfrm>
          <a:off x="256358" y="2459869"/>
          <a:ext cx="3589020" cy="383760"/>
        </a:xfrm>
        <a:prstGeom prst="roundRect">
          <a:avLst/>
        </a:prstGeom>
        <a:solidFill>
          <a:schemeClr val="accent2">
            <a:hueOff val="31230"/>
            <a:satOff val="-21501"/>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656" tIns="0" rIns="135656" bIns="0" numCol="1" spcCol="1270" anchor="ctr" anchorCtr="0">
          <a:noAutofit/>
        </a:bodyPr>
        <a:lstStyle/>
        <a:p>
          <a:pPr lvl="0" algn="l" defTabSz="577850">
            <a:lnSpc>
              <a:spcPct val="90000"/>
            </a:lnSpc>
            <a:spcBef>
              <a:spcPct val="0"/>
            </a:spcBef>
            <a:spcAft>
              <a:spcPct val="35000"/>
            </a:spcAft>
          </a:pPr>
          <a:r>
            <a:rPr lang="en-US" sz="1300" b="0" i="0" kern="1200" baseline="0"/>
            <a:t>And usually referred to other sites.</a:t>
          </a:r>
          <a:endParaRPr lang="en-US" sz="1300" kern="1200"/>
        </a:p>
      </dsp:txBody>
      <dsp:txXfrm>
        <a:off x="275092" y="2478603"/>
        <a:ext cx="3551552" cy="346292"/>
      </dsp:txXfrm>
    </dsp:sp>
    <dsp:sp modelId="{7AEB7DD5-92BA-4107-AB33-90C37A3347A9}">
      <dsp:nvSpPr>
        <dsp:cNvPr id="0" name=""/>
        <dsp:cNvSpPr/>
      </dsp:nvSpPr>
      <dsp:spPr>
        <a:xfrm>
          <a:off x="0" y="3241430"/>
          <a:ext cx="5127171" cy="327600"/>
        </a:xfrm>
        <a:prstGeom prst="rect">
          <a:avLst/>
        </a:prstGeom>
        <a:solidFill>
          <a:schemeClr val="lt1">
            <a:alpha val="90000"/>
            <a:hueOff val="0"/>
            <a:satOff val="0"/>
            <a:lumOff val="0"/>
            <a:alphaOff val="0"/>
          </a:schemeClr>
        </a:solidFill>
        <a:ln w="15875" cap="flat" cmpd="sng" algn="ctr">
          <a:solidFill>
            <a:schemeClr val="accent2">
              <a:hueOff val="39038"/>
              <a:satOff val="-26876"/>
              <a:lumOff val="-6863"/>
              <a:alphaOff val="0"/>
            </a:schemeClr>
          </a:solidFill>
          <a:prstDash val="solid"/>
        </a:ln>
        <a:effectLst/>
      </dsp:spPr>
      <dsp:style>
        <a:lnRef idx="2">
          <a:scrgbClr r="0" g="0" b="0"/>
        </a:lnRef>
        <a:fillRef idx="1">
          <a:scrgbClr r="0" g="0" b="0"/>
        </a:fillRef>
        <a:effectRef idx="0">
          <a:scrgbClr r="0" g="0" b="0"/>
        </a:effectRef>
        <a:fontRef idx="minor"/>
      </dsp:style>
    </dsp:sp>
    <dsp:sp modelId="{DF46C6E0-9143-4A78-8B1C-7DC549EFFC70}">
      <dsp:nvSpPr>
        <dsp:cNvPr id="0" name=""/>
        <dsp:cNvSpPr/>
      </dsp:nvSpPr>
      <dsp:spPr>
        <a:xfrm>
          <a:off x="256358" y="3049550"/>
          <a:ext cx="3589020" cy="383760"/>
        </a:xfrm>
        <a:prstGeom prst="round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656" tIns="0" rIns="135656" bIns="0" numCol="1" spcCol="1270" anchor="ctr" anchorCtr="0">
          <a:noAutofit/>
        </a:bodyPr>
        <a:lstStyle/>
        <a:p>
          <a:pPr lvl="0" algn="l" defTabSz="577850">
            <a:lnSpc>
              <a:spcPct val="90000"/>
            </a:lnSpc>
            <a:spcBef>
              <a:spcPct val="0"/>
            </a:spcBef>
            <a:spcAft>
              <a:spcPct val="35000"/>
            </a:spcAft>
          </a:pPr>
          <a:r>
            <a:rPr lang="en-US" sz="1300" b="0" i="0" kern="1200" baseline="0"/>
            <a:t>Examples: bowel obstruction or pancreas cancer</a:t>
          </a:r>
          <a:endParaRPr lang="en-US" sz="1300" kern="1200"/>
        </a:p>
      </dsp:txBody>
      <dsp:txXfrm>
        <a:off x="275092" y="3068284"/>
        <a:ext cx="3551552" cy="3462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23C94-02AA-4CD0-BD71-948E710ED1A5}">
      <dsp:nvSpPr>
        <dsp:cNvPr id="0" name=""/>
        <dsp:cNvSpPr/>
      </dsp:nvSpPr>
      <dsp:spPr>
        <a:xfrm>
          <a:off x="489253" y="1011400"/>
          <a:ext cx="793388" cy="79338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923132-FD49-460D-BC1F-326FFFBE153C}">
      <dsp:nvSpPr>
        <dsp:cNvPr id="0" name=""/>
        <dsp:cNvSpPr/>
      </dsp:nvSpPr>
      <dsp:spPr>
        <a:xfrm>
          <a:off x="4405" y="2069445"/>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77850">
            <a:lnSpc>
              <a:spcPct val="90000"/>
            </a:lnSpc>
            <a:spcBef>
              <a:spcPct val="0"/>
            </a:spcBef>
            <a:spcAft>
              <a:spcPct val="35000"/>
            </a:spcAft>
          </a:pPr>
          <a:r>
            <a:rPr lang="en-US" sz="1300" b="0" i="0" kern="1200" baseline="0"/>
            <a:t>Acute pain:</a:t>
          </a:r>
          <a:endParaRPr lang="en-US" sz="1300" kern="1200"/>
        </a:p>
      </dsp:txBody>
      <dsp:txXfrm>
        <a:off x="4405" y="2069445"/>
        <a:ext cx="1763085" cy="705234"/>
      </dsp:txXfrm>
    </dsp:sp>
    <dsp:sp modelId="{70E2B0DD-B3E7-4409-B0D5-10F1F54F9E2E}">
      <dsp:nvSpPr>
        <dsp:cNvPr id="0" name=""/>
        <dsp:cNvSpPr/>
      </dsp:nvSpPr>
      <dsp:spPr>
        <a:xfrm>
          <a:off x="2560879" y="1011400"/>
          <a:ext cx="793388" cy="79338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23E7D37-E0BB-431D-8BB1-06FA56B0BC6B}">
      <dsp:nvSpPr>
        <dsp:cNvPr id="0" name=""/>
        <dsp:cNvSpPr/>
      </dsp:nvSpPr>
      <dsp:spPr>
        <a:xfrm>
          <a:off x="2076031" y="2069445"/>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77850">
            <a:lnSpc>
              <a:spcPct val="90000"/>
            </a:lnSpc>
            <a:spcBef>
              <a:spcPct val="0"/>
            </a:spcBef>
            <a:spcAft>
              <a:spcPct val="35000"/>
            </a:spcAft>
          </a:pPr>
          <a:r>
            <a:rPr lang="en-US" sz="1300" b="0" i="0" kern="1200" baseline="0"/>
            <a:t>Increase metabolic rate and blood clotting</a:t>
          </a:r>
          <a:endParaRPr lang="en-US" sz="1300" kern="1200"/>
        </a:p>
      </dsp:txBody>
      <dsp:txXfrm>
        <a:off x="2076031" y="2069445"/>
        <a:ext cx="1763085" cy="705234"/>
      </dsp:txXfrm>
    </dsp:sp>
    <dsp:sp modelId="{35595001-51C5-438B-A237-5636A440208C}">
      <dsp:nvSpPr>
        <dsp:cNvPr id="0" name=""/>
        <dsp:cNvSpPr/>
      </dsp:nvSpPr>
      <dsp:spPr>
        <a:xfrm>
          <a:off x="4632505" y="1011400"/>
          <a:ext cx="793388" cy="793388"/>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D305318-79CC-4E6E-85B9-F2276C563F8A}">
      <dsp:nvSpPr>
        <dsp:cNvPr id="0" name=""/>
        <dsp:cNvSpPr/>
      </dsp:nvSpPr>
      <dsp:spPr>
        <a:xfrm>
          <a:off x="4147657" y="2069445"/>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77850">
            <a:lnSpc>
              <a:spcPct val="90000"/>
            </a:lnSpc>
            <a:spcBef>
              <a:spcPct val="0"/>
            </a:spcBef>
            <a:spcAft>
              <a:spcPct val="35000"/>
            </a:spcAft>
          </a:pPr>
          <a:r>
            <a:rPr lang="en-US" sz="1300" b="0" i="0" kern="1200" baseline="0"/>
            <a:t>Impair immune function</a:t>
          </a:r>
          <a:endParaRPr lang="en-US" sz="1300" kern="1200"/>
        </a:p>
      </dsp:txBody>
      <dsp:txXfrm>
        <a:off x="4147657" y="2069445"/>
        <a:ext cx="1763085" cy="705234"/>
      </dsp:txXfrm>
    </dsp:sp>
    <dsp:sp modelId="{8396E328-F6B7-43EF-B911-E6BF4157AB8B}">
      <dsp:nvSpPr>
        <dsp:cNvPr id="0" name=""/>
        <dsp:cNvSpPr/>
      </dsp:nvSpPr>
      <dsp:spPr>
        <a:xfrm>
          <a:off x="6704131" y="1011400"/>
          <a:ext cx="793388" cy="793388"/>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40E69F-28B6-4F2D-AD62-B1846F10AD79}">
      <dsp:nvSpPr>
        <dsp:cNvPr id="0" name=""/>
        <dsp:cNvSpPr/>
      </dsp:nvSpPr>
      <dsp:spPr>
        <a:xfrm>
          <a:off x="6219283" y="2069445"/>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77850">
            <a:lnSpc>
              <a:spcPct val="90000"/>
            </a:lnSpc>
            <a:spcBef>
              <a:spcPct val="0"/>
            </a:spcBef>
            <a:spcAft>
              <a:spcPct val="35000"/>
            </a:spcAft>
          </a:pPr>
          <a:r>
            <a:rPr lang="en-US" sz="1300" b="0" i="0" kern="1200" baseline="0"/>
            <a:t>Induces negative emotions</a:t>
          </a:r>
          <a:endParaRPr lang="en-US" sz="1300" kern="1200"/>
        </a:p>
      </dsp:txBody>
      <dsp:txXfrm>
        <a:off x="6219283" y="2069445"/>
        <a:ext cx="1763085" cy="705234"/>
      </dsp:txXfrm>
    </dsp:sp>
    <dsp:sp modelId="{01F4C02C-A725-48B2-A31D-775B4C094F60}">
      <dsp:nvSpPr>
        <dsp:cNvPr id="0" name=""/>
        <dsp:cNvSpPr/>
      </dsp:nvSpPr>
      <dsp:spPr>
        <a:xfrm>
          <a:off x="8775757" y="1011400"/>
          <a:ext cx="793388" cy="793388"/>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3F2074-6402-42EA-BADB-F152DE316838}">
      <dsp:nvSpPr>
        <dsp:cNvPr id="0" name=""/>
        <dsp:cNvSpPr/>
      </dsp:nvSpPr>
      <dsp:spPr>
        <a:xfrm>
          <a:off x="8290908" y="2069445"/>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77850">
            <a:lnSpc>
              <a:spcPct val="90000"/>
            </a:lnSpc>
            <a:spcBef>
              <a:spcPct val="0"/>
            </a:spcBef>
            <a:spcAft>
              <a:spcPct val="35000"/>
            </a:spcAft>
          </a:pPr>
          <a:r>
            <a:rPr lang="en-US" sz="1300" b="0" i="0" kern="1200" baseline="0"/>
            <a:t>Change in pain receptor sensitivity and permanent damage in neurons</a:t>
          </a:r>
          <a:endParaRPr lang="en-US" sz="1300" kern="1200"/>
        </a:p>
      </dsp:txBody>
      <dsp:txXfrm>
        <a:off x="8290908" y="2069445"/>
        <a:ext cx="1763085" cy="7052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F2747-785E-4FC1-AF6D-A23D29B7CFFE}">
      <dsp:nvSpPr>
        <dsp:cNvPr id="0" name=""/>
        <dsp:cNvSpPr/>
      </dsp:nvSpPr>
      <dsp:spPr>
        <a:xfrm>
          <a:off x="0" y="689"/>
          <a:ext cx="67976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67E7A9-C3C7-44B2-A032-6B82D61C935B}">
      <dsp:nvSpPr>
        <dsp:cNvPr id="0" name=""/>
        <dsp:cNvSpPr/>
      </dsp:nvSpPr>
      <dsp:spPr>
        <a:xfrm>
          <a:off x="0" y="689"/>
          <a:ext cx="6797675"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b="0" i="0" kern="1200" baseline="0"/>
            <a:t>Chronic pain may lead to:</a:t>
          </a:r>
          <a:endParaRPr lang="en-US" sz="2700" kern="1200"/>
        </a:p>
      </dsp:txBody>
      <dsp:txXfrm>
        <a:off x="0" y="689"/>
        <a:ext cx="6797675" cy="806933"/>
      </dsp:txXfrm>
    </dsp:sp>
    <dsp:sp modelId="{0586D15C-4864-4BDF-A2C2-FC0849284645}">
      <dsp:nvSpPr>
        <dsp:cNvPr id="0" name=""/>
        <dsp:cNvSpPr/>
      </dsp:nvSpPr>
      <dsp:spPr>
        <a:xfrm>
          <a:off x="0" y="807622"/>
          <a:ext cx="67976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B0DACC-AAAE-4D3B-98E2-8BBA821FB20E}">
      <dsp:nvSpPr>
        <dsp:cNvPr id="0" name=""/>
        <dsp:cNvSpPr/>
      </dsp:nvSpPr>
      <dsp:spPr>
        <a:xfrm>
          <a:off x="0" y="807622"/>
          <a:ext cx="6797675"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b="0" i="0" kern="1200" baseline="0"/>
            <a:t>Fatigue</a:t>
          </a:r>
          <a:endParaRPr lang="en-US" sz="2700" kern="1200"/>
        </a:p>
      </dsp:txBody>
      <dsp:txXfrm>
        <a:off x="0" y="807622"/>
        <a:ext cx="6797675" cy="806933"/>
      </dsp:txXfrm>
    </dsp:sp>
    <dsp:sp modelId="{A8E1E5B3-A55B-4DE4-BB41-77F0FD8B4BCE}">
      <dsp:nvSpPr>
        <dsp:cNvPr id="0" name=""/>
        <dsp:cNvSpPr/>
      </dsp:nvSpPr>
      <dsp:spPr>
        <a:xfrm>
          <a:off x="0" y="1614556"/>
          <a:ext cx="67976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1B527E-A211-46F6-95D8-F02AF0409498}">
      <dsp:nvSpPr>
        <dsp:cNvPr id="0" name=""/>
        <dsp:cNvSpPr/>
      </dsp:nvSpPr>
      <dsp:spPr>
        <a:xfrm>
          <a:off x="0" y="1614556"/>
          <a:ext cx="6797675"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b="0" i="0" kern="1200" baseline="0"/>
            <a:t>Anxiety</a:t>
          </a:r>
          <a:endParaRPr lang="en-US" sz="2700" kern="1200"/>
        </a:p>
      </dsp:txBody>
      <dsp:txXfrm>
        <a:off x="0" y="1614556"/>
        <a:ext cx="6797675" cy="806933"/>
      </dsp:txXfrm>
    </dsp:sp>
    <dsp:sp modelId="{457A1587-B094-44B2-9006-1690D23962E5}">
      <dsp:nvSpPr>
        <dsp:cNvPr id="0" name=""/>
        <dsp:cNvSpPr/>
      </dsp:nvSpPr>
      <dsp:spPr>
        <a:xfrm>
          <a:off x="0" y="2421489"/>
          <a:ext cx="67976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98A235-BE67-4887-8040-95174CEAA5AE}">
      <dsp:nvSpPr>
        <dsp:cNvPr id="0" name=""/>
        <dsp:cNvSpPr/>
      </dsp:nvSpPr>
      <dsp:spPr>
        <a:xfrm>
          <a:off x="0" y="2421489"/>
          <a:ext cx="6797675"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b="0" i="0" kern="1200" baseline="0"/>
            <a:t>Depression</a:t>
          </a:r>
          <a:endParaRPr lang="en-US" sz="2700" kern="1200"/>
        </a:p>
      </dsp:txBody>
      <dsp:txXfrm>
        <a:off x="0" y="2421489"/>
        <a:ext cx="6797675" cy="806933"/>
      </dsp:txXfrm>
    </dsp:sp>
    <dsp:sp modelId="{39A2E356-FDC9-4EB1-B051-1A88601598ED}">
      <dsp:nvSpPr>
        <dsp:cNvPr id="0" name=""/>
        <dsp:cNvSpPr/>
      </dsp:nvSpPr>
      <dsp:spPr>
        <a:xfrm>
          <a:off x="0" y="3228422"/>
          <a:ext cx="67976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2E719C-D7F3-4C56-AA33-187F506D9D66}">
      <dsp:nvSpPr>
        <dsp:cNvPr id="0" name=""/>
        <dsp:cNvSpPr/>
      </dsp:nvSpPr>
      <dsp:spPr>
        <a:xfrm>
          <a:off x="0" y="3228422"/>
          <a:ext cx="6797675"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b="0" i="0" kern="1200" baseline="0"/>
            <a:t>Confusion</a:t>
          </a:r>
          <a:endParaRPr lang="en-US" sz="2700" kern="1200"/>
        </a:p>
      </dsp:txBody>
      <dsp:txXfrm>
        <a:off x="0" y="3228422"/>
        <a:ext cx="6797675" cy="806933"/>
      </dsp:txXfrm>
    </dsp:sp>
    <dsp:sp modelId="{FEADDA3C-2F4F-4578-BE99-B881FB51FD48}">
      <dsp:nvSpPr>
        <dsp:cNvPr id="0" name=""/>
        <dsp:cNvSpPr/>
      </dsp:nvSpPr>
      <dsp:spPr>
        <a:xfrm>
          <a:off x="0" y="4035355"/>
          <a:ext cx="67976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4C642F-3D0B-4469-AE1A-A6C84D017106}">
      <dsp:nvSpPr>
        <dsp:cNvPr id="0" name=""/>
        <dsp:cNvSpPr/>
      </dsp:nvSpPr>
      <dsp:spPr>
        <a:xfrm>
          <a:off x="0" y="4035355"/>
          <a:ext cx="6797675"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b="0" i="0" kern="1200" baseline="0"/>
            <a:t>Impaired sleep</a:t>
          </a:r>
          <a:endParaRPr lang="en-US" sz="2700" kern="1200"/>
        </a:p>
      </dsp:txBody>
      <dsp:txXfrm>
        <a:off x="0" y="4035355"/>
        <a:ext cx="6797675" cy="806933"/>
      </dsp:txXfrm>
    </dsp:sp>
    <dsp:sp modelId="{F656E989-297D-4044-96E4-180BEBE39BB0}">
      <dsp:nvSpPr>
        <dsp:cNvPr id="0" name=""/>
        <dsp:cNvSpPr/>
      </dsp:nvSpPr>
      <dsp:spPr>
        <a:xfrm>
          <a:off x="0" y="4842289"/>
          <a:ext cx="67976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EEE56C-ED4E-4C1B-B74E-858EB1746FE1}">
      <dsp:nvSpPr>
        <dsp:cNvPr id="0" name=""/>
        <dsp:cNvSpPr/>
      </dsp:nvSpPr>
      <dsp:spPr>
        <a:xfrm>
          <a:off x="0" y="4842289"/>
          <a:ext cx="6797675"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b="0" i="0" kern="1200" baseline="0"/>
            <a:t>Decreased physical functioning/deconditioning</a:t>
          </a:r>
          <a:endParaRPr lang="en-US" sz="2700" kern="1200"/>
        </a:p>
      </dsp:txBody>
      <dsp:txXfrm>
        <a:off x="0" y="4842289"/>
        <a:ext cx="6797675" cy="8069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C1C9A-A7F4-4D37-9EC5-951031C806BA}">
      <dsp:nvSpPr>
        <dsp:cNvPr id="0" name=""/>
        <dsp:cNvSpPr/>
      </dsp:nvSpPr>
      <dsp:spPr>
        <a:xfrm>
          <a:off x="0" y="462"/>
          <a:ext cx="10058399" cy="108147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5157F8-1C1C-48F2-9769-9CE7ED6BB3CC}">
      <dsp:nvSpPr>
        <dsp:cNvPr id="0" name=""/>
        <dsp:cNvSpPr/>
      </dsp:nvSpPr>
      <dsp:spPr>
        <a:xfrm>
          <a:off x="327145" y="243793"/>
          <a:ext cx="594810" cy="59481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77D1A27-6A80-4F62-88A3-8FFEA87636F5}">
      <dsp:nvSpPr>
        <dsp:cNvPr id="0" name=""/>
        <dsp:cNvSpPr/>
      </dsp:nvSpPr>
      <dsp:spPr>
        <a:xfrm>
          <a:off x="1249101" y="462"/>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lvl="0" algn="l" defTabSz="889000">
            <a:lnSpc>
              <a:spcPct val="90000"/>
            </a:lnSpc>
            <a:spcBef>
              <a:spcPct val="0"/>
            </a:spcBef>
            <a:spcAft>
              <a:spcPct val="35000"/>
            </a:spcAft>
          </a:pPr>
          <a:r>
            <a:rPr lang="en-US" sz="2000" kern="1200"/>
            <a:t>The peripheral nervous system includes primary  sensory neurons specialized to detect mechanical,  thermal or chemical conditions associated with  potential tissue damage.</a:t>
          </a:r>
        </a:p>
      </dsp:txBody>
      <dsp:txXfrm>
        <a:off x="1249101" y="462"/>
        <a:ext cx="8809298" cy="1081473"/>
      </dsp:txXfrm>
    </dsp:sp>
    <dsp:sp modelId="{A51A26CA-5A99-4321-904B-C0DB8B231E0E}">
      <dsp:nvSpPr>
        <dsp:cNvPr id="0" name=""/>
        <dsp:cNvSpPr/>
      </dsp:nvSpPr>
      <dsp:spPr>
        <a:xfrm>
          <a:off x="0" y="1352303"/>
          <a:ext cx="10058399" cy="108147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B75050-EF71-43B7-A633-53B880103A01}">
      <dsp:nvSpPr>
        <dsp:cNvPr id="0" name=""/>
        <dsp:cNvSpPr/>
      </dsp:nvSpPr>
      <dsp:spPr>
        <a:xfrm>
          <a:off x="327145" y="1595634"/>
          <a:ext cx="594810" cy="59481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00C2C13-EC6E-4E5C-87CA-69B636F051E9}">
      <dsp:nvSpPr>
        <dsp:cNvPr id="0" name=""/>
        <dsp:cNvSpPr/>
      </dsp:nvSpPr>
      <dsp:spPr>
        <a:xfrm>
          <a:off x="1249101" y="1352303"/>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lvl="0" algn="l" defTabSz="889000">
            <a:lnSpc>
              <a:spcPct val="90000"/>
            </a:lnSpc>
            <a:spcBef>
              <a:spcPct val="0"/>
            </a:spcBef>
            <a:spcAft>
              <a:spcPct val="35000"/>
            </a:spcAft>
          </a:pPr>
          <a:r>
            <a:rPr lang="en-US" sz="2000" kern="1200"/>
            <a:t>The signals, when these nociceptors are  activated, must be transduced and transmitted to  the spine and brain where signals are modified  before they are ultimately understood or “felt”.</a:t>
          </a:r>
        </a:p>
      </dsp:txBody>
      <dsp:txXfrm>
        <a:off x="1249101" y="1352303"/>
        <a:ext cx="8809298" cy="1081473"/>
      </dsp:txXfrm>
    </dsp:sp>
    <dsp:sp modelId="{A7BD4306-D55F-4683-9DA2-CD3D7BE07052}">
      <dsp:nvSpPr>
        <dsp:cNvPr id="0" name=""/>
        <dsp:cNvSpPr/>
      </dsp:nvSpPr>
      <dsp:spPr>
        <a:xfrm>
          <a:off x="0" y="2704144"/>
          <a:ext cx="10058399" cy="108147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68E27A-7B77-446B-8022-A4F746F4ABAA}">
      <dsp:nvSpPr>
        <dsp:cNvPr id="0" name=""/>
        <dsp:cNvSpPr/>
      </dsp:nvSpPr>
      <dsp:spPr>
        <a:xfrm>
          <a:off x="327145" y="2947476"/>
          <a:ext cx="594810" cy="59481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FAF1B1F-3586-42A5-B8F1-96C6AA94634E}">
      <dsp:nvSpPr>
        <dsp:cNvPr id="0" name=""/>
        <dsp:cNvSpPr/>
      </dsp:nvSpPr>
      <dsp:spPr>
        <a:xfrm>
          <a:off x="1249101" y="2704144"/>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lvl="0" algn="l" defTabSz="889000">
            <a:lnSpc>
              <a:spcPct val="90000"/>
            </a:lnSpc>
            <a:spcBef>
              <a:spcPct val="0"/>
            </a:spcBef>
            <a:spcAft>
              <a:spcPct val="35000"/>
            </a:spcAft>
          </a:pPr>
          <a:r>
            <a:rPr lang="en-US" sz="2000" kern="1200"/>
            <a:t>4 physiologic processed involved ( transduction,  transmission, perception, and modulation)</a:t>
          </a:r>
        </a:p>
      </dsp:txBody>
      <dsp:txXfrm>
        <a:off x="1249101" y="2704144"/>
        <a:ext cx="8809298" cy="108147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E4C011BC-693A-4154-8CA7-C4D43E9069E2}" type="datetimeFigureOut">
              <a:rPr lang="ar-JO" smtClean="0"/>
              <a:t>20/03/1443</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0D28B2D8-21D2-4FF2-BC61-DC8692440878}" type="slidenum">
              <a:rPr lang="ar-JO" smtClean="0"/>
              <a:t>‹#›</a:t>
            </a:fld>
            <a:endParaRPr lang="ar-JO"/>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699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E4C011BC-693A-4154-8CA7-C4D43E9069E2}" type="datetimeFigureOut">
              <a:rPr lang="ar-JO" smtClean="0"/>
              <a:t>20/03/1443</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0D28B2D8-21D2-4FF2-BC61-DC8692440878}" type="slidenum">
              <a:rPr lang="ar-JO" smtClean="0"/>
              <a:t>‹#›</a:t>
            </a:fld>
            <a:endParaRPr lang="ar-JO"/>
          </a:p>
        </p:txBody>
      </p:sp>
    </p:spTree>
    <p:extLst>
      <p:ext uri="{BB962C8B-B14F-4D97-AF65-F5344CB8AC3E}">
        <p14:creationId xmlns:p14="http://schemas.microsoft.com/office/powerpoint/2010/main" val="1253980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E4C011BC-693A-4154-8CA7-C4D43E9069E2}" type="datetimeFigureOut">
              <a:rPr lang="ar-JO" smtClean="0"/>
              <a:t>20/03/1443</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0D28B2D8-21D2-4FF2-BC61-DC8692440878}" type="slidenum">
              <a:rPr lang="ar-JO" smtClean="0"/>
              <a:t>‹#›</a:t>
            </a:fld>
            <a:endParaRPr lang="ar-JO"/>
          </a:p>
        </p:txBody>
      </p:sp>
    </p:spTree>
    <p:extLst>
      <p:ext uri="{BB962C8B-B14F-4D97-AF65-F5344CB8AC3E}">
        <p14:creationId xmlns:p14="http://schemas.microsoft.com/office/powerpoint/2010/main" val="2431249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667211-2FE2-4E2B-A975-DE55349395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C3558C2-A591-490D-ACBB-CA9FE644A5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561C547-A950-4A7C-B526-903560E89BCB}"/>
              </a:ext>
            </a:extLst>
          </p:cNvPr>
          <p:cNvSpPr>
            <a:spLocks noGrp="1"/>
          </p:cNvSpPr>
          <p:nvPr>
            <p:ph type="dt" sz="half" idx="10"/>
          </p:nvPr>
        </p:nvSpPr>
        <p:spPr/>
        <p:txBody>
          <a:bodyPr/>
          <a:lstStyle/>
          <a:p>
            <a:fld id="{B53A0C1A-FB12-4F28-B326-7B5523B80FFA}" type="datetimeFigureOut">
              <a:rPr lang="en-US" smtClean="0"/>
              <a:t>10/26/2021</a:t>
            </a:fld>
            <a:endParaRPr lang="en-US"/>
          </a:p>
        </p:txBody>
      </p:sp>
      <p:sp>
        <p:nvSpPr>
          <p:cNvPr id="5" name="Footer Placeholder 4">
            <a:extLst>
              <a:ext uri="{FF2B5EF4-FFF2-40B4-BE49-F238E27FC236}">
                <a16:creationId xmlns:a16="http://schemas.microsoft.com/office/drawing/2014/main" xmlns="" id="{DA9F3477-8785-4632-A58A-AACDC8BA54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65B69CF-BE7D-445F-A6D7-604E2F7FFC17}"/>
              </a:ext>
            </a:extLst>
          </p:cNvPr>
          <p:cNvSpPr>
            <a:spLocks noGrp="1"/>
          </p:cNvSpPr>
          <p:nvPr>
            <p:ph type="sldNum" sz="quarter" idx="12"/>
          </p:nvPr>
        </p:nvSpPr>
        <p:spPr/>
        <p:txBody>
          <a:bodyPr/>
          <a:lstStyle/>
          <a:p>
            <a:fld id="{2EBDC029-E6FB-4602-99FF-FC5A04DA54E5}" type="slidenum">
              <a:rPr lang="en-US" smtClean="0"/>
              <a:t>‹#›</a:t>
            </a:fld>
            <a:endParaRPr lang="en-US"/>
          </a:p>
        </p:txBody>
      </p:sp>
    </p:spTree>
    <p:extLst>
      <p:ext uri="{BB962C8B-B14F-4D97-AF65-F5344CB8AC3E}">
        <p14:creationId xmlns:p14="http://schemas.microsoft.com/office/powerpoint/2010/main" val="1268405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20C94B-EB2D-4E51-B6F0-C9EEF429CB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E972200-4C07-4C01-94B1-112223DE4E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3A199A-E28B-4E69-BFC8-F4B5589C63F2}"/>
              </a:ext>
            </a:extLst>
          </p:cNvPr>
          <p:cNvSpPr>
            <a:spLocks noGrp="1"/>
          </p:cNvSpPr>
          <p:nvPr>
            <p:ph type="dt" sz="half" idx="10"/>
          </p:nvPr>
        </p:nvSpPr>
        <p:spPr/>
        <p:txBody>
          <a:bodyPr/>
          <a:lstStyle/>
          <a:p>
            <a:fld id="{B53A0C1A-FB12-4F28-B326-7B5523B80FFA}" type="datetimeFigureOut">
              <a:rPr lang="en-US" smtClean="0"/>
              <a:t>10/26/2021</a:t>
            </a:fld>
            <a:endParaRPr lang="en-US"/>
          </a:p>
        </p:txBody>
      </p:sp>
      <p:sp>
        <p:nvSpPr>
          <p:cNvPr id="5" name="Footer Placeholder 4">
            <a:extLst>
              <a:ext uri="{FF2B5EF4-FFF2-40B4-BE49-F238E27FC236}">
                <a16:creationId xmlns:a16="http://schemas.microsoft.com/office/drawing/2014/main" xmlns="" id="{7C60A5B7-C1E6-4FB6-AF9D-87F7EC7358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3F7145B-5373-4685-9A18-CAB8C7150081}"/>
              </a:ext>
            </a:extLst>
          </p:cNvPr>
          <p:cNvSpPr>
            <a:spLocks noGrp="1"/>
          </p:cNvSpPr>
          <p:nvPr>
            <p:ph type="sldNum" sz="quarter" idx="12"/>
          </p:nvPr>
        </p:nvSpPr>
        <p:spPr/>
        <p:txBody>
          <a:bodyPr/>
          <a:lstStyle/>
          <a:p>
            <a:fld id="{2EBDC029-E6FB-4602-99FF-FC5A04DA54E5}" type="slidenum">
              <a:rPr lang="en-US" smtClean="0"/>
              <a:t>‹#›</a:t>
            </a:fld>
            <a:endParaRPr lang="en-US"/>
          </a:p>
        </p:txBody>
      </p:sp>
    </p:spTree>
    <p:extLst>
      <p:ext uri="{BB962C8B-B14F-4D97-AF65-F5344CB8AC3E}">
        <p14:creationId xmlns:p14="http://schemas.microsoft.com/office/powerpoint/2010/main" val="28134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87F8CF-3469-4B8D-8FFC-87384520BF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B478784-F419-47AD-B408-C44BD8728B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429A303-AFD1-495B-9AE2-3229B70BCF91}"/>
              </a:ext>
            </a:extLst>
          </p:cNvPr>
          <p:cNvSpPr>
            <a:spLocks noGrp="1"/>
          </p:cNvSpPr>
          <p:nvPr>
            <p:ph type="dt" sz="half" idx="10"/>
          </p:nvPr>
        </p:nvSpPr>
        <p:spPr/>
        <p:txBody>
          <a:bodyPr/>
          <a:lstStyle/>
          <a:p>
            <a:fld id="{B53A0C1A-FB12-4F28-B326-7B5523B80FFA}" type="datetimeFigureOut">
              <a:rPr lang="en-US" smtClean="0"/>
              <a:t>10/26/2021</a:t>
            </a:fld>
            <a:endParaRPr lang="en-US"/>
          </a:p>
        </p:txBody>
      </p:sp>
      <p:sp>
        <p:nvSpPr>
          <p:cNvPr id="5" name="Footer Placeholder 4">
            <a:extLst>
              <a:ext uri="{FF2B5EF4-FFF2-40B4-BE49-F238E27FC236}">
                <a16:creationId xmlns:a16="http://schemas.microsoft.com/office/drawing/2014/main" xmlns="" id="{436CC2D6-16E2-4EC4-8E96-048CBFD69E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F7BB05B-0FD1-41B8-9A44-3C2D3F0215EF}"/>
              </a:ext>
            </a:extLst>
          </p:cNvPr>
          <p:cNvSpPr>
            <a:spLocks noGrp="1"/>
          </p:cNvSpPr>
          <p:nvPr>
            <p:ph type="sldNum" sz="quarter" idx="12"/>
          </p:nvPr>
        </p:nvSpPr>
        <p:spPr/>
        <p:txBody>
          <a:bodyPr/>
          <a:lstStyle/>
          <a:p>
            <a:fld id="{2EBDC029-E6FB-4602-99FF-FC5A04DA54E5}" type="slidenum">
              <a:rPr lang="en-US" smtClean="0"/>
              <a:t>‹#›</a:t>
            </a:fld>
            <a:endParaRPr lang="en-US"/>
          </a:p>
        </p:txBody>
      </p:sp>
    </p:spTree>
    <p:extLst>
      <p:ext uri="{BB962C8B-B14F-4D97-AF65-F5344CB8AC3E}">
        <p14:creationId xmlns:p14="http://schemas.microsoft.com/office/powerpoint/2010/main" val="2868232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61F33B-62F6-491C-A6AD-B318BBE264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46B8D0-081B-4FD5-9CEC-A809D11F26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4255B53-D5D9-441B-9C33-EEF5573052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5A7E0A4-5C74-4A2E-ACB6-ECAD8CF6D325}"/>
              </a:ext>
            </a:extLst>
          </p:cNvPr>
          <p:cNvSpPr>
            <a:spLocks noGrp="1"/>
          </p:cNvSpPr>
          <p:nvPr>
            <p:ph type="dt" sz="half" idx="10"/>
          </p:nvPr>
        </p:nvSpPr>
        <p:spPr/>
        <p:txBody>
          <a:bodyPr/>
          <a:lstStyle/>
          <a:p>
            <a:fld id="{B53A0C1A-FB12-4F28-B326-7B5523B80FFA}" type="datetimeFigureOut">
              <a:rPr lang="en-US" smtClean="0"/>
              <a:t>10/26/2021</a:t>
            </a:fld>
            <a:endParaRPr lang="en-US"/>
          </a:p>
        </p:txBody>
      </p:sp>
      <p:sp>
        <p:nvSpPr>
          <p:cNvPr id="6" name="Footer Placeholder 5">
            <a:extLst>
              <a:ext uri="{FF2B5EF4-FFF2-40B4-BE49-F238E27FC236}">
                <a16:creationId xmlns:a16="http://schemas.microsoft.com/office/drawing/2014/main" xmlns="" id="{19D28AA8-D246-4D86-8B26-2DBF83EFC0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6F3E5BD-31AD-420E-8D2A-2C1F95CC74C4}"/>
              </a:ext>
            </a:extLst>
          </p:cNvPr>
          <p:cNvSpPr>
            <a:spLocks noGrp="1"/>
          </p:cNvSpPr>
          <p:nvPr>
            <p:ph type="sldNum" sz="quarter" idx="12"/>
          </p:nvPr>
        </p:nvSpPr>
        <p:spPr/>
        <p:txBody>
          <a:bodyPr/>
          <a:lstStyle/>
          <a:p>
            <a:fld id="{2EBDC029-E6FB-4602-99FF-FC5A04DA54E5}" type="slidenum">
              <a:rPr lang="en-US" smtClean="0"/>
              <a:t>‹#›</a:t>
            </a:fld>
            <a:endParaRPr lang="en-US"/>
          </a:p>
        </p:txBody>
      </p:sp>
    </p:spTree>
    <p:extLst>
      <p:ext uri="{BB962C8B-B14F-4D97-AF65-F5344CB8AC3E}">
        <p14:creationId xmlns:p14="http://schemas.microsoft.com/office/powerpoint/2010/main" val="4193867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4A1A91-1F0F-40B5-B95D-6FAD78FEC0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0FCF00B-CDCB-4170-AB4A-268AD564AF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E693BF4-8BF3-46DC-98AF-0C7A40A809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B4598B2-536F-4212-A71D-BDB65084B0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4E736D9-2B7C-4FB9-BCE6-2E5F375E8F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DC20680-2648-496C-AB30-7E4BF5237757}"/>
              </a:ext>
            </a:extLst>
          </p:cNvPr>
          <p:cNvSpPr>
            <a:spLocks noGrp="1"/>
          </p:cNvSpPr>
          <p:nvPr>
            <p:ph type="dt" sz="half" idx="10"/>
          </p:nvPr>
        </p:nvSpPr>
        <p:spPr/>
        <p:txBody>
          <a:bodyPr/>
          <a:lstStyle/>
          <a:p>
            <a:fld id="{B53A0C1A-FB12-4F28-B326-7B5523B80FFA}" type="datetimeFigureOut">
              <a:rPr lang="en-US" smtClean="0"/>
              <a:t>10/26/2021</a:t>
            </a:fld>
            <a:endParaRPr lang="en-US"/>
          </a:p>
        </p:txBody>
      </p:sp>
      <p:sp>
        <p:nvSpPr>
          <p:cNvPr id="8" name="Footer Placeholder 7">
            <a:extLst>
              <a:ext uri="{FF2B5EF4-FFF2-40B4-BE49-F238E27FC236}">
                <a16:creationId xmlns:a16="http://schemas.microsoft.com/office/drawing/2014/main" xmlns="" id="{9E56A79E-3AC4-4972-B8D5-8667295852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571DA4C-0E43-4F4C-BB2E-389FCB557320}"/>
              </a:ext>
            </a:extLst>
          </p:cNvPr>
          <p:cNvSpPr>
            <a:spLocks noGrp="1"/>
          </p:cNvSpPr>
          <p:nvPr>
            <p:ph type="sldNum" sz="quarter" idx="12"/>
          </p:nvPr>
        </p:nvSpPr>
        <p:spPr/>
        <p:txBody>
          <a:bodyPr/>
          <a:lstStyle/>
          <a:p>
            <a:fld id="{2EBDC029-E6FB-4602-99FF-FC5A04DA54E5}" type="slidenum">
              <a:rPr lang="en-US" smtClean="0"/>
              <a:t>‹#›</a:t>
            </a:fld>
            <a:endParaRPr lang="en-US"/>
          </a:p>
        </p:txBody>
      </p:sp>
    </p:spTree>
    <p:extLst>
      <p:ext uri="{BB962C8B-B14F-4D97-AF65-F5344CB8AC3E}">
        <p14:creationId xmlns:p14="http://schemas.microsoft.com/office/powerpoint/2010/main" val="4133772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E98302-A8A8-4401-9657-C651E0075A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9D95DB1-3CDF-4212-AE63-1CD3CD8758AE}"/>
              </a:ext>
            </a:extLst>
          </p:cNvPr>
          <p:cNvSpPr>
            <a:spLocks noGrp="1"/>
          </p:cNvSpPr>
          <p:nvPr>
            <p:ph type="dt" sz="half" idx="10"/>
          </p:nvPr>
        </p:nvSpPr>
        <p:spPr/>
        <p:txBody>
          <a:bodyPr/>
          <a:lstStyle/>
          <a:p>
            <a:fld id="{B53A0C1A-FB12-4F28-B326-7B5523B80FFA}" type="datetimeFigureOut">
              <a:rPr lang="en-US" smtClean="0"/>
              <a:t>10/26/2021</a:t>
            </a:fld>
            <a:endParaRPr lang="en-US"/>
          </a:p>
        </p:txBody>
      </p:sp>
      <p:sp>
        <p:nvSpPr>
          <p:cNvPr id="4" name="Footer Placeholder 3">
            <a:extLst>
              <a:ext uri="{FF2B5EF4-FFF2-40B4-BE49-F238E27FC236}">
                <a16:creationId xmlns:a16="http://schemas.microsoft.com/office/drawing/2014/main" xmlns="" id="{120AA3D2-4F33-4451-8A60-EF52CAC954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B90F68C-3BF6-408C-98BB-1DE32ADF4CB2}"/>
              </a:ext>
            </a:extLst>
          </p:cNvPr>
          <p:cNvSpPr>
            <a:spLocks noGrp="1"/>
          </p:cNvSpPr>
          <p:nvPr>
            <p:ph type="sldNum" sz="quarter" idx="12"/>
          </p:nvPr>
        </p:nvSpPr>
        <p:spPr/>
        <p:txBody>
          <a:bodyPr/>
          <a:lstStyle/>
          <a:p>
            <a:fld id="{2EBDC029-E6FB-4602-99FF-FC5A04DA54E5}" type="slidenum">
              <a:rPr lang="en-US" smtClean="0"/>
              <a:t>‹#›</a:t>
            </a:fld>
            <a:endParaRPr lang="en-US"/>
          </a:p>
        </p:txBody>
      </p:sp>
    </p:spTree>
    <p:extLst>
      <p:ext uri="{BB962C8B-B14F-4D97-AF65-F5344CB8AC3E}">
        <p14:creationId xmlns:p14="http://schemas.microsoft.com/office/powerpoint/2010/main" val="4239825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8AA37D2-CEEC-408D-9547-3D70FCBF8A48}"/>
              </a:ext>
            </a:extLst>
          </p:cNvPr>
          <p:cNvSpPr>
            <a:spLocks noGrp="1"/>
          </p:cNvSpPr>
          <p:nvPr>
            <p:ph type="dt" sz="half" idx="10"/>
          </p:nvPr>
        </p:nvSpPr>
        <p:spPr/>
        <p:txBody>
          <a:bodyPr/>
          <a:lstStyle/>
          <a:p>
            <a:fld id="{B53A0C1A-FB12-4F28-B326-7B5523B80FFA}" type="datetimeFigureOut">
              <a:rPr lang="en-US" smtClean="0"/>
              <a:t>10/26/2021</a:t>
            </a:fld>
            <a:endParaRPr lang="en-US"/>
          </a:p>
        </p:txBody>
      </p:sp>
      <p:sp>
        <p:nvSpPr>
          <p:cNvPr id="3" name="Footer Placeholder 2">
            <a:extLst>
              <a:ext uri="{FF2B5EF4-FFF2-40B4-BE49-F238E27FC236}">
                <a16:creationId xmlns:a16="http://schemas.microsoft.com/office/drawing/2014/main" xmlns="" id="{CCD19C02-F982-4496-B77F-F35699FF48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FD57C30-F661-4C86-BA76-4D5A22E87BD4}"/>
              </a:ext>
            </a:extLst>
          </p:cNvPr>
          <p:cNvSpPr>
            <a:spLocks noGrp="1"/>
          </p:cNvSpPr>
          <p:nvPr>
            <p:ph type="sldNum" sz="quarter" idx="12"/>
          </p:nvPr>
        </p:nvSpPr>
        <p:spPr/>
        <p:txBody>
          <a:bodyPr/>
          <a:lstStyle/>
          <a:p>
            <a:fld id="{2EBDC029-E6FB-4602-99FF-FC5A04DA54E5}" type="slidenum">
              <a:rPr lang="en-US" smtClean="0"/>
              <a:t>‹#›</a:t>
            </a:fld>
            <a:endParaRPr lang="en-US"/>
          </a:p>
        </p:txBody>
      </p:sp>
    </p:spTree>
    <p:extLst>
      <p:ext uri="{BB962C8B-B14F-4D97-AF65-F5344CB8AC3E}">
        <p14:creationId xmlns:p14="http://schemas.microsoft.com/office/powerpoint/2010/main" val="1021757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26F5DB-583C-44DA-B209-0A7E7FFEAF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C1B7837-1885-4128-8DF9-BF366D3A0C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0CECEE4-C21C-471D-B69F-477BD3D92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FC8F6D2-A320-41D8-93AF-F469485A9613}"/>
              </a:ext>
            </a:extLst>
          </p:cNvPr>
          <p:cNvSpPr>
            <a:spLocks noGrp="1"/>
          </p:cNvSpPr>
          <p:nvPr>
            <p:ph type="dt" sz="half" idx="10"/>
          </p:nvPr>
        </p:nvSpPr>
        <p:spPr/>
        <p:txBody>
          <a:bodyPr/>
          <a:lstStyle/>
          <a:p>
            <a:fld id="{B53A0C1A-FB12-4F28-B326-7B5523B80FFA}" type="datetimeFigureOut">
              <a:rPr lang="en-US" smtClean="0"/>
              <a:t>10/26/2021</a:t>
            </a:fld>
            <a:endParaRPr lang="en-US"/>
          </a:p>
        </p:txBody>
      </p:sp>
      <p:sp>
        <p:nvSpPr>
          <p:cNvPr id="6" name="Footer Placeholder 5">
            <a:extLst>
              <a:ext uri="{FF2B5EF4-FFF2-40B4-BE49-F238E27FC236}">
                <a16:creationId xmlns:a16="http://schemas.microsoft.com/office/drawing/2014/main" xmlns="" id="{FC62FC2E-1150-4F76-B33C-E79BE17555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3368EB6-4BFF-4189-AF1A-3B640B22F44C}"/>
              </a:ext>
            </a:extLst>
          </p:cNvPr>
          <p:cNvSpPr>
            <a:spLocks noGrp="1"/>
          </p:cNvSpPr>
          <p:nvPr>
            <p:ph type="sldNum" sz="quarter" idx="12"/>
          </p:nvPr>
        </p:nvSpPr>
        <p:spPr/>
        <p:txBody>
          <a:bodyPr/>
          <a:lstStyle/>
          <a:p>
            <a:fld id="{2EBDC029-E6FB-4602-99FF-FC5A04DA54E5}" type="slidenum">
              <a:rPr lang="en-US" smtClean="0"/>
              <a:t>‹#›</a:t>
            </a:fld>
            <a:endParaRPr lang="en-US"/>
          </a:p>
        </p:txBody>
      </p:sp>
    </p:spTree>
    <p:extLst>
      <p:ext uri="{BB962C8B-B14F-4D97-AF65-F5344CB8AC3E}">
        <p14:creationId xmlns:p14="http://schemas.microsoft.com/office/powerpoint/2010/main" val="3514046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E4C011BC-693A-4154-8CA7-C4D43E9069E2}" type="datetimeFigureOut">
              <a:rPr lang="ar-JO" smtClean="0"/>
              <a:t>20/03/1443</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0D28B2D8-21D2-4FF2-BC61-DC8692440878}" type="slidenum">
              <a:rPr lang="ar-JO" smtClean="0"/>
              <a:t>‹#›</a:t>
            </a:fld>
            <a:endParaRPr lang="ar-JO"/>
          </a:p>
        </p:txBody>
      </p:sp>
    </p:spTree>
    <p:extLst>
      <p:ext uri="{BB962C8B-B14F-4D97-AF65-F5344CB8AC3E}">
        <p14:creationId xmlns:p14="http://schemas.microsoft.com/office/powerpoint/2010/main" val="957651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4C70E3-C455-4B8E-AB09-54B804F7BE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4249860-A944-46E0-BA98-D3A81962BD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ED3C7CF-ECB8-4559-B5ED-3ABC52F57E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D749826-C245-451A-984C-963F33BE932E}"/>
              </a:ext>
            </a:extLst>
          </p:cNvPr>
          <p:cNvSpPr>
            <a:spLocks noGrp="1"/>
          </p:cNvSpPr>
          <p:nvPr>
            <p:ph type="dt" sz="half" idx="10"/>
          </p:nvPr>
        </p:nvSpPr>
        <p:spPr/>
        <p:txBody>
          <a:bodyPr/>
          <a:lstStyle/>
          <a:p>
            <a:fld id="{B53A0C1A-FB12-4F28-B326-7B5523B80FFA}" type="datetimeFigureOut">
              <a:rPr lang="en-US" smtClean="0"/>
              <a:t>10/26/2021</a:t>
            </a:fld>
            <a:endParaRPr lang="en-US"/>
          </a:p>
        </p:txBody>
      </p:sp>
      <p:sp>
        <p:nvSpPr>
          <p:cNvPr id="6" name="Footer Placeholder 5">
            <a:extLst>
              <a:ext uri="{FF2B5EF4-FFF2-40B4-BE49-F238E27FC236}">
                <a16:creationId xmlns:a16="http://schemas.microsoft.com/office/drawing/2014/main" xmlns="" id="{113224FB-DEB3-4D61-A49C-15257C93A0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F1A36E0-E502-41FB-A168-B34C839A2DCD}"/>
              </a:ext>
            </a:extLst>
          </p:cNvPr>
          <p:cNvSpPr>
            <a:spLocks noGrp="1"/>
          </p:cNvSpPr>
          <p:nvPr>
            <p:ph type="sldNum" sz="quarter" idx="12"/>
          </p:nvPr>
        </p:nvSpPr>
        <p:spPr/>
        <p:txBody>
          <a:bodyPr/>
          <a:lstStyle/>
          <a:p>
            <a:fld id="{2EBDC029-E6FB-4602-99FF-FC5A04DA54E5}" type="slidenum">
              <a:rPr lang="en-US" smtClean="0"/>
              <a:t>‹#›</a:t>
            </a:fld>
            <a:endParaRPr lang="en-US"/>
          </a:p>
        </p:txBody>
      </p:sp>
    </p:spTree>
    <p:extLst>
      <p:ext uri="{BB962C8B-B14F-4D97-AF65-F5344CB8AC3E}">
        <p14:creationId xmlns:p14="http://schemas.microsoft.com/office/powerpoint/2010/main" val="2498416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1C3E70-C5B9-40DD-B767-3E38B1A575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9EA3D41-3574-449F-9E2A-875C01BA49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C004128-0BA1-4F7D-84D1-BDAB51E09F2D}"/>
              </a:ext>
            </a:extLst>
          </p:cNvPr>
          <p:cNvSpPr>
            <a:spLocks noGrp="1"/>
          </p:cNvSpPr>
          <p:nvPr>
            <p:ph type="dt" sz="half" idx="10"/>
          </p:nvPr>
        </p:nvSpPr>
        <p:spPr/>
        <p:txBody>
          <a:bodyPr/>
          <a:lstStyle/>
          <a:p>
            <a:fld id="{B53A0C1A-FB12-4F28-B326-7B5523B80FFA}" type="datetimeFigureOut">
              <a:rPr lang="en-US" smtClean="0"/>
              <a:t>10/26/2021</a:t>
            </a:fld>
            <a:endParaRPr lang="en-US"/>
          </a:p>
        </p:txBody>
      </p:sp>
      <p:sp>
        <p:nvSpPr>
          <p:cNvPr id="5" name="Footer Placeholder 4">
            <a:extLst>
              <a:ext uri="{FF2B5EF4-FFF2-40B4-BE49-F238E27FC236}">
                <a16:creationId xmlns:a16="http://schemas.microsoft.com/office/drawing/2014/main" xmlns="" id="{4691C683-4CDE-459A-A59E-1C1F4703C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4E7C3B-2AD9-49D0-92B6-5564FDCA7FCB}"/>
              </a:ext>
            </a:extLst>
          </p:cNvPr>
          <p:cNvSpPr>
            <a:spLocks noGrp="1"/>
          </p:cNvSpPr>
          <p:nvPr>
            <p:ph type="sldNum" sz="quarter" idx="12"/>
          </p:nvPr>
        </p:nvSpPr>
        <p:spPr/>
        <p:txBody>
          <a:bodyPr/>
          <a:lstStyle/>
          <a:p>
            <a:fld id="{2EBDC029-E6FB-4602-99FF-FC5A04DA54E5}" type="slidenum">
              <a:rPr lang="en-US" smtClean="0"/>
              <a:t>‹#›</a:t>
            </a:fld>
            <a:endParaRPr lang="en-US"/>
          </a:p>
        </p:txBody>
      </p:sp>
    </p:spTree>
    <p:extLst>
      <p:ext uri="{BB962C8B-B14F-4D97-AF65-F5344CB8AC3E}">
        <p14:creationId xmlns:p14="http://schemas.microsoft.com/office/powerpoint/2010/main" val="518958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2CEDDC5-8D96-42F9-894D-CF2B44E38C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AAF892F-29C2-4370-A748-1454966D6E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DA526DE-50A7-4F1D-AA80-B4B686220208}"/>
              </a:ext>
            </a:extLst>
          </p:cNvPr>
          <p:cNvSpPr>
            <a:spLocks noGrp="1"/>
          </p:cNvSpPr>
          <p:nvPr>
            <p:ph type="dt" sz="half" idx="10"/>
          </p:nvPr>
        </p:nvSpPr>
        <p:spPr/>
        <p:txBody>
          <a:bodyPr/>
          <a:lstStyle/>
          <a:p>
            <a:fld id="{B53A0C1A-FB12-4F28-B326-7B5523B80FFA}" type="datetimeFigureOut">
              <a:rPr lang="en-US" smtClean="0"/>
              <a:t>10/26/2021</a:t>
            </a:fld>
            <a:endParaRPr lang="en-US"/>
          </a:p>
        </p:txBody>
      </p:sp>
      <p:sp>
        <p:nvSpPr>
          <p:cNvPr id="5" name="Footer Placeholder 4">
            <a:extLst>
              <a:ext uri="{FF2B5EF4-FFF2-40B4-BE49-F238E27FC236}">
                <a16:creationId xmlns:a16="http://schemas.microsoft.com/office/drawing/2014/main" xmlns="" id="{32E70649-7E8C-421E-AAE0-74CA920BFD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0671F22-67D9-4A3A-A42E-C98EB38796A1}"/>
              </a:ext>
            </a:extLst>
          </p:cNvPr>
          <p:cNvSpPr>
            <a:spLocks noGrp="1"/>
          </p:cNvSpPr>
          <p:nvPr>
            <p:ph type="sldNum" sz="quarter" idx="12"/>
          </p:nvPr>
        </p:nvSpPr>
        <p:spPr/>
        <p:txBody>
          <a:bodyPr/>
          <a:lstStyle/>
          <a:p>
            <a:fld id="{2EBDC029-E6FB-4602-99FF-FC5A04DA54E5}" type="slidenum">
              <a:rPr lang="en-US" smtClean="0"/>
              <a:t>‹#›</a:t>
            </a:fld>
            <a:endParaRPr lang="en-US"/>
          </a:p>
        </p:txBody>
      </p:sp>
    </p:spTree>
    <p:extLst>
      <p:ext uri="{BB962C8B-B14F-4D97-AF65-F5344CB8AC3E}">
        <p14:creationId xmlns:p14="http://schemas.microsoft.com/office/powerpoint/2010/main" val="1342457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E4C011BC-693A-4154-8CA7-C4D43E9069E2}" type="datetimeFigureOut">
              <a:rPr lang="ar-JO" smtClean="0"/>
              <a:t>20/03/1443</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0D28B2D8-21D2-4FF2-BC61-DC8692440878}" type="slidenum">
              <a:rPr lang="ar-JO" smtClean="0"/>
              <a:t>‹#›</a:t>
            </a:fld>
            <a:endParaRPr lang="ar-JO"/>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673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E4C011BC-693A-4154-8CA7-C4D43E9069E2}" type="datetimeFigureOut">
              <a:rPr lang="ar-JO" smtClean="0"/>
              <a:t>20/03/1443</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0D28B2D8-21D2-4FF2-BC61-DC8692440878}" type="slidenum">
              <a:rPr lang="ar-JO" smtClean="0"/>
              <a:t>‹#›</a:t>
            </a:fld>
            <a:endParaRPr lang="ar-JO"/>
          </a:p>
        </p:txBody>
      </p:sp>
    </p:spTree>
    <p:extLst>
      <p:ext uri="{BB962C8B-B14F-4D97-AF65-F5344CB8AC3E}">
        <p14:creationId xmlns:p14="http://schemas.microsoft.com/office/powerpoint/2010/main" val="1425560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1097280" y="2582334"/>
            <a:ext cx="4937760" cy="3378200"/>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6217920" y="2582334"/>
            <a:ext cx="4937760" cy="3378200"/>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E4C011BC-693A-4154-8CA7-C4D43E9069E2}" type="datetimeFigureOut">
              <a:rPr lang="ar-JO" smtClean="0"/>
              <a:t>20/03/1443</a:t>
            </a:fld>
            <a:endParaRPr lang="ar-JO"/>
          </a:p>
        </p:txBody>
      </p:sp>
      <p:sp>
        <p:nvSpPr>
          <p:cNvPr id="8" name="Footer Placeholder 7"/>
          <p:cNvSpPr>
            <a:spLocks noGrp="1"/>
          </p:cNvSpPr>
          <p:nvPr>
            <p:ph type="ftr" sz="quarter" idx="11"/>
          </p:nvPr>
        </p:nvSpPr>
        <p:spPr/>
        <p:txBody>
          <a:bodyPr/>
          <a:lstStyle/>
          <a:p>
            <a:endParaRPr lang="ar-JO"/>
          </a:p>
        </p:txBody>
      </p:sp>
      <p:sp>
        <p:nvSpPr>
          <p:cNvPr id="9" name="Slide Number Placeholder 8"/>
          <p:cNvSpPr>
            <a:spLocks noGrp="1"/>
          </p:cNvSpPr>
          <p:nvPr>
            <p:ph type="sldNum" sz="quarter" idx="12"/>
          </p:nvPr>
        </p:nvSpPr>
        <p:spPr/>
        <p:txBody>
          <a:bodyPr/>
          <a:lstStyle/>
          <a:p>
            <a:fld id="{0D28B2D8-21D2-4FF2-BC61-DC8692440878}" type="slidenum">
              <a:rPr lang="ar-JO" smtClean="0"/>
              <a:t>‹#›</a:t>
            </a:fld>
            <a:endParaRPr lang="ar-JO"/>
          </a:p>
        </p:txBody>
      </p:sp>
    </p:spTree>
    <p:extLst>
      <p:ext uri="{BB962C8B-B14F-4D97-AF65-F5344CB8AC3E}">
        <p14:creationId xmlns:p14="http://schemas.microsoft.com/office/powerpoint/2010/main" val="2149197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E4C011BC-693A-4154-8CA7-C4D43E9069E2}" type="datetimeFigureOut">
              <a:rPr lang="ar-JO" smtClean="0"/>
              <a:t>20/03/1443</a:t>
            </a:fld>
            <a:endParaRPr lang="ar-JO"/>
          </a:p>
        </p:txBody>
      </p:sp>
      <p:sp>
        <p:nvSpPr>
          <p:cNvPr id="4" name="Footer Placeholder 3"/>
          <p:cNvSpPr>
            <a:spLocks noGrp="1"/>
          </p:cNvSpPr>
          <p:nvPr>
            <p:ph type="ftr" sz="quarter" idx="11"/>
          </p:nvPr>
        </p:nvSpPr>
        <p:spPr/>
        <p:txBody>
          <a:bodyPr/>
          <a:lstStyle/>
          <a:p>
            <a:endParaRPr lang="ar-JO"/>
          </a:p>
        </p:txBody>
      </p:sp>
      <p:sp>
        <p:nvSpPr>
          <p:cNvPr id="5" name="Slide Number Placeholder 4"/>
          <p:cNvSpPr>
            <a:spLocks noGrp="1"/>
          </p:cNvSpPr>
          <p:nvPr>
            <p:ph type="sldNum" sz="quarter" idx="12"/>
          </p:nvPr>
        </p:nvSpPr>
        <p:spPr/>
        <p:txBody>
          <a:bodyPr/>
          <a:lstStyle/>
          <a:p>
            <a:fld id="{0D28B2D8-21D2-4FF2-BC61-DC8692440878}" type="slidenum">
              <a:rPr lang="ar-JO" smtClean="0"/>
              <a:t>‹#›</a:t>
            </a:fld>
            <a:endParaRPr lang="ar-JO"/>
          </a:p>
        </p:txBody>
      </p:sp>
    </p:spTree>
    <p:extLst>
      <p:ext uri="{BB962C8B-B14F-4D97-AF65-F5344CB8AC3E}">
        <p14:creationId xmlns:p14="http://schemas.microsoft.com/office/powerpoint/2010/main" val="2556839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4C011BC-693A-4154-8CA7-C4D43E9069E2}" type="datetimeFigureOut">
              <a:rPr lang="ar-JO" smtClean="0"/>
              <a:t>20/03/1443</a:t>
            </a:fld>
            <a:endParaRPr lang="ar-JO"/>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ar-JO"/>
          </a:p>
        </p:txBody>
      </p:sp>
      <p:sp>
        <p:nvSpPr>
          <p:cNvPr id="9" name="Slide Number Placeholder 8"/>
          <p:cNvSpPr>
            <a:spLocks noGrp="1"/>
          </p:cNvSpPr>
          <p:nvPr>
            <p:ph type="sldNum" sz="quarter" idx="12"/>
          </p:nvPr>
        </p:nvSpPr>
        <p:spPr/>
        <p:txBody>
          <a:bodyPr/>
          <a:lstStyle/>
          <a:p>
            <a:fld id="{0D28B2D8-21D2-4FF2-BC61-DC8692440878}" type="slidenum">
              <a:rPr lang="ar-JO" smtClean="0"/>
              <a:t>‹#›</a:t>
            </a:fld>
            <a:endParaRPr lang="ar-JO"/>
          </a:p>
        </p:txBody>
      </p:sp>
    </p:spTree>
    <p:extLst>
      <p:ext uri="{BB962C8B-B14F-4D97-AF65-F5344CB8AC3E}">
        <p14:creationId xmlns:p14="http://schemas.microsoft.com/office/powerpoint/2010/main" val="2661148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مع تسمية توضيحية">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4C011BC-693A-4154-8CA7-C4D43E9069E2}" type="datetimeFigureOut">
              <a:rPr lang="ar-JO" smtClean="0"/>
              <a:t>20/03/1443</a:t>
            </a:fld>
            <a:endParaRPr lang="ar-JO"/>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ar-JO"/>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D28B2D8-21D2-4FF2-BC61-DC8692440878}" type="slidenum">
              <a:rPr lang="ar-JO" smtClean="0"/>
              <a:t>‹#›</a:t>
            </a:fld>
            <a:endParaRPr lang="ar-JO"/>
          </a:p>
        </p:txBody>
      </p:sp>
    </p:spTree>
    <p:extLst>
      <p:ext uri="{BB962C8B-B14F-4D97-AF65-F5344CB8AC3E}">
        <p14:creationId xmlns:p14="http://schemas.microsoft.com/office/powerpoint/2010/main" val="4182603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مع تسمية توضيحية">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E4C011BC-693A-4154-8CA7-C4D43E9069E2}" type="datetimeFigureOut">
              <a:rPr lang="ar-JO" smtClean="0"/>
              <a:t>20/03/1443</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0D28B2D8-21D2-4FF2-BC61-DC8692440878}" type="slidenum">
              <a:rPr lang="ar-JO" smtClean="0"/>
              <a:t>‹#›</a:t>
            </a:fld>
            <a:endParaRPr lang="ar-JO"/>
          </a:p>
        </p:txBody>
      </p:sp>
    </p:spTree>
    <p:extLst>
      <p:ext uri="{BB962C8B-B14F-4D97-AF65-F5344CB8AC3E}">
        <p14:creationId xmlns:p14="http://schemas.microsoft.com/office/powerpoint/2010/main" val="2136805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4C011BC-693A-4154-8CA7-C4D43E9069E2}" type="datetimeFigureOut">
              <a:rPr lang="ar-JO" smtClean="0"/>
              <a:t>20/03/1443</a:t>
            </a:fld>
            <a:endParaRPr lang="ar-JO"/>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ar-JO"/>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D28B2D8-21D2-4FF2-BC61-DC8692440878}" type="slidenum">
              <a:rPr lang="ar-JO" smtClean="0"/>
              <a:t>‹#›</a:t>
            </a:fld>
            <a:endParaRPr lang="ar-JO"/>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63775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r" defTabSz="914400" rtl="1"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E0DE506-E70E-4712-A53C-4AB598C6A6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381D7A1-684E-486C-83C9-65D3F073B3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1B87CCB-91C5-48E8-97DC-E8697340DF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A0C1A-FB12-4F28-B326-7B5523B80FFA}" type="datetimeFigureOut">
              <a:rPr lang="en-US" smtClean="0"/>
              <a:t>10/26/2021</a:t>
            </a:fld>
            <a:endParaRPr lang="en-US"/>
          </a:p>
        </p:txBody>
      </p:sp>
      <p:sp>
        <p:nvSpPr>
          <p:cNvPr id="5" name="Footer Placeholder 4">
            <a:extLst>
              <a:ext uri="{FF2B5EF4-FFF2-40B4-BE49-F238E27FC236}">
                <a16:creationId xmlns:a16="http://schemas.microsoft.com/office/drawing/2014/main" xmlns="" id="{9DA960C9-B8C3-4A32-B600-EBC5E4B075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C3BEFE4-B532-47C4-A12E-ACD93274F1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BDC029-E6FB-4602-99FF-FC5A04DA54E5}" type="slidenum">
              <a:rPr lang="en-US" smtClean="0"/>
              <a:t>‹#›</a:t>
            </a:fld>
            <a:endParaRPr lang="en-US"/>
          </a:p>
        </p:txBody>
      </p:sp>
    </p:spTree>
    <p:extLst>
      <p:ext uri="{BB962C8B-B14F-4D97-AF65-F5344CB8AC3E}">
        <p14:creationId xmlns:p14="http://schemas.microsoft.com/office/powerpoint/2010/main" val="29200119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46.png"/><Relationship Id="rId1" Type="http://schemas.openxmlformats.org/officeDocument/2006/relationships/slideLayout" Target="../slideLayouts/slideLayout1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44">
            <a:extLst>
              <a:ext uri="{FF2B5EF4-FFF2-40B4-BE49-F238E27FC236}">
                <a16:creationId xmlns:a16="http://schemas.microsoft.com/office/drawing/2014/main" xmlns="" id="{F452A527-3631-41ED-858D-3777A7D149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عنوان 1">
            <a:extLst>
              <a:ext uri="{FF2B5EF4-FFF2-40B4-BE49-F238E27FC236}">
                <a16:creationId xmlns:a16="http://schemas.microsoft.com/office/drawing/2014/main" xmlns="" id="{C78E715D-C734-43FA-9AAB-3061568DC81E}"/>
              </a:ext>
            </a:extLst>
          </p:cNvPr>
          <p:cNvSpPr>
            <a:spLocks noGrp="1"/>
          </p:cNvSpPr>
          <p:nvPr>
            <p:ph type="ctrTitle"/>
          </p:nvPr>
        </p:nvSpPr>
        <p:spPr>
          <a:xfrm>
            <a:off x="6730000" y="639097"/>
            <a:ext cx="4813072" cy="3686015"/>
          </a:xfrm>
        </p:spPr>
        <p:txBody>
          <a:bodyPr>
            <a:normAutofit/>
          </a:bodyPr>
          <a:lstStyle/>
          <a:p>
            <a:r>
              <a:rPr lang="en-US" sz="5000" b="1"/>
              <a:t>Acute pain </a:t>
            </a:r>
            <a:r>
              <a:rPr lang="en-US" sz="5000"/>
              <a:t/>
            </a:r>
            <a:br>
              <a:rPr lang="en-US" sz="5000"/>
            </a:br>
            <a:r>
              <a:rPr lang="en-US" sz="5000"/>
              <a:t>Supervised By: </a:t>
            </a:r>
            <a:br>
              <a:rPr lang="en-US" sz="5000"/>
            </a:br>
            <a:r>
              <a:rPr lang="en-US" sz="5000"/>
              <a:t>Dr. Ashraf </a:t>
            </a:r>
            <a:r>
              <a:rPr lang="en-US" sz="5000" err="1"/>
              <a:t>Dmour</a:t>
            </a:r>
            <a:r>
              <a:rPr lang="en-US" sz="5000"/>
              <a:t> </a:t>
            </a:r>
            <a:br>
              <a:rPr lang="en-US" sz="5000"/>
            </a:br>
            <a:endParaRPr lang="ar-JO" sz="5000"/>
          </a:p>
        </p:txBody>
      </p:sp>
      <p:sp>
        <p:nvSpPr>
          <p:cNvPr id="3" name="عنوان فرعي 2">
            <a:extLst>
              <a:ext uri="{FF2B5EF4-FFF2-40B4-BE49-F238E27FC236}">
                <a16:creationId xmlns:a16="http://schemas.microsoft.com/office/drawing/2014/main" xmlns="" id="{043B1F48-8984-4A26-8B15-C0BE39E87480}"/>
              </a:ext>
            </a:extLst>
          </p:cNvPr>
          <p:cNvSpPr>
            <a:spLocks noGrp="1"/>
          </p:cNvSpPr>
          <p:nvPr>
            <p:ph type="subTitle" idx="1"/>
          </p:nvPr>
        </p:nvSpPr>
        <p:spPr>
          <a:xfrm>
            <a:off x="6729999" y="4455621"/>
            <a:ext cx="4829101" cy="1238616"/>
          </a:xfrm>
        </p:spPr>
        <p:txBody>
          <a:bodyPr>
            <a:normAutofit/>
          </a:bodyPr>
          <a:lstStyle/>
          <a:p>
            <a:r>
              <a:rPr lang="en-US" sz="1900">
                <a:solidFill>
                  <a:schemeClr val="tx1">
                    <a:lumMod val="85000"/>
                    <a:lumOff val="15000"/>
                  </a:schemeClr>
                </a:solidFill>
              </a:rPr>
              <a:t>Areen Gharaibeh</a:t>
            </a:r>
          </a:p>
          <a:p>
            <a:r>
              <a:rPr lang="en-US" sz="1900">
                <a:solidFill>
                  <a:schemeClr val="tx1">
                    <a:lumMod val="85000"/>
                    <a:lumOff val="15000"/>
                  </a:schemeClr>
                </a:solidFill>
              </a:rPr>
              <a:t>Lana alhusban</a:t>
            </a:r>
          </a:p>
          <a:p>
            <a:r>
              <a:rPr lang="en-US" sz="1900">
                <a:solidFill>
                  <a:schemeClr val="tx1">
                    <a:lumMod val="85000"/>
                    <a:lumOff val="15000"/>
                  </a:schemeClr>
                </a:solidFill>
              </a:rPr>
              <a:t>Jude alshawabkeh</a:t>
            </a:r>
            <a:endParaRPr lang="en-US" sz="1900" dirty="0">
              <a:solidFill>
                <a:schemeClr val="tx1">
                  <a:lumMod val="85000"/>
                  <a:lumOff val="15000"/>
                </a:schemeClr>
              </a:solidFill>
            </a:endParaRPr>
          </a:p>
        </p:txBody>
      </p:sp>
      <p:pic>
        <p:nvPicPr>
          <p:cNvPr id="4" name="Picture 3">
            <a:extLst>
              <a:ext uri="{FF2B5EF4-FFF2-40B4-BE49-F238E27FC236}">
                <a16:creationId xmlns:a16="http://schemas.microsoft.com/office/drawing/2014/main" xmlns="" id="{1B0A8B9F-CA4D-4DFA-B00E-ADFC3A16D3D9}"/>
              </a:ext>
            </a:extLst>
          </p:cNvPr>
          <p:cNvPicPr>
            <a:picLocks noChangeAspect="1"/>
          </p:cNvPicPr>
          <p:nvPr/>
        </p:nvPicPr>
        <p:blipFill rotWithShape="1">
          <a:blip r:embed="rId2"/>
          <a:srcRect l="7330" r="-1" b="-1"/>
          <a:stretch/>
        </p:blipFill>
        <p:spPr>
          <a:xfrm>
            <a:off x="633999" y="640081"/>
            <a:ext cx="5462001" cy="5054156"/>
          </a:xfrm>
          <a:prstGeom prst="rect">
            <a:avLst/>
          </a:prstGeom>
        </p:spPr>
      </p:pic>
      <p:cxnSp>
        <p:nvCxnSpPr>
          <p:cNvPr id="57" name="Straight Connector 46">
            <a:extLst>
              <a:ext uri="{FF2B5EF4-FFF2-40B4-BE49-F238E27FC236}">
                <a16:creationId xmlns:a16="http://schemas.microsoft.com/office/drawing/2014/main" xmlns="" id="{D28A9C89-B313-458F-9C85-515930A51A9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58" name="Rectangle 48">
            <a:extLst>
              <a:ext uri="{FF2B5EF4-FFF2-40B4-BE49-F238E27FC236}">
                <a16:creationId xmlns:a16="http://schemas.microsoft.com/office/drawing/2014/main" xmlns="" id="{F85B92BC-678C-4E14-97E6-3227DEF863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 name="Rectangle 50">
            <a:extLst>
              <a:ext uri="{FF2B5EF4-FFF2-40B4-BE49-F238E27FC236}">
                <a16:creationId xmlns:a16="http://schemas.microsoft.com/office/drawing/2014/main" xmlns="" id="{D2644120-A6B9-4D5C-8A60-E2F4CC220E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86948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90CA49DF-1531-4EDC-A798-4F96AE2C25CB}"/>
              </a:ext>
            </a:extLst>
          </p:cNvPr>
          <p:cNvSpPr>
            <a:spLocks noGrp="1"/>
          </p:cNvSpPr>
          <p:nvPr>
            <p:ph type="title"/>
          </p:nvPr>
        </p:nvSpPr>
        <p:spPr>
          <a:xfrm>
            <a:off x="1097280" y="286603"/>
            <a:ext cx="10058400" cy="1450757"/>
          </a:xfrm>
        </p:spPr>
        <p:txBody>
          <a:bodyPr>
            <a:normAutofit/>
          </a:bodyPr>
          <a:lstStyle/>
          <a:p>
            <a:r>
              <a:rPr lang="en-US"/>
              <a:t>Consequences of untreated pain </a:t>
            </a:r>
            <a:endParaRPr lang="ar-JO"/>
          </a:p>
        </p:txBody>
      </p:sp>
      <p:graphicFrame>
        <p:nvGraphicFramePr>
          <p:cNvPr id="5" name="عنصر نائب للمحتوى 2">
            <a:extLst>
              <a:ext uri="{FF2B5EF4-FFF2-40B4-BE49-F238E27FC236}">
                <a16:creationId xmlns:a16="http://schemas.microsoft.com/office/drawing/2014/main" xmlns="" id="{9F245C80-55C7-4E02-BC45-3BBB65C32B45}"/>
              </a:ext>
            </a:extLst>
          </p:cNvPr>
          <p:cNvGraphicFramePr>
            <a:graphicFrameLocks noGrp="1"/>
          </p:cNvGraphicFramePr>
          <p:nvPr>
            <p:ph idx="1"/>
            <p:extLst>
              <p:ext uri="{D42A27DB-BD31-4B8C-83A1-F6EECF244321}">
                <p14:modId xmlns:p14="http://schemas.microsoft.com/office/powerpoint/2010/main" val="3834755561"/>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2160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FB5993E2-C02B-4335-ABA5-D8EC465551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B801A2-5622-4BE8-9AD2-C337A2CD00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عنوان 1">
            <a:extLst>
              <a:ext uri="{FF2B5EF4-FFF2-40B4-BE49-F238E27FC236}">
                <a16:creationId xmlns:a16="http://schemas.microsoft.com/office/drawing/2014/main" xmlns="" id="{468DEF89-53B4-41F9-AB58-C05E086F40A4}"/>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Consequences of untreated pain </a:t>
            </a:r>
            <a:endParaRPr lang="ar-JO" sz="3600">
              <a:solidFill>
                <a:srgbClr val="FFFFFF"/>
              </a:solidFill>
            </a:endParaRPr>
          </a:p>
        </p:txBody>
      </p:sp>
      <p:sp>
        <p:nvSpPr>
          <p:cNvPr id="13" name="Rectangle 12">
            <a:extLst>
              <a:ext uri="{FF2B5EF4-FFF2-40B4-BE49-F238E27FC236}">
                <a16:creationId xmlns:a16="http://schemas.microsoft.com/office/drawing/2014/main" xmlns="" id="{B7AF614F-5BC3-4086-99F5-B87C5847A0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عنصر نائب للمحتوى 2">
            <a:extLst>
              <a:ext uri="{FF2B5EF4-FFF2-40B4-BE49-F238E27FC236}">
                <a16:creationId xmlns:a16="http://schemas.microsoft.com/office/drawing/2014/main" xmlns="" id="{EC1DDFEC-743C-4CDD-9DE5-45948BFEDF8C}"/>
              </a:ext>
            </a:extLst>
          </p:cNvPr>
          <p:cNvGraphicFramePr>
            <a:graphicFrameLocks noGrp="1"/>
          </p:cNvGraphicFramePr>
          <p:nvPr>
            <p:ph idx="1"/>
            <p:extLst>
              <p:ext uri="{D42A27DB-BD31-4B8C-83A1-F6EECF244321}">
                <p14:modId xmlns:p14="http://schemas.microsoft.com/office/powerpoint/2010/main" val="4249876625"/>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2371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xmlns="" id="{C4AAA502-5435-489E-9538-3A40E6C714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عنوان 1">
            <a:extLst>
              <a:ext uri="{FF2B5EF4-FFF2-40B4-BE49-F238E27FC236}">
                <a16:creationId xmlns:a16="http://schemas.microsoft.com/office/drawing/2014/main" xmlns="" id="{68BA06B2-30F9-460D-8246-CAC6965EA402}"/>
              </a:ext>
            </a:extLst>
          </p:cNvPr>
          <p:cNvSpPr>
            <a:spLocks noGrp="1"/>
          </p:cNvSpPr>
          <p:nvPr>
            <p:ph type="ctrTitle"/>
          </p:nvPr>
        </p:nvSpPr>
        <p:spPr>
          <a:xfrm>
            <a:off x="633999" y="4550229"/>
            <a:ext cx="10909073" cy="1057655"/>
          </a:xfrm>
        </p:spPr>
        <p:txBody>
          <a:bodyPr>
            <a:normAutofit/>
          </a:bodyPr>
          <a:lstStyle/>
          <a:p>
            <a:r>
              <a:rPr lang="en-US" sz="6000"/>
              <a:t> Acute pain </a:t>
            </a:r>
            <a:endParaRPr lang="ar-JO" sz="6000"/>
          </a:p>
        </p:txBody>
      </p:sp>
      <p:sp>
        <p:nvSpPr>
          <p:cNvPr id="3" name="عنوان فرعي 2">
            <a:extLst>
              <a:ext uri="{FF2B5EF4-FFF2-40B4-BE49-F238E27FC236}">
                <a16:creationId xmlns:a16="http://schemas.microsoft.com/office/drawing/2014/main" xmlns="" id="{6D5094CE-76E0-45CE-86CF-D6F0FFB6E47A}"/>
              </a:ext>
            </a:extLst>
          </p:cNvPr>
          <p:cNvSpPr>
            <a:spLocks noGrp="1"/>
          </p:cNvSpPr>
          <p:nvPr>
            <p:ph type="subTitle" idx="1"/>
          </p:nvPr>
        </p:nvSpPr>
        <p:spPr>
          <a:xfrm>
            <a:off x="633999" y="5727515"/>
            <a:ext cx="10925101" cy="515477"/>
          </a:xfrm>
        </p:spPr>
        <p:txBody>
          <a:bodyPr>
            <a:normAutofit/>
          </a:bodyPr>
          <a:lstStyle/>
          <a:p>
            <a:r>
              <a:rPr lang="en-US" sz="2000">
                <a:solidFill>
                  <a:schemeClr val="tx1">
                    <a:lumMod val="85000"/>
                    <a:lumOff val="15000"/>
                  </a:schemeClr>
                </a:solidFill>
              </a:rPr>
              <a:t>Pathophysiology of the pain</a:t>
            </a:r>
            <a:endParaRPr lang="ar-JO" sz="2000">
              <a:solidFill>
                <a:schemeClr val="tx1">
                  <a:lumMod val="85000"/>
                  <a:lumOff val="15000"/>
                </a:schemeClr>
              </a:solidFill>
            </a:endParaRPr>
          </a:p>
        </p:txBody>
      </p:sp>
      <p:pic>
        <p:nvPicPr>
          <p:cNvPr id="4" name="Picture 3">
            <a:extLst>
              <a:ext uri="{FF2B5EF4-FFF2-40B4-BE49-F238E27FC236}">
                <a16:creationId xmlns:a16="http://schemas.microsoft.com/office/drawing/2014/main" xmlns="" id="{CB03B425-BF71-4563-BEDC-ED5695B84F35}"/>
              </a:ext>
            </a:extLst>
          </p:cNvPr>
          <p:cNvPicPr>
            <a:picLocks noChangeAspect="1"/>
          </p:cNvPicPr>
          <p:nvPr/>
        </p:nvPicPr>
        <p:blipFill>
          <a:blip r:embed="rId2"/>
          <a:stretch>
            <a:fillRect/>
          </a:stretch>
        </p:blipFill>
        <p:spPr>
          <a:xfrm>
            <a:off x="277261" y="581699"/>
            <a:ext cx="11265811" cy="4031801"/>
          </a:xfrm>
          <a:prstGeom prst="rect">
            <a:avLst/>
          </a:prstGeom>
        </p:spPr>
      </p:pic>
      <p:cxnSp>
        <p:nvCxnSpPr>
          <p:cNvPr id="18" name="Straight Connector 10">
            <a:extLst>
              <a:ext uri="{FF2B5EF4-FFF2-40B4-BE49-F238E27FC236}">
                <a16:creationId xmlns:a16="http://schemas.microsoft.com/office/drawing/2014/main" xmlns="" id="{C9AC0290-4702-4519-B0F4-C2A4688099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2">
            <a:extLst>
              <a:ext uri="{FF2B5EF4-FFF2-40B4-BE49-F238E27FC236}">
                <a16:creationId xmlns:a16="http://schemas.microsoft.com/office/drawing/2014/main" xmlns="" id="{DE42378B-2E28-4810-8421-7A473A40E3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4">
            <a:extLst>
              <a:ext uri="{FF2B5EF4-FFF2-40B4-BE49-F238E27FC236}">
                <a16:creationId xmlns:a16="http://schemas.microsoft.com/office/drawing/2014/main" xmlns="" id="{0D91DD17-237F-4811-BC0E-128EB1BD7C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55542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CAC494B8-4C6A-4C24-B683-22DF532D48D9}"/>
              </a:ext>
            </a:extLst>
          </p:cNvPr>
          <p:cNvSpPr>
            <a:spLocks noGrp="1"/>
          </p:cNvSpPr>
          <p:nvPr>
            <p:ph type="title"/>
          </p:nvPr>
        </p:nvSpPr>
        <p:spPr>
          <a:xfrm>
            <a:off x="1097280" y="286603"/>
            <a:ext cx="10058400" cy="1450757"/>
          </a:xfrm>
        </p:spPr>
        <p:txBody>
          <a:bodyPr>
            <a:normAutofit/>
          </a:bodyPr>
          <a:lstStyle/>
          <a:p>
            <a:r>
              <a:rPr lang="en-US" dirty="0"/>
              <a:t>Pain-receptors</a:t>
            </a:r>
            <a:endParaRPr lang="ar-JO" dirty="0"/>
          </a:p>
        </p:txBody>
      </p:sp>
      <p:sp>
        <p:nvSpPr>
          <p:cNvPr id="3" name="عنصر نائب للمحتوى 2">
            <a:extLst>
              <a:ext uri="{FF2B5EF4-FFF2-40B4-BE49-F238E27FC236}">
                <a16:creationId xmlns:a16="http://schemas.microsoft.com/office/drawing/2014/main" xmlns="" id="{95666974-BE2A-4FC5-A160-472E153C0763}"/>
              </a:ext>
            </a:extLst>
          </p:cNvPr>
          <p:cNvSpPr>
            <a:spLocks noGrp="1"/>
          </p:cNvSpPr>
          <p:nvPr>
            <p:ph idx="1"/>
          </p:nvPr>
        </p:nvSpPr>
        <p:spPr>
          <a:xfrm>
            <a:off x="945919" y="1945322"/>
            <a:ext cx="9094374" cy="4023360"/>
          </a:xfrm>
        </p:spPr>
        <p:txBody>
          <a:bodyPr>
            <a:normAutofit/>
          </a:bodyPr>
          <a:lstStyle/>
          <a:p>
            <a:pPr marL="355600" indent="-342900">
              <a:spcBef>
                <a:spcPts val="675"/>
              </a:spcBef>
              <a:buFont typeface="Arial"/>
              <a:buChar char="•"/>
              <a:tabLst>
                <a:tab pos="354965" algn="l"/>
                <a:tab pos="355600" algn="l"/>
              </a:tabLst>
            </a:pPr>
            <a:r>
              <a:rPr lang="en-US" dirty="0" err="1">
                <a:latin typeface="Calibri" panose="020F0502020204030204" pitchFamily="34" charset="0"/>
                <a:cs typeface="Calibri" panose="020F0502020204030204" pitchFamily="34" charset="0"/>
              </a:rPr>
              <a:t>Nociceptors</a:t>
            </a:r>
            <a:r>
              <a:rPr lang="en-US" dirty="0">
                <a:latin typeface="Calibri" panose="020F0502020204030204" pitchFamily="34" charset="0"/>
                <a:cs typeface="Calibri" panose="020F0502020204030204" pitchFamily="34" charset="0"/>
              </a:rPr>
              <a:t> </a:t>
            </a:r>
            <a:r>
              <a:rPr lang="en-US" spc="-5" dirty="0">
                <a:latin typeface="Calibri" panose="020F0502020204030204" pitchFamily="34" charset="0"/>
                <a:cs typeface="Calibri" panose="020F0502020204030204" pitchFamily="34" charset="0"/>
              </a:rPr>
              <a:t>are special receptors </a:t>
            </a:r>
            <a:r>
              <a:rPr lang="en-US" dirty="0">
                <a:latin typeface="Calibri" panose="020F0502020204030204" pitchFamily="34" charset="0"/>
                <a:cs typeface="Calibri" panose="020F0502020204030204" pitchFamily="34" charset="0"/>
              </a:rPr>
              <a:t>that  </a:t>
            </a:r>
            <a:r>
              <a:rPr lang="en-US" spc="-5" dirty="0">
                <a:latin typeface="Calibri" panose="020F0502020204030204" pitchFamily="34" charset="0"/>
                <a:cs typeface="Calibri" panose="020F0502020204030204" pitchFamily="34" charset="0"/>
              </a:rPr>
              <a:t>respond only </a:t>
            </a:r>
            <a:r>
              <a:rPr lang="en-US" dirty="0">
                <a:latin typeface="Calibri" panose="020F0502020204030204" pitchFamily="34" charset="0"/>
                <a:cs typeface="Calibri" panose="020F0502020204030204" pitchFamily="34" charset="0"/>
              </a:rPr>
              <a:t>to </a:t>
            </a:r>
            <a:r>
              <a:rPr lang="en-US" b="1" spc="-5" dirty="0">
                <a:latin typeface="Calibri" panose="020F0502020204030204" pitchFamily="34" charset="0"/>
                <a:cs typeface="Calibri" panose="020F0502020204030204" pitchFamily="34" charset="0"/>
              </a:rPr>
              <a:t>noxious </a:t>
            </a:r>
            <a:r>
              <a:rPr lang="en-US" spc="-5" dirty="0">
                <a:latin typeface="Calibri" panose="020F0502020204030204" pitchFamily="34" charset="0"/>
                <a:cs typeface="Calibri" panose="020F0502020204030204" pitchFamily="34" charset="0"/>
              </a:rPr>
              <a:t>stimuli and generate  nerve impulses which </a:t>
            </a:r>
            <a:r>
              <a:rPr lang="en-US" dirty="0">
                <a:latin typeface="Calibri" panose="020F0502020204030204" pitchFamily="34" charset="0"/>
                <a:cs typeface="Calibri" panose="020F0502020204030204" pitchFamily="34" charset="0"/>
              </a:rPr>
              <a:t>the </a:t>
            </a:r>
            <a:r>
              <a:rPr lang="en-US" spc="-5" dirty="0">
                <a:latin typeface="Calibri" panose="020F0502020204030204" pitchFamily="34" charset="0"/>
                <a:cs typeface="Calibri" panose="020F0502020204030204" pitchFamily="34" charset="0"/>
              </a:rPr>
              <a:t>brain interprets as “pain </a:t>
            </a:r>
          </a:p>
          <a:p>
            <a:pPr marL="355600" indent="-342900">
              <a:spcBef>
                <a:spcPts val="675"/>
              </a:spcBef>
              <a:buFont typeface="Arial"/>
              <a:buChar char="•"/>
              <a:tabLst>
                <a:tab pos="354965" algn="l"/>
                <a:tab pos="355600" algn="l"/>
              </a:tabLst>
            </a:pPr>
            <a:r>
              <a:rPr lang="en-US" spc="-5" dirty="0">
                <a:latin typeface="Calibri" panose="020F0502020204030204" pitchFamily="34" charset="0"/>
                <a:cs typeface="Calibri" panose="020F0502020204030204" pitchFamily="34" charset="0"/>
              </a:rPr>
              <a:t>There are two types of fibers that transmit pain : C-fibers and A-delta fibers. </a:t>
            </a:r>
          </a:p>
          <a:p>
            <a:pPr marL="355600" indent="-342900">
              <a:spcBef>
                <a:spcPts val="675"/>
              </a:spcBef>
              <a:buFont typeface="Arial"/>
              <a:buChar char="•"/>
              <a:tabLst>
                <a:tab pos="354965" algn="l"/>
                <a:tab pos="355600" algn="l"/>
              </a:tabLst>
            </a:pPr>
            <a:r>
              <a:rPr lang="en-US" spc="-15" dirty="0">
                <a:latin typeface="Calibri" panose="020F0502020204030204" pitchFamily="34" charset="0"/>
                <a:cs typeface="Calibri" panose="020F0502020204030204" pitchFamily="34" charset="0"/>
              </a:rPr>
              <a:t>Activated by </a:t>
            </a:r>
            <a:r>
              <a:rPr lang="en-US" spc="-10" dirty="0">
                <a:latin typeface="Calibri" panose="020F0502020204030204" pitchFamily="34" charset="0"/>
                <a:cs typeface="Calibri" panose="020F0502020204030204" pitchFamily="34" charset="0"/>
              </a:rPr>
              <a:t>stimuli (mechanical, </a:t>
            </a:r>
            <a:r>
              <a:rPr lang="en-US" spc="-5" dirty="0">
                <a:latin typeface="Calibri" panose="020F0502020204030204" pitchFamily="34" charset="0"/>
                <a:cs typeface="Calibri" panose="020F0502020204030204" pitchFamily="34" charset="0"/>
              </a:rPr>
              <a:t>thermal,</a:t>
            </a:r>
            <a:r>
              <a:rPr lang="en-US" spc="85" dirty="0">
                <a:latin typeface="Calibri" panose="020F0502020204030204" pitchFamily="34" charset="0"/>
                <a:cs typeface="Calibri" panose="020F0502020204030204" pitchFamily="34" charset="0"/>
              </a:rPr>
              <a:t> </a:t>
            </a:r>
            <a:r>
              <a:rPr lang="en-US" spc="-10" dirty="0">
                <a:latin typeface="Calibri" panose="020F0502020204030204" pitchFamily="34" charset="0"/>
                <a:cs typeface="Calibri" panose="020F0502020204030204" pitchFamily="34" charset="0"/>
              </a:rPr>
              <a:t>chemical)</a:t>
            </a:r>
            <a:endParaRPr lang="en-US" dirty="0">
              <a:latin typeface="Calibri" panose="020F0502020204030204" pitchFamily="34" charset="0"/>
              <a:cs typeface="Calibri" panose="020F0502020204030204" pitchFamily="34" charset="0"/>
            </a:endParaRPr>
          </a:p>
          <a:p>
            <a:pPr marL="355600" indent="-342900">
              <a:spcBef>
                <a:spcPts val="670"/>
              </a:spcBef>
              <a:buFont typeface="Arial"/>
              <a:buChar char="•"/>
              <a:tabLst>
                <a:tab pos="354965" algn="l"/>
                <a:tab pos="355600" algn="l"/>
              </a:tabLst>
            </a:pPr>
            <a:r>
              <a:rPr lang="en-US" spc="-10" dirty="0">
                <a:latin typeface="Calibri" panose="020F0502020204030204" pitchFamily="34" charset="0"/>
                <a:cs typeface="Calibri" panose="020F0502020204030204" pitchFamily="34" charset="0"/>
              </a:rPr>
              <a:t>Distinguished </a:t>
            </a:r>
            <a:r>
              <a:rPr lang="en-US" spc="-20" dirty="0">
                <a:latin typeface="Calibri" panose="020F0502020204030204" pitchFamily="34" charset="0"/>
                <a:cs typeface="Calibri" panose="020F0502020204030204" pitchFamily="34" charset="0"/>
              </a:rPr>
              <a:t>from </a:t>
            </a:r>
            <a:r>
              <a:rPr lang="en-US" spc="-10" dirty="0">
                <a:latin typeface="Calibri" panose="020F0502020204030204" pitchFamily="34" charset="0"/>
                <a:cs typeface="Calibri" panose="020F0502020204030204" pitchFamily="34" charset="0"/>
              </a:rPr>
              <a:t>other </a:t>
            </a:r>
            <a:r>
              <a:rPr lang="en-US" spc="-20" dirty="0">
                <a:latin typeface="Calibri" panose="020F0502020204030204" pitchFamily="34" charset="0"/>
                <a:cs typeface="Calibri" panose="020F0502020204030204" pitchFamily="34" charset="0"/>
              </a:rPr>
              <a:t>receptors</a:t>
            </a:r>
            <a:r>
              <a:rPr lang="en-US" spc="100" dirty="0">
                <a:latin typeface="Calibri" panose="020F0502020204030204" pitchFamily="34" charset="0"/>
                <a:cs typeface="Calibri" panose="020F0502020204030204" pitchFamily="34" charset="0"/>
              </a:rPr>
              <a:t> </a:t>
            </a:r>
            <a:r>
              <a:rPr lang="en-US" spc="-15" dirty="0">
                <a:latin typeface="Calibri" panose="020F0502020204030204" pitchFamily="34" charset="0"/>
                <a:cs typeface="Calibri" panose="020F0502020204030204" pitchFamily="34" charset="0"/>
              </a:rPr>
              <a:t>by</a:t>
            </a:r>
            <a:endParaRPr lang="en-US" dirty="0">
              <a:latin typeface="Calibri" panose="020F0502020204030204" pitchFamily="34" charset="0"/>
              <a:cs typeface="Calibri" panose="020F0502020204030204" pitchFamily="34" charset="0"/>
            </a:endParaRPr>
          </a:p>
          <a:p>
            <a:pPr marL="823594" lvl="1" indent="-353695">
              <a:spcBef>
                <a:spcPts val="605"/>
              </a:spcBef>
              <a:buFont typeface="Arial"/>
              <a:buChar char="–"/>
              <a:tabLst>
                <a:tab pos="823594" algn="l"/>
                <a:tab pos="824230" algn="l"/>
              </a:tabLst>
            </a:pPr>
            <a:r>
              <a:rPr lang="en-US" dirty="0">
                <a:latin typeface="Calibri" panose="020F0502020204030204" pitchFamily="34" charset="0"/>
                <a:cs typeface="Calibri" panose="020F0502020204030204" pitchFamily="34" charset="0"/>
              </a:rPr>
              <a:t>their </a:t>
            </a:r>
            <a:r>
              <a:rPr lang="en-US" spc="-5" dirty="0">
                <a:latin typeface="Calibri" panose="020F0502020204030204" pitchFamily="34" charset="0"/>
                <a:cs typeface="Calibri" panose="020F0502020204030204" pitchFamily="34" charset="0"/>
              </a:rPr>
              <a:t>higher threshold,</a:t>
            </a:r>
            <a:r>
              <a:rPr lang="en-US" spc="-15" dirty="0">
                <a:latin typeface="Calibri" panose="020F0502020204030204" pitchFamily="34" charset="0"/>
                <a:cs typeface="Calibri" panose="020F0502020204030204" pitchFamily="34" charset="0"/>
              </a:rPr>
              <a:t> </a:t>
            </a:r>
            <a:r>
              <a:rPr lang="en-US" spc="-5" dirty="0">
                <a:latin typeface="Calibri" panose="020F0502020204030204" pitchFamily="34" charset="0"/>
                <a:cs typeface="Calibri" panose="020F0502020204030204" pitchFamily="34" charset="0"/>
              </a:rPr>
              <a:t>and</a:t>
            </a:r>
            <a:endParaRPr lang="en-US" dirty="0">
              <a:latin typeface="Calibri" panose="020F0502020204030204" pitchFamily="34" charset="0"/>
              <a:cs typeface="Calibri" panose="020F0502020204030204" pitchFamily="34" charset="0"/>
            </a:endParaRPr>
          </a:p>
          <a:p>
            <a:pPr marL="756285" lvl="1" indent="-286385">
              <a:spcBef>
                <a:spcPts val="580"/>
              </a:spcBef>
              <a:buFont typeface="Arial"/>
              <a:buChar char="–"/>
              <a:tabLst>
                <a:tab pos="756920" algn="l"/>
              </a:tabLst>
            </a:pPr>
            <a:r>
              <a:rPr lang="en-US" spc="-5" dirty="0">
                <a:latin typeface="Calibri" panose="020F0502020204030204" pitchFamily="34" charset="0"/>
                <a:cs typeface="Calibri" panose="020F0502020204030204" pitchFamily="34" charset="0"/>
              </a:rPr>
              <a:t>they </a:t>
            </a:r>
            <a:r>
              <a:rPr lang="en-US" spc="-15" dirty="0">
                <a:latin typeface="Calibri" panose="020F0502020204030204" pitchFamily="34" charset="0"/>
                <a:cs typeface="Calibri" panose="020F0502020204030204" pitchFamily="34" charset="0"/>
              </a:rPr>
              <a:t>are </a:t>
            </a:r>
            <a:r>
              <a:rPr lang="en-US" spc="-5" dirty="0">
                <a:latin typeface="Calibri" panose="020F0502020204030204" pitchFamily="34" charset="0"/>
                <a:cs typeface="Calibri" panose="020F0502020204030204" pitchFamily="34" charset="0"/>
              </a:rPr>
              <a:t>normally </a:t>
            </a:r>
            <a:r>
              <a:rPr lang="en-US" spc="-10" dirty="0">
                <a:latin typeface="Calibri" panose="020F0502020204030204" pitchFamily="34" charset="0"/>
                <a:cs typeface="Calibri" panose="020F0502020204030204" pitchFamily="34" charset="0"/>
              </a:rPr>
              <a:t>activated </a:t>
            </a:r>
            <a:r>
              <a:rPr lang="en-US" spc="-5" dirty="0">
                <a:latin typeface="Calibri" panose="020F0502020204030204" pitchFamily="34" charset="0"/>
                <a:cs typeface="Calibri" panose="020F0502020204030204" pitchFamily="34" charset="0"/>
              </a:rPr>
              <a:t>only </a:t>
            </a:r>
            <a:r>
              <a:rPr lang="en-US" spc="-10" dirty="0">
                <a:latin typeface="Calibri" panose="020F0502020204030204" pitchFamily="34" charset="0"/>
                <a:cs typeface="Calibri" panose="020F0502020204030204" pitchFamily="34" charset="0"/>
              </a:rPr>
              <a:t>by </a:t>
            </a:r>
            <a:r>
              <a:rPr lang="en-US" spc="-5" dirty="0">
                <a:latin typeface="Calibri" panose="020F0502020204030204" pitchFamily="34" charset="0"/>
                <a:cs typeface="Calibri" panose="020F0502020204030204" pitchFamily="34" charset="0"/>
              </a:rPr>
              <a:t>stimuli of</a:t>
            </a:r>
            <a:r>
              <a:rPr lang="en-US" spc="-65" dirty="0">
                <a:latin typeface="Calibri" panose="020F0502020204030204" pitchFamily="34" charset="0"/>
                <a:cs typeface="Calibri" panose="020F0502020204030204" pitchFamily="34" charset="0"/>
              </a:rPr>
              <a:t> </a:t>
            </a:r>
            <a:r>
              <a:rPr lang="en-US" spc="-15" dirty="0">
                <a:latin typeface="Calibri" panose="020F0502020204030204" pitchFamily="34" charset="0"/>
                <a:cs typeface="Calibri" panose="020F0502020204030204" pitchFamily="34" charset="0"/>
              </a:rPr>
              <a:t>noxious</a:t>
            </a:r>
            <a:endParaRPr lang="en-US" dirty="0">
              <a:latin typeface="Calibri" panose="020F0502020204030204" pitchFamily="34" charset="0"/>
              <a:cs typeface="Calibri" panose="020F0502020204030204" pitchFamily="34" charset="0"/>
            </a:endParaRPr>
          </a:p>
          <a:p>
            <a:pPr marL="756285"/>
            <a:r>
              <a:rPr lang="en-US" spc="-10" dirty="0">
                <a:latin typeface="Calibri" panose="020F0502020204030204" pitchFamily="34" charset="0"/>
                <a:cs typeface="Calibri" panose="020F0502020204030204" pitchFamily="34" charset="0"/>
              </a:rPr>
              <a:t>intensity-sufficient </a:t>
            </a:r>
            <a:r>
              <a:rPr lang="en-US" spc="-15" dirty="0">
                <a:latin typeface="Calibri" panose="020F0502020204030204" pitchFamily="34" charset="0"/>
                <a:cs typeface="Calibri" panose="020F0502020204030204" pitchFamily="34" charset="0"/>
              </a:rPr>
              <a:t>to </a:t>
            </a:r>
            <a:r>
              <a:rPr lang="en-US" spc="-10" dirty="0">
                <a:latin typeface="Calibri" panose="020F0502020204030204" pitchFamily="34" charset="0"/>
                <a:cs typeface="Calibri" panose="020F0502020204030204" pitchFamily="34" charset="0"/>
              </a:rPr>
              <a:t>cause </a:t>
            </a:r>
            <a:r>
              <a:rPr lang="en-US" spc="-5" dirty="0">
                <a:latin typeface="Calibri" panose="020F0502020204030204" pitchFamily="34" charset="0"/>
                <a:cs typeface="Calibri" panose="020F0502020204030204" pitchFamily="34" charset="0"/>
              </a:rPr>
              <a:t>some </a:t>
            </a:r>
            <a:r>
              <a:rPr lang="en-US" spc="-10" dirty="0">
                <a:latin typeface="Calibri" panose="020F0502020204030204" pitchFamily="34" charset="0"/>
                <a:cs typeface="Calibri" panose="020F0502020204030204" pitchFamily="34" charset="0"/>
              </a:rPr>
              <a:t>degree </a:t>
            </a:r>
            <a:r>
              <a:rPr lang="en-US" spc="-5" dirty="0">
                <a:latin typeface="Calibri" panose="020F0502020204030204" pitchFamily="34" charset="0"/>
                <a:cs typeface="Calibri" panose="020F0502020204030204" pitchFamily="34" charset="0"/>
              </a:rPr>
              <a:t>of tissue</a:t>
            </a:r>
            <a:r>
              <a:rPr lang="en-US" spc="5" dirty="0">
                <a:latin typeface="Calibri" panose="020F0502020204030204" pitchFamily="34" charset="0"/>
                <a:cs typeface="Calibri" panose="020F0502020204030204" pitchFamily="34" charset="0"/>
              </a:rPr>
              <a:t> </a:t>
            </a:r>
            <a:r>
              <a:rPr lang="en-US" spc="-5" dirty="0">
                <a:latin typeface="Calibri" panose="020F0502020204030204" pitchFamily="34" charset="0"/>
                <a:cs typeface="Calibri" panose="020F0502020204030204" pitchFamily="34" charset="0"/>
              </a:rPr>
              <a:t>damage</a:t>
            </a:r>
            <a:r>
              <a:rPr lang="en-US" spc="-5" dirty="0">
                <a:latin typeface="Calibri"/>
                <a:cs typeface="Calibri"/>
              </a:rPr>
              <a:t>.</a:t>
            </a:r>
            <a:endParaRPr lang="en-US" dirty="0">
              <a:latin typeface="Calibri"/>
              <a:cs typeface="Calibri"/>
            </a:endParaRPr>
          </a:p>
          <a:p>
            <a:endParaRPr lang="ar-JO" dirty="0"/>
          </a:p>
        </p:txBody>
      </p:sp>
    </p:spTree>
    <p:extLst>
      <p:ext uri="{BB962C8B-B14F-4D97-AF65-F5344CB8AC3E}">
        <p14:creationId xmlns:p14="http://schemas.microsoft.com/office/powerpoint/2010/main" val="2958972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A5506302-6949-4746-9D41-FB750BFE9252}"/>
              </a:ext>
            </a:extLst>
          </p:cNvPr>
          <p:cNvSpPr>
            <a:spLocks noGrp="1"/>
          </p:cNvSpPr>
          <p:nvPr>
            <p:ph type="title"/>
          </p:nvPr>
        </p:nvSpPr>
        <p:spPr/>
        <p:txBody>
          <a:bodyPr>
            <a:normAutofit/>
          </a:bodyPr>
          <a:lstStyle/>
          <a:p>
            <a:r>
              <a:rPr lang="en-US" dirty="0"/>
              <a:t>nociception</a:t>
            </a:r>
            <a:endParaRPr lang="ar-JO" dirty="0"/>
          </a:p>
        </p:txBody>
      </p:sp>
      <p:graphicFrame>
        <p:nvGraphicFramePr>
          <p:cNvPr id="5" name="عنصر نائب للمحتوى 2">
            <a:extLst>
              <a:ext uri="{FF2B5EF4-FFF2-40B4-BE49-F238E27FC236}">
                <a16:creationId xmlns:a16="http://schemas.microsoft.com/office/drawing/2014/main" xmlns="" id="{C8925F34-9B3B-42E7-B955-60D2C59B743E}"/>
              </a:ext>
            </a:extLst>
          </p:cNvPr>
          <p:cNvGraphicFramePr>
            <a:graphicFrameLocks noGrp="1"/>
          </p:cNvGraphicFramePr>
          <p:nvPr>
            <p:ph idx="1"/>
            <p:extLst>
              <p:ext uri="{D42A27DB-BD31-4B8C-83A1-F6EECF244321}">
                <p14:modId xmlns:p14="http://schemas.microsoft.com/office/powerpoint/2010/main" val="2621230937"/>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0605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41FC7ACA-7869-4B2E-9484-5DA100C134B5}"/>
              </a:ext>
            </a:extLst>
          </p:cNvPr>
          <p:cNvSpPr>
            <a:spLocks noGrp="1"/>
          </p:cNvSpPr>
          <p:nvPr>
            <p:ph type="title"/>
          </p:nvPr>
        </p:nvSpPr>
        <p:spPr>
          <a:xfrm>
            <a:off x="1097280" y="708633"/>
            <a:ext cx="10058400" cy="923219"/>
          </a:xfrm>
        </p:spPr>
        <p:txBody>
          <a:bodyPr/>
          <a:lstStyle/>
          <a:p>
            <a:r>
              <a:rPr lang="en-US" b="1" dirty="0"/>
              <a:t>1-transduction</a:t>
            </a:r>
            <a:endParaRPr lang="ar-JO" b="1" dirty="0"/>
          </a:p>
        </p:txBody>
      </p:sp>
      <p:sp>
        <p:nvSpPr>
          <p:cNvPr id="3" name="عنصر نائب للمحتوى 2">
            <a:extLst>
              <a:ext uri="{FF2B5EF4-FFF2-40B4-BE49-F238E27FC236}">
                <a16:creationId xmlns:a16="http://schemas.microsoft.com/office/drawing/2014/main" xmlns="" id="{B32686EC-F907-4FB2-8E35-6F96E37A7323}"/>
              </a:ext>
            </a:extLst>
          </p:cNvPr>
          <p:cNvSpPr>
            <a:spLocks noGrp="1"/>
          </p:cNvSpPr>
          <p:nvPr>
            <p:ph idx="1"/>
          </p:nvPr>
        </p:nvSpPr>
        <p:spPr/>
        <p:txBody>
          <a:bodyPr/>
          <a:lstStyle/>
          <a:p>
            <a:pPr algn="l"/>
            <a:r>
              <a:rPr lang="en-US" sz="2000" spc="-5" dirty="0">
                <a:latin typeface="Calibri" panose="020F0502020204030204" pitchFamily="34" charset="0"/>
                <a:cs typeface="Calibri" panose="020F0502020204030204" pitchFamily="34" charset="0"/>
              </a:rPr>
              <a:t>During </a:t>
            </a:r>
            <a:r>
              <a:rPr lang="en-US" sz="2000" dirty="0">
                <a:latin typeface="Calibri" panose="020F0502020204030204" pitchFamily="34" charset="0"/>
                <a:cs typeface="Calibri" panose="020F0502020204030204" pitchFamily="34" charset="0"/>
              </a:rPr>
              <a:t>this </a:t>
            </a:r>
            <a:r>
              <a:rPr lang="en-US" sz="2000" spc="-25" dirty="0">
                <a:latin typeface="Calibri" panose="020F0502020204030204" pitchFamily="34" charset="0"/>
                <a:cs typeface="Calibri" panose="020F0502020204030204" pitchFamily="34" charset="0"/>
              </a:rPr>
              <a:t>stage, </a:t>
            </a:r>
            <a:r>
              <a:rPr lang="en-US" sz="2000" spc="-15" dirty="0">
                <a:latin typeface="Calibri" panose="020F0502020204030204" pitchFamily="34" charset="0"/>
                <a:cs typeface="Calibri" panose="020F0502020204030204" pitchFamily="34" charset="0"/>
              </a:rPr>
              <a:t>noxious </a:t>
            </a:r>
            <a:r>
              <a:rPr lang="en-US" sz="2000" spc="-10" dirty="0">
                <a:latin typeface="Calibri" panose="020F0502020204030204" pitchFamily="34" charset="0"/>
                <a:cs typeface="Calibri" panose="020F0502020204030204" pitchFamily="34" charset="0"/>
              </a:rPr>
              <a:t>stimuli </a:t>
            </a:r>
            <a:r>
              <a:rPr lang="en-US" sz="2000" dirty="0">
                <a:latin typeface="Calibri" panose="020F0502020204030204" pitchFamily="34" charset="0"/>
                <a:cs typeface="Calibri" panose="020F0502020204030204" pitchFamily="34" charset="0"/>
              </a:rPr>
              <a:t>( </a:t>
            </a:r>
            <a:r>
              <a:rPr lang="en-US" sz="2000" spc="-5" dirty="0">
                <a:latin typeface="Calibri" panose="020F0502020204030204" pitchFamily="34" charset="0"/>
                <a:cs typeface="Calibri" panose="020F0502020204030204" pitchFamily="34" charset="0"/>
              </a:rPr>
              <a:t>with  </a:t>
            </a:r>
            <a:r>
              <a:rPr lang="en-US" sz="2000" spc="-10" dirty="0">
                <a:latin typeface="Calibri" panose="020F0502020204030204" pitchFamily="34" charset="0"/>
                <a:cs typeface="Calibri" panose="020F0502020204030204" pitchFamily="34" charset="0"/>
              </a:rPr>
              <a:t>potential </a:t>
            </a:r>
            <a:r>
              <a:rPr lang="en-US" sz="2000" spc="-25" dirty="0">
                <a:latin typeface="Calibri" panose="020F0502020204030204" pitchFamily="34" charset="0"/>
                <a:cs typeface="Calibri" panose="020F0502020204030204" pitchFamily="34" charset="0"/>
              </a:rPr>
              <a:t>to </a:t>
            </a:r>
            <a:r>
              <a:rPr lang="en-US" sz="2000" spc="-10" dirty="0">
                <a:latin typeface="Calibri" panose="020F0502020204030204" pitchFamily="34" charset="0"/>
                <a:cs typeface="Calibri" panose="020F0502020204030204" pitchFamily="34" charset="0"/>
              </a:rPr>
              <a:t>injure </a:t>
            </a:r>
            <a:r>
              <a:rPr lang="en-US" sz="2000" spc="-5" dirty="0">
                <a:latin typeface="Calibri" panose="020F0502020204030204" pitchFamily="34" charset="0"/>
                <a:cs typeface="Calibri" panose="020F0502020204030204" pitchFamily="34" charset="0"/>
              </a:rPr>
              <a:t>tissue) trigger </a:t>
            </a:r>
            <a:r>
              <a:rPr lang="en-US" sz="2000" dirty="0">
                <a:latin typeface="Calibri" panose="020F0502020204030204" pitchFamily="34" charset="0"/>
                <a:cs typeface="Calibri" panose="020F0502020204030204" pitchFamily="34" charset="0"/>
              </a:rPr>
              <a:t>the</a:t>
            </a:r>
            <a:r>
              <a:rPr lang="en-US" sz="2000" spc="-75" dirty="0">
                <a:latin typeface="Calibri" panose="020F0502020204030204" pitchFamily="34" charset="0"/>
                <a:cs typeface="Calibri" panose="020F0502020204030204" pitchFamily="34" charset="0"/>
              </a:rPr>
              <a:t> </a:t>
            </a:r>
            <a:r>
              <a:rPr lang="en-US" sz="2000" spc="-10" dirty="0">
                <a:latin typeface="Calibri" panose="020F0502020204030204" pitchFamily="34" charset="0"/>
                <a:cs typeface="Calibri" panose="020F0502020204030204" pitchFamily="34" charset="0"/>
              </a:rPr>
              <a:t>release  </a:t>
            </a:r>
            <a:r>
              <a:rPr lang="en-US" sz="2000" spc="-5" dirty="0">
                <a:latin typeface="Calibri" panose="020F0502020204030204" pitchFamily="34" charset="0"/>
                <a:cs typeface="Calibri" panose="020F0502020204030204" pitchFamily="34" charset="0"/>
              </a:rPr>
              <a:t>of </a:t>
            </a:r>
            <a:r>
              <a:rPr lang="en-US" sz="2000" spc="-10" dirty="0">
                <a:latin typeface="Calibri" panose="020F0502020204030204" pitchFamily="34" charset="0"/>
                <a:cs typeface="Calibri" panose="020F0502020204030204" pitchFamily="34" charset="0"/>
              </a:rPr>
              <a:t>biochemical </a:t>
            </a:r>
            <a:r>
              <a:rPr lang="en-US" sz="2000" spc="-20" dirty="0">
                <a:latin typeface="Calibri" panose="020F0502020204030204" pitchFamily="34" charset="0"/>
                <a:cs typeface="Calibri" panose="020F0502020204030204" pitchFamily="34" charset="0"/>
              </a:rPr>
              <a:t>mediators </a:t>
            </a:r>
            <a:r>
              <a:rPr lang="en-US" sz="2000" spc="-15" dirty="0">
                <a:latin typeface="Calibri" panose="020F0502020204030204" pitchFamily="34" charset="0"/>
                <a:cs typeface="Calibri" panose="020F0502020204030204" pitchFamily="34" charset="0"/>
              </a:rPr>
              <a:t>(prostaglandins,  </a:t>
            </a:r>
            <a:r>
              <a:rPr lang="en-US" sz="2000" spc="-10" dirty="0">
                <a:latin typeface="Calibri" panose="020F0502020204030204" pitchFamily="34" charset="0"/>
                <a:cs typeface="Calibri" panose="020F0502020204030204" pitchFamily="34" charset="0"/>
              </a:rPr>
              <a:t>bradykinin, </a:t>
            </a:r>
            <a:r>
              <a:rPr lang="en-US" sz="2000" spc="-15" dirty="0">
                <a:latin typeface="Calibri" panose="020F0502020204030204" pitchFamily="34" charset="0"/>
                <a:cs typeface="Calibri" panose="020F0502020204030204" pitchFamily="34" charset="0"/>
              </a:rPr>
              <a:t>serotonin, histamine,</a:t>
            </a:r>
            <a:r>
              <a:rPr lang="en-US" sz="2000" spc="-65" dirty="0">
                <a:latin typeface="Calibri" panose="020F0502020204030204" pitchFamily="34" charset="0"/>
                <a:cs typeface="Calibri" panose="020F0502020204030204" pitchFamily="34" charset="0"/>
              </a:rPr>
              <a:t> </a:t>
            </a:r>
            <a:r>
              <a:rPr lang="en-US" sz="2000" spc="-15" dirty="0">
                <a:latin typeface="Calibri" panose="020F0502020204030204" pitchFamily="34" charset="0"/>
                <a:cs typeface="Calibri" panose="020F0502020204030204" pitchFamily="34" charset="0"/>
              </a:rPr>
              <a:t>substance </a:t>
            </a:r>
            <a:r>
              <a:rPr lang="en-US" sz="2000" dirty="0">
                <a:latin typeface="Calibri" panose="020F0502020204030204" pitchFamily="34" charset="0"/>
                <a:cs typeface="Calibri" panose="020F0502020204030204" pitchFamily="34" charset="0"/>
              </a:rPr>
              <a:t>P)  </a:t>
            </a:r>
            <a:r>
              <a:rPr lang="en-US" sz="2000" spc="-10" dirty="0">
                <a:latin typeface="Calibri" panose="020F0502020204030204" pitchFamily="34" charset="0"/>
                <a:cs typeface="Calibri" panose="020F0502020204030204" pitchFamily="34" charset="0"/>
              </a:rPr>
              <a:t>that</a:t>
            </a:r>
            <a:r>
              <a:rPr lang="en-US" sz="2000" spc="-15" dirty="0">
                <a:latin typeface="Calibri" panose="020F0502020204030204" pitchFamily="34" charset="0"/>
                <a:cs typeface="Calibri" panose="020F0502020204030204" pitchFamily="34" charset="0"/>
              </a:rPr>
              <a:t> sensitize</a:t>
            </a:r>
            <a:r>
              <a:rPr lang="en-US" sz="2000" dirty="0">
                <a:latin typeface="Calibri" panose="020F0502020204030204" pitchFamily="34" charset="0"/>
                <a:cs typeface="Calibri" panose="020F0502020204030204" pitchFamily="34" charset="0"/>
              </a:rPr>
              <a:t> </a:t>
            </a:r>
            <a:r>
              <a:rPr lang="en-US" sz="2000" spc="-15" dirty="0">
                <a:latin typeface="Calibri" panose="020F0502020204030204" pitchFamily="34" charset="0"/>
                <a:cs typeface="Calibri" panose="020F0502020204030204" pitchFamily="34" charset="0"/>
              </a:rPr>
              <a:t>nociceptors. Noxious </a:t>
            </a:r>
            <a:r>
              <a:rPr lang="en-US" sz="2000" spc="-5" dirty="0">
                <a:latin typeface="Calibri" panose="020F0502020204030204" pitchFamily="34" charset="0"/>
                <a:cs typeface="Calibri" panose="020F0502020204030204" pitchFamily="34" charset="0"/>
              </a:rPr>
              <a:t>or  painful  </a:t>
            </a:r>
            <a:r>
              <a:rPr lang="en-US" sz="2000" spc="-10" dirty="0">
                <a:latin typeface="Calibri" panose="020F0502020204030204" pitchFamily="34" charset="0"/>
                <a:cs typeface="Calibri" panose="020F0502020204030204" pitchFamily="34" charset="0"/>
              </a:rPr>
              <a:t>stimulation </a:t>
            </a:r>
            <a:r>
              <a:rPr lang="en-US" sz="2000" spc="-5" dirty="0">
                <a:latin typeface="Calibri" panose="020F0502020204030204" pitchFamily="34" charset="0"/>
                <a:cs typeface="Calibri" panose="020F0502020204030204" pitchFamily="34" charset="0"/>
              </a:rPr>
              <a:t>also </a:t>
            </a:r>
            <a:r>
              <a:rPr lang="en-US" sz="2000" spc="-10" dirty="0">
                <a:latin typeface="Calibri" panose="020F0502020204030204" pitchFamily="34" charset="0"/>
                <a:cs typeface="Calibri" panose="020F0502020204030204" pitchFamily="34" charset="0"/>
              </a:rPr>
              <a:t>causes movement</a:t>
            </a:r>
            <a:r>
              <a:rPr lang="en-US" sz="2000" spc="-125" dirty="0">
                <a:latin typeface="Calibri" panose="020F0502020204030204" pitchFamily="34" charset="0"/>
                <a:cs typeface="Calibri" panose="020F0502020204030204" pitchFamily="34" charset="0"/>
              </a:rPr>
              <a:t> </a:t>
            </a:r>
            <a:r>
              <a:rPr lang="en-US" sz="2000" spc="-5" dirty="0">
                <a:latin typeface="Calibri" panose="020F0502020204030204" pitchFamily="34" charset="0"/>
                <a:cs typeface="Calibri" panose="020F0502020204030204" pitchFamily="34" charset="0"/>
              </a:rPr>
              <a:t>of  </a:t>
            </a:r>
            <a:r>
              <a:rPr lang="en-US" sz="2000" dirty="0">
                <a:latin typeface="Calibri" panose="020F0502020204030204" pitchFamily="34" charset="0"/>
                <a:cs typeface="Calibri" panose="020F0502020204030204" pitchFamily="34" charset="0"/>
              </a:rPr>
              <a:t>ions </a:t>
            </a:r>
            <a:r>
              <a:rPr lang="en-US" sz="2000" spc="-15" dirty="0">
                <a:latin typeface="Calibri" panose="020F0502020204030204" pitchFamily="34" charset="0"/>
                <a:cs typeface="Calibri" panose="020F0502020204030204" pitchFamily="34" charset="0"/>
              </a:rPr>
              <a:t>across </a:t>
            </a:r>
            <a:r>
              <a:rPr lang="en-US" sz="2000" dirty="0">
                <a:latin typeface="Calibri" panose="020F0502020204030204" pitchFamily="34" charset="0"/>
                <a:cs typeface="Calibri" panose="020F0502020204030204" pitchFamily="34" charset="0"/>
              </a:rPr>
              <a:t>cell </a:t>
            </a:r>
            <a:r>
              <a:rPr lang="en-US" sz="2000" spc="-10" dirty="0">
                <a:latin typeface="Calibri" panose="020F0502020204030204" pitchFamily="34" charset="0"/>
                <a:cs typeface="Calibri" panose="020F0502020204030204" pitchFamily="34" charset="0"/>
              </a:rPr>
              <a:t>membranes, </a:t>
            </a:r>
            <a:r>
              <a:rPr lang="en-US" sz="2000" dirty="0">
                <a:latin typeface="Calibri" panose="020F0502020204030204" pitchFamily="34" charset="0"/>
                <a:cs typeface="Calibri" panose="020F0502020204030204" pitchFamily="34" charset="0"/>
              </a:rPr>
              <a:t>which </a:t>
            </a:r>
            <a:r>
              <a:rPr lang="en-US" sz="2000" spc="-30" dirty="0">
                <a:latin typeface="Calibri" panose="020F0502020204030204" pitchFamily="34" charset="0"/>
                <a:cs typeface="Calibri" panose="020F0502020204030204" pitchFamily="34" charset="0"/>
              </a:rPr>
              <a:t>excites  </a:t>
            </a:r>
            <a:r>
              <a:rPr lang="en-US" sz="2000" spc="-15" dirty="0">
                <a:latin typeface="Calibri" panose="020F0502020204030204" pitchFamily="34" charset="0"/>
                <a:cs typeface="Calibri" panose="020F0502020204030204" pitchFamily="34" charset="0"/>
              </a:rPr>
              <a:t>nociceptors.</a:t>
            </a:r>
            <a:endParaRPr lang="en-US" sz="2000" dirty="0">
              <a:latin typeface="Calibri" panose="020F0502020204030204" pitchFamily="34" charset="0"/>
              <a:cs typeface="Calibri" panose="020F0502020204030204" pitchFamily="34" charset="0"/>
            </a:endParaRPr>
          </a:p>
          <a:p>
            <a:endParaRPr lang="ar-JO" dirty="0"/>
          </a:p>
        </p:txBody>
      </p:sp>
      <p:sp>
        <p:nvSpPr>
          <p:cNvPr id="4" name="object 3">
            <a:extLst>
              <a:ext uri="{FF2B5EF4-FFF2-40B4-BE49-F238E27FC236}">
                <a16:creationId xmlns:a16="http://schemas.microsoft.com/office/drawing/2014/main" xmlns="" id="{62D95A4A-A7B5-40D3-9780-EBF30AC0A3C6}"/>
              </a:ext>
            </a:extLst>
          </p:cNvPr>
          <p:cNvSpPr/>
          <p:nvPr/>
        </p:nvSpPr>
        <p:spPr>
          <a:xfrm>
            <a:off x="1868558" y="3429000"/>
            <a:ext cx="7752520" cy="2440094"/>
          </a:xfrm>
          <a:prstGeom prst="rect">
            <a:avLst/>
          </a:prstGeom>
          <a:blipFill>
            <a:blip r:embed="rId2" cstate="print"/>
            <a:stretch>
              <a:fillRect/>
            </a:stretch>
          </a:blip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Tree>
    <p:extLst>
      <p:ext uri="{BB962C8B-B14F-4D97-AF65-F5344CB8AC3E}">
        <p14:creationId xmlns:p14="http://schemas.microsoft.com/office/powerpoint/2010/main" val="902891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05AD010-A34E-4FC7-8196-6ABBAF1EAEF0}"/>
              </a:ext>
            </a:extLst>
          </p:cNvPr>
          <p:cNvPicPr>
            <a:picLocks noChangeAspect="1"/>
          </p:cNvPicPr>
          <p:nvPr/>
        </p:nvPicPr>
        <p:blipFill rotWithShape="1">
          <a:blip r:embed="rId2">
            <a:alphaModFix amt="35000"/>
          </a:blip>
          <a:srcRect l="4444" r="1" b="1"/>
          <a:stretch/>
        </p:blipFill>
        <p:spPr>
          <a:xfrm>
            <a:off x="20" y="10"/>
            <a:ext cx="12191980" cy="6857990"/>
          </a:xfrm>
          <a:prstGeom prst="rect">
            <a:avLst/>
          </a:prstGeom>
        </p:spPr>
      </p:pic>
      <p:cxnSp>
        <p:nvCxnSpPr>
          <p:cNvPr id="15" name="Straight Connector 8">
            <a:extLst>
              <a:ext uri="{FF2B5EF4-FFF2-40B4-BE49-F238E27FC236}">
                <a16:creationId xmlns:a16="http://schemas.microsoft.com/office/drawing/2014/main" xmlns="" id="{45549E29-E797-4A00-B030-3AB01640CFD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 name="عنصر نائب للمحتوى 2">
            <a:extLst>
              <a:ext uri="{FF2B5EF4-FFF2-40B4-BE49-F238E27FC236}">
                <a16:creationId xmlns:a16="http://schemas.microsoft.com/office/drawing/2014/main" xmlns="" id="{6AE17A11-7A19-4F94-96E0-AFEC1FF20DDF}"/>
              </a:ext>
            </a:extLst>
          </p:cNvPr>
          <p:cNvSpPr>
            <a:spLocks noGrp="1"/>
          </p:cNvSpPr>
          <p:nvPr>
            <p:ph idx="1"/>
          </p:nvPr>
        </p:nvSpPr>
        <p:spPr>
          <a:xfrm>
            <a:off x="1097280" y="1845734"/>
            <a:ext cx="10058400" cy="4023360"/>
          </a:xfrm>
        </p:spPr>
        <p:txBody>
          <a:bodyPr>
            <a:normAutofit/>
          </a:bodyPr>
          <a:lstStyle/>
          <a:p>
            <a:pPr algn="l"/>
            <a:r>
              <a:rPr lang="en-US" sz="4000" spc="-30" dirty="0">
                <a:solidFill>
                  <a:schemeClr val="tx1"/>
                </a:solidFill>
                <a:latin typeface="Arial" panose="020B0604020202020204" pitchFamily="34" charset="0"/>
                <a:cs typeface="Arial" panose="020B0604020202020204" pitchFamily="34" charset="0"/>
              </a:rPr>
              <a:t>Pain </a:t>
            </a:r>
            <a:r>
              <a:rPr lang="en-US" sz="4000" spc="-10" dirty="0">
                <a:solidFill>
                  <a:schemeClr val="tx1"/>
                </a:solidFill>
                <a:latin typeface="Arial" panose="020B0604020202020204" pitchFamily="34" charset="0"/>
                <a:cs typeface="Arial" panose="020B0604020202020204" pitchFamily="34" charset="0"/>
              </a:rPr>
              <a:t>medication </a:t>
            </a:r>
            <a:r>
              <a:rPr lang="en-US" sz="4000" spc="-20" dirty="0">
                <a:solidFill>
                  <a:schemeClr val="tx1"/>
                </a:solidFill>
                <a:latin typeface="Arial" panose="020B0604020202020204" pitchFamily="34" charset="0"/>
                <a:cs typeface="Arial" panose="020B0604020202020204" pitchFamily="34" charset="0"/>
              </a:rPr>
              <a:t>can work </a:t>
            </a:r>
            <a:r>
              <a:rPr lang="en-US" sz="4000" spc="-10" dirty="0">
                <a:solidFill>
                  <a:schemeClr val="tx1"/>
                </a:solidFill>
                <a:latin typeface="Arial" panose="020B0604020202020204" pitchFamily="34" charset="0"/>
                <a:cs typeface="Arial" panose="020B0604020202020204" pitchFamily="34" charset="0"/>
              </a:rPr>
              <a:t>during this  phase </a:t>
            </a:r>
            <a:r>
              <a:rPr lang="en-US" sz="4000" spc="-15" dirty="0">
                <a:solidFill>
                  <a:schemeClr val="tx1"/>
                </a:solidFill>
                <a:latin typeface="Arial" panose="020B0604020202020204" pitchFamily="34" charset="0"/>
                <a:cs typeface="Arial" panose="020B0604020202020204" pitchFamily="34" charset="0"/>
              </a:rPr>
              <a:t>by </a:t>
            </a:r>
            <a:r>
              <a:rPr lang="en-US" sz="4000" spc="-5" dirty="0">
                <a:solidFill>
                  <a:schemeClr val="tx1"/>
                </a:solidFill>
                <a:latin typeface="Arial" panose="020B0604020202020204" pitchFamily="34" charset="0"/>
                <a:cs typeface="Arial" panose="020B0604020202020204" pitchFamily="34" charset="0"/>
              </a:rPr>
              <a:t>blocking the </a:t>
            </a:r>
            <a:r>
              <a:rPr lang="en-US" sz="4000" spc="-15" dirty="0">
                <a:solidFill>
                  <a:schemeClr val="tx1"/>
                </a:solidFill>
                <a:latin typeface="Arial" panose="020B0604020202020204" pitchFamily="34" charset="0"/>
                <a:cs typeface="Arial" panose="020B0604020202020204" pitchFamily="34" charset="0"/>
              </a:rPr>
              <a:t>production </a:t>
            </a:r>
            <a:r>
              <a:rPr lang="en-US" sz="4000" spc="-10" dirty="0">
                <a:solidFill>
                  <a:schemeClr val="tx1"/>
                </a:solidFill>
                <a:latin typeface="Arial" panose="020B0604020202020204" pitchFamily="34" charset="0"/>
                <a:cs typeface="Arial" panose="020B0604020202020204" pitchFamily="34" charset="0"/>
              </a:rPr>
              <a:t>of  </a:t>
            </a:r>
            <a:r>
              <a:rPr lang="en-US" sz="4000" spc="-15" dirty="0">
                <a:solidFill>
                  <a:schemeClr val="tx1"/>
                </a:solidFill>
                <a:latin typeface="Arial" panose="020B0604020202020204" pitchFamily="34" charset="0"/>
                <a:cs typeface="Arial" panose="020B0604020202020204" pitchFamily="34" charset="0"/>
              </a:rPr>
              <a:t>prostaglandin(e.g., </a:t>
            </a:r>
            <a:r>
              <a:rPr lang="en-US" sz="4000" spc="-20" dirty="0">
                <a:solidFill>
                  <a:schemeClr val="tx1"/>
                </a:solidFill>
                <a:latin typeface="Arial" panose="020B0604020202020204" pitchFamily="34" charset="0"/>
                <a:cs typeface="Arial" panose="020B0604020202020204" pitchFamily="34" charset="0"/>
              </a:rPr>
              <a:t>ibuprofen </a:t>
            </a:r>
            <a:r>
              <a:rPr lang="en-US" sz="4000" spc="-5" dirty="0">
                <a:solidFill>
                  <a:schemeClr val="tx1"/>
                </a:solidFill>
                <a:latin typeface="Arial" panose="020B0604020202020204" pitchFamily="34" charset="0"/>
                <a:cs typeface="Arial" panose="020B0604020202020204" pitchFamily="34" charset="0"/>
              </a:rPr>
              <a:t>or </a:t>
            </a:r>
            <a:r>
              <a:rPr lang="en-US" sz="4000" spc="-10" dirty="0">
                <a:solidFill>
                  <a:schemeClr val="tx1"/>
                </a:solidFill>
                <a:latin typeface="Arial" panose="020B0604020202020204" pitchFamily="34" charset="0"/>
                <a:cs typeface="Arial" panose="020B0604020202020204" pitchFamily="34" charset="0"/>
              </a:rPr>
              <a:t>aspirin)  </a:t>
            </a:r>
            <a:r>
              <a:rPr lang="en-US" sz="4000" spc="-5" dirty="0">
                <a:solidFill>
                  <a:schemeClr val="tx1"/>
                </a:solidFill>
                <a:latin typeface="Arial" panose="020B0604020202020204" pitchFamily="34" charset="0"/>
                <a:cs typeface="Arial" panose="020B0604020202020204" pitchFamily="34" charset="0"/>
              </a:rPr>
              <a:t>or </a:t>
            </a:r>
            <a:r>
              <a:rPr lang="en-US" sz="4000" spc="-15" dirty="0">
                <a:solidFill>
                  <a:schemeClr val="tx1"/>
                </a:solidFill>
                <a:latin typeface="Arial" panose="020B0604020202020204" pitchFamily="34" charset="0"/>
                <a:cs typeface="Arial" panose="020B0604020202020204" pitchFamily="34" charset="0"/>
              </a:rPr>
              <a:t>by </a:t>
            </a:r>
            <a:r>
              <a:rPr lang="en-US" sz="4000" spc="-10" dirty="0">
                <a:solidFill>
                  <a:schemeClr val="tx1"/>
                </a:solidFill>
                <a:latin typeface="Arial" panose="020B0604020202020204" pitchFamily="34" charset="0"/>
                <a:cs typeface="Arial" panose="020B0604020202020204" pitchFamily="34" charset="0"/>
              </a:rPr>
              <a:t>decreasing </a:t>
            </a:r>
            <a:r>
              <a:rPr lang="en-US" sz="4000" spc="-5" dirty="0">
                <a:solidFill>
                  <a:schemeClr val="tx1"/>
                </a:solidFill>
                <a:latin typeface="Arial" panose="020B0604020202020204" pitchFamily="34" charset="0"/>
                <a:cs typeface="Arial" panose="020B0604020202020204" pitchFamily="34" charset="0"/>
              </a:rPr>
              <a:t>the </a:t>
            </a:r>
            <a:r>
              <a:rPr lang="en-US" sz="4000" spc="-15" dirty="0">
                <a:solidFill>
                  <a:schemeClr val="tx1"/>
                </a:solidFill>
                <a:latin typeface="Arial" panose="020B0604020202020204" pitchFamily="34" charset="0"/>
                <a:cs typeface="Arial" panose="020B0604020202020204" pitchFamily="34" charset="0"/>
              </a:rPr>
              <a:t>movements </a:t>
            </a:r>
            <a:r>
              <a:rPr lang="en-US" sz="4000" dirty="0">
                <a:solidFill>
                  <a:schemeClr val="tx1"/>
                </a:solidFill>
                <a:latin typeface="Arial" panose="020B0604020202020204" pitchFamily="34" charset="0"/>
                <a:cs typeface="Arial" panose="020B0604020202020204" pitchFamily="34" charset="0"/>
              </a:rPr>
              <a:t>of </a:t>
            </a:r>
            <a:r>
              <a:rPr lang="en-US" sz="4000" spc="-5" dirty="0">
                <a:solidFill>
                  <a:schemeClr val="tx1"/>
                </a:solidFill>
                <a:latin typeface="Arial" panose="020B0604020202020204" pitchFamily="34" charset="0"/>
                <a:cs typeface="Arial" panose="020B0604020202020204" pitchFamily="34" charset="0"/>
              </a:rPr>
              <a:t>ions  </a:t>
            </a:r>
            <a:r>
              <a:rPr lang="en-US" sz="4000" spc="-15" dirty="0">
                <a:solidFill>
                  <a:schemeClr val="tx1"/>
                </a:solidFill>
                <a:latin typeface="Arial" panose="020B0604020202020204" pitchFamily="34" charset="0"/>
                <a:cs typeface="Arial" panose="020B0604020202020204" pitchFamily="34" charset="0"/>
              </a:rPr>
              <a:t>across </a:t>
            </a:r>
            <a:r>
              <a:rPr lang="en-US" sz="4000" spc="-5" dirty="0">
                <a:solidFill>
                  <a:schemeClr val="tx1"/>
                </a:solidFill>
                <a:latin typeface="Arial" panose="020B0604020202020204" pitchFamily="34" charset="0"/>
                <a:cs typeface="Arial" panose="020B0604020202020204" pitchFamily="34" charset="0"/>
              </a:rPr>
              <a:t>the </a:t>
            </a:r>
            <a:r>
              <a:rPr lang="en-US" sz="4000" spc="-10" dirty="0">
                <a:solidFill>
                  <a:schemeClr val="tx1"/>
                </a:solidFill>
                <a:latin typeface="Arial" panose="020B0604020202020204" pitchFamily="34" charset="0"/>
                <a:cs typeface="Arial" panose="020B0604020202020204" pitchFamily="34" charset="0"/>
              </a:rPr>
              <a:t>cell </a:t>
            </a:r>
            <a:r>
              <a:rPr lang="en-US" sz="4000" spc="-15" dirty="0">
                <a:solidFill>
                  <a:schemeClr val="tx1"/>
                </a:solidFill>
                <a:latin typeface="Arial" panose="020B0604020202020204" pitchFamily="34" charset="0"/>
                <a:cs typeface="Arial" panose="020B0604020202020204" pitchFamily="34" charset="0"/>
              </a:rPr>
              <a:t>membrane </a:t>
            </a:r>
            <a:r>
              <a:rPr lang="en-US" sz="4000" dirty="0">
                <a:solidFill>
                  <a:schemeClr val="tx1"/>
                </a:solidFill>
                <a:latin typeface="Arial" panose="020B0604020202020204" pitchFamily="34" charset="0"/>
                <a:cs typeface="Arial" panose="020B0604020202020204" pitchFamily="34" charset="0"/>
              </a:rPr>
              <a:t>(e.g., </a:t>
            </a:r>
            <a:r>
              <a:rPr lang="en-US" sz="4000" spc="-10" dirty="0">
                <a:solidFill>
                  <a:schemeClr val="tx1"/>
                </a:solidFill>
                <a:latin typeface="Arial" panose="020B0604020202020204" pitchFamily="34" charset="0"/>
                <a:cs typeface="Arial" panose="020B0604020202020204" pitchFamily="34" charset="0"/>
              </a:rPr>
              <a:t>local  anesthetic)</a:t>
            </a:r>
            <a:r>
              <a:rPr lang="en-US" sz="4000" spc="-15" dirty="0">
                <a:solidFill>
                  <a:schemeClr val="tx1"/>
                </a:solidFill>
                <a:latin typeface="Calibri"/>
                <a:cs typeface="Calibri"/>
              </a:rPr>
              <a:t>.</a:t>
            </a:r>
            <a:endParaRPr lang="en-US" sz="4000" dirty="0">
              <a:solidFill>
                <a:schemeClr val="tx1"/>
              </a:solidFill>
              <a:latin typeface="Calibri"/>
              <a:cs typeface="Calibri"/>
            </a:endParaRPr>
          </a:p>
          <a:p>
            <a:endParaRPr lang="ar-JO" dirty="0">
              <a:solidFill>
                <a:schemeClr val="tx1"/>
              </a:solidFill>
            </a:endParaRPr>
          </a:p>
        </p:txBody>
      </p:sp>
      <p:sp>
        <p:nvSpPr>
          <p:cNvPr id="16" name="Rectangle 10">
            <a:extLst>
              <a:ext uri="{FF2B5EF4-FFF2-40B4-BE49-F238E27FC236}">
                <a16:creationId xmlns:a16="http://schemas.microsoft.com/office/drawing/2014/main" xmlns="" id="{C609E9FA-BDDE-45C4-8F5E-974D4208D2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2">
            <a:extLst>
              <a:ext uri="{FF2B5EF4-FFF2-40B4-BE49-F238E27FC236}">
                <a16:creationId xmlns:a16="http://schemas.microsoft.com/office/drawing/2014/main" xmlns="" id="{7737E529-E43B-4948-B3C4-7F6B806FCC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8256144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FA59B16D-16D6-4343-91FE-0AEF121B4474}"/>
              </a:ext>
            </a:extLst>
          </p:cNvPr>
          <p:cNvSpPr>
            <a:spLocks noGrp="1"/>
          </p:cNvSpPr>
          <p:nvPr>
            <p:ph type="title"/>
          </p:nvPr>
        </p:nvSpPr>
        <p:spPr>
          <a:xfrm>
            <a:off x="965030" y="963997"/>
            <a:ext cx="3254691" cy="4938361"/>
          </a:xfrm>
        </p:spPr>
        <p:txBody>
          <a:bodyPr anchor="ctr">
            <a:normAutofit/>
          </a:bodyPr>
          <a:lstStyle/>
          <a:p>
            <a:r>
              <a:rPr lang="en-US" sz="3600" b="1" dirty="0"/>
              <a:t>2-transmission</a:t>
            </a:r>
            <a:endParaRPr lang="ar-JO" sz="3600" b="1" dirty="0"/>
          </a:p>
        </p:txBody>
      </p:sp>
      <p:sp>
        <p:nvSpPr>
          <p:cNvPr id="3" name="عنصر نائب للمحتوى 2">
            <a:extLst>
              <a:ext uri="{FF2B5EF4-FFF2-40B4-BE49-F238E27FC236}">
                <a16:creationId xmlns:a16="http://schemas.microsoft.com/office/drawing/2014/main" xmlns="" id="{9280661A-2654-4B98-824B-DD00F0E16A1F}"/>
              </a:ext>
            </a:extLst>
          </p:cNvPr>
          <p:cNvSpPr>
            <a:spLocks noGrp="1"/>
          </p:cNvSpPr>
          <p:nvPr>
            <p:ph idx="1"/>
          </p:nvPr>
        </p:nvSpPr>
        <p:spPr>
          <a:xfrm>
            <a:off x="5134882" y="963507"/>
            <a:ext cx="6135097" cy="4938851"/>
          </a:xfrm>
        </p:spPr>
        <p:txBody>
          <a:bodyPr anchor="ctr">
            <a:normAutofit/>
          </a:bodyPr>
          <a:lstStyle/>
          <a:p>
            <a:pPr marL="12700" algn="l">
              <a:spcBef>
                <a:spcPts val="105"/>
              </a:spcBef>
            </a:pPr>
            <a:r>
              <a:rPr lang="en-US" sz="1800" b="1" spc="-5" dirty="0">
                <a:latin typeface="Arial" panose="020B0604020202020204" pitchFamily="34" charset="0"/>
                <a:cs typeface="Arial" panose="020B0604020202020204" pitchFamily="34" charset="0"/>
              </a:rPr>
              <a:t>Includes </a:t>
            </a:r>
            <a:r>
              <a:rPr lang="en-US" sz="1800" b="1" dirty="0">
                <a:latin typeface="Arial" panose="020B0604020202020204" pitchFamily="34" charset="0"/>
                <a:cs typeface="Arial" panose="020B0604020202020204" pitchFamily="34" charset="0"/>
              </a:rPr>
              <a:t>3</a:t>
            </a:r>
            <a:r>
              <a:rPr lang="en-US" sz="1800" b="1" spc="-5" dirty="0">
                <a:latin typeface="Arial" panose="020B0604020202020204" pitchFamily="34" charset="0"/>
                <a:cs typeface="Arial" panose="020B0604020202020204" pitchFamily="34" charset="0"/>
              </a:rPr>
              <a:t> </a:t>
            </a:r>
            <a:r>
              <a:rPr lang="en-US" sz="1800" b="1" spc="-10" dirty="0">
                <a:latin typeface="Arial" panose="020B0604020202020204" pitchFamily="34" charset="0"/>
                <a:cs typeface="Arial" panose="020B0604020202020204" pitchFamily="34" charset="0"/>
              </a:rPr>
              <a:t>segments.</a:t>
            </a:r>
            <a:endParaRPr lang="en-US" sz="1800" b="1" dirty="0">
              <a:latin typeface="Arial" panose="020B0604020202020204" pitchFamily="34" charset="0"/>
              <a:cs typeface="Arial" panose="020B0604020202020204" pitchFamily="34" charset="0"/>
            </a:endParaRPr>
          </a:p>
          <a:p>
            <a:pPr algn="l"/>
            <a:r>
              <a:rPr lang="en-US" sz="1800" b="1" spc="-25" dirty="0">
                <a:latin typeface="Arial" panose="020B0604020202020204" pitchFamily="34" charset="0"/>
                <a:cs typeface="Arial" panose="020B0604020202020204" pitchFamily="34" charset="0"/>
              </a:rPr>
              <a:t>First </a:t>
            </a:r>
            <a:r>
              <a:rPr lang="en-US" sz="1800" b="1" spc="-10" dirty="0">
                <a:latin typeface="Arial" panose="020B0604020202020204" pitchFamily="34" charset="0"/>
                <a:cs typeface="Arial" panose="020B0604020202020204" pitchFamily="34" charset="0"/>
              </a:rPr>
              <a:t>segment- </a:t>
            </a:r>
            <a:r>
              <a:rPr lang="en-US" sz="1800" spc="-5" dirty="0">
                <a:latin typeface="Arial" panose="020B0604020202020204" pitchFamily="34" charset="0"/>
                <a:cs typeface="Arial" panose="020B0604020202020204" pitchFamily="34" charset="0"/>
              </a:rPr>
              <a:t>pain impulse </a:t>
            </a:r>
            <a:r>
              <a:rPr lang="en-US" sz="1800" spc="-25" dirty="0">
                <a:latin typeface="Arial" panose="020B0604020202020204" pitchFamily="34" charset="0"/>
                <a:cs typeface="Arial" panose="020B0604020202020204" pitchFamily="34" charset="0"/>
              </a:rPr>
              <a:t>travels </a:t>
            </a:r>
            <a:r>
              <a:rPr lang="en-US" sz="1800" spc="-20" dirty="0">
                <a:latin typeface="Arial" panose="020B0604020202020204" pitchFamily="34" charset="0"/>
                <a:cs typeface="Arial" panose="020B0604020202020204" pitchFamily="34" charset="0"/>
              </a:rPr>
              <a:t>from </a:t>
            </a:r>
            <a:r>
              <a:rPr lang="en-US" sz="1800" dirty="0">
                <a:latin typeface="Arial" panose="020B0604020202020204" pitchFamily="34" charset="0"/>
                <a:cs typeface="Arial" panose="020B0604020202020204" pitchFamily="34" charset="0"/>
              </a:rPr>
              <a:t>the  </a:t>
            </a:r>
            <a:r>
              <a:rPr lang="en-US" sz="1800" spc="-15" dirty="0">
                <a:latin typeface="Arial" panose="020B0604020202020204" pitchFamily="34" charset="0"/>
                <a:cs typeface="Arial" panose="020B0604020202020204" pitchFamily="34" charset="0"/>
              </a:rPr>
              <a:t>peripheral </a:t>
            </a:r>
            <a:r>
              <a:rPr lang="en-US" sz="1800" spc="-10" dirty="0">
                <a:latin typeface="Arial" panose="020B0604020202020204" pitchFamily="34" charset="0"/>
                <a:cs typeface="Arial" panose="020B0604020202020204" pitchFamily="34" charset="0"/>
              </a:rPr>
              <a:t>nerve </a:t>
            </a:r>
            <a:r>
              <a:rPr lang="en-US" sz="1800" spc="-20" dirty="0">
                <a:latin typeface="Arial" panose="020B0604020202020204" pitchFamily="34" charset="0"/>
                <a:cs typeface="Arial" panose="020B0604020202020204" pitchFamily="34" charset="0"/>
              </a:rPr>
              <a:t>fibers to </a:t>
            </a:r>
            <a:r>
              <a:rPr lang="en-US" sz="1800" dirty="0">
                <a:latin typeface="Arial" panose="020B0604020202020204" pitchFamily="34" charset="0"/>
                <a:cs typeface="Arial" panose="020B0604020202020204" pitchFamily="34" charset="0"/>
              </a:rPr>
              <a:t>the </a:t>
            </a:r>
            <a:r>
              <a:rPr lang="en-US" sz="1800" spc="-5" dirty="0">
                <a:latin typeface="Arial" panose="020B0604020202020204" pitchFamily="34" charset="0"/>
                <a:cs typeface="Arial" panose="020B0604020202020204" pitchFamily="34" charset="0"/>
              </a:rPr>
              <a:t>spinal</a:t>
            </a:r>
            <a:r>
              <a:rPr lang="en-US" sz="1800" spc="105" dirty="0">
                <a:latin typeface="Arial" panose="020B0604020202020204" pitchFamily="34" charset="0"/>
                <a:cs typeface="Arial" panose="020B0604020202020204" pitchFamily="34" charset="0"/>
              </a:rPr>
              <a:t> </a:t>
            </a:r>
            <a:r>
              <a:rPr lang="en-US" sz="1800" spc="-20" dirty="0">
                <a:latin typeface="Arial" panose="020B0604020202020204" pitchFamily="34" charset="0"/>
                <a:cs typeface="Arial" panose="020B0604020202020204" pitchFamily="34" charset="0"/>
              </a:rPr>
              <a:t>cord </a:t>
            </a:r>
            <a:r>
              <a:rPr lang="en-US" sz="1800" dirty="0">
                <a:latin typeface="Arial" panose="020B0604020202020204" pitchFamily="34" charset="0"/>
                <a:cs typeface="Arial" panose="020B0604020202020204" pitchFamily="34" charset="0"/>
              </a:rPr>
              <a:t>Substance P serves as neurotransmitter. Two types of nociceptors cause this transmission to dorsal horn of the spinal cord: C </a:t>
            </a:r>
            <a:r>
              <a:rPr lang="en-US" sz="1800" dirty="0" err="1">
                <a:latin typeface="Arial" panose="020B0604020202020204" pitchFamily="34" charset="0"/>
                <a:cs typeface="Arial" panose="020B0604020202020204" pitchFamily="34" charset="0"/>
              </a:rPr>
              <a:t>fibres</a:t>
            </a:r>
            <a:r>
              <a:rPr lang="en-US" sz="1800" dirty="0">
                <a:latin typeface="Arial" panose="020B0604020202020204" pitchFamily="34" charset="0"/>
                <a:cs typeface="Arial" panose="020B0604020202020204" pitchFamily="34" charset="0"/>
              </a:rPr>
              <a:t> transmit dull pain and </a:t>
            </a:r>
            <a:r>
              <a:rPr lang="en-US" sz="1800" dirty="0" err="1">
                <a:latin typeface="Arial" panose="020B0604020202020204" pitchFamily="34" charset="0"/>
                <a:cs typeface="Arial" panose="020B0604020202020204" pitchFamily="34" charset="0"/>
              </a:rPr>
              <a:t>Adelta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fibres</a:t>
            </a:r>
            <a:r>
              <a:rPr lang="en-US" sz="1800" dirty="0">
                <a:latin typeface="Arial" panose="020B0604020202020204" pitchFamily="34" charset="0"/>
                <a:cs typeface="Arial" panose="020B0604020202020204" pitchFamily="34" charset="0"/>
              </a:rPr>
              <a:t> which transmit sharp, localized pain.</a:t>
            </a:r>
            <a:r>
              <a:rPr lang="en-US" sz="1800" spc="-20" dirty="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p>
            <a:pPr marL="12700" marR="76200" algn="l"/>
            <a:r>
              <a:rPr lang="en-US" sz="1800" b="1" spc="-5" dirty="0">
                <a:latin typeface="Arial" panose="020B0604020202020204" pitchFamily="34" charset="0"/>
                <a:cs typeface="Arial" panose="020B0604020202020204" pitchFamily="34" charset="0"/>
              </a:rPr>
              <a:t>Second </a:t>
            </a:r>
            <a:r>
              <a:rPr lang="en-US" sz="1800" b="1" spc="-10" dirty="0">
                <a:latin typeface="Arial" panose="020B0604020202020204" pitchFamily="34" charset="0"/>
                <a:cs typeface="Arial" panose="020B0604020202020204" pitchFamily="34" charset="0"/>
              </a:rPr>
              <a:t>segment- </a:t>
            </a:r>
            <a:r>
              <a:rPr lang="en-US" sz="1800" spc="-15" dirty="0">
                <a:latin typeface="Arial" panose="020B0604020202020204" pitchFamily="34" charset="0"/>
                <a:cs typeface="Arial" panose="020B0604020202020204" pitchFamily="34" charset="0"/>
              </a:rPr>
              <a:t>transmission </a:t>
            </a:r>
            <a:r>
              <a:rPr lang="en-US" sz="1800" spc="-20" dirty="0">
                <a:latin typeface="Arial" panose="020B0604020202020204" pitchFamily="34" charset="0"/>
                <a:cs typeface="Arial" panose="020B0604020202020204" pitchFamily="34" charset="0"/>
              </a:rPr>
              <a:t>from </a:t>
            </a:r>
            <a:r>
              <a:rPr lang="en-US" sz="1800" spc="-5" dirty="0">
                <a:latin typeface="Arial" panose="020B0604020202020204" pitchFamily="34" charset="0"/>
                <a:cs typeface="Arial" panose="020B0604020202020204" pitchFamily="34" charset="0"/>
              </a:rPr>
              <a:t>the  spinal </a:t>
            </a:r>
            <a:r>
              <a:rPr lang="en-US" sz="1800" spc="-20" dirty="0">
                <a:latin typeface="Arial" panose="020B0604020202020204" pitchFamily="34" charset="0"/>
                <a:cs typeface="Arial" panose="020B0604020202020204" pitchFamily="34" charset="0"/>
              </a:rPr>
              <a:t>cord </a:t>
            </a:r>
            <a:r>
              <a:rPr lang="en-US" sz="1800" spc="-5" dirty="0">
                <a:latin typeface="Arial" panose="020B0604020202020204" pitchFamily="34" charset="0"/>
                <a:cs typeface="Arial" panose="020B0604020202020204" pitchFamily="34" charset="0"/>
              </a:rPr>
              <a:t>and ascension </a:t>
            </a:r>
            <a:r>
              <a:rPr lang="en-US" sz="1800" dirty="0">
                <a:latin typeface="Arial" panose="020B0604020202020204" pitchFamily="34" charset="0"/>
                <a:cs typeface="Arial" panose="020B0604020202020204" pitchFamily="34" charset="0"/>
              </a:rPr>
              <a:t>via </a:t>
            </a:r>
            <a:r>
              <a:rPr lang="en-US" sz="1800" spc="-5" dirty="0">
                <a:latin typeface="Arial" panose="020B0604020202020204" pitchFamily="34" charset="0"/>
                <a:cs typeface="Arial" panose="020B0604020202020204" pitchFamily="34" charset="0"/>
              </a:rPr>
              <a:t>spinothalamic  </a:t>
            </a:r>
            <a:r>
              <a:rPr lang="en-US" sz="1800" spc="-15" dirty="0">
                <a:latin typeface="Arial" panose="020B0604020202020204" pitchFamily="34" charset="0"/>
                <a:cs typeface="Arial" panose="020B0604020202020204" pitchFamily="34" charset="0"/>
              </a:rPr>
              <a:t>tracts, </a:t>
            </a:r>
            <a:r>
              <a:rPr lang="en-US" sz="1800" spc="-25" dirty="0">
                <a:latin typeface="Arial" panose="020B0604020202020204" pitchFamily="34" charset="0"/>
                <a:cs typeface="Arial" panose="020B0604020202020204" pitchFamily="34" charset="0"/>
              </a:rPr>
              <a:t>to </a:t>
            </a:r>
            <a:r>
              <a:rPr lang="en-US" sz="1800" dirty="0">
                <a:latin typeface="Arial" panose="020B0604020202020204" pitchFamily="34" charset="0"/>
                <a:cs typeface="Arial" panose="020B0604020202020204" pitchFamily="34" charset="0"/>
              </a:rPr>
              <a:t>the </a:t>
            </a:r>
            <a:r>
              <a:rPr lang="en-US" sz="1800" spc="-20" dirty="0">
                <a:latin typeface="Arial" panose="020B0604020202020204" pitchFamily="34" charset="0"/>
                <a:cs typeface="Arial" panose="020B0604020202020204" pitchFamily="34" charset="0"/>
              </a:rPr>
              <a:t>brain </a:t>
            </a:r>
            <a:r>
              <a:rPr lang="en-US" sz="1800" spc="-25" dirty="0">
                <a:latin typeface="Arial" panose="020B0604020202020204" pitchFamily="34" charset="0"/>
                <a:cs typeface="Arial" panose="020B0604020202020204" pitchFamily="34" charset="0"/>
              </a:rPr>
              <a:t>stem </a:t>
            </a:r>
            <a:r>
              <a:rPr lang="en-US" sz="1800" spc="-5" dirty="0">
                <a:latin typeface="Arial" panose="020B0604020202020204" pitchFamily="34" charset="0"/>
                <a:cs typeface="Arial" panose="020B0604020202020204" pitchFamily="34" charset="0"/>
              </a:rPr>
              <a:t>and</a:t>
            </a:r>
            <a:r>
              <a:rPr lang="en-US" sz="1800" spc="90" dirty="0">
                <a:latin typeface="Arial" panose="020B0604020202020204" pitchFamily="34" charset="0"/>
                <a:cs typeface="Arial" panose="020B0604020202020204" pitchFamily="34" charset="0"/>
              </a:rPr>
              <a:t> </a:t>
            </a:r>
            <a:r>
              <a:rPr lang="en-US" sz="1800" spc="-5" dirty="0">
                <a:latin typeface="Arial" panose="020B0604020202020204" pitchFamily="34" charset="0"/>
                <a:cs typeface="Arial" panose="020B0604020202020204" pitchFamily="34" charset="0"/>
              </a:rPr>
              <a:t>thalamus</a:t>
            </a:r>
          </a:p>
          <a:p>
            <a:pPr marL="12700" marR="76200" algn="l"/>
            <a:r>
              <a:rPr lang="en-US" sz="1800" b="1" spc="-15" dirty="0">
                <a:latin typeface="Arial" panose="020B0604020202020204" pitchFamily="34" charset="0"/>
                <a:cs typeface="Arial" panose="020B0604020202020204" pitchFamily="34" charset="0"/>
              </a:rPr>
              <a:t>Third </a:t>
            </a:r>
            <a:r>
              <a:rPr lang="en-US" sz="1800" b="1" spc="-5" dirty="0">
                <a:latin typeface="Arial" panose="020B0604020202020204" pitchFamily="34" charset="0"/>
                <a:cs typeface="Arial" panose="020B0604020202020204" pitchFamily="34" charset="0"/>
              </a:rPr>
              <a:t>segment- </a:t>
            </a:r>
            <a:r>
              <a:rPr lang="en-US" sz="1800" spc="-15" dirty="0">
                <a:latin typeface="Arial" panose="020B0604020202020204" pitchFamily="34" charset="0"/>
                <a:cs typeface="Arial" panose="020B0604020202020204" pitchFamily="34" charset="0"/>
              </a:rPr>
              <a:t>involves transmission </a:t>
            </a:r>
            <a:r>
              <a:rPr lang="en-US" sz="1800" spc="-5" dirty="0">
                <a:latin typeface="Arial" panose="020B0604020202020204" pitchFamily="34" charset="0"/>
                <a:cs typeface="Arial" panose="020B0604020202020204" pitchFamily="34" charset="0"/>
              </a:rPr>
              <a:t>of  signals</a:t>
            </a:r>
            <a:r>
              <a:rPr lang="en-US" sz="1800" spc="15" dirty="0">
                <a:latin typeface="Arial" panose="020B0604020202020204" pitchFamily="34" charset="0"/>
                <a:cs typeface="Arial" panose="020B0604020202020204" pitchFamily="34" charset="0"/>
              </a:rPr>
              <a:t> </a:t>
            </a:r>
            <a:r>
              <a:rPr lang="en-US" sz="1800" spc="-10" dirty="0">
                <a:latin typeface="Arial" panose="020B0604020202020204" pitchFamily="34" charset="0"/>
                <a:cs typeface="Arial" panose="020B0604020202020204" pitchFamily="34" charset="0"/>
              </a:rPr>
              <a:t>between</a:t>
            </a:r>
            <a:r>
              <a:rPr lang="en-US" sz="1800" dirty="0">
                <a:latin typeface="Arial" panose="020B0604020202020204" pitchFamily="34" charset="0"/>
                <a:cs typeface="Arial" panose="020B0604020202020204" pitchFamily="34" charset="0"/>
              </a:rPr>
              <a:t> </a:t>
            </a:r>
            <a:r>
              <a:rPr lang="en-US" sz="1800" spc="-5" dirty="0">
                <a:latin typeface="Arial" panose="020B0604020202020204" pitchFamily="34" charset="0"/>
                <a:cs typeface="Arial" panose="020B0604020202020204" pitchFamily="34" charset="0"/>
              </a:rPr>
              <a:t>thalamus and s</a:t>
            </a:r>
            <a:r>
              <a:rPr lang="en-US" sz="1800" spc="-10" dirty="0">
                <a:latin typeface="Arial" panose="020B0604020202020204" pitchFamily="34" charset="0"/>
                <a:cs typeface="Arial" panose="020B0604020202020204" pitchFamily="34" charset="0"/>
              </a:rPr>
              <a:t>omatic  </a:t>
            </a:r>
            <a:r>
              <a:rPr lang="en-US" sz="1800" spc="-5" dirty="0">
                <a:latin typeface="Arial" panose="020B0604020202020204" pitchFamily="34" charset="0"/>
                <a:cs typeface="Arial" panose="020B0604020202020204" pitchFamily="34" charset="0"/>
              </a:rPr>
              <a:t>sensory </a:t>
            </a:r>
            <a:r>
              <a:rPr lang="en-US" sz="1800" spc="-20" dirty="0">
                <a:latin typeface="Arial" panose="020B0604020202020204" pitchFamily="34" charset="0"/>
                <a:cs typeface="Arial" panose="020B0604020202020204" pitchFamily="34" charset="0"/>
              </a:rPr>
              <a:t>cortex </a:t>
            </a:r>
            <a:r>
              <a:rPr lang="en-US" sz="1800" spc="-10" dirty="0">
                <a:latin typeface="Arial" panose="020B0604020202020204" pitchFamily="34" charset="0"/>
                <a:cs typeface="Arial" panose="020B0604020202020204" pitchFamily="34" charset="0"/>
              </a:rPr>
              <a:t>where </a:t>
            </a:r>
            <a:r>
              <a:rPr lang="en-US" sz="1800" spc="-5" dirty="0">
                <a:latin typeface="Arial" panose="020B0604020202020204" pitchFamily="34" charset="0"/>
                <a:cs typeface="Arial" panose="020B0604020202020204" pitchFamily="34" charset="0"/>
              </a:rPr>
              <a:t>pain </a:t>
            </a:r>
            <a:r>
              <a:rPr lang="en-US" sz="1800" spc="-10" dirty="0">
                <a:latin typeface="Arial" panose="020B0604020202020204" pitchFamily="34" charset="0"/>
                <a:cs typeface="Arial" panose="020B0604020202020204" pitchFamily="34" charset="0"/>
              </a:rPr>
              <a:t>perception  </a:t>
            </a:r>
            <a:r>
              <a:rPr lang="en-US" sz="1800" spc="-15" dirty="0">
                <a:latin typeface="Arial" panose="020B0604020202020204" pitchFamily="34" charset="0"/>
                <a:cs typeface="Arial" panose="020B0604020202020204" pitchFamily="34" charset="0"/>
              </a:rPr>
              <a:t>occurs.</a:t>
            </a:r>
            <a:endParaRPr lang="en-US" sz="1800" dirty="0">
              <a:latin typeface="Arial" panose="020B0604020202020204" pitchFamily="34" charset="0"/>
              <a:cs typeface="Arial" panose="020B0604020202020204" pitchFamily="34" charset="0"/>
            </a:endParaRPr>
          </a:p>
          <a:p>
            <a:endParaRPr lang="ar-JO" sz="1800" dirty="0"/>
          </a:p>
        </p:txBody>
      </p:sp>
    </p:spTree>
    <p:extLst>
      <p:ext uri="{BB962C8B-B14F-4D97-AF65-F5344CB8AC3E}">
        <p14:creationId xmlns:p14="http://schemas.microsoft.com/office/powerpoint/2010/main" val="3046417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0">
            <a:extLst>
              <a:ext uri="{FF2B5EF4-FFF2-40B4-BE49-F238E27FC236}">
                <a16:creationId xmlns:a16="http://schemas.microsoft.com/office/drawing/2014/main" xmlns="" id="{B0EF5484-1F18-43F6-B596-CFD1939E06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2">
            <a:extLst>
              <a:ext uri="{FF2B5EF4-FFF2-40B4-BE49-F238E27FC236}">
                <a16:creationId xmlns:a16="http://schemas.microsoft.com/office/drawing/2014/main" xmlns="" id="{10F3B4B1-0E5F-4E0B-ADF8-2025690664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5455327" cy="5897880"/>
          </a:xfrm>
          <a:prstGeom prst="rect">
            <a:avLst/>
          </a:prstGeom>
          <a:solidFill>
            <a:srgbClr val="FFFFFF"/>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10;&#10;Description automatically generated">
            <a:extLst>
              <a:ext uri="{FF2B5EF4-FFF2-40B4-BE49-F238E27FC236}">
                <a16:creationId xmlns:a16="http://schemas.microsoft.com/office/drawing/2014/main" xmlns="" id="{3CB62E4D-24EC-4BC9-ABCD-33F474C6CDE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4334" y="1053362"/>
            <a:ext cx="4806272" cy="474619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4">
            <a:extLst>
              <a:ext uri="{FF2B5EF4-FFF2-40B4-BE49-F238E27FC236}">
                <a16:creationId xmlns:a16="http://schemas.microsoft.com/office/drawing/2014/main" xmlns="" id="{103907F0-0940-4D45-AAD0-448D191C8F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54072" y="480060"/>
            <a:ext cx="5455327" cy="5897880"/>
          </a:xfrm>
          <a:prstGeom prst="rect">
            <a:avLst/>
          </a:prstGeom>
          <a:solidFill>
            <a:srgbClr val="FFFFFF"/>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xmlns="" id="{D1A81CDE-D0DB-4FB4-8A46-92F2E6B5CB38}"/>
              </a:ext>
            </a:extLst>
          </p:cNvPr>
          <p:cNvPicPr>
            <a:picLocks noChangeAspect="1"/>
          </p:cNvPicPr>
          <p:nvPr/>
        </p:nvPicPr>
        <p:blipFill>
          <a:blip r:embed="rId3"/>
          <a:stretch>
            <a:fillRect/>
          </a:stretch>
        </p:blipFill>
        <p:spPr>
          <a:xfrm>
            <a:off x="6581394" y="1341739"/>
            <a:ext cx="4806272" cy="4169440"/>
          </a:xfrm>
          <a:prstGeom prst="rect">
            <a:avLst/>
          </a:prstGeom>
        </p:spPr>
      </p:pic>
    </p:spTree>
    <p:extLst>
      <p:ext uri="{BB962C8B-B14F-4D97-AF65-F5344CB8AC3E}">
        <p14:creationId xmlns:p14="http://schemas.microsoft.com/office/powerpoint/2010/main" val="1016293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8F180D9-A35E-40DF-A6D3-4AB1605C03E1}"/>
              </a:ext>
            </a:extLst>
          </p:cNvPr>
          <p:cNvPicPr>
            <a:picLocks noChangeAspect="1"/>
          </p:cNvPicPr>
          <p:nvPr/>
        </p:nvPicPr>
        <p:blipFill rotWithShape="1">
          <a:blip r:embed="rId2">
            <a:alphaModFix amt="35000"/>
          </a:blip>
          <a:srcRect l="4444" r="1" b="1"/>
          <a:stretch/>
        </p:blipFill>
        <p:spPr>
          <a:xfrm>
            <a:off x="20" y="10"/>
            <a:ext cx="12191980" cy="6857990"/>
          </a:xfrm>
          <a:prstGeom prst="rect">
            <a:avLst/>
          </a:prstGeom>
        </p:spPr>
      </p:pic>
      <p:cxnSp>
        <p:nvCxnSpPr>
          <p:cNvPr id="9" name="Straight Connector 8">
            <a:extLst>
              <a:ext uri="{FF2B5EF4-FFF2-40B4-BE49-F238E27FC236}">
                <a16:creationId xmlns:a16="http://schemas.microsoft.com/office/drawing/2014/main" xmlns="" id="{45549E29-E797-4A00-B030-3AB01640CFD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 name="عنصر نائب للمحتوى 2">
            <a:extLst>
              <a:ext uri="{FF2B5EF4-FFF2-40B4-BE49-F238E27FC236}">
                <a16:creationId xmlns:a16="http://schemas.microsoft.com/office/drawing/2014/main" xmlns="" id="{9C4A8E56-0B52-4B4F-BFDC-6DA39C4B9564}"/>
              </a:ext>
            </a:extLst>
          </p:cNvPr>
          <p:cNvSpPr>
            <a:spLocks noGrp="1"/>
          </p:cNvSpPr>
          <p:nvPr>
            <p:ph idx="1"/>
          </p:nvPr>
        </p:nvSpPr>
        <p:spPr>
          <a:xfrm>
            <a:off x="1097280" y="1845734"/>
            <a:ext cx="10058400" cy="4023360"/>
          </a:xfrm>
        </p:spPr>
        <p:txBody>
          <a:bodyPr>
            <a:normAutofit/>
          </a:bodyPr>
          <a:lstStyle/>
          <a:p>
            <a:pPr marL="0" marR="5080" indent="0" algn="l">
              <a:spcBef>
                <a:spcPts val="95"/>
              </a:spcBef>
              <a:buNone/>
              <a:tabLst>
                <a:tab pos="2263775" algn="l"/>
              </a:tabLst>
            </a:pPr>
            <a:r>
              <a:rPr lang="en-US" sz="3600" b="1" dirty="0">
                <a:solidFill>
                  <a:schemeClr val="tx1"/>
                </a:solidFill>
                <a:latin typeface="Calibri"/>
                <a:cs typeface="Calibri"/>
              </a:rPr>
              <a:t>Pain control can take place during  this second process. Opioids  (narcotic analgesics) block the  release of	neurotransmitters,  particularly substance P, which  stops the pain at the spinal level.</a:t>
            </a:r>
          </a:p>
          <a:p>
            <a:pPr marL="0" marR="5080" indent="0" algn="l">
              <a:spcBef>
                <a:spcPts val="95"/>
              </a:spcBef>
              <a:buNone/>
              <a:tabLst>
                <a:tab pos="2263775" algn="l"/>
              </a:tabLst>
            </a:pPr>
            <a:r>
              <a:rPr lang="en-US" sz="3600" b="1" dirty="0">
                <a:solidFill>
                  <a:schemeClr val="tx1"/>
                </a:solidFill>
                <a:latin typeface="Calibri"/>
                <a:cs typeface="Calibri"/>
              </a:rPr>
              <a:t>Capsaicin may also deplete  substance P that could inhibit the  transmission of pain signals</a:t>
            </a:r>
          </a:p>
        </p:txBody>
      </p:sp>
      <p:sp>
        <p:nvSpPr>
          <p:cNvPr id="11" name="Rectangle 10">
            <a:extLst>
              <a:ext uri="{FF2B5EF4-FFF2-40B4-BE49-F238E27FC236}">
                <a16:creationId xmlns:a16="http://schemas.microsoft.com/office/drawing/2014/main" xmlns="" id="{C609E9FA-BDDE-45C4-8F5E-974D4208D2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xmlns="" id="{7737E529-E43B-4948-B3C4-7F6B806FCC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8925198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E383725C-2DE5-4545-AADC-CCB3586910D9}"/>
              </a:ext>
            </a:extLst>
          </p:cNvPr>
          <p:cNvSpPr>
            <a:spLocks noGrp="1"/>
          </p:cNvSpPr>
          <p:nvPr>
            <p:ph type="title"/>
          </p:nvPr>
        </p:nvSpPr>
        <p:spPr/>
        <p:txBody>
          <a:bodyPr/>
          <a:lstStyle/>
          <a:p>
            <a:r>
              <a:rPr lang="en-US" dirty="0"/>
              <a:t>Definition</a:t>
            </a:r>
            <a:endParaRPr lang="ar-JO" dirty="0"/>
          </a:p>
        </p:txBody>
      </p:sp>
      <p:sp>
        <p:nvSpPr>
          <p:cNvPr id="3" name="عنصر نائب للمحتوى 2">
            <a:extLst>
              <a:ext uri="{FF2B5EF4-FFF2-40B4-BE49-F238E27FC236}">
                <a16:creationId xmlns:a16="http://schemas.microsoft.com/office/drawing/2014/main" xmlns="" id="{433AF628-C1C6-40F5-A681-A31511C8651E}"/>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Pain: is a sensory stimuli and/or neurologic injury modified by and individual’s memory, expectations, and emotions.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Biocultural model of pain: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Society or ethnicity also influences individual’s pain experience.</a:t>
            </a:r>
          </a:p>
          <a:p>
            <a:endParaRPr lang="ar-JO" dirty="0"/>
          </a:p>
        </p:txBody>
      </p:sp>
      <p:sp>
        <p:nvSpPr>
          <p:cNvPr id="4" name="object 40">
            <a:extLst>
              <a:ext uri="{FF2B5EF4-FFF2-40B4-BE49-F238E27FC236}">
                <a16:creationId xmlns:a16="http://schemas.microsoft.com/office/drawing/2014/main" xmlns="" id="{77265D7D-ACF5-4D89-A1F7-D04BDFACF2A8}"/>
              </a:ext>
            </a:extLst>
          </p:cNvPr>
          <p:cNvSpPr/>
          <p:nvPr/>
        </p:nvSpPr>
        <p:spPr>
          <a:xfrm>
            <a:off x="8059666" y="3857414"/>
            <a:ext cx="2409552" cy="2291595"/>
          </a:xfrm>
          <a:prstGeom prst="rect">
            <a:avLst/>
          </a:prstGeom>
          <a:blipFill>
            <a:blip r:embed="rId2" cstate="print"/>
            <a:stretch>
              <a:fillRect/>
            </a:stretch>
          </a:blip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Trebuchet MS"/>
              <a:ea typeface="+mn-ea"/>
              <a:cs typeface="+mn-cs"/>
            </a:endParaRPr>
          </a:p>
        </p:txBody>
      </p:sp>
      <p:sp>
        <p:nvSpPr>
          <p:cNvPr id="5" name="object 43">
            <a:extLst>
              <a:ext uri="{FF2B5EF4-FFF2-40B4-BE49-F238E27FC236}">
                <a16:creationId xmlns:a16="http://schemas.microsoft.com/office/drawing/2014/main" xmlns="" id="{F67EC48B-9644-4F22-B254-752B1771C479}"/>
              </a:ext>
            </a:extLst>
          </p:cNvPr>
          <p:cNvSpPr/>
          <p:nvPr/>
        </p:nvSpPr>
        <p:spPr>
          <a:xfrm>
            <a:off x="1603513" y="3919111"/>
            <a:ext cx="2045807" cy="2229897"/>
          </a:xfrm>
          <a:prstGeom prst="rect">
            <a:avLst/>
          </a:prstGeom>
          <a:blipFill>
            <a:blip r:embed="rId3" cstate="print"/>
            <a:stretch>
              <a:fillRect/>
            </a:stretch>
          </a:blip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Trebuchet MS"/>
              <a:ea typeface="+mn-ea"/>
              <a:cs typeface="+mn-cs"/>
            </a:endParaRPr>
          </a:p>
        </p:txBody>
      </p:sp>
      <p:pic>
        <p:nvPicPr>
          <p:cNvPr id="1026" name="Picture 2" descr="Acute to Chronic Pain Signatures | NIH Common Fund">
            <a:extLst>
              <a:ext uri="{FF2B5EF4-FFF2-40B4-BE49-F238E27FC236}">
                <a16:creationId xmlns:a16="http://schemas.microsoft.com/office/drawing/2014/main" xmlns="" id="{C42E25DC-5E7B-48E3-87A1-1F4C591AFE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8783" y="4462449"/>
            <a:ext cx="3751420" cy="785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648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xmlns="" id="{284B70D5-875B-433D-BDBD-1522A85D6C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عنوان 1">
            <a:extLst>
              <a:ext uri="{FF2B5EF4-FFF2-40B4-BE49-F238E27FC236}">
                <a16:creationId xmlns:a16="http://schemas.microsoft.com/office/drawing/2014/main" xmlns="" id="{AE351323-4C27-43AF-9D9F-E4E0A12DD9A0}"/>
              </a:ext>
            </a:extLst>
          </p:cNvPr>
          <p:cNvSpPr>
            <a:spLocks noGrp="1"/>
          </p:cNvSpPr>
          <p:nvPr>
            <p:ph type="title"/>
          </p:nvPr>
        </p:nvSpPr>
        <p:spPr>
          <a:xfrm>
            <a:off x="7859485" y="634946"/>
            <a:ext cx="3690257" cy="1450757"/>
          </a:xfrm>
        </p:spPr>
        <p:txBody>
          <a:bodyPr>
            <a:normAutofit/>
          </a:bodyPr>
          <a:lstStyle/>
          <a:p>
            <a:r>
              <a:rPr lang="en-US" dirty="0"/>
              <a:t>3-perception</a:t>
            </a:r>
            <a:endParaRPr lang="ar-JO" dirty="0"/>
          </a:p>
        </p:txBody>
      </p:sp>
      <p:pic>
        <p:nvPicPr>
          <p:cNvPr id="4" name="صورة 3" descr="Timeline&#10;&#10;Description automatically generated">
            <a:extLst>
              <a:ext uri="{FF2B5EF4-FFF2-40B4-BE49-F238E27FC236}">
                <a16:creationId xmlns:a16="http://schemas.microsoft.com/office/drawing/2014/main" xmlns="" id="{05F44B1F-CC75-4B53-902F-203668FAC554}"/>
              </a:ext>
            </a:extLst>
          </p:cNvPr>
          <p:cNvPicPr>
            <a:picLocks noChangeAspect="1"/>
          </p:cNvPicPr>
          <p:nvPr/>
        </p:nvPicPr>
        <p:blipFill>
          <a:blip r:embed="rId2"/>
          <a:stretch>
            <a:fillRect/>
          </a:stretch>
        </p:blipFill>
        <p:spPr>
          <a:xfrm>
            <a:off x="633999" y="1872138"/>
            <a:ext cx="6909801" cy="2850292"/>
          </a:xfrm>
          <a:prstGeom prst="rect">
            <a:avLst/>
          </a:prstGeom>
        </p:spPr>
      </p:pic>
      <p:cxnSp>
        <p:nvCxnSpPr>
          <p:cNvPr id="33" name="Straight Connector 32">
            <a:extLst>
              <a:ext uri="{FF2B5EF4-FFF2-40B4-BE49-F238E27FC236}">
                <a16:creationId xmlns:a16="http://schemas.microsoft.com/office/drawing/2014/main" xmlns="" id="{C947DF4A-614C-4B4C-8B80-E5B9D8E8CFE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عنصر نائب للمحتوى 2">
            <a:extLst>
              <a:ext uri="{FF2B5EF4-FFF2-40B4-BE49-F238E27FC236}">
                <a16:creationId xmlns:a16="http://schemas.microsoft.com/office/drawing/2014/main" xmlns="" id="{6422ACD3-9B36-4795-BD86-E439426CB251}"/>
              </a:ext>
            </a:extLst>
          </p:cNvPr>
          <p:cNvSpPr>
            <a:spLocks noGrp="1"/>
          </p:cNvSpPr>
          <p:nvPr>
            <p:ph idx="1"/>
          </p:nvPr>
        </p:nvSpPr>
        <p:spPr>
          <a:xfrm>
            <a:off x="7859485" y="2198914"/>
            <a:ext cx="3690257" cy="3670180"/>
          </a:xfrm>
        </p:spPr>
        <p:txBody>
          <a:bodyPr>
            <a:normAutofit/>
          </a:bodyPr>
          <a:lstStyle/>
          <a:p>
            <a:r>
              <a:rPr kumimoji="0" lang="en-US" b="1" i="0" u="none" strike="noStrike" kern="1200" cap="none" spc="-5" normalizeH="0" baseline="0" noProof="0" dirty="0">
                <a:ln>
                  <a:noFill/>
                </a:ln>
                <a:effectLst/>
                <a:uLnTx/>
                <a:uFillTx/>
                <a:latin typeface="Calibri"/>
                <a:ea typeface="+mn-ea"/>
                <a:cs typeface="Calibri"/>
              </a:rPr>
              <a:t>Is when the </a:t>
            </a:r>
            <a:r>
              <a:rPr kumimoji="0" lang="en-US" b="1" i="0" u="none" strike="noStrike" kern="1200" cap="none" spc="-10" normalizeH="0" baseline="0" noProof="0" dirty="0">
                <a:ln>
                  <a:noFill/>
                </a:ln>
                <a:effectLst/>
                <a:uLnTx/>
                <a:uFillTx/>
                <a:latin typeface="Calibri"/>
                <a:ea typeface="+mn-ea"/>
                <a:cs typeface="Calibri"/>
              </a:rPr>
              <a:t>client </a:t>
            </a:r>
            <a:r>
              <a:rPr kumimoji="0" lang="en-US" b="1" i="0" u="none" strike="noStrike" kern="1200" cap="none" spc="-15" normalizeH="0" baseline="0" noProof="0" dirty="0">
                <a:ln>
                  <a:noFill/>
                </a:ln>
                <a:effectLst/>
                <a:uLnTx/>
                <a:uFillTx/>
                <a:latin typeface="Calibri"/>
                <a:ea typeface="+mn-ea"/>
                <a:cs typeface="Calibri"/>
              </a:rPr>
              <a:t>becomes  </a:t>
            </a:r>
            <a:r>
              <a:rPr kumimoji="0" lang="en-US" b="1" i="0" u="none" strike="noStrike" kern="1200" cap="none" spc="-10" normalizeH="0" baseline="0" noProof="0" dirty="0">
                <a:ln>
                  <a:noFill/>
                </a:ln>
                <a:effectLst/>
                <a:uLnTx/>
                <a:uFillTx/>
                <a:latin typeface="Calibri"/>
                <a:ea typeface="+mn-ea"/>
                <a:cs typeface="Calibri"/>
              </a:rPr>
              <a:t>conscious </a:t>
            </a:r>
            <a:r>
              <a:rPr kumimoji="0" lang="en-US" b="1" i="0" u="none" strike="noStrike" kern="1200" cap="none" spc="-5" normalizeH="0" baseline="0" noProof="0" dirty="0">
                <a:ln>
                  <a:noFill/>
                </a:ln>
                <a:effectLst/>
                <a:uLnTx/>
                <a:uFillTx/>
                <a:latin typeface="Calibri"/>
                <a:ea typeface="+mn-ea"/>
                <a:cs typeface="Calibri"/>
              </a:rPr>
              <a:t>of the </a:t>
            </a:r>
            <a:r>
              <a:rPr kumimoji="0" lang="en-US" b="1" i="0" u="none" strike="noStrike" kern="1200" cap="none" spc="-10" normalizeH="0" baseline="0" noProof="0" dirty="0">
                <a:ln>
                  <a:noFill/>
                </a:ln>
                <a:effectLst/>
                <a:uLnTx/>
                <a:uFillTx/>
                <a:latin typeface="Calibri"/>
                <a:ea typeface="+mn-ea"/>
                <a:cs typeface="Calibri"/>
              </a:rPr>
              <a:t>pain. </a:t>
            </a:r>
            <a:r>
              <a:rPr kumimoji="0" lang="en-US" b="1" i="0" u="none" strike="noStrike" kern="1200" cap="none" spc="-30" normalizeH="0" baseline="0" noProof="0" dirty="0">
                <a:ln>
                  <a:noFill/>
                </a:ln>
                <a:effectLst/>
                <a:uLnTx/>
                <a:uFillTx/>
                <a:latin typeface="Calibri"/>
                <a:ea typeface="+mn-ea"/>
                <a:cs typeface="Calibri"/>
              </a:rPr>
              <a:t>Pain  </a:t>
            </a:r>
            <a:r>
              <a:rPr kumimoji="0" lang="en-US" b="1" i="0" u="none" strike="noStrike" kern="1200" cap="none" spc="-10" normalizeH="0" baseline="0" noProof="0" dirty="0">
                <a:ln>
                  <a:noFill/>
                </a:ln>
                <a:effectLst/>
                <a:uLnTx/>
                <a:uFillTx/>
                <a:latin typeface="Calibri"/>
                <a:ea typeface="+mn-ea"/>
                <a:cs typeface="Calibri"/>
              </a:rPr>
              <a:t>perception </a:t>
            </a:r>
            <a:r>
              <a:rPr kumimoji="0" lang="en-US" b="1" i="0" u="none" strike="noStrike" kern="1200" cap="none" spc="-5" normalizeH="0" baseline="0" noProof="0" dirty="0">
                <a:ln>
                  <a:noFill/>
                </a:ln>
                <a:effectLst/>
                <a:uLnTx/>
                <a:uFillTx/>
                <a:latin typeface="Calibri"/>
                <a:ea typeface="+mn-ea"/>
                <a:cs typeface="Calibri"/>
              </a:rPr>
              <a:t>is the </a:t>
            </a:r>
            <a:r>
              <a:rPr kumimoji="0" lang="en-US" b="1" i="0" u="none" strike="noStrike" kern="1200" cap="none" spc="-10" normalizeH="0" baseline="0" noProof="0" dirty="0">
                <a:ln>
                  <a:noFill/>
                </a:ln>
                <a:effectLst/>
                <a:uLnTx/>
                <a:uFillTx/>
                <a:latin typeface="Calibri"/>
                <a:ea typeface="+mn-ea"/>
                <a:cs typeface="Calibri"/>
              </a:rPr>
              <a:t>sum </a:t>
            </a:r>
            <a:r>
              <a:rPr kumimoji="0" lang="en-US" b="1" i="0" u="none" strike="noStrike" kern="1200" cap="none" spc="0" normalizeH="0" baseline="0" noProof="0" dirty="0">
                <a:ln>
                  <a:noFill/>
                </a:ln>
                <a:effectLst/>
                <a:uLnTx/>
                <a:uFillTx/>
                <a:latin typeface="Calibri"/>
                <a:ea typeface="+mn-ea"/>
                <a:cs typeface="Calibri"/>
              </a:rPr>
              <a:t>of  </a:t>
            </a:r>
            <a:r>
              <a:rPr kumimoji="0" lang="en-US" b="1" i="0" u="none" strike="noStrike" kern="1200" cap="none" spc="-20" normalizeH="0" baseline="0" noProof="0" dirty="0">
                <a:ln>
                  <a:noFill/>
                </a:ln>
                <a:effectLst/>
                <a:uLnTx/>
                <a:uFillTx/>
                <a:latin typeface="Calibri"/>
                <a:ea typeface="+mn-ea"/>
                <a:cs typeface="Calibri"/>
              </a:rPr>
              <a:t>complex </a:t>
            </a:r>
            <a:r>
              <a:rPr kumimoji="0" lang="en-US" b="1" i="0" u="none" strike="noStrike" kern="1200" cap="none" spc="-10" normalizeH="0" baseline="0" noProof="0" dirty="0">
                <a:ln>
                  <a:noFill/>
                </a:ln>
                <a:effectLst/>
                <a:uLnTx/>
                <a:uFillTx/>
                <a:latin typeface="Calibri"/>
                <a:ea typeface="+mn-ea"/>
                <a:cs typeface="Calibri"/>
              </a:rPr>
              <a:t>activities </a:t>
            </a:r>
            <a:r>
              <a:rPr kumimoji="0" lang="en-US" b="1" i="0" u="none" strike="noStrike" kern="1200" cap="none" spc="-5" normalizeH="0" baseline="0" noProof="0" dirty="0">
                <a:ln>
                  <a:noFill/>
                </a:ln>
                <a:effectLst/>
                <a:uLnTx/>
                <a:uFillTx/>
                <a:latin typeface="Calibri"/>
                <a:ea typeface="+mn-ea"/>
                <a:cs typeface="Calibri"/>
              </a:rPr>
              <a:t>in the </a:t>
            </a:r>
            <a:r>
              <a:rPr kumimoji="0" lang="en-US" b="1" i="0" u="none" strike="noStrike" kern="1200" cap="none" spc="-25" normalizeH="0" baseline="0" noProof="0" dirty="0">
                <a:ln>
                  <a:noFill/>
                </a:ln>
                <a:effectLst/>
                <a:uLnTx/>
                <a:uFillTx/>
                <a:latin typeface="Calibri"/>
                <a:ea typeface="+mn-ea"/>
                <a:cs typeface="Calibri"/>
              </a:rPr>
              <a:t>Central  </a:t>
            </a:r>
            <a:r>
              <a:rPr kumimoji="0" lang="en-US" b="1" i="0" u="none" strike="noStrike" kern="1200" cap="none" spc="-10" normalizeH="0" baseline="0" noProof="0" dirty="0">
                <a:ln>
                  <a:noFill/>
                </a:ln>
                <a:effectLst/>
                <a:uLnTx/>
                <a:uFillTx/>
                <a:latin typeface="Calibri"/>
                <a:ea typeface="+mn-ea"/>
                <a:cs typeface="Calibri"/>
              </a:rPr>
              <a:t>Nervous </a:t>
            </a:r>
            <a:r>
              <a:rPr kumimoji="0" lang="en-US" b="1" i="0" u="none" strike="noStrike" kern="1200" cap="none" spc="-35" normalizeH="0" baseline="0" noProof="0" dirty="0">
                <a:ln>
                  <a:noFill/>
                </a:ln>
                <a:effectLst/>
                <a:uLnTx/>
                <a:uFillTx/>
                <a:latin typeface="Calibri"/>
                <a:ea typeface="+mn-ea"/>
                <a:cs typeface="Calibri"/>
              </a:rPr>
              <a:t>System </a:t>
            </a:r>
            <a:r>
              <a:rPr kumimoji="0" lang="en-US" b="1" i="0" u="none" strike="noStrike" kern="1200" cap="none" spc="-10" normalizeH="0" baseline="0" noProof="0" dirty="0">
                <a:ln>
                  <a:noFill/>
                </a:ln>
                <a:effectLst/>
                <a:uLnTx/>
                <a:uFillTx/>
                <a:latin typeface="Calibri"/>
                <a:ea typeface="+mn-ea"/>
                <a:cs typeface="Calibri"/>
              </a:rPr>
              <a:t>that </a:t>
            </a:r>
            <a:r>
              <a:rPr kumimoji="0" lang="en-US" b="1" i="0" u="none" strike="noStrike" kern="1200" cap="none" spc="-25" normalizeH="0" baseline="0" noProof="0" dirty="0">
                <a:ln>
                  <a:noFill/>
                </a:ln>
                <a:effectLst/>
                <a:uLnTx/>
                <a:uFillTx/>
                <a:latin typeface="Calibri"/>
                <a:ea typeface="+mn-ea"/>
                <a:cs typeface="Calibri"/>
              </a:rPr>
              <a:t>may </a:t>
            </a:r>
            <a:r>
              <a:rPr kumimoji="0" lang="en-US" b="1" i="0" u="none" strike="noStrike" kern="1200" cap="none" spc="-10" normalizeH="0" baseline="0" noProof="0" dirty="0">
                <a:ln>
                  <a:noFill/>
                </a:ln>
                <a:effectLst/>
                <a:uLnTx/>
                <a:uFillTx/>
                <a:latin typeface="Calibri"/>
                <a:ea typeface="+mn-ea"/>
                <a:cs typeface="Calibri"/>
              </a:rPr>
              <a:t>shape  </a:t>
            </a:r>
            <a:r>
              <a:rPr kumimoji="0" lang="en-US" b="1" i="0" u="none" strike="noStrike" kern="1200" cap="none" spc="-5" normalizeH="0" baseline="0" noProof="0" dirty="0">
                <a:ln>
                  <a:noFill/>
                </a:ln>
                <a:effectLst/>
                <a:uLnTx/>
                <a:uFillTx/>
                <a:latin typeface="Calibri"/>
                <a:ea typeface="+mn-ea"/>
                <a:cs typeface="Calibri"/>
              </a:rPr>
              <a:t>the </a:t>
            </a:r>
            <a:r>
              <a:rPr kumimoji="0" lang="en-US" b="1" i="0" u="none" strike="noStrike" kern="1200" cap="none" spc="-20" normalizeH="0" baseline="0" noProof="0" dirty="0">
                <a:ln>
                  <a:noFill/>
                </a:ln>
                <a:effectLst/>
                <a:uLnTx/>
                <a:uFillTx/>
                <a:latin typeface="Calibri"/>
                <a:ea typeface="+mn-ea"/>
                <a:cs typeface="Calibri"/>
              </a:rPr>
              <a:t>character </a:t>
            </a:r>
            <a:r>
              <a:rPr kumimoji="0" lang="en-US" b="1" i="0" u="none" strike="noStrike" kern="1200" cap="none" spc="-10" normalizeH="0" baseline="0" noProof="0" dirty="0">
                <a:ln>
                  <a:noFill/>
                </a:ln>
                <a:effectLst/>
                <a:uLnTx/>
                <a:uFillTx/>
                <a:latin typeface="Calibri"/>
                <a:ea typeface="+mn-ea"/>
                <a:cs typeface="Calibri"/>
              </a:rPr>
              <a:t>and </a:t>
            </a:r>
            <a:r>
              <a:rPr kumimoji="0" lang="en-US" b="1" i="0" u="none" strike="noStrike" kern="1200" cap="none" spc="-15" normalizeH="0" baseline="0" noProof="0" dirty="0">
                <a:ln>
                  <a:noFill/>
                </a:ln>
                <a:effectLst/>
                <a:uLnTx/>
                <a:uFillTx/>
                <a:latin typeface="Calibri"/>
                <a:ea typeface="+mn-ea"/>
                <a:cs typeface="Calibri"/>
              </a:rPr>
              <a:t>intensity </a:t>
            </a:r>
            <a:r>
              <a:rPr kumimoji="0" lang="en-US" b="1" i="0" u="none" strike="noStrike" kern="1200" cap="none" spc="-10" normalizeH="0" baseline="0" noProof="0" dirty="0">
                <a:ln>
                  <a:noFill/>
                </a:ln>
                <a:effectLst/>
                <a:uLnTx/>
                <a:uFillTx/>
                <a:latin typeface="Calibri"/>
                <a:ea typeface="+mn-ea"/>
                <a:cs typeface="Calibri"/>
              </a:rPr>
              <a:t>of  pain </a:t>
            </a:r>
            <a:r>
              <a:rPr kumimoji="0" lang="en-US" b="1" i="0" u="none" strike="noStrike" kern="1200" cap="none" spc="-15" normalizeH="0" baseline="0" noProof="0" dirty="0">
                <a:ln>
                  <a:noFill/>
                </a:ln>
                <a:effectLst/>
                <a:uLnTx/>
                <a:uFillTx/>
                <a:latin typeface="Calibri"/>
                <a:ea typeface="+mn-ea"/>
                <a:cs typeface="Calibri"/>
              </a:rPr>
              <a:t>perceived </a:t>
            </a:r>
            <a:r>
              <a:rPr kumimoji="0" lang="en-US" b="1" i="0" u="none" strike="noStrike" kern="1200" cap="none" spc="-10" normalizeH="0" baseline="0" noProof="0" dirty="0">
                <a:ln>
                  <a:noFill/>
                </a:ln>
                <a:effectLst/>
                <a:uLnTx/>
                <a:uFillTx/>
                <a:latin typeface="Calibri"/>
                <a:ea typeface="+mn-ea"/>
                <a:cs typeface="Calibri"/>
              </a:rPr>
              <a:t>and ascribe  </a:t>
            </a:r>
            <a:r>
              <a:rPr kumimoji="0" lang="en-US" b="1" i="0" u="none" strike="noStrike" kern="1200" cap="none" spc="-5" normalizeH="0" baseline="0" noProof="0" dirty="0">
                <a:ln>
                  <a:noFill/>
                </a:ln>
                <a:effectLst/>
                <a:uLnTx/>
                <a:uFillTx/>
                <a:latin typeface="Calibri"/>
                <a:ea typeface="+mn-ea"/>
                <a:cs typeface="Calibri"/>
              </a:rPr>
              <a:t>meaning </a:t>
            </a:r>
            <a:r>
              <a:rPr kumimoji="0" lang="en-US" b="1" i="0" u="none" strike="noStrike" kern="1200" cap="none" spc="-25" normalizeH="0" baseline="0" noProof="0" dirty="0">
                <a:ln>
                  <a:noFill/>
                </a:ln>
                <a:effectLst/>
                <a:uLnTx/>
                <a:uFillTx/>
                <a:latin typeface="Calibri"/>
                <a:ea typeface="+mn-ea"/>
                <a:cs typeface="Calibri"/>
              </a:rPr>
              <a:t>to </a:t>
            </a:r>
            <a:r>
              <a:rPr kumimoji="0" lang="en-US" b="1" i="0" u="none" strike="noStrike" kern="1200" cap="none" spc="-5" normalizeH="0" baseline="0" noProof="0" dirty="0">
                <a:ln>
                  <a:noFill/>
                </a:ln>
                <a:effectLst/>
                <a:uLnTx/>
                <a:uFillTx/>
                <a:latin typeface="Calibri"/>
                <a:ea typeface="+mn-ea"/>
                <a:cs typeface="Calibri"/>
              </a:rPr>
              <a:t>the</a:t>
            </a:r>
            <a:r>
              <a:rPr kumimoji="0" lang="en-US" b="1" i="0" u="none" strike="noStrike" kern="1200" cap="none" spc="0" normalizeH="0" baseline="0" noProof="0" dirty="0">
                <a:ln>
                  <a:noFill/>
                </a:ln>
                <a:effectLst/>
                <a:uLnTx/>
                <a:uFillTx/>
                <a:latin typeface="Calibri"/>
                <a:ea typeface="+mn-ea"/>
                <a:cs typeface="Calibri"/>
              </a:rPr>
              <a:t> </a:t>
            </a:r>
            <a:r>
              <a:rPr kumimoji="0" lang="en-US" b="1" i="0" u="none" strike="noStrike" kern="1200" cap="none" spc="-10" normalizeH="0" baseline="0" noProof="0" dirty="0">
                <a:ln>
                  <a:noFill/>
                </a:ln>
                <a:effectLst/>
                <a:uLnTx/>
                <a:uFillTx/>
                <a:latin typeface="Calibri"/>
                <a:ea typeface="+mn-ea"/>
                <a:cs typeface="Calibri"/>
              </a:rPr>
              <a:t>pain</a:t>
            </a:r>
            <a:endParaRPr lang="ar-JO" b="1" dirty="0"/>
          </a:p>
          <a:p>
            <a:endParaRPr lang="ar-JO" dirty="0"/>
          </a:p>
        </p:txBody>
      </p:sp>
      <p:sp>
        <p:nvSpPr>
          <p:cNvPr id="35" name="Rectangle 34">
            <a:extLst>
              <a:ext uri="{FF2B5EF4-FFF2-40B4-BE49-F238E27FC236}">
                <a16:creationId xmlns:a16="http://schemas.microsoft.com/office/drawing/2014/main" xmlns="" id="{1E299956-A9E7-4FC1-A0B1-D590CA9730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xmlns="" id="{17FC539C-B783-4B03-9F9E-D13430F3F6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64669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84B70D5-875B-433D-BDBD-1522A85D6C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عنوان 1">
            <a:extLst>
              <a:ext uri="{FF2B5EF4-FFF2-40B4-BE49-F238E27FC236}">
                <a16:creationId xmlns:a16="http://schemas.microsoft.com/office/drawing/2014/main" xmlns="" id="{431A2697-BC48-4457-8009-9824117B2988}"/>
              </a:ext>
            </a:extLst>
          </p:cNvPr>
          <p:cNvSpPr>
            <a:spLocks noGrp="1"/>
          </p:cNvSpPr>
          <p:nvPr>
            <p:ph type="title"/>
          </p:nvPr>
        </p:nvSpPr>
        <p:spPr>
          <a:xfrm>
            <a:off x="7859485" y="634946"/>
            <a:ext cx="3690257" cy="1450757"/>
          </a:xfrm>
        </p:spPr>
        <p:txBody>
          <a:bodyPr>
            <a:normAutofit/>
          </a:bodyPr>
          <a:lstStyle/>
          <a:p>
            <a:r>
              <a:rPr lang="en-US" dirty="0"/>
              <a:t>4-modulation</a:t>
            </a:r>
            <a:endParaRPr lang="ar-JO" dirty="0"/>
          </a:p>
        </p:txBody>
      </p:sp>
      <p:pic>
        <p:nvPicPr>
          <p:cNvPr id="4" name="صورة 3" descr="Diagram&#10;&#10;Description automatically generated">
            <a:extLst>
              <a:ext uri="{FF2B5EF4-FFF2-40B4-BE49-F238E27FC236}">
                <a16:creationId xmlns:a16="http://schemas.microsoft.com/office/drawing/2014/main" xmlns="" id="{270B65DA-D0A0-4B57-A908-10A14C4FEAD0}"/>
              </a:ext>
            </a:extLst>
          </p:cNvPr>
          <p:cNvPicPr>
            <a:picLocks noChangeAspect="1"/>
          </p:cNvPicPr>
          <p:nvPr/>
        </p:nvPicPr>
        <p:blipFill>
          <a:blip r:embed="rId2"/>
          <a:stretch>
            <a:fillRect/>
          </a:stretch>
        </p:blipFill>
        <p:spPr>
          <a:xfrm>
            <a:off x="633999" y="1699392"/>
            <a:ext cx="6909801" cy="3195784"/>
          </a:xfrm>
          <a:prstGeom prst="rect">
            <a:avLst/>
          </a:prstGeom>
        </p:spPr>
      </p:pic>
      <p:cxnSp>
        <p:nvCxnSpPr>
          <p:cNvPr id="11" name="Straight Connector 10">
            <a:extLst>
              <a:ext uri="{FF2B5EF4-FFF2-40B4-BE49-F238E27FC236}">
                <a16:creationId xmlns:a16="http://schemas.microsoft.com/office/drawing/2014/main" xmlns="" id="{C947DF4A-614C-4B4C-8B80-E5B9D8E8CFE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عنصر نائب للمحتوى 2">
            <a:extLst>
              <a:ext uri="{FF2B5EF4-FFF2-40B4-BE49-F238E27FC236}">
                <a16:creationId xmlns:a16="http://schemas.microsoft.com/office/drawing/2014/main" xmlns="" id="{B301C095-5BE9-403B-9A2A-A05282304B29}"/>
              </a:ext>
            </a:extLst>
          </p:cNvPr>
          <p:cNvSpPr>
            <a:spLocks noGrp="1"/>
          </p:cNvSpPr>
          <p:nvPr>
            <p:ph idx="1"/>
          </p:nvPr>
        </p:nvSpPr>
        <p:spPr>
          <a:xfrm>
            <a:off x="7859485" y="2198914"/>
            <a:ext cx="3690257" cy="3670180"/>
          </a:xfrm>
        </p:spPr>
        <p:txBody>
          <a:bodyPr>
            <a:normAutofit/>
          </a:bodyPr>
          <a:lstStyle/>
          <a:p>
            <a:pPr marL="12700" marR="5080" lvl="0" indent="0" defTabSz="457200" rtl="0" eaLnBrk="1" fontAlgn="auto" latinLnBrk="0" hangingPunct="1">
              <a:spcBef>
                <a:spcPts val="2880"/>
              </a:spcBef>
              <a:spcAft>
                <a:spcPts val="0"/>
              </a:spcAft>
              <a:buClrTx/>
              <a:buSzTx/>
              <a:buFontTx/>
              <a:buNone/>
              <a:tabLst/>
              <a:defRPr/>
            </a:pPr>
            <a:r>
              <a:rPr kumimoji="0" lang="en-US" b="1" i="0" u="none" strike="noStrike" kern="1200" cap="none" spc="-10" normalizeH="0" baseline="0" noProof="0" dirty="0">
                <a:ln>
                  <a:noFill/>
                </a:ln>
                <a:effectLst/>
                <a:uLnTx/>
                <a:uFillTx/>
                <a:latin typeface="Calibri"/>
                <a:ea typeface="+mn-ea"/>
                <a:cs typeface="Calibri"/>
              </a:rPr>
              <a:t>Often </a:t>
            </a:r>
            <a:r>
              <a:rPr kumimoji="0" lang="en-US" b="1" i="0" u="none" strike="noStrike" kern="1200" cap="none" spc="-5" normalizeH="0" baseline="0" noProof="0" dirty="0" err="1">
                <a:ln>
                  <a:noFill/>
                </a:ln>
                <a:effectLst/>
                <a:uLnTx/>
                <a:uFillTx/>
                <a:latin typeface="Calibri"/>
                <a:ea typeface="+mn-ea"/>
                <a:cs typeface="Calibri"/>
              </a:rPr>
              <a:t>descibed</a:t>
            </a:r>
            <a:r>
              <a:rPr kumimoji="0" lang="en-US" b="1" i="0" u="none" strike="noStrike" kern="1200" cap="none" spc="-5" normalizeH="0" baseline="0" noProof="0" dirty="0">
                <a:ln>
                  <a:noFill/>
                </a:ln>
                <a:effectLst/>
                <a:uLnTx/>
                <a:uFillTx/>
                <a:latin typeface="Calibri"/>
                <a:ea typeface="+mn-ea"/>
                <a:cs typeface="Calibri"/>
              </a:rPr>
              <a:t> as </a:t>
            </a:r>
            <a:r>
              <a:rPr kumimoji="0" lang="en-US" b="1" i="0" u="none" strike="noStrike" kern="1200" cap="none" spc="-20" normalizeH="0" baseline="0" noProof="0" dirty="0">
                <a:ln>
                  <a:noFill/>
                </a:ln>
                <a:effectLst/>
                <a:uLnTx/>
                <a:uFillTx/>
                <a:latin typeface="Calibri"/>
                <a:ea typeface="+mn-ea"/>
                <a:cs typeface="Calibri"/>
              </a:rPr>
              <a:t>“descending </a:t>
            </a:r>
            <a:r>
              <a:rPr kumimoji="0" lang="en-US" b="1" i="0" u="none" strike="noStrike" kern="1200" cap="none" spc="-25" normalizeH="0" baseline="0" noProof="0" dirty="0">
                <a:ln>
                  <a:noFill/>
                </a:ln>
                <a:effectLst/>
                <a:uLnTx/>
                <a:uFillTx/>
                <a:latin typeface="Calibri"/>
                <a:ea typeface="+mn-ea"/>
                <a:cs typeface="Calibri"/>
              </a:rPr>
              <a:t>System”  </a:t>
            </a:r>
            <a:r>
              <a:rPr kumimoji="0" lang="en-US" b="1" i="0" u="none" strike="noStrike" kern="1200" cap="none" spc="-15" normalizeH="0" baseline="0" noProof="0" dirty="0">
                <a:ln>
                  <a:noFill/>
                </a:ln>
                <a:effectLst/>
                <a:uLnTx/>
                <a:uFillTx/>
                <a:latin typeface="Calibri"/>
                <a:ea typeface="+mn-ea"/>
                <a:cs typeface="Calibri"/>
              </a:rPr>
              <a:t>Occurs </a:t>
            </a:r>
            <a:r>
              <a:rPr kumimoji="0" lang="en-US" b="1" i="0" u="none" strike="noStrike" kern="1200" cap="none" spc="0" normalizeH="0" baseline="0" noProof="0" dirty="0">
                <a:ln>
                  <a:noFill/>
                </a:ln>
                <a:effectLst/>
                <a:uLnTx/>
                <a:uFillTx/>
                <a:latin typeface="Calibri"/>
                <a:ea typeface="+mn-ea"/>
                <a:cs typeface="Calibri"/>
              </a:rPr>
              <a:t>when </a:t>
            </a:r>
            <a:r>
              <a:rPr kumimoji="0" lang="en-US" b="1" i="0" u="none" strike="noStrike" kern="1200" cap="none" spc="-15" normalizeH="0" baseline="0" noProof="0" dirty="0">
                <a:ln>
                  <a:noFill/>
                </a:ln>
                <a:effectLst/>
                <a:uLnTx/>
                <a:uFillTx/>
                <a:latin typeface="Calibri"/>
                <a:ea typeface="+mn-ea"/>
                <a:cs typeface="Calibri"/>
              </a:rPr>
              <a:t>neurons </a:t>
            </a:r>
            <a:r>
              <a:rPr kumimoji="0" lang="en-US" b="1" i="0" u="none" strike="noStrike" kern="1200" cap="none" spc="0" normalizeH="0" baseline="0" noProof="0" dirty="0">
                <a:ln>
                  <a:noFill/>
                </a:ln>
                <a:effectLst/>
                <a:uLnTx/>
                <a:uFillTx/>
                <a:latin typeface="Calibri"/>
                <a:ea typeface="+mn-ea"/>
                <a:cs typeface="Calibri"/>
              </a:rPr>
              <a:t>in the </a:t>
            </a:r>
            <a:r>
              <a:rPr kumimoji="0" lang="en-US" b="1" i="0" u="none" strike="noStrike" kern="1200" cap="none" spc="-5" normalizeH="0" baseline="0" noProof="0" dirty="0">
                <a:ln>
                  <a:noFill/>
                </a:ln>
                <a:effectLst/>
                <a:uLnTx/>
                <a:uFillTx/>
                <a:latin typeface="Calibri"/>
                <a:ea typeface="+mn-ea"/>
                <a:cs typeface="Calibri"/>
              </a:rPr>
              <a:t>thalamus  and </a:t>
            </a:r>
            <a:r>
              <a:rPr kumimoji="0" lang="en-US" b="1" i="0" u="none" strike="noStrike" kern="1200" cap="none" spc="-20" normalizeH="0" baseline="0" noProof="0" dirty="0">
                <a:ln>
                  <a:noFill/>
                </a:ln>
                <a:effectLst/>
                <a:uLnTx/>
                <a:uFillTx/>
                <a:latin typeface="Calibri"/>
                <a:ea typeface="+mn-ea"/>
                <a:cs typeface="Calibri"/>
              </a:rPr>
              <a:t>brain </a:t>
            </a:r>
            <a:r>
              <a:rPr kumimoji="0" lang="en-US" b="1" i="0" u="none" strike="noStrike" kern="1200" cap="none" spc="-25" normalizeH="0" baseline="0" noProof="0" dirty="0">
                <a:ln>
                  <a:noFill/>
                </a:ln>
                <a:effectLst/>
                <a:uLnTx/>
                <a:uFillTx/>
                <a:latin typeface="Calibri"/>
                <a:ea typeface="+mn-ea"/>
                <a:cs typeface="Calibri"/>
              </a:rPr>
              <a:t>stem </a:t>
            </a:r>
            <a:r>
              <a:rPr kumimoji="0" lang="en-US" b="1" i="0" u="none" strike="noStrike" kern="1200" cap="none" spc="-5" normalizeH="0" baseline="0" noProof="0" dirty="0">
                <a:ln>
                  <a:noFill/>
                </a:ln>
                <a:effectLst/>
                <a:uLnTx/>
                <a:uFillTx/>
                <a:latin typeface="Calibri"/>
                <a:ea typeface="+mn-ea"/>
                <a:cs typeface="Calibri"/>
              </a:rPr>
              <a:t>send </a:t>
            </a:r>
            <a:r>
              <a:rPr kumimoji="0" lang="en-US" b="1" i="0" u="none" strike="noStrike" kern="1200" cap="none" spc="-10" normalizeH="0" baseline="0" noProof="0" dirty="0">
                <a:ln>
                  <a:noFill/>
                </a:ln>
                <a:effectLst/>
                <a:uLnTx/>
                <a:uFillTx/>
                <a:latin typeface="Calibri"/>
                <a:ea typeface="+mn-ea"/>
                <a:cs typeface="Calibri"/>
              </a:rPr>
              <a:t>signals down </a:t>
            </a:r>
            <a:r>
              <a:rPr kumimoji="0" lang="en-US" b="1" i="0" u="none" strike="noStrike" kern="1200" cap="none" spc="-25" normalizeH="0" baseline="0" noProof="0" dirty="0">
                <a:ln>
                  <a:noFill/>
                </a:ln>
                <a:effectLst/>
                <a:uLnTx/>
                <a:uFillTx/>
                <a:latin typeface="Calibri"/>
                <a:ea typeface="+mn-ea"/>
                <a:cs typeface="Calibri"/>
              </a:rPr>
              <a:t>to </a:t>
            </a:r>
            <a:r>
              <a:rPr kumimoji="0" lang="en-US" b="1" i="0" u="none" strike="noStrike" kern="1200" cap="none" spc="0" normalizeH="0" baseline="0" noProof="0" dirty="0">
                <a:ln>
                  <a:noFill/>
                </a:ln>
                <a:effectLst/>
                <a:uLnTx/>
                <a:uFillTx/>
                <a:latin typeface="Calibri"/>
                <a:ea typeface="+mn-ea"/>
                <a:cs typeface="Calibri"/>
              </a:rPr>
              <a:t>the  </a:t>
            </a:r>
            <a:r>
              <a:rPr kumimoji="0" lang="en-US" b="1" i="0" u="none" strike="noStrike" kern="1200" cap="none" spc="-15" normalizeH="0" baseline="0" noProof="0" dirty="0">
                <a:ln>
                  <a:noFill/>
                </a:ln>
                <a:effectLst/>
                <a:uLnTx/>
                <a:uFillTx/>
                <a:latin typeface="Calibri"/>
                <a:ea typeface="+mn-ea"/>
                <a:cs typeface="Calibri"/>
              </a:rPr>
              <a:t>dorsal </a:t>
            </a:r>
            <a:r>
              <a:rPr kumimoji="0" lang="en-US" b="1" i="0" u="none" strike="noStrike" kern="1200" cap="none" spc="-5" normalizeH="0" baseline="0" noProof="0" dirty="0">
                <a:ln>
                  <a:noFill/>
                </a:ln>
                <a:effectLst/>
                <a:uLnTx/>
                <a:uFillTx/>
                <a:latin typeface="Calibri"/>
                <a:ea typeface="+mn-ea"/>
                <a:cs typeface="Calibri"/>
              </a:rPr>
              <a:t>horn of </a:t>
            </a:r>
            <a:r>
              <a:rPr kumimoji="0" lang="en-US" b="1" i="0" u="none" strike="noStrike" kern="1200" cap="none" spc="0" normalizeH="0" baseline="0" noProof="0" dirty="0">
                <a:ln>
                  <a:noFill/>
                </a:ln>
                <a:effectLst/>
                <a:uLnTx/>
                <a:uFillTx/>
                <a:latin typeface="Calibri"/>
                <a:ea typeface="+mn-ea"/>
                <a:cs typeface="Calibri"/>
              </a:rPr>
              <a:t>the </a:t>
            </a:r>
            <a:r>
              <a:rPr kumimoji="0" lang="en-US" b="1" i="0" u="none" strike="noStrike" kern="1200" cap="none" spc="-5" normalizeH="0" baseline="0" noProof="0" dirty="0">
                <a:ln>
                  <a:noFill/>
                </a:ln>
                <a:effectLst/>
                <a:uLnTx/>
                <a:uFillTx/>
                <a:latin typeface="Calibri"/>
                <a:ea typeface="+mn-ea"/>
                <a:cs typeface="Calibri"/>
              </a:rPr>
              <a:t>spinal </a:t>
            </a:r>
            <a:r>
              <a:rPr kumimoji="0" lang="en-US" b="1" i="0" u="none" strike="noStrike" kern="1200" cap="none" spc="-20" normalizeH="0" baseline="0" noProof="0" dirty="0">
                <a:ln>
                  <a:noFill/>
                </a:ln>
                <a:effectLst/>
                <a:uLnTx/>
                <a:uFillTx/>
                <a:latin typeface="Calibri"/>
                <a:ea typeface="+mn-ea"/>
                <a:cs typeface="Calibri"/>
              </a:rPr>
              <a:t>cord. </a:t>
            </a:r>
            <a:r>
              <a:rPr kumimoji="0" lang="en-US" b="1" i="0" u="none" strike="noStrike" kern="1200" cap="none" spc="-5" normalizeH="0" baseline="0" noProof="0" dirty="0">
                <a:ln>
                  <a:noFill/>
                </a:ln>
                <a:effectLst/>
                <a:uLnTx/>
                <a:uFillTx/>
                <a:latin typeface="Calibri"/>
                <a:ea typeface="+mn-ea"/>
                <a:cs typeface="Calibri"/>
              </a:rPr>
              <a:t>These  descending </a:t>
            </a:r>
            <a:r>
              <a:rPr kumimoji="0" lang="en-US" b="1" i="0" u="none" strike="noStrike" kern="1200" cap="none" spc="-15" normalizeH="0" baseline="0" noProof="0" dirty="0">
                <a:ln>
                  <a:noFill/>
                </a:ln>
                <a:effectLst/>
                <a:uLnTx/>
                <a:uFillTx/>
                <a:latin typeface="Calibri"/>
                <a:ea typeface="+mn-ea"/>
                <a:cs typeface="Calibri"/>
              </a:rPr>
              <a:t>fibers </a:t>
            </a:r>
            <a:r>
              <a:rPr kumimoji="0" lang="en-US" b="1" i="0" u="none" strike="noStrike" kern="1200" cap="none" spc="-10" normalizeH="0" baseline="0" noProof="0" dirty="0">
                <a:ln>
                  <a:noFill/>
                </a:ln>
                <a:effectLst/>
                <a:uLnTx/>
                <a:uFillTx/>
                <a:latin typeface="Calibri"/>
                <a:ea typeface="+mn-ea"/>
                <a:cs typeface="Calibri"/>
              </a:rPr>
              <a:t>release </a:t>
            </a:r>
            <a:r>
              <a:rPr kumimoji="0" lang="en-US" b="1" i="0" u="none" strike="noStrike" kern="1200" cap="none" spc="-15" normalizeH="0" baseline="0" noProof="0" dirty="0">
                <a:ln>
                  <a:noFill/>
                </a:ln>
                <a:effectLst/>
                <a:uLnTx/>
                <a:uFillTx/>
                <a:latin typeface="Calibri"/>
                <a:ea typeface="+mn-ea"/>
                <a:cs typeface="Calibri"/>
              </a:rPr>
              <a:t>substances  </a:t>
            </a:r>
            <a:r>
              <a:rPr kumimoji="0" lang="en-US" b="1" i="0" u="none" strike="noStrike" kern="1200" cap="none" spc="-5" normalizeH="0" baseline="0" noProof="0" dirty="0">
                <a:ln>
                  <a:noFill/>
                </a:ln>
                <a:effectLst/>
                <a:uLnTx/>
                <a:uFillTx/>
                <a:latin typeface="Calibri"/>
                <a:ea typeface="+mn-ea"/>
                <a:cs typeface="Calibri"/>
              </a:rPr>
              <a:t>such as endogenous opioids, </a:t>
            </a:r>
            <a:r>
              <a:rPr kumimoji="0" lang="en-US" b="1" i="0" u="none" strike="noStrike" kern="1200" cap="none" spc="-15" normalizeH="0" baseline="0" noProof="0" dirty="0">
                <a:ln>
                  <a:noFill/>
                </a:ln>
                <a:effectLst/>
                <a:uLnTx/>
                <a:uFillTx/>
                <a:latin typeface="Calibri"/>
                <a:ea typeface="+mn-ea"/>
                <a:cs typeface="Calibri"/>
              </a:rPr>
              <a:t>serotonin,  </a:t>
            </a:r>
            <a:r>
              <a:rPr kumimoji="0" lang="en-US" b="1" i="0" u="none" strike="noStrike" kern="1200" cap="none" spc="-5" normalizeH="0" baseline="0" noProof="0" dirty="0">
                <a:ln>
                  <a:noFill/>
                </a:ln>
                <a:effectLst/>
                <a:uLnTx/>
                <a:uFillTx/>
                <a:latin typeface="Calibri"/>
                <a:ea typeface="+mn-ea"/>
                <a:cs typeface="Calibri"/>
              </a:rPr>
              <a:t>and norepinephrine </a:t>
            </a:r>
            <a:r>
              <a:rPr kumimoji="0" lang="en-US" b="1" i="0" u="none" strike="noStrike" kern="1200" cap="none" spc="0" normalizeH="0" baseline="0" noProof="0" dirty="0">
                <a:ln>
                  <a:noFill/>
                </a:ln>
                <a:effectLst/>
                <a:uLnTx/>
                <a:uFillTx/>
                <a:latin typeface="Calibri"/>
                <a:ea typeface="+mn-ea"/>
                <a:cs typeface="Calibri"/>
              </a:rPr>
              <a:t>which </a:t>
            </a:r>
            <a:r>
              <a:rPr kumimoji="0" lang="en-US" b="1" i="0" u="none" strike="noStrike" kern="1200" cap="none" spc="-10" normalizeH="0" baseline="0" noProof="0" dirty="0">
                <a:ln>
                  <a:noFill/>
                </a:ln>
                <a:effectLst/>
                <a:uLnTx/>
                <a:uFillTx/>
                <a:latin typeface="Calibri"/>
                <a:ea typeface="+mn-ea"/>
                <a:cs typeface="Calibri"/>
              </a:rPr>
              <a:t>can </a:t>
            </a:r>
            <a:r>
              <a:rPr kumimoji="0" lang="en-US" b="1" i="0" u="none" strike="noStrike" kern="1200" cap="none" spc="0" normalizeH="0" baseline="0" noProof="0" dirty="0">
                <a:ln>
                  <a:noFill/>
                </a:ln>
                <a:effectLst/>
                <a:uLnTx/>
                <a:uFillTx/>
                <a:latin typeface="Calibri"/>
                <a:ea typeface="+mn-ea"/>
                <a:cs typeface="Calibri"/>
              </a:rPr>
              <a:t>inhibit</a:t>
            </a:r>
            <a:r>
              <a:rPr kumimoji="0" lang="en-US" b="1" i="0" u="none" strike="noStrike" kern="1200" cap="none" spc="-200" normalizeH="0" baseline="0" noProof="0" dirty="0">
                <a:ln>
                  <a:noFill/>
                </a:ln>
                <a:effectLst/>
                <a:uLnTx/>
                <a:uFillTx/>
                <a:latin typeface="Calibri"/>
                <a:ea typeface="+mn-ea"/>
                <a:cs typeface="Calibri"/>
              </a:rPr>
              <a:t> </a:t>
            </a:r>
            <a:r>
              <a:rPr kumimoji="0" lang="en-US" b="1" i="0" u="none" strike="noStrike" kern="1200" cap="none" spc="0" normalizeH="0" baseline="0" noProof="0" dirty="0">
                <a:ln>
                  <a:noFill/>
                </a:ln>
                <a:effectLst/>
                <a:uLnTx/>
                <a:uFillTx/>
                <a:latin typeface="Calibri"/>
                <a:ea typeface="+mn-ea"/>
                <a:cs typeface="Calibri"/>
              </a:rPr>
              <a:t>the  </a:t>
            </a:r>
            <a:r>
              <a:rPr kumimoji="0" lang="en-US" b="1" i="0" u="none" strike="noStrike" kern="1200" cap="none" spc="-5" normalizeH="0" baseline="0" noProof="0" dirty="0">
                <a:ln>
                  <a:noFill/>
                </a:ln>
                <a:effectLst/>
                <a:uLnTx/>
                <a:uFillTx/>
                <a:latin typeface="Calibri"/>
                <a:ea typeface="+mn-ea"/>
                <a:cs typeface="Calibri"/>
              </a:rPr>
              <a:t>ascending </a:t>
            </a:r>
            <a:r>
              <a:rPr kumimoji="0" lang="en-US" b="1" i="0" u="none" strike="noStrike" kern="1200" cap="none" spc="-10" normalizeH="0" baseline="0" noProof="0" dirty="0">
                <a:ln>
                  <a:noFill/>
                </a:ln>
                <a:effectLst/>
                <a:uLnTx/>
                <a:uFillTx/>
                <a:latin typeface="Calibri"/>
                <a:ea typeface="+mn-ea"/>
                <a:cs typeface="Calibri"/>
              </a:rPr>
              <a:t>noxious(painful) </a:t>
            </a:r>
            <a:r>
              <a:rPr kumimoji="0" lang="en-US" b="1" i="0" u="none" strike="noStrike" kern="1200" cap="none" spc="0" normalizeH="0" baseline="0" noProof="0" dirty="0">
                <a:ln>
                  <a:noFill/>
                </a:ln>
                <a:effectLst/>
                <a:uLnTx/>
                <a:uFillTx/>
                <a:latin typeface="Calibri"/>
                <a:ea typeface="+mn-ea"/>
                <a:cs typeface="Calibri"/>
              </a:rPr>
              <a:t>impulses in  the </a:t>
            </a:r>
            <a:r>
              <a:rPr kumimoji="0" lang="en-US" b="1" i="0" u="none" strike="noStrike" kern="1200" cap="none" spc="-15" normalizeH="0" baseline="0" noProof="0" dirty="0">
                <a:ln>
                  <a:noFill/>
                </a:ln>
                <a:effectLst/>
                <a:uLnTx/>
                <a:uFillTx/>
                <a:latin typeface="Calibri"/>
                <a:ea typeface="+mn-ea"/>
                <a:cs typeface="Calibri"/>
              </a:rPr>
              <a:t>dorsal</a:t>
            </a:r>
            <a:r>
              <a:rPr kumimoji="0" lang="en-US" b="1" i="0" u="none" strike="noStrike" kern="1200" cap="none" spc="-40" normalizeH="0" baseline="0" noProof="0" dirty="0">
                <a:ln>
                  <a:noFill/>
                </a:ln>
                <a:effectLst/>
                <a:uLnTx/>
                <a:uFillTx/>
                <a:latin typeface="Calibri"/>
                <a:ea typeface="+mn-ea"/>
                <a:cs typeface="Calibri"/>
              </a:rPr>
              <a:t> </a:t>
            </a:r>
            <a:r>
              <a:rPr kumimoji="0" lang="en-US" b="1" i="0" u="none" strike="noStrike" kern="1200" cap="none" spc="-5" normalizeH="0" baseline="0" noProof="0" dirty="0">
                <a:ln>
                  <a:noFill/>
                </a:ln>
                <a:effectLst/>
                <a:uLnTx/>
                <a:uFillTx/>
                <a:latin typeface="Calibri"/>
                <a:ea typeface="+mn-ea"/>
                <a:cs typeface="Calibri"/>
              </a:rPr>
              <a:t>horn.</a:t>
            </a:r>
            <a:endParaRPr kumimoji="0" lang="en-US" b="1" i="0" u="none" strike="noStrike" kern="1200" cap="none" spc="0" normalizeH="0" baseline="0" noProof="0" dirty="0">
              <a:ln>
                <a:noFill/>
              </a:ln>
              <a:effectLst/>
              <a:uLnTx/>
              <a:uFillTx/>
              <a:latin typeface="Calibri"/>
              <a:ea typeface="+mn-ea"/>
              <a:cs typeface="Calibri"/>
            </a:endParaRPr>
          </a:p>
          <a:p>
            <a:endParaRPr lang="ar-JO" dirty="0"/>
          </a:p>
        </p:txBody>
      </p:sp>
      <p:sp>
        <p:nvSpPr>
          <p:cNvPr id="13" name="Rectangle 12">
            <a:extLst>
              <a:ext uri="{FF2B5EF4-FFF2-40B4-BE49-F238E27FC236}">
                <a16:creationId xmlns:a16="http://schemas.microsoft.com/office/drawing/2014/main" xmlns="" id="{1E299956-A9E7-4FC1-A0B1-D590CA9730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xmlns="" id="{17FC539C-B783-4B03-9F9E-D13430F3F6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07618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73DFDF-B360-4236-9A76-AC559FB6E79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xmlns="" id="{F782D5AB-10D9-47AE-965D-B9002D621E8E}"/>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xmlns="" id="{E0D7D981-43D5-4EFC-B501-BCDBAEEC1B4B}"/>
              </a:ext>
            </a:extLst>
          </p:cNvPr>
          <p:cNvPicPr>
            <a:picLocks noChangeAspect="1"/>
          </p:cNvPicPr>
          <p:nvPr/>
        </p:nvPicPr>
        <p:blipFill>
          <a:blip r:embed="rId2"/>
          <a:stretch>
            <a:fillRect/>
          </a:stretch>
        </p:blipFill>
        <p:spPr>
          <a:xfrm>
            <a:off x="0" y="-126609"/>
            <a:ext cx="12192000" cy="7312505"/>
          </a:xfrm>
          <a:prstGeom prst="rect">
            <a:avLst/>
          </a:prstGeom>
        </p:spPr>
      </p:pic>
    </p:spTree>
    <p:extLst>
      <p:ext uri="{BB962C8B-B14F-4D97-AF65-F5344CB8AC3E}">
        <p14:creationId xmlns:p14="http://schemas.microsoft.com/office/powerpoint/2010/main" val="3387351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EAEE88A-53A0-4438-844C-0BAE52E9318B}"/>
              </a:ext>
            </a:extLst>
          </p:cNvPr>
          <p:cNvPicPr>
            <a:picLocks noChangeAspect="1"/>
          </p:cNvPicPr>
          <p:nvPr/>
        </p:nvPicPr>
        <p:blipFill>
          <a:blip r:embed="rId2"/>
          <a:stretch>
            <a:fillRect/>
          </a:stretch>
        </p:blipFill>
        <p:spPr>
          <a:xfrm>
            <a:off x="0" y="0"/>
            <a:ext cx="12192000" cy="2883877"/>
          </a:xfrm>
          <a:prstGeom prst="rect">
            <a:avLst/>
          </a:prstGeom>
        </p:spPr>
      </p:pic>
      <p:sp>
        <p:nvSpPr>
          <p:cNvPr id="6" name="TextBox 5">
            <a:extLst>
              <a:ext uri="{FF2B5EF4-FFF2-40B4-BE49-F238E27FC236}">
                <a16:creationId xmlns:a16="http://schemas.microsoft.com/office/drawing/2014/main" xmlns="" id="{9BE809CE-F7FF-4F30-B203-E68C18966C24}"/>
              </a:ext>
            </a:extLst>
          </p:cNvPr>
          <p:cNvSpPr txBox="1"/>
          <p:nvPr/>
        </p:nvSpPr>
        <p:spPr>
          <a:xfrm>
            <a:off x="699923" y="3302783"/>
            <a:ext cx="9696101" cy="830997"/>
          </a:xfrm>
          <a:prstGeom prst="rect">
            <a:avLst/>
          </a:prstGeom>
          <a:noFill/>
        </p:spPr>
        <p:txBody>
          <a:bodyPr wrap="square">
            <a:spAutoFit/>
          </a:bodyPr>
          <a:lstStyle/>
          <a:p>
            <a:r>
              <a:rPr lang="en-US" sz="2400" b="1" dirty="0"/>
              <a:t>Physical strategies  :  </a:t>
            </a:r>
            <a:r>
              <a:rPr lang="en-US" sz="2400" dirty="0"/>
              <a:t>to reduce pain, improve physical function, and improve sleep.</a:t>
            </a:r>
          </a:p>
        </p:txBody>
      </p:sp>
      <p:sp>
        <p:nvSpPr>
          <p:cNvPr id="9" name="TextBox 8">
            <a:extLst>
              <a:ext uri="{FF2B5EF4-FFF2-40B4-BE49-F238E27FC236}">
                <a16:creationId xmlns:a16="http://schemas.microsoft.com/office/drawing/2014/main" xmlns="" id="{060551C0-5EFE-43B7-B949-60C9B38FF030}"/>
              </a:ext>
            </a:extLst>
          </p:cNvPr>
          <p:cNvSpPr txBox="1"/>
          <p:nvPr/>
        </p:nvSpPr>
        <p:spPr>
          <a:xfrm>
            <a:off x="699923" y="4133780"/>
            <a:ext cx="10792154" cy="830997"/>
          </a:xfrm>
          <a:prstGeom prst="rect">
            <a:avLst/>
          </a:prstGeom>
          <a:noFill/>
        </p:spPr>
        <p:txBody>
          <a:bodyPr wrap="square">
            <a:spAutoFit/>
          </a:bodyPr>
          <a:lstStyle/>
          <a:p>
            <a:r>
              <a:rPr lang="en-US" sz="2400" b="1" dirty="0"/>
              <a:t>Psychological strategies  : </a:t>
            </a:r>
            <a:r>
              <a:rPr lang="en-US" sz="2400" dirty="0"/>
              <a:t>to reduce pain, improve coping, or address depression or anxiety that often accompany pain</a:t>
            </a:r>
          </a:p>
        </p:txBody>
      </p:sp>
      <p:sp>
        <p:nvSpPr>
          <p:cNvPr id="11" name="TextBox 10">
            <a:extLst>
              <a:ext uri="{FF2B5EF4-FFF2-40B4-BE49-F238E27FC236}">
                <a16:creationId xmlns:a16="http://schemas.microsoft.com/office/drawing/2014/main" xmlns="" id="{82597D81-68E4-4EF9-BA04-8CF1CD1286DA}"/>
              </a:ext>
            </a:extLst>
          </p:cNvPr>
          <p:cNvSpPr txBox="1"/>
          <p:nvPr/>
        </p:nvSpPr>
        <p:spPr>
          <a:xfrm>
            <a:off x="699922" y="5140902"/>
            <a:ext cx="9977455" cy="461665"/>
          </a:xfrm>
          <a:prstGeom prst="rect">
            <a:avLst/>
          </a:prstGeom>
          <a:noFill/>
        </p:spPr>
        <p:txBody>
          <a:bodyPr wrap="square">
            <a:spAutoFit/>
          </a:bodyPr>
          <a:lstStyle/>
          <a:p>
            <a:r>
              <a:rPr lang="en-US" sz="2400" b="1" dirty="0"/>
              <a:t>Preventative strategies : </a:t>
            </a:r>
            <a:r>
              <a:rPr lang="en-US" sz="2400" dirty="0"/>
              <a:t>to reduce risk factors that contribute to pain.</a:t>
            </a:r>
          </a:p>
        </p:txBody>
      </p:sp>
      <p:sp>
        <p:nvSpPr>
          <p:cNvPr id="13" name="TextBox 12">
            <a:extLst>
              <a:ext uri="{FF2B5EF4-FFF2-40B4-BE49-F238E27FC236}">
                <a16:creationId xmlns:a16="http://schemas.microsoft.com/office/drawing/2014/main" xmlns="" id="{11834273-45FB-434E-A26E-A61A16A3CEA6}"/>
              </a:ext>
            </a:extLst>
          </p:cNvPr>
          <p:cNvSpPr txBox="1"/>
          <p:nvPr/>
        </p:nvSpPr>
        <p:spPr>
          <a:xfrm>
            <a:off x="699921" y="5760159"/>
            <a:ext cx="10962195" cy="830997"/>
          </a:xfrm>
          <a:prstGeom prst="rect">
            <a:avLst/>
          </a:prstGeom>
          <a:noFill/>
        </p:spPr>
        <p:txBody>
          <a:bodyPr wrap="square">
            <a:spAutoFit/>
          </a:bodyPr>
          <a:lstStyle/>
          <a:p>
            <a:r>
              <a:rPr lang="en-US" sz="2400" b="1" dirty="0"/>
              <a:t>Pharmacologic strategies (medications) :  </a:t>
            </a:r>
            <a:r>
              <a:rPr lang="en-US" sz="2400" dirty="0"/>
              <a:t>that reduce pain, inflammation, or nerve sensitivity, or improve related symptoms</a:t>
            </a:r>
          </a:p>
        </p:txBody>
      </p:sp>
      <p:sp>
        <p:nvSpPr>
          <p:cNvPr id="14" name="Arrow: Right 13">
            <a:extLst>
              <a:ext uri="{FF2B5EF4-FFF2-40B4-BE49-F238E27FC236}">
                <a16:creationId xmlns:a16="http://schemas.microsoft.com/office/drawing/2014/main" xmlns="" id="{891915BE-53B6-425D-8F69-F76399DD8FEB}"/>
              </a:ext>
            </a:extLst>
          </p:cNvPr>
          <p:cNvSpPr/>
          <p:nvPr/>
        </p:nvSpPr>
        <p:spPr>
          <a:xfrm>
            <a:off x="340078" y="3404427"/>
            <a:ext cx="350465" cy="2813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0729B467-DB48-427B-8AA5-86A954D308E7}"/>
              </a:ext>
            </a:extLst>
          </p:cNvPr>
          <p:cNvPicPr>
            <a:picLocks noChangeAspect="1"/>
          </p:cNvPicPr>
          <p:nvPr/>
        </p:nvPicPr>
        <p:blipFill>
          <a:blip r:embed="rId3"/>
          <a:stretch>
            <a:fillRect/>
          </a:stretch>
        </p:blipFill>
        <p:spPr>
          <a:xfrm>
            <a:off x="324751" y="4206332"/>
            <a:ext cx="365792" cy="317019"/>
          </a:xfrm>
          <a:prstGeom prst="rect">
            <a:avLst/>
          </a:prstGeom>
        </p:spPr>
      </p:pic>
      <p:pic>
        <p:nvPicPr>
          <p:cNvPr id="16" name="Picture 15">
            <a:extLst>
              <a:ext uri="{FF2B5EF4-FFF2-40B4-BE49-F238E27FC236}">
                <a16:creationId xmlns:a16="http://schemas.microsoft.com/office/drawing/2014/main" xmlns="" id="{24240A69-2AB2-4CAA-87E6-16B4ABA8F78F}"/>
              </a:ext>
            </a:extLst>
          </p:cNvPr>
          <p:cNvPicPr>
            <a:picLocks noChangeAspect="1"/>
          </p:cNvPicPr>
          <p:nvPr/>
        </p:nvPicPr>
        <p:blipFill>
          <a:blip r:embed="rId3"/>
          <a:stretch>
            <a:fillRect/>
          </a:stretch>
        </p:blipFill>
        <p:spPr>
          <a:xfrm>
            <a:off x="385711" y="5225173"/>
            <a:ext cx="365792" cy="317019"/>
          </a:xfrm>
          <a:prstGeom prst="rect">
            <a:avLst/>
          </a:prstGeom>
        </p:spPr>
      </p:pic>
      <p:pic>
        <p:nvPicPr>
          <p:cNvPr id="17" name="Picture 16">
            <a:extLst>
              <a:ext uri="{FF2B5EF4-FFF2-40B4-BE49-F238E27FC236}">
                <a16:creationId xmlns:a16="http://schemas.microsoft.com/office/drawing/2014/main" xmlns="" id="{55D939E3-7C6F-42B1-B7A2-9C9406E1CCD5}"/>
              </a:ext>
            </a:extLst>
          </p:cNvPr>
          <p:cNvPicPr>
            <a:picLocks noChangeAspect="1"/>
          </p:cNvPicPr>
          <p:nvPr/>
        </p:nvPicPr>
        <p:blipFill>
          <a:blip r:embed="rId3"/>
          <a:stretch>
            <a:fillRect/>
          </a:stretch>
        </p:blipFill>
        <p:spPr>
          <a:xfrm>
            <a:off x="385711" y="5845806"/>
            <a:ext cx="365792" cy="317019"/>
          </a:xfrm>
          <a:prstGeom prst="rect">
            <a:avLst/>
          </a:prstGeom>
        </p:spPr>
      </p:pic>
    </p:spTree>
    <p:extLst>
      <p:ext uri="{BB962C8B-B14F-4D97-AF65-F5344CB8AC3E}">
        <p14:creationId xmlns:p14="http://schemas.microsoft.com/office/powerpoint/2010/main" val="1307445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ocess 3">
            <a:extLst>
              <a:ext uri="{FF2B5EF4-FFF2-40B4-BE49-F238E27FC236}">
                <a16:creationId xmlns:a16="http://schemas.microsoft.com/office/drawing/2014/main" xmlns="" id="{F3E4129E-657D-4477-95E4-21CB0BA45886}"/>
              </a:ext>
            </a:extLst>
          </p:cNvPr>
          <p:cNvSpPr/>
          <p:nvPr/>
        </p:nvSpPr>
        <p:spPr>
          <a:xfrm>
            <a:off x="1434903" y="196949"/>
            <a:ext cx="8975188" cy="984738"/>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t>Pharmacological Treatment of Pain</a:t>
            </a:r>
          </a:p>
          <a:p>
            <a:pPr algn="ctr"/>
            <a:endParaRPr lang="en-US" dirty="0"/>
          </a:p>
        </p:txBody>
      </p:sp>
      <p:sp>
        <p:nvSpPr>
          <p:cNvPr id="5" name="Arrow: Right 4">
            <a:extLst>
              <a:ext uri="{FF2B5EF4-FFF2-40B4-BE49-F238E27FC236}">
                <a16:creationId xmlns:a16="http://schemas.microsoft.com/office/drawing/2014/main" xmlns="" id="{4B09EE48-19A8-47CE-9543-BB7037904FD6}"/>
              </a:ext>
            </a:extLst>
          </p:cNvPr>
          <p:cNvSpPr/>
          <p:nvPr/>
        </p:nvSpPr>
        <p:spPr>
          <a:xfrm>
            <a:off x="1130104" y="1477108"/>
            <a:ext cx="9931791" cy="4557932"/>
          </a:xfrm>
          <a:prstGeom prst="rightArrow">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9" name="Flowchart: Process 8">
            <a:extLst>
              <a:ext uri="{FF2B5EF4-FFF2-40B4-BE49-F238E27FC236}">
                <a16:creationId xmlns:a16="http://schemas.microsoft.com/office/drawing/2014/main" xmlns="" id="{B443050A-F42B-4211-A5E8-E1AFD3D75E3E}"/>
              </a:ext>
            </a:extLst>
          </p:cNvPr>
          <p:cNvSpPr/>
          <p:nvPr/>
        </p:nvSpPr>
        <p:spPr>
          <a:xfrm>
            <a:off x="1575581" y="3003452"/>
            <a:ext cx="2208628" cy="1505243"/>
          </a:xfrm>
          <a:prstGeom prst="flowChartProcess">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a:t>Non-Opioids</a:t>
            </a:r>
          </a:p>
        </p:txBody>
      </p:sp>
      <p:pic>
        <p:nvPicPr>
          <p:cNvPr id="16" name="Picture 15">
            <a:extLst>
              <a:ext uri="{FF2B5EF4-FFF2-40B4-BE49-F238E27FC236}">
                <a16:creationId xmlns:a16="http://schemas.microsoft.com/office/drawing/2014/main" xmlns="" id="{3925BF3D-111C-43DA-8553-3D9AD27D0B1A}"/>
              </a:ext>
            </a:extLst>
          </p:cNvPr>
          <p:cNvPicPr>
            <a:picLocks noChangeAspect="1"/>
          </p:cNvPicPr>
          <p:nvPr/>
        </p:nvPicPr>
        <p:blipFill>
          <a:blip r:embed="rId2"/>
          <a:stretch>
            <a:fillRect/>
          </a:stretch>
        </p:blipFill>
        <p:spPr>
          <a:xfrm>
            <a:off x="10461393" y="160093"/>
            <a:ext cx="1524281" cy="2512769"/>
          </a:xfrm>
          <a:prstGeom prst="rect">
            <a:avLst/>
          </a:prstGeom>
        </p:spPr>
      </p:pic>
      <p:pic>
        <p:nvPicPr>
          <p:cNvPr id="18" name="Picture 17">
            <a:extLst>
              <a:ext uri="{FF2B5EF4-FFF2-40B4-BE49-F238E27FC236}">
                <a16:creationId xmlns:a16="http://schemas.microsoft.com/office/drawing/2014/main" xmlns="" id="{6494EA6F-5549-4266-AC0B-807E1E0A9005}"/>
              </a:ext>
            </a:extLst>
          </p:cNvPr>
          <p:cNvPicPr>
            <a:picLocks noChangeAspect="1"/>
          </p:cNvPicPr>
          <p:nvPr/>
        </p:nvPicPr>
        <p:blipFill>
          <a:blip r:embed="rId3"/>
          <a:stretch>
            <a:fillRect/>
          </a:stretch>
        </p:blipFill>
        <p:spPr>
          <a:xfrm>
            <a:off x="4170886" y="3003452"/>
            <a:ext cx="2231329" cy="1524132"/>
          </a:xfrm>
          <a:prstGeom prst="rect">
            <a:avLst/>
          </a:prstGeom>
        </p:spPr>
      </p:pic>
      <p:pic>
        <p:nvPicPr>
          <p:cNvPr id="19" name="Picture 18">
            <a:extLst>
              <a:ext uri="{FF2B5EF4-FFF2-40B4-BE49-F238E27FC236}">
                <a16:creationId xmlns:a16="http://schemas.microsoft.com/office/drawing/2014/main" xmlns="" id="{4C2A1B63-6200-4F92-ADCC-25D590BDDC19}"/>
              </a:ext>
            </a:extLst>
          </p:cNvPr>
          <p:cNvPicPr>
            <a:picLocks noChangeAspect="1"/>
          </p:cNvPicPr>
          <p:nvPr/>
        </p:nvPicPr>
        <p:blipFill>
          <a:blip r:embed="rId3"/>
          <a:stretch>
            <a:fillRect/>
          </a:stretch>
        </p:blipFill>
        <p:spPr>
          <a:xfrm>
            <a:off x="6905450" y="3003452"/>
            <a:ext cx="2231329" cy="1524132"/>
          </a:xfrm>
          <a:prstGeom prst="rect">
            <a:avLst/>
          </a:prstGeom>
        </p:spPr>
      </p:pic>
      <p:sp>
        <p:nvSpPr>
          <p:cNvPr id="21" name="TextBox 20">
            <a:extLst>
              <a:ext uri="{FF2B5EF4-FFF2-40B4-BE49-F238E27FC236}">
                <a16:creationId xmlns:a16="http://schemas.microsoft.com/office/drawing/2014/main" xmlns="" id="{6C37CAC4-C300-4298-BAFE-57D8855A92ED}"/>
              </a:ext>
            </a:extLst>
          </p:cNvPr>
          <p:cNvSpPr txBox="1"/>
          <p:nvPr/>
        </p:nvSpPr>
        <p:spPr>
          <a:xfrm>
            <a:off x="4644684" y="3494463"/>
            <a:ext cx="1336987" cy="523220"/>
          </a:xfrm>
          <a:prstGeom prst="rect">
            <a:avLst/>
          </a:prstGeom>
          <a:noFill/>
        </p:spPr>
        <p:txBody>
          <a:bodyPr wrap="square">
            <a:spAutoFit/>
          </a:bodyPr>
          <a:lstStyle/>
          <a:p>
            <a:r>
              <a:rPr lang="en-US" sz="2800" b="1" dirty="0">
                <a:solidFill>
                  <a:schemeClr val="bg1"/>
                </a:solidFill>
              </a:rPr>
              <a:t>Opioids</a:t>
            </a:r>
          </a:p>
        </p:txBody>
      </p:sp>
      <p:sp>
        <p:nvSpPr>
          <p:cNvPr id="23" name="TextBox 22">
            <a:extLst>
              <a:ext uri="{FF2B5EF4-FFF2-40B4-BE49-F238E27FC236}">
                <a16:creationId xmlns:a16="http://schemas.microsoft.com/office/drawing/2014/main" xmlns="" id="{AE9A81A7-4376-4C6B-A8C8-3CCB76B5AA97}"/>
              </a:ext>
            </a:extLst>
          </p:cNvPr>
          <p:cNvSpPr txBox="1"/>
          <p:nvPr/>
        </p:nvSpPr>
        <p:spPr>
          <a:xfrm>
            <a:off x="7149904" y="3472003"/>
            <a:ext cx="1684607" cy="523220"/>
          </a:xfrm>
          <a:prstGeom prst="rect">
            <a:avLst/>
          </a:prstGeom>
          <a:noFill/>
        </p:spPr>
        <p:txBody>
          <a:bodyPr wrap="square">
            <a:spAutoFit/>
          </a:bodyPr>
          <a:lstStyle/>
          <a:p>
            <a:r>
              <a:rPr lang="en-US" sz="2800" b="1" dirty="0">
                <a:solidFill>
                  <a:schemeClr val="bg1"/>
                </a:solidFill>
              </a:rPr>
              <a:t>Adjuvants</a:t>
            </a:r>
          </a:p>
        </p:txBody>
      </p:sp>
    </p:spTree>
    <p:extLst>
      <p:ext uri="{BB962C8B-B14F-4D97-AF65-F5344CB8AC3E}">
        <p14:creationId xmlns:p14="http://schemas.microsoft.com/office/powerpoint/2010/main" val="4026497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xmlns=""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xmlns=""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xmlns=""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Table&#10;&#10;Description automatically generated">
            <a:extLst>
              <a:ext uri="{FF2B5EF4-FFF2-40B4-BE49-F238E27FC236}">
                <a16:creationId xmlns:a16="http://schemas.microsoft.com/office/drawing/2014/main" xmlns="" id="{5AD06C07-19E6-433F-89A4-A653F26D9761}"/>
              </a:ext>
            </a:extLst>
          </p:cNvPr>
          <p:cNvPicPr>
            <a:picLocks noGrp="1" noChangeAspect="1"/>
          </p:cNvPicPr>
          <p:nvPr>
            <p:ph idx="1"/>
          </p:nvPr>
        </p:nvPicPr>
        <p:blipFill>
          <a:blip r:embed="rId2"/>
          <a:stretch>
            <a:fillRect/>
          </a:stretch>
        </p:blipFill>
        <p:spPr>
          <a:xfrm>
            <a:off x="1143942" y="643467"/>
            <a:ext cx="9904116" cy="5571065"/>
          </a:xfrm>
          <a:prstGeom prst="rect">
            <a:avLst/>
          </a:prstGeom>
          <a:ln>
            <a:noFill/>
          </a:ln>
        </p:spPr>
      </p:pic>
      <p:sp>
        <p:nvSpPr>
          <p:cNvPr id="21" name="Isosceles Triangle 20">
            <a:extLst>
              <a:ext uri="{FF2B5EF4-FFF2-40B4-BE49-F238E27FC236}">
                <a16:creationId xmlns:a16="http://schemas.microsoft.com/office/drawing/2014/main" xmlns=""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567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xmlns="" id="{CB666054-65EC-4109-931A-CECF056B0022}"/>
              </a:ext>
            </a:extLst>
          </p:cNvPr>
          <p:cNvSpPr/>
          <p:nvPr/>
        </p:nvSpPr>
        <p:spPr>
          <a:xfrm>
            <a:off x="154745" y="168813"/>
            <a:ext cx="3488787" cy="604911"/>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t>Non-opioids</a:t>
            </a:r>
          </a:p>
        </p:txBody>
      </p:sp>
      <p:pic>
        <p:nvPicPr>
          <p:cNvPr id="9" name="Picture 8">
            <a:extLst>
              <a:ext uri="{FF2B5EF4-FFF2-40B4-BE49-F238E27FC236}">
                <a16:creationId xmlns:a16="http://schemas.microsoft.com/office/drawing/2014/main" xmlns="" id="{965C2AD4-1027-4A37-8E39-38DDD69CB66B}"/>
              </a:ext>
            </a:extLst>
          </p:cNvPr>
          <p:cNvPicPr>
            <a:picLocks noChangeAspect="1"/>
          </p:cNvPicPr>
          <p:nvPr/>
        </p:nvPicPr>
        <p:blipFill>
          <a:blip r:embed="rId2"/>
          <a:stretch>
            <a:fillRect/>
          </a:stretch>
        </p:blipFill>
        <p:spPr>
          <a:xfrm>
            <a:off x="154745" y="1013753"/>
            <a:ext cx="5387926" cy="2840795"/>
          </a:xfrm>
          <a:prstGeom prst="rect">
            <a:avLst/>
          </a:prstGeom>
        </p:spPr>
      </p:pic>
      <p:sp>
        <p:nvSpPr>
          <p:cNvPr id="10" name="Arrow: Right 9">
            <a:extLst>
              <a:ext uri="{FF2B5EF4-FFF2-40B4-BE49-F238E27FC236}">
                <a16:creationId xmlns:a16="http://schemas.microsoft.com/office/drawing/2014/main" xmlns="" id="{984DA2DC-F3CE-4927-8DD3-065FFB3D81CC}"/>
              </a:ext>
            </a:extLst>
          </p:cNvPr>
          <p:cNvSpPr/>
          <p:nvPr/>
        </p:nvSpPr>
        <p:spPr>
          <a:xfrm>
            <a:off x="3643532" y="244426"/>
            <a:ext cx="1083212" cy="453684"/>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Flowchart: Process 10">
            <a:extLst>
              <a:ext uri="{FF2B5EF4-FFF2-40B4-BE49-F238E27FC236}">
                <a16:creationId xmlns:a16="http://schemas.microsoft.com/office/drawing/2014/main" xmlns="" id="{FD314DD7-22E7-463D-BC5C-EC37256D7AA8}"/>
              </a:ext>
            </a:extLst>
          </p:cNvPr>
          <p:cNvSpPr/>
          <p:nvPr/>
        </p:nvSpPr>
        <p:spPr>
          <a:xfrm>
            <a:off x="4900245" y="168813"/>
            <a:ext cx="2006992" cy="604911"/>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t>NSAIDS</a:t>
            </a:r>
            <a:r>
              <a:rPr lang="en-US" dirty="0"/>
              <a:t> </a:t>
            </a:r>
          </a:p>
        </p:txBody>
      </p:sp>
      <p:pic>
        <p:nvPicPr>
          <p:cNvPr id="14" name="Picture 13">
            <a:extLst>
              <a:ext uri="{FF2B5EF4-FFF2-40B4-BE49-F238E27FC236}">
                <a16:creationId xmlns:a16="http://schemas.microsoft.com/office/drawing/2014/main" xmlns="" id="{E3D3B067-1D48-41DE-A8DC-4BD5A24A9D4C}"/>
              </a:ext>
            </a:extLst>
          </p:cNvPr>
          <p:cNvPicPr>
            <a:picLocks noChangeAspect="1"/>
          </p:cNvPicPr>
          <p:nvPr/>
        </p:nvPicPr>
        <p:blipFill>
          <a:blip r:embed="rId3"/>
          <a:stretch>
            <a:fillRect/>
          </a:stretch>
        </p:blipFill>
        <p:spPr>
          <a:xfrm>
            <a:off x="10475740" y="-21102"/>
            <a:ext cx="1716259" cy="1142278"/>
          </a:xfrm>
          <a:prstGeom prst="rect">
            <a:avLst/>
          </a:prstGeom>
        </p:spPr>
      </p:pic>
      <p:pic>
        <p:nvPicPr>
          <p:cNvPr id="20" name="Picture 19">
            <a:extLst>
              <a:ext uri="{FF2B5EF4-FFF2-40B4-BE49-F238E27FC236}">
                <a16:creationId xmlns:a16="http://schemas.microsoft.com/office/drawing/2014/main" xmlns="" id="{F19E37EF-CF74-4341-9C58-B91FA4572BE1}"/>
              </a:ext>
            </a:extLst>
          </p:cNvPr>
          <p:cNvPicPr>
            <a:picLocks noChangeAspect="1"/>
          </p:cNvPicPr>
          <p:nvPr/>
        </p:nvPicPr>
        <p:blipFill>
          <a:blip r:embed="rId4"/>
          <a:stretch>
            <a:fillRect/>
          </a:stretch>
        </p:blipFill>
        <p:spPr>
          <a:xfrm>
            <a:off x="4311627" y="-21102"/>
            <a:ext cx="9439661" cy="6922462"/>
          </a:xfrm>
          <a:prstGeom prst="rect">
            <a:avLst/>
          </a:prstGeom>
        </p:spPr>
      </p:pic>
      <p:pic>
        <p:nvPicPr>
          <p:cNvPr id="21" name="Picture 20">
            <a:extLst>
              <a:ext uri="{FF2B5EF4-FFF2-40B4-BE49-F238E27FC236}">
                <a16:creationId xmlns:a16="http://schemas.microsoft.com/office/drawing/2014/main" xmlns="" id="{A806A46A-610C-4961-B775-293B591C2871}"/>
              </a:ext>
            </a:extLst>
          </p:cNvPr>
          <p:cNvPicPr>
            <a:picLocks noChangeAspect="1"/>
          </p:cNvPicPr>
          <p:nvPr/>
        </p:nvPicPr>
        <p:blipFill>
          <a:blip r:embed="rId5"/>
          <a:stretch>
            <a:fillRect/>
          </a:stretch>
        </p:blipFill>
        <p:spPr>
          <a:xfrm>
            <a:off x="295422" y="4403187"/>
            <a:ext cx="5106571" cy="19202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0576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a:extLst>
              <a:ext uri="{FF2B5EF4-FFF2-40B4-BE49-F238E27FC236}">
                <a16:creationId xmlns:a16="http://schemas.microsoft.com/office/drawing/2014/main" xmlns="" id="{A497DA17-95A1-489E-A712-4BC7A0618409}"/>
              </a:ext>
            </a:extLst>
          </p:cNvPr>
          <p:cNvSpPr/>
          <p:nvPr/>
        </p:nvSpPr>
        <p:spPr>
          <a:xfrm>
            <a:off x="196948" y="154745"/>
            <a:ext cx="2954215" cy="576776"/>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t>Opioids</a:t>
            </a:r>
          </a:p>
        </p:txBody>
      </p:sp>
      <p:pic>
        <p:nvPicPr>
          <p:cNvPr id="6" name="Picture 5">
            <a:extLst>
              <a:ext uri="{FF2B5EF4-FFF2-40B4-BE49-F238E27FC236}">
                <a16:creationId xmlns:a16="http://schemas.microsoft.com/office/drawing/2014/main" xmlns="" id="{5160DB9A-5C28-410D-9AE5-37B341FA58B7}"/>
              </a:ext>
            </a:extLst>
          </p:cNvPr>
          <p:cNvPicPr>
            <a:picLocks noChangeAspect="1"/>
          </p:cNvPicPr>
          <p:nvPr/>
        </p:nvPicPr>
        <p:blipFill>
          <a:blip r:embed="rId2"/>
          <a:stretch>
            <a:fillRect/>
          </a:stretch>
        </p:blipFill>
        <p:spPr>
          <a:xfrm>
            <a:off x="464234" y="1021200"/>
            <a:ext cx="10719581" cy="2407800"/>
          </a:xfrm>
          <a:prstGeom prst="rect">
            <a:avLst/>
          </a:prstGeom>
        </p:spPr>
      </p:pic>
      <p:sp>
        <p:nvSpPr>
          <p:cNvPr id="7" name="TextBox 6">
            <a:extLst>
              <a:ext uri="{FF2B5EF4-FFF2-40B4-BE49-F238E27FC236}">
                <a16:creationId xmlns:a16="http://schemas.microsoft.com/office/drawing/2014/main" xmlns="" id="{7CEB50A4-3EA2-4E25-89C4-1A04DAA98E18}"/>
              </a:ext>
            </a:extLst>
          </p:cNvPr>
          <p:cNvSpPr txBox="1"/>
          <p:nvPr/>
        </p:nvSpPr>
        <p:spPr>
          <a:xfrm>
            <a:off x="942535" y="3578003"/>
            <a:ext cx="8961121" cy="3139321"/>
          </a:xfrm>
          <a:prstGeom prst="rect">
            <a:avLst/>
          </a:prstGeom>
          <a:noFill/>
        </p:spPr>
        <p:txBody>
          <a:bodyPr wrap="square" rtlCol="0">
            <a:spAutoFit/>
          </a:bodyPr>
          <a:lstStyle/>
          <a:p>
            <a:endParaRPr lang="en-US" dirty="0"/>
          </a:p>
          <a:p>
            <a:r>
              <a:rPr lang="en-US" b="1" dirty="0"/>
              <a:t>• </a:t>
            </a:r>
            <a:r>
              <a:rPr lang="en-US" b="1" dirty="0">
                <a:solidFill>
                  <a:schemeClr val="accent5">
                    <a:lumMod val="75000"/>
                  </a:schemeClr>
                </a:solidFill>
              </a:rPr>
              <a:t>Opioid receptors </a:t>
            </a:r>
            <a:r>
              <a:rPr lang="en-US" b="1" dirty="0"/>
              <a:t>found in the brain, spinal cord and </a:t>
            </a:r>
          </a:p>
          <a:p>
            <a:r>
              <a:rPr lang="en-US" b="1" dirty="0"/>
              <a:t>peripheral nervous system</a:t>
            </a:r>
          </a:p>
          <a:p>
            <a:r>
              <a:rPr lang="en-US" b="1" dirty="0"/>
              <a:t>• Mu (</a:t>
            </a:r>
            <a:r>
              <a:rPr lang="el-GR" b="1" dirty="0"/>
              <a:t>μ1 </a:t>
            </a:r>
            <a:r>
              <a:rPr lang="en-US" b="1" dirty="0"/>
              <a:t>and </a:t>
            </a:r>
            <a:r>
              <a:rPr lang="el-GR" b="1" dirty="0"/>
              <a:t>μ2</a:t>
            </a:r>
            <a:r>
              <a:rPr lang="en-US" b="1" dirty="0"/>
              <a:t>)</a:t>
            </a:r>
            <a:endParaRPr lang="el-GR" b="1" dirty="0"/>
          </a:p>
          <a:p>
            <a:r>
              <a:rPr lang="el-GR" b="1" dirty="0"/>
              <a:t>• </a:t>
            </a:r>
            <a:r>
              <a:rPr lang="en-US" b="1" dirty="0"/>
              <a:t>Kappa (k1 &amp; k3)</a:t>
            </a:r>
          </a:p>
          <a:p>
            <a:r>
              <a:rPr lang="en-US" b="1" dirty="0"/>
              <a:t>• Delta (</a:t>
            </a:r>
            <a:r>
              <a:rPr lang="el-GR" b="1" dirty="0"/>
              <a:t>δ)</a:t>
            </a:r>
          </a:p>
          <a:p>
            <a:r>
              <a:rPr lang="el-GR" b="1" dirty="0"/>
              <a:t>• </a:t>
            </a:r>
            <a:r>
              <a:rPr lang="en-US" b="1" dirty="0" err="1"/>
              <a:t>Nociceptin</a:t>
            </a:r>
            <a:r>
              <a:rPr lang="en-US" b="1" dirty="0"/>
              <a:t>/</a:t>
            </a:r>
            <a:r>
              <a:rPr lang="en-US" b="1" dirty="0" err="1"/>
              <a:t>Orphanin</a:t>
            </a:r>
            <a:r>
              <a:rPr lang="en-US" b="1" dirty="0"/>
              <a:t> (N/OFQ) </a:t>
            </a:r>
          </a:p>
          <a:p>
            <a:endParaRPr lang="en-US" b="1" dirty="0"/>
          </a:p>
          <a:p>
            <a:r>
              <a:rPr lang="en-US" b="1" dirty="0"/>
              <a:t>So the opioid will bind to these receptors leading to  </a:t>
            </a:r>
            <a:r>
              <a:rPr lang="en-US" b="1" dirty="0" err="1"/>
              <a:t>differernt</a:t>
            </a:r>
            <a:r>
              <a:rPr lang="en-US" b="1" dirty="0"/>
              <a:t> reactions that produce its analgesic effect</a:t>
            </a:r>
          </a:p>
          <a:p>
            <a:endParaRPr lang="en-US" dirty="0"/>
          </a:p>
        </p:txBody>
      </p:sp>
      <p:pic>
        <p:nvPicPr>
          <p:cNvPr id="8" name="Picture 7">
            <a:extLst>
              <a:ext uri="{FF2B5EF4-FFF2-40B4-BE49-F238E27FC236}">
                <a16:creationId xmlns:a16="http://schemas.microsoft.com/office/drawing/2014/main" xmlns="" id="{3818BB1B-B594-4FF4-A563-7B7F6ECCDAF3}"/>
              </a:ext>
            </a:extLst>
          </p:cNvPr>
          <p:cNvPicPr>
            <a:picLocks noChangeAspect="1"/>
          </p:cNvPicPr>
          <p:nvPr/>
        </p:nvPicPr>
        <p:blipFill>
          <a:blip r:embed="rId3"/>
          <a:stretch>
            <a:fillRect/>
          </a:stretch>
        </p:blipFill>
        <p:spPr>
          <a:xfrm>
            <a:off x="7125579" y="3578003"/>
            <a:ext cx="4346331" cy="1894329"/>
          </a:xfrm>
          <a:prstGeom prst="rect">
            <a:avLst/>
          </a:prstGeom>
        </p:spPr>
      </p:pic>
    </p:spTree>
    <p:extLst>
      <p:ext uri="{BB962C8B-B14F-4D97-AF65-F5344CB8AC3E}">
        <p14:creationId xmlns:p14="http://schemas.microsoft.com/office/powerpoint/2010/main" val="3898760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xmlns="" id="{FF9B822F-893E-44C8-963C-64F50ACECB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xmlns="" id="{EBF87945-A001-489F-9D9B-7D9435F0B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2776F2D-17B3-C944-9F40-2E5AA0B9660D}"/>
              </a:ext>
            </a:extLst>
          </p:cNvPr>
          <p:cNvSpPr>
            <a:spLocks noGrp="1"/>
          </p:cNvSpPr>
          <p:nvPr>
            <p:ph type="title"/>
          </p:nvPr>
        </p:nvSpPr>
        <p:spPr>
          <a:xfrm>
            <a:off x="838200" y="585216"/>
            <a:ext cx="10515600" cy="1325563"/>
          </a:xfrm>
        </p:spPr>
        <p:txBody>
          <a:bodyPr>
            <a:normAutofit/>
          </a:bodyPr>
          <a:lstStyle/>
          <a:p>
            <a:r>
              <a:rPr lang="en-GB">
                <a:solidFill>
                  <a:schemeClr val="bg1"/>
                </a:solidFill>
              </a:rPr>
              <a:t>Opioids </a:t>
            </a:r>
            <a:endParaRPr lang="x-none">
              <a:solidFill>
                <a:schemeClr val="bg1"/>
              </a:solidFill>
            </a:endParaRPr>
          </a:p>
        </p:txBody>
      </p:sp>
      <p:pic>
        <p:nvPicPr>
          <p:cNvPr id="3" name="Picture 3">
            <a:extLst>
              <a:ext uri="{FF2B5EF4-FFF2-40B4-BE49-F238E27FC236}">
                <a16:creationId xmlns:a16="http://schemas.microsoft.com/office/drawing/2014/main" xmlns="" id="{84CFDB9E-B576-4E48-AF47-ACE9FB9547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21" r="-1" b="-1"/>
          <a:stretch/>
        </p:blipFill>
        <p:spPr>
          <a:xfrm>
            <a:off x="841248" y="2516777"/>
            <a:ext cx="6236208" cy="3660185"/>
          </a:xfrm>
          <a:prstGeom prst="rect">
            <a:avLst/>
          </a:prstGeom>
        </p:spPr>
      </p:pic>
      <p:sp>
        <p:nvSpPr>
          <p:cNvPr id="16" name="Content Placeholder 6">
            <a:extLst>
              <a:ext uri="{FF2B5EF4-FFF2-40B4-BE49-F238E27FC236}">
                <a16:creationId xmlns:a16="http://schemas.microsoft.com/office/drawing/2014/main" xmlns="" id="{0433D76C-9E1E-465C-ACF4-23B23E7D07B0}"/>
              </a:ext>
            </a:extLst>
          </p:cNvPr>
          <p:cNvSpPr>
            <a:spLocks noGrp="1"/>
          </p:cNvSpPr>
          <p:nvPr>
            <p:ph idx="1"/>
          </p:nvPr>
        </p:nvSpPr>
        <p:spPr>
          <a:xfrm>
            <a:off x="7546848" y="2516777"/>
            <a:ext cx="3803904" cy="3660185"/>
          </a:xfrm>
        </p:spPr>
        <p:txBody>
          <a:bodyPr anchor="ctr">
            <a:normAutofit lnSpcReduction="10000"/>
          </a:bodyPr>
          <a:lstStyle/>
          <a:p>
            <a:r>
              <a:rPr lang="en-US" sz="2200"/>
              <a:t>In absence of opioids inhibitory neuron secretes neurotransmitter GABA which bind another neuron preventing it from releasing dopamine</a:t>
            </a:r>
            <a:r>
              <a:rPr lang="en-GB" sz="2200"/>
              <a:t>, sertonin or norepinephrine </a:t>
            </a:r>
          </a:p>
          <a:p>
            <a:endParaRPr lang="en-GB" sz="2200"/>
          </a:p>
          <a:p>
            <a:r>
              <a:rPr lang="en-GB" sz="2200"/>
              <a:t>Dopamine, serotonin and norepinephrine can decrease sensitivity to pain and it give calming sensation </a:t>
            </a:r>
          </a:p>
        </p:txBody>
      </p:sp>
    </p:spTree>
    <p:extLst>
      <p:ext uri="{BB962C8B-B14F-4D97-AF65-F5344CB8AC3E}">
        <p14:creationId xmlns:p14="http://schemas.microsoft.com/office/powerpoint/2010/main" val="4015771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xmlns="" id="{FF9B822F-893E-44C8-963C-64F50ACECB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EBF87945-A001-489F-9D9B-7D9435F0B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153E46C-D288-2243-851D-1FE19E3A3277}"/>
              </a:ext>
            </a:extLst>
          </p:cNvPr>
          <p:cNvSpPr>
            <a:spLocks noGrp="1"/>
          </p:cNvSpPr>
          <p:nvPr>
            <p:ph type="title"/>
          </p:nvPr>
        </p:nvSpPr>
        <p:spPr>
          <a:xfrm>
            <a:off x="838200" y="585216"/>
            <a:ext cx="10515600" cy="1325563"/>
          </a:xfrm>
        </p:spPr>
        <p:txBody>
          <a:bodyPr>
            <a:normAutofit/>
          </a:bodyPr>
          <a:lstStyle/>
          <a:p>
            <a:r>
              <a:rPr lang="en-GB">
                <a:solidFill>
                  <a:schemeClr val="bg1"/>
                </a:solidFill>
              </a:rPr>
              <a:t>Opioids </a:t>
            </a:r>
            <a:endParaRPr lang="x-none">
              <a:solidFill>
                <a:schemeClr val="bg1"/>
              </a:solidFill>
            </a:endParaRPr>
          </a:p>
        </p:txBody>
      </p:sp>
      <p:pic>
        <p:nvPicPr>
          <p:cNvPr id="7" name="Picture 7">
            <a:extLst>
              <a:ext uri="{FF2B5EF4-FFF2-40B4-BE49-F238E27FC236}">
                <a16:creationId xmlns:a16="http://schemas.microsoft.com/office/drawing/2014/main" xmlns="" id="{3EED9988-F5D6-864A-85B5-16A6BA0198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125" r="1" b="1"/>
          <a:stretch/>
        </p:blipFill>
        <p:spPr>
          <a:xfrm>
            <a:off x="5407153" y="2386583"/>
            <a:ext cx="6236208" cy="3660185"/>
          </a:xfrm>
          <a:prstGeom prst="rect">
            <a:avLst/>
          </a:prstGeom>
        </p:spPr>
      </p:pic>
      <p:sp>
        <p:nvSpPr>
          <p:cNvPr id="29" name="Content Placeholder 28">
            <a:extLst>
              <a:ext uri="{FF2B5EF4-FFF2-40B4-BE49-F238E27FC236}">
                <a16:creationId xmlns:a16="http://schemas.microsoft.com/office/drawing/2014/main" xmlns="" id="{DF5303A5-5C0C-4C9A-91B8-456ACADAE58D}"/>
              </a:ext>
            </a:extLst>
          </p:cNvPr>
          <p:cNvSpPr>
            <a:spLocks noGrp="1"/>
          </p:cNvSpPr>
          <p:nvPr>
            <p:ph idx="1"/>
          </p:nvPr>
        </p:nvSpPr>
        <p:spPr>
          <a:xfrm>
            <a:off x="403858" y="1536543"/>
            <a:ext cx="5247445" cy="5049186"/>
          </a:xfrm>
        </p:spPr>
        <p:txBody>
          <a:bodyPr anchor="ctr">
            <a:normAutofit/>
          </a:bodyPr>
          <a:lstStyle/>
          <a:p>
            <a:r>
              <a:rPr lang="en-US" sz="2200"/>
              <a:t>When opioids bind its receptors which located in the inhibitory neuron it block the release of GABA allowing dopamine serotonin and norepinephrine to be secreted which causes decreased sensitivity to pain and calming sensation</a:t>
            </a:r>
          </a:p>
        </p:txBody>
      </p:sp>
    </p:spTree>
    <p:extLst>
      <p:ext uri="{BB962C8B-B14F-4D97-AF65-F5344CB8AC3E}">
        <p14:creationId xmlns:p14="http://schemas.microsoft.com/office/powerpoint/2010/main" val="2988732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AFF43A89-FF65-44A9-BE4C-DC7389FF9C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xmlns="" id="{3CBC4341-33FB-4D46-A7B4-62039B6162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xmlns="" id="{89394C5B-B8DE-4221-8CA4-A30237DB32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Problem With the 1-10 Pain Scale for Chronic Pain Patients | The Mighty">
            <a:extLst>
              <a:ext uri="{FF2B5EF4-FFF2-40B4-BE49-F238E27FC236}">
                <a16:creationId xmlns:a16="http://schemas.microsoft.com/office/drawing/2014/main" xmlns="" id="{A6E68E6C-A02C-4422-83CD-534D5A65B7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479"/>
          <a:stretch/>
        </p:blipFill>
        <p:spPr bwMode="auto">
          <a:xfrm>
            <a:off x="842772" y="841248"/>
            <a:ext cx="10506456" cy="5175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195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720E19F7-09C2-4ACA-AFA4-7D3ADFAE32D8}"/>
              </a:ext>
            </a:extLst>
          </p:cNvPr>
          <p:cNvGraphicFramePr/>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7261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79BB35BC-D5C2-4C8B-A22A-A71E619191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person, hand, dark&#10;&#10;Description automatically generated">
            <a:extLst>
              <a:ext uri="{FF2B5EF4-FFF2-40B4-BE49-F238E27FC236}">
                <a16:creationId xmlns:a16="http://schemas.microsoft.com/office/drawing/2014/main" xmlns="" id="{49BFE343-D675-46E2-8290-3BF3F1ECC6A0}"/>
              </a:ext>
            </a:extLst>
          </p:cNvPr>
          <p:cNvPicPr>
            <a:picLocks noChangeAspect="1"/>
          </p:cNvPicPr>
          <p:nvPr/>
        </p:nvPicPr>
        <p:blipFill rotWithShape="1">
          <a:blip r:embed="rId2"/>
          <a:srcRect l="22482" r="27350"/>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graphicFrame>
        <p:nvGraphicFramePr>
          <p:cNvPr id="7" name="Diagram 6">
            <a:extLst>
              <a:ext uri="{FF2B5EF4-FFF2-40B4-BE49-F238E27FC236}">
                <a16:creationId xmlns:a16="http://schemas.microsoft.com/office/drawing/2014/main" xmlns="" id="{4E276283-4FD0-44DB-B4D6-35B95868135E}"/>
              </a:ext>
            </a:extLst>
          </p:cNvPr>
          <p:cNvGraphicFramePr/>
          <p:nvPr/>
        </p:nvGraphicFramePr>
        <p:xfrm>
          <a:off x="6513788" y="661182"/>
          <a:ext cx="4840010" cy="6091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6005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xmlns=""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Process 4">
            <a:extLst>
              <a:ext uri="{FF2B5EF4-FFF2-40B4-BE49-F238E27FC236}">
                <a16:creationId xmlns:a16="http://schemas.microsoft.com/office/drawing/2014/main" xmlns="" id="{BB895FEB-79B5-47BB-A4DD-A1B39925AA78}"/>
              </a:ext>
            </a:extLst>
          </p:cNvPr>
          <p:cNvSpPr/>
          <p:nvPr/>
        </p:nvSpPr>
        <p:spPr>
          <a:xfrm>
            <a:off x="589560" y="1110916"/>
            <a:ext cx="4560584" cy="873332"/>
          </a:xfrm>
          <a:prstGeom prst="flowChartProcess">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p>
            <a:pPr>
              <a:lnSpc>
                <a:spcPct val="90000"/>
              </a:lnSpc>
              <a:spcBef>
                <a:spcPct val="0"/>
              </a:spcBef>
              <a:spcAft>
                <a:spcPts val="600"/>
              </a:spcAft>
            </a:pPr>
            <a:r>
              <a:rPr lang="en-US" sz="3700" b="1" dirty="0">
                <a:solidFill>
                  <a:schemeClr val="tx1"/>
                </a:solidFill>
                <a:latin typeface="+mj-lt"/>
                <a:ea typeface="+mj-ea"/>
                <a:cs typeface="+mj-cs"/>
              </a:rPr>
              <a:t>Side effect of morphine </a:t>
            </a:r>
          </a:p>
        </p:txBody>
      </p:sp>
      <p:grpSp>
        <p:nvGrpSpPr>
          <p:cNvPr id="77" name="Group 76">
            <a:extLst>
              <a:ext uri="{FF2B5EF4-FFF2-40B4-BE49-F238E27FC236}">
                <a16:creationId xmlns:a16="http://schemas.microsoft.com/office/drawing/2014/main" xmlns=""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083484"/>
            <a:ext cx="355196" cy="673460"/>
            <a:chOff x="0" y="823811"/>
            <a:chExt cx="355196" cy="673460"/>
          </a:xfrm>
        </p:grpSpPr>
        <p:sp>
          <p:nvSpPr>
            <p:cNvPr id="78" name="Rectangle 77">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Rectangle 80">
            <a:extLst>
              <a:ext uri="{FF2B5EF4-FFF2-40B4-BE49-F238E27FC236}">
                <a16:creationId xmlns:a16="http://schemas.microsoft.com/office/drawing/2014/main" xmlns=""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xmlns=""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xmlns="" id="{74459A6A-778F-4F54-8EC3-F11F4AC3022A}"/>
              </a:ext>
            </a:extLst>
          </p:cNvPr>
          <p:cNvPicPr>
            <a:picLocks noGrp="1" noChangeAspect="1"/>
          </p:cNvPicPr>
          <p:nvPr>
            <p:ph idx="1"/>
          </p:nvPr>
        </p:nvPicPr>
        <p:blipFill rotWithShape="1">
          <a:blip r:embed="rId2"/>
          <a:srcRect l="1573" r="21058"/>
          <a:stretch/>
        </p:blipFill>
        <p:spPr>
          <a:xfrm>
            <a:off x="5977788" y="799352"/>
            <a:ext cx="5425410" cy="5259296"/>
          </a:xfrm>
          <a:prstGeom prst="rect">
            <a:avLst/>
          </a:prstGeom>
        </p:spPr>
      </p:pic>
      <p:graphicFrame>
        <p:nvGraphicFramePr>
          <p:cNvPr id="7" name="Diagram 6">
            <a:extLst>
              <a:ext uri="{FF2B5EF4-FFF2-40B4-BE49-F238E27FC236}">
                <a16:creationId xmlns:a16="http://schemas.microsoft.com/office/drawing/2014/main" xmlns="" id="{A05852D1-CD4E-433E-BAAF-5EB55505C4F4}"/>
              </a:ext>
            </a:extLst>
          </p:cNvPr>
          <p:cNvGraphicFramePr/>
          <p:nvPr/>
        </p:nvGraphicFramePr>
        <p:xfrm>
          <a:off x="590719" y="2330505"/>
          <a:ext cx="4559425" cy="3979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7028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xmlns="" id="{317B7366-37C8-497F-8B24-C0D854C71A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6C70DB64-22FB-4271-8B1A-00EB6BFE0A37}"/>
              </a:ext>
            </a:extLst>
          </p:cNvPr>
          <p:cNvPicPr>
            <a:picLocks noChangeAspect="1"/>
          </p:cNvPicPr>
          <p:nvPr/>
        </p:nvPicPr>
        <p:blipFill rotWithShape="1">
          <a:blip r:embed="rId2"/>
          <a:srcRect l="13416" r="2657" b="3"/>
          <a:stretch/>
        </p:blipFill>
        <p:spPr>
          <a:xfrm>
            <a:off x="795661" y="647115"/>
            <a:ext cx="4488714" cy="5783066"/>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graphicFrame>
        <p:nvGraphicFramePr>
          <p:cNvPr id="4" name="Content Placeholder 3">
            <a:extLst>
              <a:ext uri="{FF2B5EF4-FFF2-40B4-BE49-F238E27FC236}">
                <a16:creationId xmlns:a16="http://schemas.microsoft.com/office/drawing/2014/main" xmlns="" id="{9070727E-738B-4F6B-9DF3-9D74DCCFE123}"/>
              </a:ext>
            </a:extLst>
          </p:cNvPr>
          <p:cNvGraphicFramePr>
            <a:graphicFrameLocks noGrp="1"/>
          </p:cNvGraphicFramePr>
          <p:nvPr>
            <p:ph idx="1"/>
          </p:nvPr>
        </p:nvGraphicFramePr>
        <p:xfrm>
          <a:off x="5739701" y="727380"/>
          <a:ext cx="5234271" cy="54032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2931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F541DB91-0B10-46D9-B34B-7BFF960260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xmlns="" id="{9CF7FE1C-8BC5-4B0C-A2BC-93AB72C90F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xmlns="" id="{48D21585-101A-426B-9DF4-76A640F85A9D}"/>
              </a:ext>
            </a:extLst>
          </p:cNvPr>
          <p:cNvPicPr>
            <a:picLocks noChangeAspect="1"/>
          </p:cNvPicPr>
          <p:nvPr/>
        </p:nvPicPr>
        <p:blipFill>
          <a:blip r:embed="rId2"/>
          <a:stretch>
            <a:fillRect/>
          </a:stretch>
        </p:blipFill>
        <p:spPr>
          <a:xfrm>
            <a:off x="432451" y="4271758"/>
            <a:ext cx="4309533" cy="1648396"/>
          </a:xfrm>
          <a:prstGeom prst="rect">
            <a:avLst/>
          </a:prstGeom>
        </p:spPr>
      </p:pic>
      <p:graphicFrame>
        <p:nvGraphicFramePr>
          <p:cNvPr id="4" name="Content Placeholder 3">
            <a:extLst>
              <a:ext uri="{FF2B5EF4-FFF2-40B4-BE49-F238E27FC236}">
                <a16:creationId xmlns:a16="http://schemas.microsoft.com/office/drawing/2014/main" xmlns="" id="{3D223C8E-7414-459C-A787-71B6B7CC1C3D}"/>
              </a:ext>
            </a:extLst>
          </p:cNvPr>
          <p:cNvGraphicFramePr>
            <a:graphicFrameLocks noGrp="1"/>
          </p:cNvGraphicFramePr>
          <p:nvPr>
            <p:ph idx="1"/>
            <p:extLst>
              <p:ext uri="{D42A27DB-BD31-4B8C-83A1-F6EECF244321}">
                <p14:modId xmlns:p14="http://schemas.microsoft.com/office/powerpoint/2010/main" val="2475042686"/>
              </p:ext>
            </p:extLst>
          </p:nvPr>
        </p:nvGraphicFramePr>
        <p:xfrm>
          <a:off x="5619104" y="385688"/>
          <a:ext cx="5692727" cy="5803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1936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xmlns="" id="{55D8FFFE-B610-4A25-8862-7892BCFC5FBF}"/>
              </a:ext>
            </a:extLst>
          </p:cNvPr>
          <p:cNvPicPr>
            <a:picLocks noChangeAspect="1"/>
          </p:cNvPicPr>
          <p:nvPr/>
        </p:nvPicPr>
        <p:blipFill>
          <a:blip r:embed="rId2"/>
          <a:stretch>
            <a:fillRect/>
          </a:stretch>
        </p:blipFill>
        <p:spPr>
          <a:xfrm>
            <a:off x="643467" y="1444625"/>
            <a:ext cx="5291666" cy="3968749"/>
          </a:xfrm>
          <a:prstGeom prst="rect">
            <a:avLst/>
          </a:prstGeom>
        </p:spPr>
      </p:pic>
      <p:pic>
        <p:nvPicPr>
          <p:cNvPr id="4" name="Content Placeholder 3" descr="Diagram&#10;&#10;Description automatically generated">
            <a:extLst>
              <a:ext uri="{FF2B5EF4-FFF2-40B4-BE49-F238E27FC236}">
                <a16:creationId xmlns:a16="http://schemas.microsoft.com/office/drawing/2014/main" xmlns="" id="{4ED5BDA9-F22A-45BE-9BC4-3C506560B409}"/>
              </a:ext>
            </a:extLst>
          </p:cNvPr>
          <p:cNvPicPr>
            <a:picLocks noChangeAspect="1"/>
          </p:cNvPicPr>
          <p:nvPr/>
        </p:nvPicPr>
        <p:blipFill>
          <a:blip r:embed="rId3"/>
          <a:stretch>
            <a:fillRect/>
          </a:stretch>
        </p:blipFill>
        <p:spPr>
          <a:xfrm>
            <a:off x="6256865" y="1471083"/>
            <a:ext cx="5291667" cy="3915834"/>
          </a:xfrm>
          <a:prstGeom prst="rect">
            <a:avLst/>
          </a:prstGeom>
        </p:spPr>
      </p:pic>
    </p:spTree>
    <p:extLst>
      <p:ext uri="{BB962C8B-B14F-4D97-AF65-F5344CB8AC3E}">
        <p14:creationId xmlns:p14="http://schemas.microsoft.com/office/powerpoint/2010/main" val="1118692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4613B4A9-1C7C-4729-A016-AB42D39794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xmlns="" id="{1645A158-CE8E-4B26-A393-DF26B553DE03}"/>
              </a:ext>
            </a:extLst>
          </p:cNvPr>
          <p:cNvPicPr>
            <a:picLocks noChangeAspect="1"/>
          </p:cNvPicPr>
          <p:nvPr/>
        </p:nvPicPr>
        <p:blipFill rotWithShape="1">
          <a:blip r:embed="rId2"/>
          <a:srcRect l="1398" r="1303"/>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Tree>
    <p:extLst>
      <p:ext uri="{BB962C8B-B14F-4D97-AF65-F5344CB8AC3E}">
        <p14:creationId xmlns:p14="http://schemas.microsoft.com/office/powerpoint/2010/main" val="486478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CEA00812-F395-4B04-946B-F3F99C1CB805}"/>
              </a:ext>
            </a:extLst>
          </p:cNvPr>
          <p:cNvSpPr>
            <a:spLocks noGrp="1"/>
          </p:cNvSpPr>
          <p:nvPr>
            <p:ph type="title"/>
          </p:nvPr>
        </p:nvSpPr>
        <p:spPr>
          <a:xfrm>
            <a:off x="1097280" y="-133969"/>
            <a:ext cx="10058400" cy="1450757"/>
          </a:xfrm>
        </p:spPr>
        <p:txBody>
          <a:bodyPr/>
          <a:lstStyle/>
          <a:p>
            <a:r>
              <a:rPr lang="en-US" dirty="0"/>
              <a:t>Classes of pain </a:t>
            </a:r>
            <a:endParaRPr lang="ar-JO" dirty="0"/>
          </a:p>
        </p:txBody>
      </p:sp>
      <p:sp>
        <p:nvSpPr>
          <p:cNvPr id="3" name="عنصر نائب للنص 2">
            <a:extLst>
              <a:ext uri="{FF2B5EF4-FFF2-40B4-BE49-F238E27FC236}">
                <a16:creationId xmlns:a16="http://schemas.microsoft.com/office/drawing/2014/main" xmlns="" id="{A8BDE180-359E-43AA-89B8-11203DDE0754}"/>
              </a:ext>
            </a:extLst>
          </p:cNvPr>
          <p:cNvSpPr>
            <a:spLocks noGrp="1"/>
          </p:cNvSpPr>
          <p:nvPr>
            <p:ph type="body" idx="1"/>
          </p:nvPr>
        </p:nvSpPr>
        <p:spPr/>
        <p:txBody>
          <a:bodyPr>
            <a:normAutofit/>
          </a:bodyPr>
          <a:lstStyle/>
          <a:p>
            <a:r>
              <a:rPr lang="en-US" sz="3600" b="1" dirty="0"/>
              <a:t>Acute pain </a:t>
            </a:r>
            <a:endParaRPr lang="ar-JO" sz="3600" b="1" dirty="0"/>
          </a:p>
        </p:txBody>
      </p:sp>
      <p:graphicFrame>
        <p:nvGraphicFramePr>
          <p:cNvPr id="9" name="Content Placeholder 8">
            <a:extLst>
              <a:ext uri="{FF2B5EF4-FFF2-40B4-BE49-F238E27FC236}">
                <a16:creationId xmlns:a16="http://schemas.microsoft.com/office/drawing/2014/main" xmlns="" id="{DE4C6BEF-0340-41D4-B8CA-CBC2A39D1B25}"/>
              </a:ext>
            </a:extLst>
          </p:cNvPr>
          <p:cNvGraphicFramePr>
            <a:graphicFrameLocks noGrp="1"/>
          </p:cNvGraphicFramePr>
          <p:nvPr>
            <p:ph sz="half" idx="2"/>
            <p:extLst>
              <p:ext uri="{D42A27DB-BD31-4B8C-83A1-F6EECF244321}">
                <p14:modId xmlns:p14="http://schemas.microsoft.com/office/powerpoint/2010/main" val="3791292838"/>
              </p:ext>
            </p:extLst>
          </p:nvPr>
        </p:nvGraphicFramePr>
        <p:xfrm>
          <a:off x="1097280" y="2582334"/>
          <a:ext cx="4937760" cy="337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عنصر نائب للنص 4">
            <a:extLst>
              <a:ext uri="{FF2B5EF4-FFF2-40B4-BE49-F238E27FC236}">
                <a16:creationId xmlns:a16="http://schemas.microsoft.com/office/drawing/2014/main" xmlns="" id="{CD533E16-766C-48E2-B30B-E9D5828C0168}"/>
              </a:ext>
            </a:extLst>
          </p:cNvPr>
          <p:cNvSpPr>
            <a:spLocks noGrp="1"/>
          </p:cNvSpPr>
          <p:nvPr>
            <p:ph type="body" sz="quarter" idx="3"/>
          </p:nvPr>
        </p:nvSpPr>
        <p:spPr>
          <a:xfrm>
            <a:off x="6217920" y="1846052"/>
            <a:ext cx="4937760" cy="736282"/>
          </a:xfrm>
        </p:spPr>
        <p:txBody>
          <a:bodyPr>
            <a:normAutofit/>
          </a:bodyPr>
          <a:lstStyle/>
          <a:p>
            <a:r>
              <a:rPr lang="en-US" sz="3600" b="1" dirty="0"/>
              <a:t>Chronic pain </a:t>
            </a:r>
            <a:endParaRPr lang="ar-JO" sz="3600" b="1" dirty="0"/>
          </a:p>
        </p:txBody>
      </p:sp>
      <p:graphicFrame>
        <p:nvGraphicFramePr>
          <p:cNvPr id="8" name="Content Placeholder 7">
            <a:extLst>
              <a:ext uri="{FF2B5EF4-FFF2-40B4-BE49-F238E27FC236}">
                <a16:creationId xmlns:a16="http://schemas.microsoft.com/office/drawing/2014/main" xmlns="" id="{47E97D9C-982B-4E46-A745-A4AB80F98272}"/>
              </a:ext>
            </a:extLst>
          </p:cNvPr>
          <p:cNvGraphicFramePr>
            <a:graphicFrameLocks noGrp="1"/>
          </p:cNvGraphicFramePr>
          <p:nvPr>
            <p:ph sz="quarter" idx="4"/>
            <p:extLst>
              <p:ext uri="{D42A27DB-BD31-4B8C-83A1-F6EECF244321}">
                <p14:modId xmlns:p14="http://schemas.microsoft.com/office/powerpoint/2010/main" val="474931565"/>
              </p:ext>
            </p:extLst>
          </p:nvPr>
        </p:nvGraphicFramePr>
        <p:xfrm>
          <a:off x="6217920" y="2582334"/>
          <a:ext cx="4937760" cy="3378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6">
            <a:extLst>
              <a:ext uri="{FF2B5EF4-FFF2-40B4-BE49-F238E27FC236}">
                <a16:creationId xmlns:a16="http://schemas.microsoft.com/office/drawing/2014/main" xmlns="" id="{886FE1DA-DEF3-4FE8-9490-0B4354AB94C3}"/>
              </a:ext>
            </a:extLst>
          </p:cNvPr>
          <p:cNvPicPr>
            <a:picLocks noChangeAspect="1"/>
          </p:cNvPicPr>
          <p:nvPr/>
        </p:nvPicPr>
        <p:blipFill>
          <a:blip r:embed="rId12"/>
          <a:stretch>
            <a:fillRect/>
          </a:stretch>
        </p:blipFill>
        <p:spPr>
          <a:xfrm>
            <a:off x="5173648" y="448294"/>
            <a:ext cx="5809422" cy="996194"/>
          </a:xfrm>
          <a:prstGeom prst="rect">
            <a:avLst/>
          </a:prstGeom>
        </p:spPr>
      </p:pic>
    </p:spTree>
    <p:extLst>
      <p:ext uri="{BB962C8B-B14F-4D97-AF65-F5344CB8AC3E}">
        <p14:creationId xmlns:p14="http://schemas.microsoft.com/office/powerpoint/2010/main" val="2700823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xmlns="" id="{52ABB703-2B0E-4C3B-B4A2-F3973548E5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عنوان 1">
            <a:extLst>
              <a:ext uri="{FF2B5EF4-FFF2-40B4-BE49-F238E27FC236}">
                <a16:creationId xmlns:a16="http://schemas.microsoft.com/office/drawing/2014/main" xmlns="" id="{4A5824D9-2C43-41DB-B7BD-4123E1CED246}"/>
              </a:ext>
            </a:extLst>
          </p:cNvPr>
          <p:cNvSpPr>
            <a:spLocks noGrp="1"/>
          </p:cNvSpPr>
          <p:nvPr>
            <p:ph type="title"/>
          </p:nvPr>
        </p:nvSpPr>
        <p:spPr>
          <a:xfrm>
            <a:off x="6411685" y="634946"/>
            <a:ext cx="5127171" cy="1450757"/>
          </a:xfrm>
        </p:spPr>
        <p:txBody>
          <a:bodyPr>
            <a:normAutofit/>
          </a:bodyPr>
          <a:lstStyle/>
          <a:p>
            <a:r>
              <a:rPr lang="en-US" b="1"/>
              <a:t>Classes of pain </a:t>
            </a:r>
            <a:endParaRPr lang="ar-JO" b="1"/>
          </a:p>
        </p:txBody>
      </p:sp>
      <p:pic>
        <p:nvPicPr>
          <p:cNvPr id="4" name="Picture 3" descr="Diagram&#10;&#10;Description automatically generated">
            <a:extLst>
              <a:ext uri="{FF2B5EF4-FFF2-40B4-BE49-F238E27FC236}">
                <a16:creationId xmlns:a16="http://schemas.microsoft.com/office/drawing/2014/main" xmlns="" id="{88D1A1BC-60E7-45F4-8CE6-F8AF1D2B14F6}"/>
              </a:ext>
            </a:extLst>
          </p:cNvPr>
          <p:cNvPicPr>
            <a:picLocks noChangeAspect="1"/>
          </p:cNvPicPr>
          <p:nvPr/>
        </p:nvPicPr>
        <p:blipFill>
          <a:blip r:embed="rId2"/>
          <a:stretch>
            <a:fillRect/>
          </a:stretch>
        </p:blipFill>
        <p:spPr>
          <a:xfrm>
            <a:off x="745132" y="645106"/>
            <a:ext cx="5247747" cy="5247747"/>
          </a:xfrm>
          <a:prstGeom prst="rect">
            <a:avLst/>
          </a:prstGeom>
        </p:spPr>
      </p:pic>
      <p:cxnSp>
        <p:nvCxnSpPr>
          <p:cNvPr id="32" name="Straight Connector 31">
            <a:extLst>
              <a:ext uri="{FF2B5EF4-FFF2-40B4-BE49-F238E27FC236}">
                <a16:creationId xmlns:a16="http://schemas.microsoft.com/office/drawing/2014/main" xmlns="" id="{9C21570E-E159-49A6-9891-FA397B7A92D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xmlns="" id="{E95DA498-D9A2-4DA9-B9DA-B3776E08CF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xmlns="" id="{82A73093-4B9D-420D-B17E-52293703A1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عنصر نائب للمحتوى 2">
            <a:extLst>
              <a:ext uri="{FF2B5EF4-FFF2-40B4-BE49-F238E27FC236}">
                <a16:creationId xmlns:a16="http://schemas.microsoft.com/office/drawing/2014/main" xmlns="" id="{13C597EA-3EDD-453A-812E-A6887AF1072D}"/>
              </a:ext>
            </a:extLst>
          </p:cNvPr>
          <p:cNvGraphicFramePr>
            <a:graphicFrameLocks noGrp="1"/>
          </p:cNvGraphicFramePr>
          <p:nvPr>
            <p:ph idx="1"/>
            <p:extLst>
              <p:ext uri="{D42A27DB-BD31-4B8C-83A1-F6EECF244321}">
                <p14:modId xmlns:p14="http://schemas.microsoft.com/office/powerpoint/2010/main" val="2275404423"/>
              </p:ext>
            </p:extLst>
          </p:nvPr>
        </p:nvGraphicFramePr>
        <p:xfrm>
          <a:off x="6411684" y="2198914"/>
          <a:ext cx="5127172" cy="3670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4685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xmlns="" id="{52ABB703-2B0E-4C3B-B4A2-F3973548E5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عنوان 1">
            <a:extLst>
              <a:ext uri="{FF2B5EF4-FFF2-40B4-BE49-F238E27FC236}">
                <a16:creationId xmlns:a16="http://schemas.microsoft.com/office/drawing/2014/main" xmlns="" id="{9A84ECCD-285C-410D-9770-6218FD4C1DD5}"/>
              </a:ext>
            </a:extLst>
          </p:cNvPr>
          <p:cNvSpPr>
            <a:spLocks noGrp="1"/>
          </p:cNvSpPr>
          <p:nvPr>
            <p:ph type="title"/>
          </p:nvPr>
        </p:nvSpPr>
        <p:spPr>
          <a:xfrm>
            <a:off x="6411685" y="634946"/>
            <a:ext cx="5127171" cy="1450757"/>
          </a:xfrm>
        </p:spPr>
        <p:txBody>
          <a:bodyPr>
            <a:normAutofit/>
          </a:bodyPr>
          <a:lstStyle/>
          <a:p>
            <a:r>
              <a:rPr lang="en-US"/>
              <a:t>Nociceptive pain </a:t>
            </a:r>
            <a:endParaRPr lang="ar-JO" dirty="0"/>
          </a:p>
        </p:txBody>
      </p:sp>
      <p:pic>
        <p:nvPicPr>
          <p:cNvPr id="3" name="Picture 2">
            <a:extLst>
              <a:ext uri="{FF2B5EF4-FFF2-40B4-BE49-F238E27FC236}">
                <a16:creationId xmlns:a16="http://schemas.microsoft.com/office/drawing/2014/main" xmlns="" id="{645417FF-9CE2-452E-BC8A-D8F94A3012D4}"/>
              </a:ext>
            </a:extLst>
          </p:cNvPr>
          <p:cNvPicPr>
            <a:picLocks noChangeAspect="1"/>
          </p:cNvPicPr>
          <p:nvPr/>
        </p:nvPicPr>
        <p:blipFill>
          <a:blip r:embed="rId2"/>
          <a:stretch>
            <a:fillRect/>
          </a:stretch>
        </p:blipFill>
        <p:spPr>
          <a:xfrm>
            <a:off x="643192" y="1497201"/>
            <a:ext cx="5451627" cy="3543557"/>
          </a:xfrm>
          <a:prstGeom prst="rect">
            <a:avLst/>
          </a:prstGeom>
        </p:spPr>
      </p:pic>
      <p:cxnSp>
        <p:nvCxnSpPr>
          <p:cNvPr id="29" name="Straight Connector 21">
            <a:extLst>
              <a:ext uri="{FF2B5EF4-FFF2-40B4-BE49-F238E27FC236}">
                <a16:creationId xmlns:a16="http://schemas.microsoft.com/office/drawing/2014/main" xmlns="" id="{9C21570E-E159-49A6-9891-FA397B7A92D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0" name="Rectangle 23">
            <a:extLst>
              <a:ext uri="{FF2B5EF4-FFF2-40B4-BE49-F238E27FC236}">
                <a16:creationId xmlns:a16="http://schemas.microsoft.com/office/drawing/2014/main" xmlns="" id="{E95DA498-D9A2-4DA9-B9DA-B3776E08CF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25">
            <a:extLst>
              <a:ext uri="{FF2B5EF4-FFF2-40B4-BE49-F238E27FC236}">
                <a16:creationId xmlns:a16="http://schemas.microsoft.com/office/drawing/2014/main" xmlns="" id="{82A73093-4B9D-420D-B17E-52293703A1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5" name="عنصر نائب للمحتوى 2">
            <a:extLst>
              <a:ext uri="{FF2B5EF4-FFF2-40B4-BE49-F238E27FC236}">
                <a16:creationId xmlns:a16="http://schemas.microsoft.com/office/drawing/2014/main" xmlns="" id="{B9CF9155-A0EB-4223-B3BC-41215E22F3D8}"/>
              </a:ext>
            </a:extLst>
          </p:cNvPr>
          <p:cNvGraphicFramePr>
            <a:graphicFrameLocks noGrp="1"/>
          </p:cNvGraphicFramePr>
          <p:nvPr>
            <p:ph idx="1"/>
            <p:extLst>
              <p:ext uri="{D42A27DB-BD31-4B8C-83A1-F6EECF244321}">
                <p14:modId xmlns:p14="http://schemas.microsoft.com/office/powerpoint/2010/main" val="4221776049"/>
              </p:ext>
            </p:extLst>
          </p:nvPr>
        </p:nvGraphicFramePr>
        <p:xfrm>
          <a:off x="6411684" y="2198914"/>
          <a:ext cx="5127172" cy="3670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5152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xmlns="" id="{52ABB703-2B0E-4C3B-B4A2-F3973548E5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عنوان 1">
            <a:extLst>
              <a:ext uri="{FF2B5EF4-FFF2-40B4-BE49-F238E27FC236}">
                <a16:creationId xmlns:a16="http://schemas.microsoft.com/office/drawing/2014/main" xmlns="" id="{9165A5FE-FE9A-426C-9AC9-9EADE3B688E2}"/>
              </a:ext>
            </a:extLst>
          </p:cNvPr>
          <p:cNvSpPr>
            <a:spLocks noGrp="1"/>
          </p:cNvSpPr>
          <p:nvPr>
            <p:ph type="title"/>
          </p:nvPr>
        </p:nvSpPr>
        <p:spPr>
          <a:xfrm>
            <a:off x="6411685" y="634946"/>
            <a:ext cx="5127171" cy="1450757"/>
          </a:xfrm>
        </p:spPr>
        <p:txBody>
          <a:bodyPr>
            <a:normAutofit/>
          </a:bodyPr>
          <a:lstStyle/>
          <a:p>
            <a:r>
              <a:rPr lang="en-US" dirty="0"/>
              <a:t>Nociceptive pain </a:t>
            </a:r>
            <a:endParaRPr lang="ar-JO" dirty="0"/>
          </a:p>
        </p:txBody>
      </p:sp>
      <p:pic>
        <p:nvPicPr>
          <p:cNvPr id="6" name="Picture 5">
            <a:extLst>
              <a:ext uri="{FF2B5EF4-FFF2-40B4-BE49-F238E27FC236}">
                <a16:creationId xmlns:a16="http://schemas.microsoft.com/office/drawing/2014/main" xmlns="" id="{A9EFB600-B550-4949-B1AE-4FFE8FB683EA}"/>
              </a:ext>
            </a:extLst>
          </p:cNvPr>
          <p:cNvPicPr>
            <a:picLocks noChangeAspect="1"/>
          </p:cNvPicPr>
          <p:nvPr/>
        </p:nvPicPr>
        <p:blipFill rotWithShape="1">
          <a:blip r:embed="rId2"/>
          <a:srcRect l="19767" r="23765" b="2"/>
          <a:stretch/>
        </p:blipFill>
        <p:spPr>
          <a:xfrm>
            <a:off x="1393433" y="645106"/>
            <a:ext cx="3951144" cy="5247747"/>
          </a:xfrm>
          <a:prstGeom prst="rect">
            <a:avLst/>
          </a:prstGeom>
        </p:spPr>
      </p:pic>
      <p:cxnSp>
        <p:nvCxnSpPr>
          <p:cNvPr id="32" name="Straight Connector 31">
            <a:extLst>
              <a:ext uri="{FF2B5EF4-FFF2-40B4-BE49-F238E27FC236}">
                <a16:creationId xmlns:a16="http://schemas.microsoft.com/office/drawing/2014/main" xmlns="" id="{9C21570E-E159-49A6-9891-FA397B7A92D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xmlns="" id="{E95DA498-D9A2-4DA9-B9DA-B3776E08CF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xmlns="" id="{82A73093-4B9D-420D-B17E-52293703A1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عنصر نائب للمحتوى 2">
            <a:extLst>
              <a:ext uri="{FF2B5EF4-FFF2-40B4-BE49-F238E27FC236}">
                <a16:creationId xmlns:a16="http://schemas.microsoft.com/office/drawing/2014/main" xmlns="" id="{DD3B7311-3C31-4428-9EDA-9A190D0E532C}"/>
              </a:ext>
            </a:extLst>
          </p:cNvPr>
          <p:cNvGraphicFramePr>
            <a:graphicFrameLocks noGrp="1"/>
          </p:cNvGraphicFramePr>
          <p:nvPr>
            <p:ph idx="1"/>
            <p:extLst>
              <p:ext uri="{D42A27DB-BD31-4B8C-83A1-F6EECF244321}">
                <p14:modId xmlns:p14="http://schemas.microsoft.com/office/powerpoint/2010/main" val="1219314044"/>
              </p:ext>
            </p:extLst>
          </p:nvPr>
        </p:nvGraphicFramePr>
        <p:xfrm>
          <a:off x="6411684" y="2198914"/>
          <a:ext cx="5127172" cy="3670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3475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02A327BB-99EE-455F-AD0E-5621E17C964B}"/>
              </a:ext>
            </a:extLst>
          </p:cNvPr>
          <p:cNvSpPr>
            <a:spLocks noGrp="1"/>
          </p:cNvSpPr>
          <p:nvPr>
            <p:ph type="title"/>
          </p:nvPr>
        </p:nvSpPr>
        <p:spPr>
          <a:xfrm>
            <a:off x="1097280" y="286603"/>
            <a:ext cx="10058400" cy="1450757"/>
          </a:xfrm>
        </p:spPr>
        <p:txBody>
          <a:bodyPr>
            <a:normAutofit/>
          </a:bodyPr>
          <a:lstStyle/>
          <a:p>
            <a:r>
              <a:rPr lang="en-US" b="1" dirty="0"/>
              <a:t>Neuropathic pain </a:t>
            </a:r>
            <a:endParaRPr lang="ar-JO" b="1" dirty="0"/>
          </a:p>
        </p:txBody>
      </p:sp>
      <p:sp>
        <p:nvSpPr>
          <p:cNvPr id="3" name="عنصر نائب للمحتوى 2">
            <a:extLst>
              <a:ext uri="{FF2B5EF4-FFF2-40B4-BE49-F238E27FC236}">
                <a16:creationId xmlns:a16="http://schemas.microsoft.com/office/drawing/2014/main" xmlns="" id="{87DCC08A-15F1-46F0-ADA6-B5FD6C279DD4}"/>
              </a:ext>
            </a:extLst>
          </p:cNvPr>
          <p:cNvSpPr>
            <a:spLocks noGrp="1"/>
          </p:cNvSpPr>
          <p:nvPr>
            <p:ph idx="1"/>
          </p:nvPr>
        </p:nvSpPr>
        <p:spPr>
          <a:xfrm>
            <a:off x="1097279" y="1845734"/>
            <a:ext cx="6454987" cy="4023360"/>
          </a:xfrm>
        </p:spPr>
        <p:txBody>
          <a:bodyPr>
            <a:normAutofit/>
          </a:bodyPr>
          <a:lstStyle/>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alibri" panose="020F0502020204030204"/>
                <a:ea typeface="+mn-ea"/>
                <a:cs typeface="+mn-cs"/>
              </a:rPr>
              <a:t>Pain is not </a:t>
            </a:r>
            <a:r>
              <a:rPr kumimoji="0" lang="en-US" b="0" i="0" u="none" strike="noStrike" kern="1200" cap="none" spc="0" normalizeH="0" baseline="0" noProof="0" dirty="0" err="1">
                <a:ln>
                  <a:noFill/>
                </a:ln>
                <a:effectLst/>
                <a:uLnTx/>
                <a:uFillTx/>
                <a:latin typeface="Calibri" panose="020F0502020204030204"/>
                <a:ea typeface="+mn-ea"/>
                <a:cs typeface="+mn-cs"/>
              </a:rPr>
              <a:t>usualy</a:t>
            </a:r>
            <a:r>
              <a:rPr kumimoji="0" lang="en-US" b="0" i="0" u="none" strike="noStrike" kern="1200" cap="none" spc="0" normalizeH="0" baseline="0" noProof="0" dirty="0">
                <a:ln>
                  <a:noFill/>
                </a:ln>
                <a:effectLst/>
                <a:uLnTx/>
                <a:uFillTx/>
                <a:latin typeface="Calibri" panose="020F0502020204030204"/>
                <a:ea typeface="+mn-ea"/>
                <a:cs typeface="+mn-cs"/>
              </a:rPr>
              <a:t> at site of lesion</a:t>
            </a:r>
          </a:p>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alibri" panose="020F0502020204030204"/>
                <a:ea typeface="+mn-ea"/>
                <a:cs typeface="+mn-cs"/>
              </a:rPr>
              <a:t>Usually a chronic condition</a:t>
            </a:r>
          </a:p>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err="1">
                <a:ln>
                  <a:noFill/>
                </a:ln>
                <a:effectLst/>
                <a:uLnTx/>
                <a:uFillTx/>
                <a:latin typeface="Calibri" panose="020F0502020204030204"/>
                <a:ea typeface="+mn-ea"/>
                <a:cs typeface="+mn-cs"/>
              </a:rPr>
              <a:t>Respnds</a:t>
            </a:r>
            <a:r>
              <a:rPr kumimoji="0" lang="en-US" b="0" i="0" u="none" strike="noStrike" kern="1200" cap="none" spc="0" normalizeH="0" baseline="0" noProof="0" dirty="0">
                <a:ln>
                  <a:noFill/>
                </a:ln>
                <a:effectLst/>
                <a:uLnTx/>
                <a:uFillTx/>
                <a:latin typeface="Calibri" panose="020F0502020204030204"/>
                <a:ea typeface="+mn-ea"/>
                <a:cs typeface="+mn-cs"/>
              </a:rPr>
              <a:t> poorly to conventional </a:t>
            </a:r>
            <a:r>
              <a:rPr kumimoji="0" lang="en-US" b="0" i="0" u="none" strike="noStrike" kern="1200" cap="none" spc="0" normalizeH="0" baseline="0" noProof="0" dirty="0" err="1">
                <a:ln>
                  <a:noFill/>
                </a:ln>
                <a:effectLst/>
                <a:uLnTx/>
                <a:uFillTx/>
                <a:latin typeface="Calibri" panose="020F0502020204030204"/>
                <a:ea typeface="+mn-ea"/>
                <a:cs typeface="+mn-cs"/>
              </a:rPr>
              <a:t>anelgesics</a:t>
            </a:r>
            <a:r>
              <a:rPr kumimoji="0" lang="en-US" b="0" i="0" u="none" strike="noStrike" kern="1200" cap="none" spc="0" normalizeH="0" baseline="0" noProof="0" dirty="0">
                <a:ln>
                  <a:noFill/>
                </a:ln>
                <a:effectLst/>
                <a:uLnTx/>
                <a:uFillTx/>
                <a:latin typeface="Calibri" panose="020F0502020204030204"/>
                <a:ea typeface="+mn-ea"/>
                <a:cs typeface="+mn-cs"/>
              </a:rPr>
              <a:t>.</a:t>
            </a:r>
          </a:p>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alibri" panose="020F0502020204030204"/>
                <a:ea typeface="+mn-ea"/>
                <a:cs typeface="+mn-cs"/>
              </a:rPr>
              <a:t>Common descriptions:</a:t>
            </a:r>
          </a:p>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alibri" panose="020F0502020204030204"/>
                <a:ea typeface="+mn-ea"/>
                <a:cs typeface="+mn-cs"/>
              </a:rPr>
              <a:t>Tingling, </a:t>
            </a:r>
            <a:r>
              <a:rPr kumimoji="0" lang="en-US" b="0" i="0" u="none" strike="noStrike" kern="1200" cap="none" spc="0" normalizeH="0" baseline="0" noProof="0" dirty="0" err="1">
                <a:ln>
                  <a:noFill/>
                </a:ln>
                <a:effectLst/>
                <a:uLnTx/>
                <a:uFillTx/>
                <a:latin typeface="Calibri" panose="020F0502020204030204"/>
                <a:ea typeface="+mn-ea"/>
                <a:cs typeface="+mn-cs"/>
              </a:rPr>
              <a:t>electic</a:t>
            </a:r>
            <a:r>
              <a:rPr kumimoji="0" lang="en-US" b="0" i="0" u="none" strike="noStrike" kern="1200" cap="none" spc="0" normalizeH="0" baseline="0" noProof="0" dirty="0">
                <a:ln>
                  <a:noFill/>
                </a:ln>
                <a:effectLst/>
                <a:uLnTx/>
                <a:uFillTx/>
                <a:latin typeface="Calibri" panose="020F0502020204030204"/>
                <a:ea typeface="+mn-ea"/>
                <a:cs typeface="+mn-cs"/>
              </a:rPr>
              <a:t> lightening, hypersensitivity to touch or cold (allodynia which is pain due to a stimulus that does not usually provoke pain).</a:t>
            </a:r>
          </a:p>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err="1">
                <a:ln>
                  <a:noFill/>
                </a:ln>
                <a:effectLst/>
                <a:uLnTx/>
                <a:uFillTx/>
                <a:latin typeface="Calibri" panose="020F0502020204030204"/>
                <a:ea typeface="+mn-ea"/>
                <a:cs typeface="+mn-cs"/>
              </a:rPr>
              <a:t>Examples:post</a:t>
            </a:r>
            <a:r>
              <a:rPr kumimoji="0" lang="en-US" b="0" i="0" u="none" strike="noStrike" kern="1200" cap="none" spc="0" normalizeH="0" baseline="0" noProof="0" dirty="0">
                <a:ln>
                  <a:noFill/>
                </a:ln>
                <a:effectLst/>
                <a:uLnTx/>
                <a:uFillTx/>
                <a:latin typeface="Calibri" panose="020F0502020204030204"/>
                <a:ea typeface="+mn-ea"/>
                <a:cs typeface="+mn-cs"/>
              </a:rPr>
              <a:t> herpetic neuralgia(post shingles) , carpal tunnel syndrome.</a:t>
            </a:r>
          </a:p>
        </p:txBody>
      </p:sp>
      <p:pic>
        <p:nvPicPr>
          <p:cNvPr id="4" name="Picture 3">
            <a:extLst>
              <a:ext uri="{FF2B5EF4-FFF2-40B4-BE49-F238E27FC236}">
                <a16:creationId xmlns:a16="http://schemas.microsoft.com/office/drawing/2014/main" xmlns="" id="{14BA70AF-E0FC-4FDE-9B89-D018188A7DAA}"/>
              </a:ext>
            </a:extLst>
          </p:cNvPr>
          <p:cNvPicPr>
            <a:picLocks noChangeAspect="1"/>
          </p:cNvPicPr>
          <p:nvPr/>
        </p:nvPicPr>
        <p:blipFill rotWithShape="1">
          <a:blip r:embed="rId2"/>
          <a:srcRect r="3" b="10717"/>
          <a:stretch/>
        </p:blipFill>
        <p:spPr>
          <a:xfrm>
            <a:off x="8020570" y="1916318"/>
            <a:ext cx="3135109" cy="3471012"/>
          </a:xfrm>
          <a:prstGeom prst="rect">
            <a:avLst/>
          </a:prstGeom>
        </p:spPr>
      </p:pic>
      <p:pic>
        <p:nvPicPr>
          <p:cNvPr id="5" name="Picture 4">
            <a:extLst>
              <a:ext uri="{FF2B5EF4-FFF2-40B4-BE49-F238E27FC236}">
                <a16:creationId xmlns:a16="http://schemas.microsoft.com/office/drawing/2014/main" xmlns="" id="{1476EFDB-3358-4A5E-A1A1-C1A4BAEEFF3B}"/>
              </a:ext>
            </a:extLst>
          </p:cNvPr>
          <p:cNvPicPr>
            <a:picLocks noChangeAspect="1"/>
          </p:cNvPicPr>
          <p:nvPr/>
        </p:nvPicPr>
        <p:blipFill>
          <a:blip r:embed="rId3"/>
          <a:stretch>
            <a:fillRect/>
          </a:stretch>
        </p:blipFill>
        <p:spPr>
          <a:xfrm>
            <a:off x="10280551" y="-596"/>
            <a:ext cx="1750255" cy="1634720"/>
          </a:xfrm>
          <a:prstGeom prst="rect">
            <a:avLst/>
          </a:prstGeom>
        </p:spPr>
      </p:pic>
    </p:spTree>
    <p:extLst>
      <p:ext uri="{BB962C8B-B14F-4D97-AF65-F5344CB8AC3E}">
        <p14:creationId xmlns:p14="http://schemas.microsoft.com/office/powerpoint/2010/main" val="3197091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5230A27-1553-42F8-99D7-829868E137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A772232D-B4D6-429F-B3D1-2D9891B85E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عنوان 1">
            <a:extLst>
              <a:ext uri="{FF2B5EF4-FFF2-40B4-BE49-F238E27FC236}">
                <a16:creationId xmlns:a16="http://schemas.microsoft.com/office/drawing/2014/main" xmlns="" id="{EEA4E423-D98C-43F4-8ADE-62185952DBF7}"/>
              </a:ext>
            </a:extLst>
          </p:cNvPr>
          <p:cNvSpPr>
            <a:spLocks noGrp="1"/>
          </p:cNvSpPr>
          <p:nvPr>
            <p:ph type="title"/>
          </p:nvPr>
        </p:nvSpPr>
        <p:spPr>
          <a:xfrm>
            <a:off x="1073657" y="2057399"/>
            <a:ext cx="3254691" cy="929642"/>
          </a:xfrm>
        </p:spPr>
        <p:txBody>
          <a:bodyPr anchor="ctr">
            <a:noAutofit/>
          </a:bodyPr>
          <a:lstStyle/>
          <a:p>
            <a:pPr algn="r"/>
            <a:r>
              <a:rPr lang="en-US" b="1" dirty="0"/>
              <a:t>History </a:t>
            </a:r>
            <a:endParaRPr lang="ar-JO" b="1" dirty="0"/>
          </a:p>
        </p:txBody>
      </p:sp>
      <p:cxnSp>
        <p:nvCxnSpPr>
          <p:cNvPr id="12" name="Straight Connector 11">
            <a:extLst>
              <a:ext uri="{FF2B5EF4-FFF2-40B4-BE49-F238E27FC236}">
                <a16:creationId xmlns:a16="http://schemas.microsoft.com/office/drawing/2014/main" xmlns="" id="{02CC3441-26B3-4381-B3DF-8AE3C288BC0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xmlns="" id="{ACA34121-97F9-437F-B03B-1CE780BEBC7B}"/>
              </a:ext>
            </a:extLst>
          </p:cNvPr>
          <p:cNvPicPr>
            <a:picLocks noGrp="1" noChangeAspect="1"/>
          </p:cNvPicPr>
          <p:nvPr>
            <p:ph idx="1"/>
          </p:nvPr>
        </p:nvPicPr>
        <p:blipFill>
          <a:blip r:embed="rId2"/>
          <a:stretch>
            <a:fillRect/>
          </a:stretch>
        </p:blipFill>
        <p:spPr>
          <a:xfrm>
            <a:off x="4971816" y="464234"/>
            <a:ext cx="6255152" cy="5950633"/>
          </a:xfrm>
          <a:prstGeom prst="rect">
            <a:avLst/>
          </a:prstGeom>
        </p:spPr>
      </p:pic>
      <p:pic>
        <p:nvPicPr>
          <p:cNvPr id="5" name="Picture 4">
            <a:extLst>
              <a:ext uri="{FF2B5EF4-FFF2-40B4-BE49-F238E27FC236}">
                <a16:creationId xmlns:a16="http://schemas.microsoft.com/office/drawing/2014/main" xmlns="" id="{AB5BF750-35BF-411F-8D17-024418154D74}"/>
              </a:ext>
            </a:extLst>
          </p:cNvPr>
          <p:cNvPicPr>
            <a:picLocks noChangeAspect="1"/>
          </p:cNvPicPr>
          <p:nvPr/>
        </p:nvPicPr>
        <p:blipFill>
          <a:blip r:embed="rId3"/>
          <a:stretch>
            <a:fillRect/>
          </a:stretch>
        </p:blipFill>
        <p:spPr>
          <a:xfrm>
            <a:off x="1000789" y="3017520"/>
            <a:ext cx="3400425" cy="2667000"/>
          </a:xfrm>
          <a:prstGeom prst="rect">
            <a:avLst/>
          </a:prstGeom>
        </p:spPr>
      </p:pic>
    </p:spTree>
    <p:extLst>
      <p:ext uri="{BB962C8B-B14F-4D97-AF65-F5344CB8AC3E}">
        <p14:creationId xmlns:p14="http://schemas.microsoft.com/office/powerpoint/2010/main" val="964852409"/>
      </p:ext>
    </p:extLst>
  </p:cSld>
  <p:clrMapOvr>
    <a:masterClrMapping/>
  </p:clrMapOvr>
</p:sld>
</file>

<file path=ppt/theme/theme1.xml><?xml version="1.0" encoding="utf-8"?>
<a:theme xmlns:a="http://schemas.openxmlformats.org/drawingml/2006/main" name="أثر رجعي">
  <a:themeElements>
    <a:clrScheme name="أثر رجعي">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أثر رجعي">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أثر رجعي">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مستند" ma:contentTypeID="0x01010092FC767E030A0F4E997A16C5FCEB1318" ma:contentTypeVersion="2" ma:contentTypeDescription="إنشاء مستند جديد." ma:contentTypeScope="" ma:versionID="1ab6a273b94375ca2b791bfde8fdc9a0">
  <xsd:schema xmlns:xsd="http://www.w3.org/2001/XMLSchema" xmlns:xs="http://www.w3.org/2001/XMLSchema" xmlns:p="http://schemas.microsoft.com/office/2006/metadata/properties" xmlns:ns3="c9944ac0-e089-47bb-9235-b9ed5708b971" targetNamespace="http://schemas.microsoft.com/office/2006/metadata/properties" ma:root="true" ma:fieldsID="b7c206cc78b8cb1c0f04fe006e71ea82" ns3:_="">
    <xsd:import namespace="c9944ac0-e089-47bb-9235-b9ed5708b971"/>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944ac0-e089-47bb-9235-b9ed5708b9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المحتوى"/>
        <xsd:element ref="dc:title" minOccurs="0" maxOccurs="1" ma:index="4" ma:displayName="ال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F6A4D8-2A99-4CBA-9FB6-A2D21EB5283B}">
  <ds:schemaRefs>
    <ds:schemaRef ds:uri="http://schemas.microsoft.com/office/2006/metadata/properties"/>
    <ds:schemaRef ds:uri="c9944ac0-e089-47bb-9235-b9ed5708b971"/>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C2B189C3-6FD5-4010-B90C-60D3FA4A737A}">
  <ds:schemaRefs>
    <ds:schemaRef ds:uri="http://schemas.microsoft.com/sharepoint/v3/contenttype/forms"/>
  </ds:schemaRefs>
</ds:datastoreItem>
</file>

<file path=customXml/itemProps3.xml><?xml version="1.0" encoding="utf-8"?>
<ds:datastoreItem xmlns:ds="http://schemas.openxmlformats.org/officeDocument/2006/customXml" ds:itemID="{D8A06D82-55D1-4DA6-A548-F12C2506AB88}">
  <ds:schemaRefs>
    <ds:schemaRef ds:uri="http://schemas.microsoft.com/office/2006/metadata/contentType"/>
    <ds:schemaRef ds:uri="http://schemas.microsoft.com/office/2006/metadata/properties/metaAttributes"/>
    <ds:schemaRef ds:uri="http://www.w3.org/2000/xmlns/"/>
    <ds:schemaRef ds:uri="http://www.w3.org/2001/XMLSchema"/>
    <ds:schemaRef ds:uri="c9944ac0-e089-47bb-9235-b9ed5708b97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2587</TotalTime>
  <Words>1116</Words>
  <Application>Microsoft Office PowerPoint</Application>
  <PresentationFormat>Custom</PresentationFormat>
  <Paragraphs>138</Paragraphs>
  <Slides>36</Slides>
  <Notes>0</Notes>
  <HiddenSlides>0</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أثر رجعي</vt:lpstr>
      <vt:lpstr>Office Theme</vt:lpstr>
      <vt:lpstr>Acute pain  Supervised By:  Dr. Ashraf Dmour  </vt:lpstr>
      <vt:lpstr>Definition</vt:lpstr>
      <vt:lpstr>PowerPoint Presentation</vt:lpstr>
      <vt:lpstr>Classes of pain </vt:lpstr>
      <vt:lpstr>Classes of pain </vt:lpstr>
      <vt:lpstr>Nociceptive pain </vt:lpstr>
      <vt:lpstr>Nociceptive pain </vt:lpstr>
      <vt:lpstr>Neuropathic pain </vt:lpstr>
      <vt:lpstr>History </vt:lpstr>
      <vt:lpstr>Consequences of untreated pain </vt:lpstr>
      <vt:lpstr>Consequences of untreated pain </vt:lpstr>
      <vt:lpstr> Acute pain </vt:lpstr>
      <vt:lpstr>Pain-receptors</vt:lpstr>
      <vt:lpstr>nociception</vt:lpstr>
      <vt:lpstr>1-transduction</vt:lpstr>
      <vt:lpstr>PowerPoint Presentation</vt:lpstr>
      <vt:lpstr>2-transmission</vt:lpstr>
      <vt:lpstr>PowerPoint Presentation</vt:lpstr>
      <vt:lpstr>PowerPoint Presentation</vt:lpstr>
      <vt:lpstr>3-perception</vt:lpstr>
      <vt:lpstr>4-modulation</vt:lpstr>
      <vt:lpstr>PowerPoint Presentation</vt:lpstr>
      <vt:lpstr>PowerPoint Presentation</vt:lpstr>
      <vt:lpstr>PowerPoint Presentation</vt:lpstr>
      <vt:lpstr>PowerPoint Presentation</vt:lpstr>
      <vt:lpstr>PowerPoint Presentation</vt:lpstr>
      <vt:lpstr>PowerPoint Presentation</vt:lpstr>
      <vt:lpstr>Opioids </vt:lpstr>
      <vt:lpstr>Opioids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Acute pain</dc:title>
  <dc:creator>راما البيتوني</dc:creator>
  <cp:lastModifiedBy>Lana Al_husban</cp:lastModifiedBy>
  <cp:revision>26</cp:revision>
  <dcterms:created xsi:type="dcterms:W3CDTF">2021-09-22T17:00:09Z</dcterms:created>
  <dcterms:modified xsi:type="dcterms:W3CDTF">2021-10-26T20:40:06Z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0x01010092FC767E030A0F4E997A16C5FCEB1318</vt:lpwstr>
  </property>
</Properties>
</file>