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23749000" cy="16802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152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65481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15181"/>
          <a:stretch>
            <a:fillRect/>
          </a:stretch>
        </p:blipFill>
        <p:spPr>
          <a:xfrm>
            <a:off x="0" y="247650"/>
            <a:ext cx="23749000" cy="11353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23749000" cy="1338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مخصص</PresentationFormat>
  <Paragraphs>0</Paragraphs>
  <Slides>25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Osama</dc:creator>
  <cp:lastModifiedBy>محمد الشرفا</cp:lastModifiedBy>
  <cp:revision>4</cp:revision>
  <dcterms:created xsi:type="dcterms:W3CDTF">2006-08-16T00:00:00Z</dcterms:created>
  <dcterms:modified xsi:type="dcterms:W3CDTF">2025-10-16T04:59:39Z</dcterms:modified>
</cp:coreProperties>
</file>