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3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4474" r:id="rId5"/>
  </p:sldMasterIdLst>
  <p:notesMasterIdLst>
    <p:notesMasterId r:id="rId30"/>
  </p:notesMasterIdLst>
  <p:handoutMasterIdLst>
    <p:handoutMasterId r:id="rId31"/>
  </p:handoutMasterIdLst>
  <p:sldIdLst>
    <p:sldId id="791" r:id="rId6"/>
    <p:sldId id="545" r:id="rId7"/>
    <p:sldId id="813" r:id="rId8"/>
    <p:sldId id="781" r:id="rId9"/>
    <p:sldId id="812" r:id="rId10"/>
    <p:sldId id="627" r:id="rId11"/>
    <p:sldId id="814" r:id="rId12"/>
    <p:sldId id="815" r:id="rId13"/>
    <p:sldId id="641" r:id="rId14"/>
    <p:sldId id="642" r:id="rId15"/>
    <p:sldId id="645" r:id="rId16"/>
    <p:sldId id="647" r:id="rId17"/>
    <p:sldId id="651" r:id="rId18"/>
    <p:sldId id="786" r:id="rId19"/>
    <p:sldId id="792" r:id="rId20"/>
    <p:sldId id="793" r:id="rId21"/>
    <p:sldId id="816" r:id="rId22"/>
    <p:sldId id="796" r:id="rId23"/>
    <p:sldId id="797" r:id="rId24"/>
    <p:sldId id="798" r:id="rId25"/>
    <p:sldId id="806" r:id="rId26"/>
    <p:sldId id="807" r:id="rId27"/>
    <p:sldId id="808" r:id="rId28"/>
    <p:sldId id="810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7F"/>
    <a:srgbClr val="4D4D4D"/>
    <a:srgbClr val="333333"/>
    <a:srgbClr val="00CC66"/>
    <a:srgbClr val="1C1C1C"/>
    <a:srgbClr val="996633"/>
    <a:srgbClr val="3399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473" autoAdjust="0"/>
  </p:normalViewPr>
  <p:slideViewPr>
    <p:cSldViewPr>
      <p:cViewPr varScale="1">
        <p:scale>
          <a:sx n="73" d="100"/>
          <a:sy n="73" d="100"/>
        </p:scale>
        <p:origin x="132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51D94810-F1D2-4208-AE9B-3BE069D7DF1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0EEAF22E-90CB-47C5-B83D-3A5E650B8A5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>
            <a:extLst>
              <a:ext uri="{FF2B5EF4-FFF2-40B4-BE49-F238E27FC236}">
                <a16:creationId xmlns:a16="http://schemas.microsoft.com/office/drawing/2014/main" id="{26FBC808-7490-4238-A6E1-8485D6EBDA1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>
            <a:extLst>
              <a:ext uri="{FF2B5EF4-FFF2-40B4-BE49-F238E27FC236}">
                <a16:creationId xmlns:a16="http://schemas.microsoft.com/office/drawing/2014/main" id="{728AF6AE-E372-4707-B1B2-D463792BF29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70249E-2633-4003-840B-540355937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136748B-64AC-4D30-BC4F-D1A314B0DD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C38411E4-5B0C-4757-9C48-B4B15CBE36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82F42D4D-000C-47FE-9345-51F04B727B2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Rectangle 5">
            <a:extLst>
              <a:ext uri="{FF2B5EF4-FFF2-40B4-BE49-F238E27FC236}">
                <a16:creationId xmlns:a16="http://schemas.microsoft.com/office/drawing/2014/main" id="{A00AC954-768C-4EC9-B052-189BF420591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267FBAEE-9BB4-479E-B3FA-C0E5BBF9473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401963EF-E8D6-430D-8DDF-A0360496FF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453890-38DF-4B89-85C2-2F64CCCC3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ED46CA7-DBDD-4880-8F3D-42BB0BEFC7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DAE6D4B1-ADD9-42E2-954E-169B31F92243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A669E7C8-245D-42AD-AEE8-8B037FC575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3E55282A-D607-4795-BD30-5A4E85382B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8A164E1B-2E31-40D4-A106-7C9E1A8D562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  <p:extLst>
      <p:ext uri="{BB962C8B-B14F-4D97-AF65-F5344CB8AC3E}">
        <p14:creationId xmlns:p14="http://schemas.microsoft.com/office/powerpoint/2010/main" val="331469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C8FF83C4-255B-4431-97BC-893750705F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119350FD-8991-4C9F-B3FB-7F59DF71A5D6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00F56598-9845-4E87-87A1-A2A49EF1FD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CFC2EAF-FD35-422D-956B-FB6C380A9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D8CB2FE1-B7DD-4418-8B9E-F0EFD2CFB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49C39619-F4D4-45DA-8470-CBB463435914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9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FEC1203D-9C8F-42BA-B1DA-D513C81813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2E8CC4CA-71C8-4934-8DDA-600CB02B13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E938A009-5559-4D1E-971B-7809D895E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AA99CF38-ACDB-40D1-BC1C-44E3830F87C4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D7BFB62E-644B-4EC7-9A0D-ADBFC895B8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A9EEA05E-0162-4C8B-8A03-215E81D31B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4E8D994-911A-4665-9511-5F2AAA6208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81FE86E7-F312-4790-8951-13DE4AFD6922}" type="slidenum">
              <a:rPr lang="en-US" altLang="en-US" sz="1200" b="0" smtClean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70C825D-C511-4587-8E4F-B41B6A2D7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3C7886F-F7B9-4BB9-BEDB-EAFC5BD6DB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EEE4A595-3BD1-4CE8-9082-339B39DD6682}" type="slidenum">
              <a:rPr lang="en-US" altLang="en-US" sz="1200" b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en-US" altLang="en-US" sz="12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  <p:extLst>
      <p:ext uri="{BB962C8B-B14F-4D97-AF65-F5344CB8AC3E}">
        <p14:creationId xmlns:p14="http://schemas.microsoft.com/office/powerpoint/2010/main" val="4026212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42F76EDD-4432-4DA9-BE59-3E5AAE7F42C1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  <p:extLst>
      <p:ext uri="{BB962C8B-B14F-4D97-AF65-F5344CB8AC3E}">
        <p14:creationId xmlns:p14="http://schemas.microsoft.com/office/powerpoint/2010/main" val="723535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5550CE49-8CA2-439A-BFEC-3C373244FFA6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20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EG" altLang="en-US" smtClean="0"/>
          </a:p>
        </p:txBody>
      </p:sp>
    </p:spTree>
    <p:extLst>
      <p:ext uri="{BB962C8B-B14F-4D97-AF65-F5344CB8AC3E}">
        <p14:creationId xmlns:p14="http://schemas.microsoft.com/office/powerpoint/2010/main" val="3680772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7A489A26-4AFA-45D3-87C3-FA3D6522C72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94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>
            <a:extLst>
              <a:ext uri="{FF2B5EF4-FFF2-40B4-BE49-F238E27FC236}">
                <a16:creationId xmlns:a16="http://schemas.microsoft.com/office/drawing/2014/main" id="{7E044CA9-B55E-4946-A210-5588951E7933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ar-E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2133600"/>
            <a:ext cx="8763000" cy="762000"/>
          </a:xfrm>
        </p:spPr>
        <p:txBody>
          <a:bodyPr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819400"/>
            <a:ext cx="8686800" cy="32004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CC264-7AA4-4E6A-8314-D2AA98F883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F53B5-924B-4CB0-9021-082FBA1606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53C16-3A7A-463B-9717-461BAF48F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ranklin Gothic Heavy" panose="020B0903020102020204" pitchFamily="34" charset="0"/>
              </a:defRPr>
            </a:lvl1pPr>
          </a:lstStyle>
          <a:p>
            <a:pPr>
              <a:defRPr/>
            </a:pPr>
            <a:fld id="{7862033A-C247-4280-9595-BE10C2839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94690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7C3320-E7AB-4CE1-8186-05CF4E3B4D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29063D-8C07-40E1-BAFC-75ACFDAF9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C4437-6C5D-47AF-AA85-BAB3D2570D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63DF-3F9A-44FD-9829-14C3ACBC24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4870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76200"/>
            <a:ext cx="2266950" cy="6248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76200"/>
            <a:ext cx="6648450" cy="624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2EA6BA-7E4F-42B4-9323-B48641161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ED7C8E-C266-42DD-B4BE-0161C57BF7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E07B64-25B5-4FCC-B75E-A98097C7E0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CE7E-EDB4-4676-B7C0-318A29D833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07923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D6CF67-2A26-49A3-94C3-6A76662A33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8FE6E-DCA5-4016-8F5D-C47A5581D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47148-6CA5-43C4-A75C-89E38DFE5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2862C-D85D-4EDB-AD2F-D28FCEA71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48945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838200"/>
            <a:ext cx="43434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3434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2400" y="3657600"/>
            <a:ext cx="43434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3434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6B65CF-1E29-4016-8288-77E126866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5DA25B7-1018-4854-8B8B-75DE2A1B04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C67F85D-F637-45F3-8C5B-16FB303682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BD416-06B5-4366-AF39-B56D97028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62486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2D4218-89C9-4B59-B759-74AD484AF2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EAFC1-8C69-4153-ABFF-82F9FBF3F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A6EEB6-C5BD-4BA9-B562-C0228ECAA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146B-2595-41C7-85F9-4B29AEC22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27188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9ACC99-39A3-4786-9BDA-84ED7C79D0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7F34C7-EB60-402E-AFEA-71FAA6DBFC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A63C58-C0D3-464E-998B-CA9F5AB925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289DC-1792-4977-8E01-CCEE571CFD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058440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8839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3657600"/>
            <a:ext cx="8839200" cy="266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757F9D-77C2-4BDB-B77A-F7380444D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343519-2C87-4E4A-82F0-11907FF121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7B2CDE-62DF-4A9F-AD38-84206F4D9E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EFF97-682F-468E-BE36-D8DFE5953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97515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ABE435-5762-4900-87A6-0AC66A6BD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7E07BA-1134-489E-9154-385B1EA67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C6C869-54DC-457E-A430-5BE0F1275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E325A-06E1-4E8C-8790-9231B97D6A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911903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B6F1445-033A-49D2-834F-F951766C3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3E92-64D7-45A7-8B07-1AFA04A2CB4D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0A689F-A992-4AA7-8BDC-8D4B16807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51DAD55-50D2-4C1D-A706-64E5B4381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4FF7A-0293-4EDC-81E2-DE1896E589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456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18135E-41EA-4719-A1AA-A9E1563A9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F1D0B-F3DA-4881-8053-3826D2CD40A4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FCB16A-8235-4E22-8D6B-1A475B883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E73924B-1E2E-49A8-B696-733FD91E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B496B-F927-465B-8332-7560B9C60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33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5C2A3B-DAB2-4D5C-8F3C-E8DDD0792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4CC389-F520-4685-9027-9A73328DF9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4AB4F2-82B2-4752-9054-49D6EA24DD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9A82A-F6B0-4093-B9A3-1222A62F6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472511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DDEBC69-620E-4A44-8F27-1E7C925DE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62DB0-286C-4FB0-B8BF-727D5894FA91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1F9F3C-2B72-42A1-B6F2-B10C72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D313F4-E0A7-450E-94EC-E78E3FCE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A8C0-1EEA-4F37-BD6A-4E696D862B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65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2D76781-D897-4650-85B0-92CBC851A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1FC1-098F-487D-B13A-333C0C365390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C81D238-DA15-4903-9977-EE0E354AB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AC0DAD2-AFBF-4263-A30E-7DB0C37D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E069C-1CF5-4934-831A-93E4F0556E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07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1972A55-EB03-461F-A61D-F2C69153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081C-07AF-4BA9-B052-795C5A52D951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0DD8F2F-71EE-4ABA-8DE4-FBF089E2A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8364011-3C3C-4406-9747-0500A21AD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E17E7-BF2D-4DCA-AF8D-BECBC5D4E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93598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B0281FC-4EA1-411E-999E-4A2B5137A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CE08E-BB4D-4C57-8A59-135082DF6F4F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94D5541-5B53-4837-80B1-7FA601EA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D380D5C8-8BCC-4663-AC63-72B3948C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89AC-7D3A-48D5-AFE6-14D89A9814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958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B3EB456-4D97-4D2D-8A25-E3AC68004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AF609-5F84-4BA5-8FE1-BD4AE2D063EE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AF2CB88-05CF-4E42-B5CD-437BAD55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17911EB-3D50-4D3A-8E08-5DF1F66D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5AE88-7647-4291-B717-09162E8798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0513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46C8289-4338-4F00-BC20-E235BFB3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6E854-AFFE-4BA8-97C0-7803EB71DD92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A198034-4297-43E4-A538-2814C2164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A6F0B8A-A13F-4B1E-A3C3-2B2DFE43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B4073-5D81-46CD-804C-90CF70A23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205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1C2DCC-56F3-4AE1-8D61-C939B103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FFA26-B4A7-4C22-A087-859D18F2F43B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40549A-117F-4C3D-8237-EA41AA6C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33EDA28-8247-4563-9370-CDD6B4C0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3E7D5-2543-477B-BA1D-531DA5BF94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244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AA59BED-7CB9-4199-AEEC-2A9BF1E00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CE4DA-2FE7-4220-8934-038BA949D445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B94110-7612-48B5-B81E-16033C47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EC3EB4-2ED9-4BB4-8A5F-49CBAD63E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6267A-8604-4B9B-90C1-316DC10A9D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9843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7CE5AF8-D826-4E87-9FCF-020495B0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33E47-7313-409F-8AA8-6840D3802A21}" type="datetimeFigureOut">
              <a:rPr lang="en-US"/>
              <a:pPr>
                <a:defRPr/>
              </a:pPr>
              <a:t>24/12/2022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D4E7899-3D66-4CC0-8AD6-D2D70D09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82037C5-B576-44C0-97C5-D36EF77A1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D9C56-1261-4AE3-B11E-C944ACDEB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168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838200"/>
            <a:ext cx="4343400" cy="5486400"/>
          </a:xfrm>
        </p:spPr>
        <p:txBody>
          <a:bodyPr rtlCol="1">
            <a:normAutofit/>
          </a:bodyPr>
          <a:lstStyle/>
          <a:p>
            <a:pPr lvl="0"/>
            <a:endParaRPr lang="ar-EG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5AB78-982A-4052-BA40-03346BDAA0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12F04-C322-4650-B303-ED7B4D1D8D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A4369D-A76D-42DF-8A41-9B5D5AF7C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7573B-AA17-4FB8-A49D-BD41BF1AC5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503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91B3C2-C348-417E-869B-7E79627B0B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CF9B4-CE89-4135-BB33-0BCFD04EFE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6B3DC7-D589-452D-864D-E116BDACA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3045A-8F9D-4BF9-BA47-169A520B86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012146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838200"/>
            <a:ext cx="8839200" cy="5486400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26747-64C5-4CCC-9BBB-4CB03D51FA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764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DC6C54-DB5D-44C0-B1DC-48185B985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FD769-E9A8-4890-8D12-8002423BC5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A7086B-F208-4B6B-A1E8-92B4B52D0D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B5E7-FFAD-435D-9CF8-07BD52382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108555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9F08D7-77A4-480F-816E-63B565B5B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BA5FC3-B3A0-4B64-8534-FEB6C2412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684AD6-CF97-4867-9D54-03567577B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1679B-FEBC-45FA-9670-3670DCBDD9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4085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B7E99D-855D-4FF1-B286-37A8B82C1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09F988-54D6-4FDE-8AFC-574EEFF47D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A9CB316-DD97-4A7A-AE52-AD3025336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5861E-1882-480F-907E-BB5A794162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51436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77F58B-AA47-425A-9614-15E1F10E3B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E553FE0-946F-4235-9B44-23676D236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C667E5-18DF-4219-A444-2FB8446041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85F79-057A-44CD-8212-567B2B47C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12936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B2BC8D-4F02-4825-A559-E3074764A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07588E-DC41-4AC9-9027-B34ABB87B1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E4809A-BDCA-4F1C-93C8-2D79DCA010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7E388-7A00-44B0-A25A-AF7F77F7B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71552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ADE263-0451-4A52-A629-E7AFDDA800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D7F234-3AA0-4196-AD0F-B82205E94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4C60A2-7DF6-4DEB-BE01-09AD55757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2C0B3-2C9A-4766-A785-6FA2FD873D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3652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9DAAE85-8DC1-4B06-BB94-A84B18A64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351BF8-EEDA-4134-9A0F-CFF4A5D418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0F3E7D9-1CB0-4715-B187-1C3163A7DD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94C11088-182D-4671-8E09-B6E84AA231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effectLst/>
                <a:latin typeface="Eras Bold IT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F45E8AEC-DCF1-47AA-93C2-CCD67C9F93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Eras Bold ITC" panose="020B0907030504020204" pitchFamily="34" charset="0"/>
              </a:defRPr>
            </a:lvl1pPr>
          </a:lstStyle>
          <a:p>
            <a:pPr>
              <a:defRPr/>
            </a:pPr>
            <a:fld id="{EBE7D2E9-CB90-489C-B84B-465F3D8D0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7A112193-7DE8-43D4-8F17-50E7929AD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" y="796925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ar-E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093" r:id="rId2"/>
    <p:sldLayoutId id="2147485094" r:id="rId3"/>
    <p:sldLayoutId id="2147485095" r:id="rId4"/>
    <p:sldLayoutId id="2147485096" r:id="rId5"/>
    <p:sldLayoutId id="2147485097" r:id="rId6"/>
    <p:sldLayoutId id="2147485098" r:id="rId7"/>
    <p:sldLayoutId id="2147485099" r:id="rId8"/>
    <p:sldLayoutId id="2147485100" r:id="rId9"/>
    <p:sldLayoutId id="2147485101" r:id="rId10"/>
    <p:sldLayoutId id="2147485102" r:id="rId11"/>
    <p:sldLayoutId id="2147485103" r:id="rId12"/>
    <p:sldLayoutId id="2147485104" r:id="rId13"/>
    <p:sldLayoutId id="2147485105" r:id="rId14"/>
    <p:sldLayoutId id="2147485106" r:id="rId15"/>
    <p:sldLayoutId id="2147485107" r:id="rId16"/>
    <p:sldLayoutId id="2147485108" r:id="rId17"/>
  </p:sldLayoutIdLst>
  <p:transition spd="med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عنصر نائب للعنوان 1">
            <a:extLst>
              <a:ext uri="{FF2B5EF4-FFF2-40B4-BE49-F238E27FC236}">
                <a16:creationId xmlns:a16="http://schemas.microsoft.com/office/drawing/2014/main" id="{27C17CB2-30B9-4037-AE08-B3A99909F7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نمط العنوان الرئيسي</a:t>
            </a:r>
            <a:endParaRPr lang="ar-JO" altLang="en-US"/>
          </a:p>
        </p:txBody>
      </p:sp>
      <p:sp>
        <p:nvSpPr>
          <p:cNvPr id="2051" name="عنصر نائب للنص 2">
            <a:extLst>
              <a:ext uri="{FF2B5EF4-FFF2-40B4-BE49-F238E27FC236}">
                <a16:creationId xmlns:a16="http://schemas.microsoft.com/office/drawing/2014/main" id="{473A9B02-1D8D-4A21-BB10-D31797462D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/>
              <a:t>انقر لتحرير أنماط النص الرئيسي</a:t>
            </a:r>
          </a:p>
          <a:p>
            <a:pPr lvl="1"/>
            <a:r>
              <a:rPr lang="ar-SA" altLang="en-US"/>
              <a:t>المستوى الثاني</a:t>
            </a:r>
          </a:p>
          <a:p>
            <a:pPr lvl="2"/>
            <a:r>
              <a:rPr lang="ar-SA" altLang="en-US"/>
              <a:t>المستوى الثالث</a:t>
            </a:r>
          </a:p>
          <a:p>
            <a:pPr lvl="3"/>
            <a:r>
              <a:rPr lang="ar-SA" altLang="en-US"/>
              <a:t>المستوى الرابع</a:t>
            </a:r>
          </a:p>
          <a:p>
            <a:pPr lvl="4"/>
            <a:r>
              <a:rPr lang="ar-SA" altLang="en-US"/>
              <a:t>المستوى الخامس</a:t>
            </a:r>
            <a:endParaRPr lang="ar-JO" alt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6E41C7-4DFF-4AE1-A302-640E1B1EA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5874AC-4B88-43B2-A3CD-FFAC970A4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4B2034-4CDC-4C90-B0EE-7CCCE248B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1FCB1AD-0BFB-40CD-B3C7-B22486A13E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26" r:id="rId1"/>
    <p:sldLayoutId id="2147485127" r:id="rId2"/>
    <p:sldLayoutId id="2147485128" r:id="rId3"/>
    <p:sldLayoutId id="2147485129" r:id="rId4"/>
    <p:sldLayoutId id="2147485130" r:id="rId5"/>
    <p:sldLayoutId id="2147485131" r:id="rId6"/>
    <p:sldLayoutId id="2147485132" r:id="rId7"/>
    <p:sldLayoutId id="2147485133" r:id="rId8"/>
    <p:sldLayoutId id="2147485134" r:id="rId9"/>
    <p:sldLayoutId id="2147485135" r:id="rId10"/>
    <p:sldLayoutId id="2147485136" r:id="rId11"/>
    <p:sldLayoutId id="2147485138" r:id="rId12"/>
    <p:sldLayoutId id="2147485140" r:id="rId13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ImageLibrary1-17\12-CellCycle\12-05g-CytokinesisAnimation.mo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ImageLibrary1-17\12-CellCycle\12-05e-AnaphaseAnimation.mov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73240508-B428-4AC2-9250-DC4897DBFE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>
                <a:solidFill>
                  <a:schemeClr val="tx1"/>
                </a:solidFill>
              </a:rPr>
              <a:t>Cell division: MITOSIS</a:t>
            </a:r>
          </a:p>
        </p:txBody>
      </p:sp>
      <p:sp>
        <p:nvSpPr>
          <p:cNvPr id="21507" name="Subtitle 2">
            <a:extLst>
              <a:ext uri="{FF2B5EF4-FFF2-40B4-BE49-F238E27FC236}">
                <a16:creationId xmlns:a16="http://schemas.microsoft.com/office/drawing/2014/main" id="{DC51D544-E29A-4083-B094-64C5A3D10A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GB" altLang="en-US" dirty="0">
              <a:solidFill>
                <a:schemeClr val="tx1"/>
              </a:solidFill>
            </a:endParaRPr>
          </a:p>
          <a:p>
            <a:r>
              <a:rPr lang="en-US" altLang="en-US" b="1" dirty="0" err="1" smtClean="0">
                <a:solidFill>
                  <a:schemeClr val="tx1"/>
                </a:solidFill>
                <a:latin typeface="Segoe UI" panose="020B0502040204020203" pitchFamily="34" charset="0"/>
              </a:rPr>
              <a:t>Dr</a:t>
            </a:r>
            <a:r>
              <a:rPr lang="en-US" altLang="en-US" b="1" dirty="0" smtClean="0">
                <a:solidFill>
                  <a:schemeClr val="tx1"/>
                </a:solidFill>
                <a:latin typeface="Segoe UI" panose="020B0502040204020203" pitchFamily="34" charset="0"/>
              </a:rPr>
              <a:t> AMAL ALBTOOSH</a:t>
            </a:r>
            <a:endParaRPr lang="en-GB" altLang="en-US" b="1" dirty="0">
              <a:solidFill>
                <a:srgbClr val="252424"/>
              </a:solidFill>
              <a:latin typeface="Segoe UI" panose="020B0502040204020203" pitchFamily="34" charset="0"/>
            </a:endParaRPr>
          </a:p>
          <a:p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5198A17D-0C7E-498F-87B2-CC2E3091E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Comic Sans MS" panose="030F0702030302020204" pitchFamily="66" charset="0"/>
              </a:defRPr>
            </a:lvl9pPr>
          </a:lstStyle>
          <a:p>
            <a:fld id="{277689B0-22F6-4FFB-97ED-98CAD4B5B3B8}" type="slidenum">
              <a:rPr lang="en-US" altLang="en-US" sz="1400" b="0" smtClean="0">
                <a:latin typeface="Franklin Gothic Heavy" panose="020B0903020102020204" pitchFamily="34" charset="0"/>
              </a:rPr>
              <a:pPr/>
              <a:t>1</a:t>
            </a:fld>
            <a:endParaRPr lang="en-US" altLang="en-US" sz="1400" b="0">
              <a:latin typeface="Franklin Gothic Heavy" panose="020B09030201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182D8C61-9AB9-489B-9CEF-BC4570253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685800"/>
            <a:ext cx="46482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3-Anaphase</a:t>
            </a:r>
            <a:endParaRPr lang="en-US" sz="36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Arial" pitchFamily="34" charset="0"/>
              </a:rPr>
              <a:t>	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Each </a:t>
            </a:r>
            <a:r>
              <a:rPr lang="en-US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centromere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splits making two </a:t>
            </a:r>
            <a:r>
              <a:rPr lang="en-US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chromatids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free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 Each </a:t>
            </a:r>
            <a:r>
              <a:rPr lang="en-US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chromatid</a:t>
            </a: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moves toward a pole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- Cell begins to elongate, caused by microtubules not associated with the kinetochore</a:t>
            </a:r>
          </a:p>
          <a:p>
            <a:pPr eaLnBrk="1" hangingPunct="1">
              <a:lnSpc>
                <a:spcPct val="20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Occurs rapidly</a:t>
            </a:r>
          </a:p>
          <a:p>
            <a:pPr eaLnBrk="1" hangingPunct="1">
              <a:lnSpc>
                <a:spcPct val="20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Sister chromatids are pulled apart to opposite poles of the cell by kinetochore fibers</a:t>
            </a:r>
          </a:p>
          <a:p>
            <a:pPr marL="457200" indent="-457200" eaLnBrk="1" hangingPunct="1">
              <a:lnSpc>
                <a:spcPct val="150000"/>
              </a:lnSpc>
              <a:defRPr/>
            </a:pP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" y="2292538"/>
            <a:ext cx="4649107" cy="260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A9179B4E-6FC3-4C3E-975A-885CD0AB6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0"/>
            <a:ext cx="8915400" cy="653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 eaLnBrk="1" hangingPunct="1">
              <a:defRPr/>
            </a:pPr>
            <a:r>
              <a:rPr lang="en-US" sz="3200" b="0" dirty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4.  </a:t>
            </a:r>
            <a:r>
              <a:rPr lang="en-US" sz="3200" b="0" dirty="0" err="1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Telophase</a:t>
            </a:r>
            <a:endParaRPr lang="en-US" sz="3200" b="0" dirty="0">
              <a:latin typeface="Arial Black" pitchFamily="34" charset="0"/>
              <a:cs typeface="Arial" pitchFamily="34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Formation of nuclear membrane and nucleolus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Short and thick chromosomes begin to elongate to form long and thin chromatin</a:t>
            </a:r>
          </a:p>
          <a:p>
            <a:pPr marL="457200" indent="-457200" eaLnBrk="1" hangingPunct="1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Formation of the </a:t>
            </a:r>
            <a:r>
              <a:rPr lang="en-US" sz="20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cleavage</a:t>
            </a: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furrow</a:t>
            </a: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a shallow groove in the cell near the old metaphase plate</a:t>
            </a:r>
          </a:p>
          <a:p>
            <a:pPr marL="342900" indent="-342900">
              <a:spcAft>
                <a:spcPts val="75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Formation of cell plate starts at </a:t>
            </a:r>
            <a:r>
              <a:rPr lang="en-US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telophase</a:t>
            </a:r>
            <a:r>
              <a:rPr lang="en-US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lnSpc>
                <a:spcPct val="150000"/>
              </a:lnSpc>
              <a:buFont typeface="Tahoma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Cytokinesis = </a:t>
            </a:r>
            <a:r>
              <a:rPr lang="en-US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division of the cytoplasm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Sister chromatids at opposite poles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Spindle disassembles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Nuclear envelope forms around each set of sister chromatids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Nucleolus reappears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CYTOKINESIS occurs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Chromosomes reappear as chromatin</a:t>
            </a:r>
          </a:p>
          <a:p>
            <a:pPr marL="457200" indent="-457200" eaLnBrk="1" hangingPunct="1">
              <a:lnSpc>
                <a:spcPct val="150000"/>
              </a:lnSpc>
              <a:buFont typeface="Tahoma" pitchFamily="34" charset="0"/>
              <a:buChar char="•"/>
              <a:defRPr/>
            </a:pPr>
            <a:endParaRPr lang="en-US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12-05g-CytokinesisAnimation.mov">
            <a:hlinkClick r:id="" action="ppaction://media"/>
            <a:extLst>
              <a:ext uri="{FF2B5EF4-FFF2-40B4-BE49-F238E27FC236}">
                <a16:creationId xmlns:a16="http://schemas.microsoft.com/office/drawing/2014/main" id="{BEEE6F7C-BDCC-45B9-8836-A17BA2758ED4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9" t="6709" r="943" b="15335"/>
          <a:stretch>
            <a:fillRect/>
          </a:stretch>
        </p:blipFill>
        <p:spPr bwMode="auto">
          <a:xfrm>
            <a:off x="5486400" y="4343400"/>
            <a:ext cx="3505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11_12m">
            <a:extLst>
              <a:ext uri="{FF2B5EF4-FFF2-40B4-BE49-F238E27FC236}">
                <a16:creationId xmlns:a16="http://schemas.microsoft.com/office/drawing/2014/main" id="{C14EC029-520E-49D6-8D70-4233E4196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6667" r="6250" b="1666"/>
          <a:stretch>
            <a:fillRect/>
          </a:stretch>
        </p:blipFill>
        <p:spPr bwMode="auto">
          <a:xfrm>
            <a:off x="685800" y="762000"/>
            <a:ext cx="7924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Rectangle 3">
            <a:extLst>
              <a:ext uri="{FF2B5EF4-FFF2-40B4-BE49-F238E27FC236}">
                <a16:creationId xmlns:a16="http://schemas.microsoft.com/office/drawing/2014/main" id="{E953EE2B-0B44-4DB9-BC5D-9007160DB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296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Comparison of Anaphase &amp;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Telophase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026">
            <a:extLst>
              <a:ext uri="{FF2B5EF4-FFF2-40B4-BE49-F238E27FC236}">
                <a16:creationId xmlns:a16="http://schemas.microsoft.com/office/drawing/2014/main" id="{B309E592-02A5-47E2-8943-49C8064A2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30163"/>
            <a:ext cx="9067800" cy="685801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Cytokinesis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72035" name="Rectangle 1027">
            <a:extLst>
              <a:ext uri="{FF2B5EF4-FFF2-40B4-BE49-F238E27FC236}">
                <a16:creationId xmlns:a16="http://schemas.microsoft.com/office/drawing/2014/main" id="{C471D80E-87EE-4F55-A83C-B3407A6B16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916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Means division of the cytoplasm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Division</a:t>
            </a:r>
            <a:r>
              <a:rPr lang="en-US" sz="20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cell into two, identical halves called </a:t>
            </a:r>
            <a:r>
              <a:rPr lang="en-US" sz="2000" dirty="0">
                <a:solidFill>
                  <a:srgbClr val="339966"/>
                </a:solidFill>
                <a:latin typeface="Times New Roman" pitchFamily="18" charset="0"/>
                <a:cs typeface="Times New Roman" pitchFamily="18" charset="0"/>
              </a:rPr>
              <a:t>daughter cells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cleavage furrow forms to split cell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Nuclear membranes form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 around the two new sets of chromosomes.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The spindle fiber disappears.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Chromosomes start to uncoil (</a:t>
            </a:r>
            <a:r>
              <a:rPr lang="en-US" alt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chromatin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) and become less visible.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Cell starts to make a groove (</a:t>
            </a:r>
            <a:r>
              <a:rPr lang="en-US" altLang="en-US" sz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furrow</a:t>
            </a:r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) in the middle to eventually split into two identical cells.</a:t>
            </a: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If cells undergo mitosis and not cytokinesis, this will result in cell with two nuclei.</a:t>
            </a:r>
            <a:endParaRPr lang="en-US" sz="2000" dirty="0">
              <a:latin typeface="Calibri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FontTx/>
              <a:buNone/>
              <a:defRPr/>
            </a:pPr>
            <a:endParaRPr lang="en-US" sz="2000" dirty="0">
              <a:latin typeface="Calibri"/>
              <a:ea typeface="Calibri"/>
              <a:cs typeface="Arial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1800" dirty="0">
              <a:latin typeface="Arial Black" pitchFamily="34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1800" b="1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9396" name="Picture 1027" descr="11_14">
            <a:extLst>
              <a:ext uri="{FF2B5EF4-FFF2-40B4-BE49-F238E27FC236}">
                <a16:creationId xmlns:a16="http://schemas.microsoft.com/office/drawing/2014/main" id="{75DEC934-7447-4B57-879D-7D6137930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34" r="11250" b="16667"/>
          <a:stretch>
            <a:fillRect/>
          </a:stretch>
        </p:blipFill>
        <p:spPr bwMode="auto">
          <a:xfrm>
            <a:off x="1600200" y="4419600"/>
            <a:ext cx="7315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2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2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2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/>
      <p:bldP spid="17203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عنوان 1">
            <a:extLst>
              <a:ext uri="{FF2B5EF4-FFF2-40B4-BE49-F238E27FC236}">
                <a16:creationId xmlns:a16="http://schemas.microsoft.com/office/drawing/2014/main" id="{E9249641-BAF1-42CA-9BCD-C984CC6E0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/>
          <a:p>
            <a:r>
              <a:rPr lang="en-US" altLang="en-US" sz="2800" dirty="0">
                <a:solidFill>
                  <a:srgbClr val="000000"/>
                </a:solidFill>
                <a:latin typeface="Arial Black" panose="020B0A04020102020204" pitchFamily="34" charset="0"/>
              </a:rPr>
              <a:t>The Key Roles of Cell Division</a:t>
            </a:r>
            <a:endParaRPr lang="ar-JO" altLang="en-US" dirty="0">
              <a:latin typeface="Arial Black" panose="020B0A04020102020204" pitchFamily="34" charset="0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BB87456-506A-429D-A570-572B72B2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57150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sz="2000" dirty="0">
                <a:solidFill>
                  <a:prstClr val="black"/>
                </a:solidFill>
                <a:cs typeface="+mj-cs"/>
              </a:rPr>
              <a:t>The ability of organisms to produce more of their own kind best distinguishes living things from nonliving matter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prstClr val="black"/>
                </a:solidFill>
                <a:cs typeface="+mj-cs"/>
              </a:rPr>
              <a:t>The </a:t>
            </a:r>
            <a:r>
              <a:rPr lang="en-US" sz="2000" b="1" dirty="0">
                <a:solidFill>
                  <a:srgbClr val="FF0000"/>
                </a:solidFill>
                <a:cs typeface="+mj-cs"/>
              </a:rPr>
              <a:t>continuity of life </a:t>
            </a:r>
            <a:r>
              <a:rPr lang="en-US" sz="2000" dirty="0">
                <a:solidFill>
                  <a:prstClr val="black"/>
                </a:solidFill>
                <a:cs typeface="+mj-cs"/>
              </a:rPr>
              <a:t>is based on the reproduction of cells, or </a:t>
            </a:r>
            <a:r>
              <a:rPr lang="en-US" sz="2000" b="1" dirty="0">
                <a:solidFill>
                  <a:prstClr val="black"/>
                </a:solidFill>
                <a:cs typeface="+mj-cs"/>
              </a:rPr>
              <a:t>cell division</a:t>
            </a:r>
          </a:p>
          <a:p>
            <a:pPr algn="l" rtl="0" eaLnBrk="1" hangingPunct="1">
              <a:spcBef>
                <a:spcPct val="30000"/>
              </a:spcBef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In unicellular organisms, division of one cell reproduces the entire organism</a:t>
            </a:r>
          </a:p>
          <a:p>
            <a:pPr algn="l" rtl="0" eaLnBrk="1" hangingPunct="1"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Multicellular organisms depend on cell division for</a:t>
            </a:r>
          </a:p>
          <a:p>
            <a:pPr marL="977900" lvl="1" indent="-304800" algn="l" rtl="0" eaLnBrk="1" hangingPunct="1">
              <a:spcBef>
                <a:spcPct val="30000"/>
              </a:spcBef>
              <a:spcAft>
                <a:spcPct val="1000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Development from a fertilized cell</a:t>
            </a:r>
          </a:p>
          <a:p>
            <a:pPr marL="977900" lvl="1" indent="-304800" algn="l" rtl="0" eaLnBrk="1" hangingPunct="1">
              <a:spcBef>
                <a:spcPct val="8000"/>
              </a:spcBef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Growth</a:t>
            </a:r>
          </a:p>
          <a:p>
            <a:pPr marL="977900" lvl="1" indent="-304800" algn="l" rtl="0" eaLnBrk="1" hangingPunct="1">
              <a:spcBef>
                <a:spcPct val="8000"/>
              </a:spcBef>
              <a:spcAft>
                <a:spcPct val="1000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Repair</a:t>
            </a:r>
          </a:p>
          <a:p>
            <a:pPr algn="l" rtl="0" eaLnBrk="1" hangingPunct="1">
              <a:spcBef>
                <a:spcPct val="30000"/>
              </a:spcBef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Cell division is an integral part of the </a:t>
            </a:r>
            <a:r>
              <a:rPr lang="en-US" sz="2000" b="1" dirty="0">
                <a:solidFill>
                  <a:srgbClr val="000000"/>
                </a:solidFill>
                <a:cs typeface="+mj-cs"/>
              </a:rPr>
              <a:t>cell cycle</a:t>
            </a:r>
            <a:r>
              <a:rPr lang="en-US" sz="2000" dirty="0">
                <a:solidFill>
                  <a:srgbClr val="000000"/>
                </a:solidFill>
                <a:cs typeface="+mj-cs"/>
              </a:rPr>
              <a:t>, the life of a cell from formation to its own division</a:t>
            </a:r>
          </a:p>
          <a:p>
            <a:pPr algn="l" rtl="0" eaLnBrk="1" hangingPunct="1">
              <a:defRPr/>
            </a:pPr>
            <a:r>
              <a:rPr lang="en-US" sz="2000" b="1" dirty="0">
                <a:solidFill>
                  <a:srgbClr val="000000"/>
                </a:solidFill>
                <a:latin typeface="Times New Roman"/>
                <a:cs typeface="+mj-cs"/>
              </a:rPr>
              <a:t>Most cell division results in genetically  identical daughter cells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Most cell division results in daughter cells with identical genetic information, DNA</a:t>
            </a:r>
          </a:p>
          <a:p>
            <a:pPr algn="l" rtl="0" eaLnBrk="1" hangingPunct="1">
              <a:defRPr/>
            </a:pPr>
            <a:r>
              <a:rPr lang="en-US" sz="2000" dirty="0">
                <a:solidFill>
                  <a:srgbClr val="000000"/>
                </a:solidFill>
                <a:cs typeface="+mj-cs"/>
              </a:rPr>
              <a:t>The exception is meiosis, a special type of division that can produce sperm and egg cells</a:t>
            </a:r>
          </a:p>
          <a:p>
            <a:pPr>
              <a:defRPr/>
            </a:pPr>
            <a:endParaRPr lang="ar-JO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Cell-division-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Meiosis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036" name="Slide Number Placeholder 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9574A5-8EAE-45F8-B68B-992B7EDAE2CE}" type="slidenum">
              <a:rPr lang="en-US" altLang="en-US" sz="14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0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009" name="Group 49"/>
          <p:cNvGraphicFramePr>
            <a:graphicFrameLocks noGrp="1"/>
          </p:cNvGraphicFramePr>
          <p:nvPr/>
        </p:nvGraphicFramePr>
        <p:xfrm>
          <a:off x="139700" y="638175"/>
          <a:ext cx="8851901" cy="6299199"/>
        </p:xfrm>
        <a:graphic>
          <a:graphicData uri="http://schemas.openxmlformats.org/drawingml/2006/table">
            <a:tbl>
              <a:tblPr/>
              <a:tblGrid>
                <a:gridCol w="2184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09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EG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Heavy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Mitosis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Meiosis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Number of divisions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1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0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Number of daughter cells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2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4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Genetically identical?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Yes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No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2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Chromosome 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 Black" pitchFamily="34" charset="0"/>
                      </a:endParaRP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Same as parent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Half of parent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7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Where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Somatic cells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Germ cells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3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When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Throughout life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At sexual maturity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3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Role</a:t>
                      </a:r>
                    </a:p>
                  </a:txBody>
                  <a:tcPr marT="45726" marB="45726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Growth and repair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 Black" pitchFamily="34" charset="0"/>
                        </a:rPr>
                        <a:t>Sexual reproduction</a:t>
                      </a:r>
                    </a:p>
                  </a:txBody>
                  <a:tcPr marT="45726" marB="45726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5083" name="Rectangle 50"/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9067800" cy="685800"/>
          </a:xfrm>
        </p:spPr>
        <p:txBody>
          <a:bodyPr/>
          <a:lstStyle/>
          <a:p>
            <a:pPr algn="ctr" eaLnBrk="1" hangingPunct="1"/>
            <a:r>
              <a:rPr lang="en-US" altLang="en-US" sz="3600" smtClean="0">
                <a:solidFill>
                  <a:schemeClr val="tx1"/>
                </a:solidFill>
                <a:latin typeface="Arial Black" panose="020B0A04020102020204" pitchFamily="34" charset="0"/>
              </a:rPr>
              <a:t>Comparison of Divisions</a:t>
            </a:r>
          </a:p>
        </p:txBody>
      </p:sp>
    </p:spTree>
    <p:extLst>
      <p:ext uri="{BB962C8B-B14F-4D97-AF65-F5344CB8AC3E}">
        <p14:creationId xmlns:p14="http://schemas.microsoft.com/office/powerpoint/2010/main" val="3086931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26747-64C5-4CCC-9BBB-4CB03D51FA6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77" y="383268"/>
            <a:ext cx="78390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0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algn="ctr"/>
            <a:r>
              <a:rPr lang="en-US" altLang="en-US" sz="3600" smtClean="0">
                <a:solidFill>
                  <a:srgbClr val="C00000"/>
                </a:solidFill>
                <a:latin typeface="Arial Black" panose="020B0A04020102020204" pitchFamily="34" charset="0"/>
              </a:rPr>
              <a:t>Prophase I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6172200"/>
          </a:xfrm>
        </p:spPr>
        <p:txBody>
          <a:bodyPr lIns="90488" tIns="44450" rIns="90488" bIns="44450"/>
          <a:lstStyle/>
          <a:p>
            <a:pPr algn="just" rtl="0"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Longest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most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complex phase</a:t>
            </a:r>
            <a:endParaRPr lang="en-US" sz="2800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meiotic process is spent in Prophase I</a:t>
            </a:r>
          </a:p>
          <a:p>
            <a:pPr algn="just" rtl="0">
              <a:lnSpc>
                <a:spcPct val="90000"/>
              </a:lnSpc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stage is composed of  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5 stages:</a:t>
            </a:r>
          </a:p>
          <a:p>
            <a:pPr algn="just" rtl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 Leptotene(thin threads )</a:t>
            </a:r>
          </a:p>
          <a:p>
            <a:pPr algn="just" rtl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2- Zygotene (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Homologus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bivalent =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synapsis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</a:p>
          <a:p>
            <a:pPr algn="just" rtl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3- Pachytene (condense short &amp;thick)</a:t>
            </a:r>
          </a:p>
          <a:p>
            <a:pPr algn="just" rtl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 Diplotene (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crossing –over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 rtl="0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 Diakinesis + (nuclear </a:t>
            </a:r>
            <a:r>
              <a:rPr lang="en-US" sz="2800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memb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&amp; nucleoles disappear)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90000"/>
              </a:lnSpc>
              <a:defRPr/>
            </a:pPr>
            <a:r>
              <a:rPr lang="en-US" sz="2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condense.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Synapsis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occurs:  </a:t>
            </a:r>
            <a:r>
              <a:rPr 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homologous chromosomes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 together to form a </a:t>
            </a:r>
            <a:r>
              <a:rPr lang="en-US" sz="2800" dirty="0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tetrad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90000"/>
              </a:lnSpc>
              <a:defRPr/>
            </a:pPr>
            <a:r>
              <a:rPr lang="en-US" sz="2800" dirty="0">
                <a:solidFill>
                  <a:srgbClr val="B5006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Tetrad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two </a:t>
            </a:r>
            <a:r>
              <a:rPr lang="en-US" sz="28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chromosomes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four </a:t>
            </a:r>
            <a:r>
              <a:rPr lang="en-US" sz="2800" dirty="0" smtClean="0">
                <a:solidFill>
                  <a:srgbClr val="9234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chromatids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00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Tetrads Form in Prophase 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417638"/>
            <a:ext cx="4776787" cy="30044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627" y="2884170"/>
            <a:ext cx="3990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24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ell Cycle and Mitosis a.k.a. Cell Reproduction - ppt video online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Crossing-Over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838200"/>
            <a:ext cx="4419600" cy="54864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en-US" sz="2800" b="1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Homologous chromosomes</a:t>
            </a:r>
            <a:r>
              <a:rPr lang="en-US" altLang="en-US" sz="28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tetrad</a:t>
            </a:r>
            <a:r>
              <a:rPr lang="en-US" altLang="en-US" sz="28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 over each other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Pieces of chromosomes or </a:t>
            </a:r>
            <a:r>
              <a:rPr lang="en-US" altLang="en-US" sz="2800" b="1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genes are exchanged</a:t>
            </a: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endParaRPr lang="en-US" altLang="en-US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chemeClr val="bg2"/>
              </a:buClr>
              <a:buFont typeface="Wingdings" panose="05000000000000000000" pitchFamily="2" charset="2"/>
              <a:buChar char="ü"/>
            </a:pP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Produces </a:t>
            </a:r>
            <a:r>
              <a:rPr lang="en-US" altLang="en-US" sz="2800" b="1" smtClean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recombination</a:t>
            </a:r>
            <a:r>
              <a:rPr lang="en-US" altLang="en-US" sz="2800" b="1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offspring</a:t>
            </a:r>
          </a:p>
        </p:txBody>
      </p:sp>
      <p:pic>
        <p:nvPicPr>
          <p:cNvPr id="52228" name="Picture 7" descr="crossovr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914400"/>
            <a:ext cx="4267200" cy="5638800"/>
          </a:xfrm>
        </p:spPr>
      </p:pic>
      <p:sp>
        <p:nvSpPr>
          <p:cNvPr id="318472" name="Line 8"/>
          <p:cNvSpPr>
            <a:spLocks noChangeShapeType="1"/>
          </p:cNvSpPr>
          <p:nvPr/>
        </p:nvSpPr>
        <p:spPr bwMode="auto">
          <a:xfrm>
            <a:off x="4191000" y="2057400"/>
            <a:ext cx="1981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ar-E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473" name="Line 9"/>
          <p:cNvSpPr>
            <a:spLocks noChangeShapeType="1"/>
          </p:cNvSpPr>
          <p:nvPr/>
        </p:nvSpPr>
        <p:spPr bwMode="auto">
          <a:xfrm>
            <a:off x="4038600" y="4495800"/>
            <a:ext cx="24384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ar-E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474" name="Line 10"/>
          <p:cNvSpPr>
            <a:spLocks noChangeShapeType="1"/>
          </p:cNvSpPr>
          <p:nvPr/>
        </p:nvSpPr>
        <p:spPr bwMode="auto">
          <a:xfrm>
            <a:off x="2971800" y="5867400"/>
            <a:ext cx="32004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ar-E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8475" name="Line 11"/>
          <p:cNvSpPr>
            <a:spLocks noChangeShapeType="1"/>
          </p:cNvSpPr>
          <p:nvPr/>
        </p:nvSpPr>
        <p:spPr bwMode="auto">
          <a:xfrm>
            <a:off x="4419600" y="5943600"/>
            <a:ext cx="26670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ar-EG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594079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 noChangeArrowheads="1"/>
          </p:cNvSpPr>
          <p:nvPr>
            <p:ph type="title"/>
          </p:nvPr>
        </p:nvSpPr>
        <p:spPr>
          <a:xfrm>
            <a:off x="1600200" y="12459"/>
            <a:ext cx="4825375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Metaphase II</a:t>
            </a:r>
            <a:endParaRPr lang="en-US" altLang="en-US" sz="3600" dirty="0" smtClean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" y="784225"/>
            <a:ext cx="4343400" cy="5486400"/>
          </a:xfrm>
        </p:spPr>
        <p:txBody>
          <a:bodyPr/>
          <a:lstStyle/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chromosomes are positioned on the metaphase plate in a mitosis-like fashion</a:t>
            </a:r>
          </a:p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Chromosomes align </a:t>
            </a:r>
          </a:p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along </a:t>
            </a:r>
            <a:r>
              <a:rPr lang="en-US" sz="2400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equator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of cell</a:t>
            </a:r>
            <a:r>
              <a:rPr lang="en-US" sz="2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l" rtl="0">
              <a:buFontTx/>
              <a:buNone/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Anaphase II</a:t>
            </a:r>
            <a:endParaRPr lang="en-US" sz="36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centromeres of sister chromatids finally separate</a:t>
            </a:r>
          </a:p>
          <a:p>
            <a:pPr algn="l" rtl="0">
              <a:defRPr/>
            </a:pP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sister chromatids of each pair move toward opposite poles</a:t>
            </a:r>
          </a:p>
          <a:p>
            <a:pPr algn="l" rtl="0">
              <a:defRPr/>
            </a:pPr>
            <a:r>
              <a:rPr lang="en-US" sz="2400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Sister chromatids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separate and move to </a:t>
            </a:r>
            <a:r>
              <a:rPr lang="en-US" sz="2400" dirty="0">
                <a:solidFill>
                  <a:srgbClr val="339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opposite poles</a:t>
            </a:r>
            <a:r>
              <a:rPr lang="en-US" sz="2400" dirty="0">
                <a:solidFill>
                  <a:srgbClr val="33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defRPr/>
            </a:pPr>
            <a:endParaRPr 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defRPr/>
            </a:pPr>
            <a:endParaRPr lang="en-US" dirty="0"/>
          </a:p>
        </p:txBody>
      </p:sp>
      <p:grpSp>
        <p:nvGrpSpPr>
          <p:cNvPr id="64516" name="Group 3"/>
          <p:cNvGrpSpPr>
            <a:grpSpLocks/>
          </p:cNvGrpSpPr>
          <p:nvPr/>
        </p:nvGrpSpPr>
        <p:grpSpPr bwMode="auto">
          <a:xfrm>
            <a:off x="5935663" y="76200"/>
            <a:ext cx="3062287" cy="2917825"/>
            <a:chOff x="1828" y="594"/>
            <a:chExt cx="1396" cy="2899"/>
          </a:xfrm>
        </p:grpSpPr>
        <p:grpSp>
          <p:nvGrpSpPr>
            <p:cNvPr id="64658" name="Group 4"/>
            <p:cNvGrpSpPr>
              <a:grpSpLocks/>
            </p:cNvGrpSpPr>
            <p:nvPr/>
          </p:nvGrpSpPr>
          <p:grpSpPr bwMode="auto">
            <a:xfrm rot="-5400000">
              <a:off x="1846" y="576"/>
              <a:ext cx="1352" cy="1388"/>
              <a:chOff x="2016" y="528"/>
              <a:chExt cx="1352" cy="1388"/>
            </a:xfrm>
          </p:grpSpPr>
          <p:grpSp>
            <p:nvGrpSpPr>
              <p:cNvPr id="64722" name="Group 5"/>
              <p:cNvGrpSpPr>
                <a:grpSpLocks noChangeAspect="1"/>
              </p:cNvGrpSpPr>
              <p:nvPr/>
            </p:nvGrpSpPr>
            <p:grpSpPr bwMode="auto">
              <a:xfrm>
                <a:off x="2016" y="528"/>
                <a:ext cx="1352" cy="1388"/>
                <a:chOff x="1333" y="970"/>
                <a:chExt cx="676" cy="694"/>
              </a:xfrm>
            </p:grpSpPr>
            <p:sp>
              <p:nvSpPr>
                <p:cNvPr id="132" name="Freeform 6"/>
                <p:cNvSpPr>
                  <a:spLocks noChangeAspect="1"/>
                </p:cNvSpPr>
                <p:nvPr/>
              </p:nvSpPr>
              <p:spPr bwMode="auto">
                <a:xfrm>
                  <a:off x="1333" y="970"/>
                  <a:ext cx="676" cy="694"/>
                </a:xfrm>
                <a:custGeom>
                  <a:avLst/>
                  <a:gdLst/>
                  <a:ahLst/>
                  <a:cxnLst>
                    <a:cxn ang="0">
                      <a:pos x="136" y="628"/>
                    </a:cxn>
                    <a:cxn ang="0">
                      <a:pos x="104" y="601"/>
                    </a:cxn>
                    <a:cxn ang="0">
                      <a:pos x="77" y="572"/>
                    </a:cxn>
                    <a:cxn ang="0">
                      <a:pos x="53" y="539"/>
                    </a:cxn>
                    <a:cxn ang="0">
                      <a:pos x="34" y="503"/>
                    </a:cxn>
                    <a:cxn ang="0">
                      <a:pos x="18" y="462"/>
                    </a:cxn>
                    <a:cxn ang="0">
                      <a:pos x="7" y="416"/>
                    </a:cxn>
                    <a:cxn ang="0">
                      <a:pos x="1" y="362"/>
                    </a:cxn>
                    <a:cxn ang="0">
                      <a:pos x="0" y="301"/>
                    </a:cxn>
                    <a:cxn ang="0">
                      <a:pos x="2" y="277"/>
                    </a:cxn>
                    <a:cxn ang="0">
                      <a:pos x="11" y="232"/>
                    </a:cxn>
                    <a:cxn ang="0">
                      <a:pos x="26" y="190"/>
                    </a:cxn>
                    <a:cxn ang="0">
                      <a:pos x="47" y="152"/>
                    </a:cxn>
                    <a:cxn ang="0">
                      <a:pos x="73" y="118"/>
                    </a:cxn>
                    <a:cxn ang="0">
                      <a:pos x="103" y="88"/>
                    </a:cxn>
                    <a:cxn ang="0">
                      <a:pos x="137" y="61"/>
                    </a:cxn>
                    <a:cxn ang="0">
                      <a:pos x="175" y="40"/>
                    </a:cxn>
                    <a:cxn ang="0">
                      <a:pos x="214" y="22"/>
                    </a:cxn>
                    <a:cxn ang="0">
                      <a:pos x="255" y="10"/>
                    </a:cxn>
                    <a:cxn ang="0">
                      <a:pos x="297" y="2"/>
                    </a:cxn>
                    <a:cxn ang="0">
                      <a:pos x="338" y="0"/>
                    </a:cxn>
                    <a:cxn ang="0">
                      <a:pos x="366" y="1"/>
                    </a:cxn>
                    <a:cxn ang="0">
                      <a:pos x="417" y="7"/>
                    </a:cxn>
                    <a:cxn ang="0">
                      <a:pos x="463" y="19"/>
                    </a:cxn>
                    <a:cxn ang="0">
                      <a:pos x="504" y="36"/>
                    </a:cxn>
                    <a:cxn ang="0">
                      <a:pos x="540" y="58"/>
                    </a:cxn>
                    <a:cxn ang="0">
                      <a:pos x="571" y="85"/>
                    </a:cxn>
                    <a:cxn ang="0">
                      <a:pos x="598" y="115"/>
                    </a:cxn>
                    <a:cxn ang="0">
                      <a:pos x="621" y="148"/>
                    </a:cxn>
                    <a:cxn ang="0">
                      <a:pos x="639" y="183"/>
                    </a:cxn>
                    <a:cxn ang="0">
                      <a:pos x="654" y="220"/>
                    </a:cxn>
                    <a:cxn ang="0">
                      <a:pos x="665" y="258"/>
                    </a:cxn>
                    <a:cxn ang="0">
                      <a:pos x="672" y="297"/>
                    </a:cxn>
                    <a:cxn ang="0">
                      <a:pos x="676" y="336"/>
                    </a:cxn>
                    <a:cxn ang="0">
                      <a:pos x="676" y="371"/>
                    </a:cxn>
                    <a:cxn ang="0">
                      <a:pos x="670" y="435"/>
                    </a:cxn>
                    <a:cxn ang="0">
                      <a:pos x="656" y="489"/>
                    </a:cxn>
                    <a:cxn ang="0">
                      <a:pos x="637" y="534"/>
                    </a:cxn>
                    <a:cxn ang="0">
                      <a:pos x="614" y="571"/>
                    </a:cxn>
                    <a:cxn ang="0">
                      <a:pos x="590" y="600"/>
                    </a:cxn>
                    <a:cxn ang="0">
                      <a:pos x="567" y="621"/>
                    </a:cxn>
                    <a:cxn ang="0">
                      <a:pos x="549" y="636"/>
                    </a:cxn>
                    <a:cxn ang="0">
                      <a:pos x="527" y="650"/>
                    </a:cxn>
                    <a:cxn ang="0">
                      <a:pos x="481" y="672"/>
                    </a:cxn>
                    <a:cxn ang="0">
                      <a:pos x="431" y="686"/>
                    </a:cxn>
                    <a:cxn ang="0">
                      <a:pos x="381" y="693"/>
                    </a:cxn>
                    <a:cxn ang="0">
                      <a:pos x="332" y="694"/>
                    </a:cxn>
                    <a:cxn ang="0">
                      <a:pos x="284" y="689"/>
                    </a:cxn>
                    <a:cxn ang="0">
                      <a:pos x="239" y="680"/>
                    </a:cxn>
                    <a:cxn ang="0">
                      <a:pos x="200" y="667"/>
                    </a:cxn>
                    <a:cxn ang="0">
                      <a:pos x="167" y="650"/>
                    </a:cxn>
                    <a:cxn ang="0">
                      <a:pos x="152" y="641"/>
                    </a:cxn>
                  </a:cxnLst>
                  <a:rect l="0" t="0" r="r" b="b"/>
                  <a:pathLst>
                    <a:path w="676" h="694">
                      <a:moveTo>
                        <a:pt x="152" y="641"/>
                      </a:moveTo>
                      <a:lnTo>
                        <a:pt x="136" y="628"/>
                      </a:lnTo>
                      <a:lnTo>
                        <a:pt x="120" y="615"/>
                      </a:lnTo>
                      <a:lnTo>
                        <a:pt x="104" y="601"/>
                      </a:lnTo>
                      <a:lnTo>
                        <a:pt x="90" y="587"/>
                      </a:lnTo>
                      <a:lnTo>
                        <a:pt x="77" y="572"/>
                      </a:lnTo>
                      <a:lnTo>
                        <a:pt x="65" y="556"/>
                      </a:lnTo>
                      <a:lnTo>
                        <a:pt x="53" y="539"/>
                      </a:lnTo>
                      <a:lnTo>
                        <a:pt x="43" y="522"/>
                      </a:lnTo>
                      <a:lnTo>
                        <a:pt x="34" y="503"/>
                      </a:lnTo>
                      <a:lnTo>
                        <a:pt x="25" y="483"/>
                      </a:lnTo>
                      <a:lnTo>
                        <a:pt x="18" y="462"/>
                      </a:lnTo>
                      <a:lnTo>
                        <a:pt x="12" y="439"/>
                      </a:lnTo>
                      <a:lnTo>
                        <a:pt x="7" y="416"/>
                      </a:lnTo>
                      <a:lnTo>
                        <a:pt x="4" y="390"/>
                      </a:lnTo>
                      <a:lnTo>
                        <a:pt x="1" y="362"/>
                      </a:lnTo>
                      <a:lnTo>
                        <a:pt x="0" y="333"/>
                      </a:lnTo>
                      <a:lnTo>
                        <a:pt x="0" y="301"/>
                      </a:lnTo>
                      <a:lnTo>
                        <a:pt x="0" y="301"/>
                      </a:lnTo>
                      <a:lnTo>
                        <a:pt x="2" y="277"/>
                      </a:lnTo>
                      <a:lnTo>
                        <a:pt x="5" y="254"/>
                      </a:lnTo>
                      <a:lnTo>
                        <a:pt x="11" y="232"/>
                      </a:lnTo>
                      <a:lnTo>
                        <a:pt x="17" y="211"/>
                      </a:lnTo>
                      <a:lnTo>
                        <a:pt x="26" y="190"/>
                      </a:lnTo>
                      <a:lnTo>
                        <a:pt x="35" y="171"/>
                      </a:lnTo>
                      <a:lnTo>
                        <a:pt x="47" y="152"/>
                      </a:lnTo>
                      <a:lnTo>
                        <a:pt x="59" y="135"/>
                      </a:lnTo>
                      <a:lnTo>
                        <a:pt x="73" y="118"/>
                      </a:lnTo>
                      <a:lnTo>
                        <a:pt x="87" y="102"/>
                      </a:lnTo>
                      <a:lnTo>
                        <a:pt x="103" y="88"/>
                      </a:lnTo>
                      <a:lnTo>
                        <a:pt x="120" y="74"/>
                      </a:lnTo>
                      <a:lnTo>
                        <a:pt x="137" y="61"/>
                      </a:lnTo>
                      <a:lnTo>
                        <a:pt x="156" y="50"/>
                      </a:lnTo>
                      <a:lnTo>
                        <a:pt x="175" y="40"/>
                      </a:lnTo>
                      <a:lnTo>
                        <a:pt x="194" y="30"/>
                      </a:lnTo>
                      <a:lnTo>
                        <a:pt x="214" y="22"/>
                      </a:lnTo>
                      <a:lnTo>
                        <a:pt x="234" y="16"/>
                      </a:lnTo>
                      <a:lnTo>
                        <a:pt x="255" y="10"/>
                      </a:lnTo>
                      <a:lnTo>
                        <a:pt x="276" y="6"/>
                      </a:lnTo>
                      <a:lnTo>
                        <a:pt x="297" y="2"/>
                      </a:lnTo>
                      <a:lnTo>
                        <a:pt x="317" y="0"/>
                      </a:lnTo>
                      <a:lnTo>
                        <a:pt x="338" y="0"/>
                      </a:lnTo>
                      <a:lnTo>
                        <a:pt x="338" y="0"/>
                      </a:lnTo>
                      <a:lnTo>
                        <a:pt x="366" y="1"/>
                      </a:lnTo>
                      <a:lnTo>
                        <a:pt x="392" y="3"/>
                      </a:lnTo>
                      <a:lnTo>
                        <a:pt x="417" y="7"/>
                      </a:lnTo>
                      <a:lnTo>
                        <a:pt x="440" y="13"/>
                      </a:lnTo>
                      <a:lnTo>
                        <a:pt x="463" y="19"/>
                      </a:lnTo>
                      <a:lnTo>
                        <a:pt x="484" y="27"/>
                      </a:lnTo>
                      <a:lnTo>
                        <a:pt x="504" y="36"/>
                      </a:lnTo>
                      <a:lnTo>
                        <a:pt x="522" y="47"/>
                      </a:lnTo>
                      <a:lnTo>
                        <a:pt x="540" y="58"/>
                      </a:lnTo>
                      <a:lnTo>
                        <a:pt x="556" y="71"/>
                      </a:lnTo>
                      <a:lnTo>
                        <a:pt x="571" y="85"/>
                      </a:lnTo>
                      <a:lnTo>
                        <a:pt x="585" y="99"/>
                      </a:lnTo>
                      <a:lnTo>
                        <a:pt x="598" y="115"/>
                      </a:lnTo>
                      <a:lnTo>
                        <a:pt x="610" y="131"/>
                      </a:lnTo>
                      <a:lnTo>
                        <a:pt x="621" y="148"/>
                      </a:lnTo>
                      <a:lnTo>
                        <a:pt x="631" y="165"/>
                      </a:lnTo>
                      <a:lnTo>
                        <a:pt x="639" y="183"/>
                      </a:lnTo>
                      <a:lnTo>
                        <a:pt x="647" y="201"/>
                      </a:lnTo>
                      <a:lnTo>
                        <a:pt x="654" y="220"/>
                      </a:lnTo>
                      <a:lnTo>
                        <a:pt x="660" y="239"/>
                      </a:lnTo>
                      <a:lnTo>
                        <a:pt x="665" y="258"/>
                      </a:lnTo>
                      <a:lnTo>
                        <a:pt x="669" y="278"/>
                      </a:lnTo>
                      <a:lnTo>
                        <a:pt x="672" y="297"/>
                      </a:lnTo>
                      <a:lnTo>
                        <a:pt x="674" y="316"/>
                      </a:lnTo>
                      <a:lnTo>
                        <a:pt x="676" y="336"/>
                      </a:lnTo>
                      <a:lnTo>
                        <a:pt x="676" y="336"/>
                      </a:lnTo>
                      <a:lnTo>
                        <a:pt x="676" y="371"/>
                      </a:lnTo>
                      <a:lnTo>
                        <a:pt x="675" y="404"/>
                      </a:lnTo>
                      <a:lnTo>
                        <a:pt x="670" y="435"/>
                      </a:lnTo>
                      <a:lnTo>
                        <a:pt x="665" y="463"/>
                      </a:lnTo>
                      <a:lnTo>
                        <a:pt x="656" y="489"/>
                      </a:lnTo>
                      <a:lnTo>
                        <a:pt x="647" y="512"/>
                      </a:lnTo>
                      <a:lnTo>
                        <a:pt x="637" y="534"/>
                      </a:lnTo>
                      <a:lnTo>
                        <a:pt x="626" y="553"/>
                      </a:lnTo>
                      <a:lnTo>
                        <a:pt x="614" y="571"/>
                      </a:lnTo>
                      <a:lnTo>
                        <a:pt x="602" y="586"/>
                      </a:lnTo>
                      <a:lnTo>
                        <a:pt x="590" y="600"/>
                      </a:lnTo>
                      <a:lnTo>
                        <a:pt x="579" y="612"/>
                      </a:lnTo>
                      <a:lnTo>
                        <a:pt x="567" y="621"/>
                      </a:lnTo>
                      <a:lnTo>
                        <a:pt x="557" y="629"/>
                      </a:lnTo>
                      <a:lnTo>
                        <a:pt x="549" y="636"/>
                      </a:lnTo>
                      <a:lnTo>
                        <a:pt x="549" y="636"/>
                      </a:lnTo>
                      <a:lnTo>
                        <a:pt x="527" y="650"/>
                      </a:lnTo>
                      <a:lnTo>
                        <a:pt x="504" y="662"/>
                      </a:lnTo>
                      <a:lnTo>
                        <a:pt x="481" y="672"/>
                      </a:lnTo>
                      <a:lnTo>
                        <a:pt x="456" y="680"/>
                      </a:lnTo>
                      <a:lnTo>
                        <a:pt x="431" y="686"/>
                      </a:lnTo>
                      <a:lnTo>
                        <a:pt x="407" y="690"/>
                      </a:lnTo>
                      <a:lnTo>
                        <a:pt x="381" y="693"/>
                      </a:lnTo>
                      <a:lnTo>
                        <a:pt x="356" y="694"/>
                      </a:lnTo>
                      <a:lnTo>
                        <a:pt x="332" y="694"/>
                      </a:lnTo>
                      <a:lnTo>
                        <a:pt x="307" y="692"/>
                      </a:lnTo>
                      <a:lnTo>
                        <a:pt x="284" y="689"/>
                      </a:lnTo>
                      <a:lnTo>
                        <a:pt x="261" y="685"/>
                      </a:lnTo>
                      <a:lnTo>
                        <a:pt x="239" y="680"/>
                      </a:lnTo>
                      <a:lnTo>
                        <a:pt x="219" y="674"/>
                      </a:lnTo>
                      <a:lnTo>
                        <a:pt x="200" y="667"/>
                      </a:lnTo>
                      <a:lnTo>
                        <a:pt x="182" y="659"/>
                      </a:lnTo>
                      <a:lnTo>
                        <a:pt x="167" y="650"/>
                      </a:lnTo>
                      <a:lnTo>
                        <a:pt x="152" y="641"/>
                      </a:lnTo>
                      <a:lnTo>
                        <a:pt x="152" y="641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Freeform 7"/>
                <p:cNvSpPr>
                  <a:spLocks noChangeAspect="1"/>
                </p:cNvSpPr>
                <p:nvPr/>
              </p:nvSpPr>
              <p:spPr bwMode="auto">
                <a:xfrm>
                  <a:off x="1349" y="986"/>
                  <a:ext cx="644" cy="661"/>
                </a:xfrm>
                <a:custGeom>
                  <a:avLst/>
                  <a:gdLst/>
                  <a:ahLst/>
                  <a:cxnLst>
                    <a:cxn ang="0">
                      <a:pos x="535" y="598"/>
                    </a:cxn>
                    <a:cxn ang="0">
                      <a:pos x="559" y="576"/>
                    </a:cxn>
                    <a:cxn ang="0">
                      <a:pos x="584" y="547"/>
                    </a:cxn>
                    <a:cxn ang="0">
                      <a:pos x="606" y="511"/>
                    </a:cxn>
                    <a:cxn ang="0">
                      <a:pos x="625" y="467"/>
                    </a:cxn>
                    <a:cxn ang="0">
                      <a:pos x="639" y="415"/>
                    </a:cxn>
                    <a:cxn ang="0">
                      <a:pos x="644" y="354"/>
                    </a:cxn>
                    <a:cxn ang="0">
                      <a:pos x="644" y="321"/>
                    </a:cxn>
                    <a:cxn ang="0">
                      <a:pos x="640" y="281"/>
                    </a:cxn>
                    <a:cxn ang="0">
                      <a:pos x="632" y="242"/>
                    </a:cxn>
                    <a:cxn ang="0">
                      <a:pos x="620" y="203"/>
                    </a:cxn>
                    <a:cxn ang="0">
                      <a:pos x="605" y="167"/>
                    </a:cxn>
                    <a:cxn ang="0">
                      <a:pos x="585" y="132"/>
                    </a:cxn>
                    <a:cxn ang="0">
                      <a:pos x="562" y="100"/>
                    </a:cxn>
                    <a:cxn ang="0">
                      <a:pos x="534" y="72"/>
                    </a:cxn>
                    <a:cxn ang="0">
                      <a:pos x="501" y="47"/>
                    </a:cxn>
                    <a:cxn ang="0">
                      <a:pos x="463" y="27"/>
                    </a:cxn>
                    <a:cxn ang="0">
                      <a:pos x="421" y="12"/>
                    </a:cxn>
                    <a:cxn ang="0">
                      <a:pos x="374" y="3"/>
                    </a:cxn>
                    <a:cxn ang="0">
                      <a:pos x="322" y="0"/>
                    </a:cxn>
                    <a:cxn ang="0">
                      <a:pos x="301" y="0"/>
                    </a:cxn>
                    <a:cxn ang="0">
                      <a:pos x="260" y="6"/>
                    </a:cxn>
                    <a:cxn ang="0">
                      <a:pos x="218" y="17"/>
                    </a:cxn>
                    <a:cxn ang="0">
                      <a:pos x="179" y="32"/>
                    </a:cxn>
                    <a:cxn ang="0">
                      <a:pos x="141" y="52"/>
                    </a:cxn>
                    <a:cxn ang="0">
                      <a:pos x="106" y="77"/>
                    </a:cxn>
                    <a:cxn ang="0">
                      <a:pos x="74" y="107"/>
                    </a:cxn>
                    <a:cxn ang="0">
                      <a:pos x="48" y="140"/>
                    </a:cxn>
                    <a:cxn ang="0">
                      <a:pos x="26" y="177"/>
                    </a:cxn>
                    <a:cxn ang="0">
                      <a:pos x="11" y="218"/>
                    </a:cxn>
                    <a:cxn ang="0">
                      <a:pos x="2" y="262"/>
                    </a:cxn>
                    <a:cxn ang="0">
                      <a:pos x="1" y="285"/>
                    </a:cxn>
                    <a:cxn ang="0">
                      <a:pos x="1" y="346"/>
                    </a:cxn>
                    <a:cxn ang="0">
                      <a:pos x="8" y="400"/>
                    </a:cxn>
                    <a:cxn ang="0">
                      <a:pos x="19" y="446"/>
                    </a:cxn>
                    <a:cxn ang="0">
                      <a:pos x="35" y="487"/>
                    </a:cxn>
                    <a:cxn ang="0">
                      <a:pos x="56" y="523"/>
                    </a:cxn>
                    <a:cxn ang="0">
                      <a:pos x="81" y="555"/>
                    </a:cxn>
                    <a:cxn ang="0">
                      <a:pos x="112" y="584"/>
                    </a:cxn>
                    <a:cxn ang="0">
                      <a:pos x="146" y="612"/>
                    </a:cxn>
                    <a:cxn ang="0">
                      <a:pos x="159" y="621"/>
                    </a:cxn>
                    <a:cxn ang="0">
                      <a:pos x="190" y="636"/>
                    </a:cxn>
                    <a:cxn ang="0">
                      <a:pos x="228" y="649"/>
                    </a:cxn>
                    <a:cxn ang="0">
                      <a:pos x="271" y="657"/>
                    </a:cxn>
                    <a:cxn ang="0">
                      <a:pos x="316" y="661"/>
                    </a:cxn>
                    <a:cxn ang="0">
                      <a:pos x="364" y="660"/>
                    </a:cxn>
                    <a:cxn ang="0">
                      <a:pos x="412" y="654"/>
                    </a:cxn>
                    <a:cxn ang="0">
                      <a:pos x="459" y="640"/>
                    </a:cxn>
                    <a:cxn ang="0">
                      <a:pos x="502" y="620"/>
                    </a:cxn>
                    <a:cxn ang="0">
                      <a:pos x="523" y="607"/>
                    </a:cxn>
                  </a:cxnLst>
                  <a:rect l="0" t="0" r="r" b="b"/>
                  <a:pathLst>
                    <a:path w="644" h="661">
                      <a:moveTo>
                        <a:pt x="523" y="607"/>
                      </a:moveTo>
                      <a:lnTo>
                        <a:pt x="535" y="598"/>
                      </a:lnTo>
                      <a:lnTo>
                        <a:pt x="547" y="588"/>
                      </a:lnTo>
                      <a:lnTo>
                        <a:pt x="559" y="576"/>
                      </a:lnTo>
                      <a:lnTo>
                        <a:pt x="571" y="563"/>
                      </a:lnTo>
                      <a:lnTo>
                        <a:pt x="584" y="547"/>
                      </a:lnTo>
                      <a:lnTo>
                        <a:pt x="595" y="530"/>
                      </a:lnTo>
                      <a:lnTo>
                        <a:pt x="606" y="511"/>
                      </a:lnTo>
                      <a:lnTo>
                        <a:pt x="617" y="490"/>
                      </a:lnTo>
                      <a:lnTo>
                        <a:pt x="625" y="467"/>
                      </a:lnTo>
                      <a:lnTo>
                        <a:pt x="633" y="442"/>
                      </a:lnTo>
                      <a:lnTo>
                        <a:pt x="639" y="415"/>
                      </a:lnTo>
                      <a:lnTo>
                        <a:pt x="643" y="386"/>
                      </a:lnTo>
                      <a:lnTo>
                        <a:pt x="644" y="354"/>
                      </a:lnTo>
                      <a:lnTo>
                        <a:pt x="644" y="321"/>
                      </a:lnTo>
                      <a:lnTo>
                        <a:pt x="644" y="321"/>
                      </a:lnTo>
                      <a:lnTo>
                        <a:pt x="642" y="301"/>
                      </a:lnTo>
                      <a:lnTo>
                        <a:pt x="640" y="281"/>
                      </a:lnTo>
                      <a:lnTo>
                        <a:pt x="636" y="261"/>
                      </a:lnTo>
                      <a:lnTo>
                        <a:pt x="632" y="242"/>
                      </a:lnTo>
                      <a:lnTo>
                        <a:pt x="627" y="222"/>
                      </a:lnTo>
                      <a:lnTo>
                        <a:pt x="620" y="203"/>
                      </a:lnTo>
                      <a:lnTo>
                        <a:pt x="613" y="184"/>
                      </a:lnTo>
                      <a:lnTo>
                        <a:pt x="605" y="167"/>
                      </a:lnTo>
                      <a:lnTo>
                        <a:pt x="596" y="149"/>
                      </a:lnTo>
                      <a:lnTo>
                        <a:pt x="585" y="132"/>
                      </a:lnTo>
                      <a:lnTo>
                        <a:pt x="574" y="116"/>
                      </a:lnTo>
                      <a:lnTo>
                        <a:pt x="562" y="100"/>
                      </a:lnTo>
                      <a:lnTo>
                        <a:pt x="548" y="86"/>
                      </a:lnTo>
                      <a:lnTo>
                        <a:pt x="534" y="72"/>
                      </a:lnTo>
                      <a:lnTo>
                        <a:pt x="518" y="59"/>
                      </a:lnTo>
                      <a:lnTo>
                        <a:pt x="501" y="47"/>
                      </a:lnTo>
                      <a:lnTo>
                        <a:pt x="483" y="37"/>
                      </a:lnTo>
                      <a:lnTo>
                        <a:pt x="463" y="27"/>
                      </a:lnTo>
                      <a:lnTo>
                        <a:pt x="443" y="19"/>
                      </a:lnTo>
                      <a:lnTo>
                        <a:pt x="421" y="12"/>
                      </a:lnTo>
                      <a:lnTo>
                        <a:pt x="398" y="7"/>
                      </a:lnTo>
                      <a:lnTo>
                        <a:pt x="374" y="3"/>
                      </a:lnTo>
                      <a:lnTo>
                        <a:pt x="349" y="0"/>
                      </a:lnTo>
                      <a:lnTo>
                        <a:pt x="322" y="0"/>
                      </a:lnTo>
                      <a:lnTo>
                        <a:pt x="322" y="0"/>
                      </a:lnTo>
                      <a:lnTo>
                        <a:pt x="301" y="0"/>
                      </a:lnTo>
                      <a:lnTo>
                        <a:pt x="281" y="3"/>
                      </a:lnTo>
                      <a:lnTo>
                        <a:pt x="260" y="6"/>
                      </a:lnTo>
                      <a:lnTo>
                        <a:pt x="239" y="11"/>
                      </a:lnTo>
                      <a:lnTo>
                        <a:pt x="218" y="17"/>
                      </a:lnTo>
                      <a:lnTo>
                        <a:pt x="199" y="24"/>
                      </a:lnTo>
                      <a:lnTo>
                        <a:pt x="179" y="32"/>
                      </a:lnTo>
                      <a:lnTo>
                        <a:pt x="159" y="41"/>
                      </a:lnTo>
                      <a:lnTo>
                        <a:pt x="141" y="52"/>
                      </a:lnTo>
                      <a:lnTo>
                        <a:pt x="123" y="64"/>
                      </a:lnTo>
                      <a:lnTo>
                        <a:pt x="106" y="77"/>
                      </a:lnTo>
                      <a:lnTo>
                        <a:pt x="90" y="92"/>
                      </a:lnTo>
                      <a:lnTo>
                        <a:pt x="74" y="107"/>
                      </a:lnTo>
                      <a:lnTo>
                        <a:pt x="60" y="122"/>
                      </a:lnTo>
                      <a:lnTo>
                        <a:pt x="48" y="140"/>
                      </a:lnTo>
                      <a:lnTo>
                        <a:pt x="36" y="158"/>
                      </a:lnTo>
                      <a:lnTo>
                        <a:pt x="26" y="177"/>
                      </a:lnTo>
                      <a:lnTo>
                        <a:pt x="18" y="197"/>
                      </a:lnTo>
                      <a:lnTo>
                        <a:pt x="11" y="218"/>
                      </a:lnTo>
                      <a:lnTo>
                        <a:pt x="5" y="239"/>
                      </a:lnTo>
                      <a:lnTo>
                        <a:pt x="2" y="262"/>
                      </a:lnTo>
                      <a:lnTo>
                        <a:pt x="1" y="285"/>
                      </a:lnTo>
                      <a:lnTo>
                        <a:pt x="1" y="285"/>
                      </a:lnTo>
                      <a:lnTo>
                        <a:pt x="0" y="317"/>
                      </a:lnTo>
                      <a:lnTo>
                        <a:pt x="1" y="346"/>
                      </a:lnTo>
                      <a:lnTo>
                        <a:pt x="4" y="374"/>
                      </a:lnTo>
                      <a:lnTo>
                        <a:pt x="8" y="400"/>
                      </a:lnTo>
                      <a:lnTo>
                        <a:pt x="12" y="423"/>
                      </a:lnTo>
                      <a:lnTo>
                        <a:pt x="19" y="446"/>
                      </a:lnTo>
                      <a:lnTo>
                        <a:pt x="26" y="467"/>
                      </a:lnTo>
                      <a:lnTo>
                        <a:pt x="35" y="487"/>
                      </a:lnTo>
                      <a:lnTo>
                        <a:pt x="45" y="505"/>
                      </a:lnTo>
                      <a:lnTo>
                        <a:pt x="56" y="523"/>
                      </a:lnTo>
                      <a:lnTo>
                        <a:pt x="69" y="539"/>
                      </a:lnTo>
                      <a:lnTo>
                        <a:pt x="81" y="555"/>
                      </a:lnTo>
                      <a:lnTo>
                        <a:pt x="96" y="570"/>
                      </a:lnTo>
                      <a:lnTo>
                        <a:pt x="112" y="584"/>
                      </a:lnTo>
                      <a:lnTo>
                        <a:pt x="128" y="598"/>
                      </a:lnTo>
                      <a:lnTo>
                        <a:pt x="146" y="612"/>
                      </a:lnTo>
                      <a:lnTo>
                        <a:pt x="146" y="612"/>
                      </a:lnTo>
                      <a:lnTo>
                        <a:pt x="159" y="621"/>
                      </a:lnTo>
                      <a:lnTo>
                        <a:pt x="174" y="629"/>
                      </a:lnTo>
                      <a:lnTo>
                        <a:pt x="190" y="636"/>
                      </a:lnTo>
                      <a:lnTo>
                        <a:pt x="209" y="643"/>
                      </a:lnTo>
                      <a:lnTo>
                        <a:pt x="228" y="649"/>
                      </a:lnTo>
                      <a:lnTo>
                        <a:pt x="249" y="653"/>
                      </a:lnTo>
                      <a:lnTo>
                        <a:pt x="271" y="657"/>
                      </a:lnTo>
                      <a:lnTo>
                        <a:pt x="293" y="660"/>
                      </a:lnTo>
                      <a:lnTo>
                        <a:pt x="316" y="661"/>
                      </a:lnTo>
                      <a:lnTo>
                        <a:pt x="340" y="661"/>
                      </a:lnTo>
                      <a:lnTo>
                        <a:pt x="364" y="660"/>
                      </a:lnTo>
                      <a:lnTo>
                        <a:pt x="388" y="658"/>
                      </a:lnTo>
                      <a:lnTo>
                        <a:pt x="412" y="654"/>
                      </a:lnTo>
                      <a:lnTo>
                        <a:pt x="435" y="648"/>
                      </a:lnTo>
                      <a:lnTo>
                        <a:pt x="459" y="640"/>
                      </a:lnTo>
                      <a:lnTo>
                        <a:pt x="481" y="631"/>
                      </a:lnTo>
                      <a:lnTo>
                        <a:pt x="502" y="620"/>
                      </a:lnTo>
                      <a:lnTo>
                        <a:pt x="523" y="607"/>
                      </a:lnTo>
                      <a:lnTo>
                        <a:pt x="523" y="607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723" name="Group 8"/>
              <p:cNvGrpSpPr>
                <a:grpSpLocks noChangeAspect="1"/>
              </p:cNvGrpSpPr>
              <p:nvPr/>
            </p:nvGrpSpPr>
            <p:grpSpPr bwMode="auto">
              <a:xfrm>
                <a:off x="2084" y="604"/>
                <a:ext cx="1144" cy="1230"/>
                <a:chOff x="1367" y="1008"/>
                <a:chExt cx="572" cy="615"/>
              </a:xfrm>
            </p:grpSpPr>
            <p:sp>
              <p:nvSpPr>
                <p:cNvPr id="107" name="Freeform 9"/>
                <p:cNvSpPr>
                  <a:spLocks noChangeAspect="1"/>
                </p:cNvSpPr>
                <p:nvPr/>
              </p:nvSpPr>
              <p:spPr bwMode="auto">
                <a:xfrm>
                  <a:off x="1532" y="1113"/>
                  <a:ext cx="65" cy="398"/>
                </a:xfrm>
                <a:custGeom>
                  <a:avLst/>
                  <a:gdLst/>
                  <a:ahLst/>
                  <a:cxnLst>
                    <a:cxn ang="0">
                      <a:pos x="58" y="0"/>
                    </a:cxn>
                    <a:cxn ang="0">
                      <a:pos x="45" y="21"/>
                    </a:cxn>
                    <a:cxn ang="0">
                      <a:pos x="33" y="43"/>
                    </a:cxn>
                    <a:cxn ang="0">
                      <a:pos x="23" y="68"/>
                    </a:cxn>
                    <a:cxn ang="0">
                      <a:pos x="15" y="93"/>
                    </a:cxn>
                    <a:cxn ang="0">
                      <a:pos x="9" y="119"/>
                    </a:cxn>
                    <a:cxn ang="0">
                      <a:pos x="4" y="146"/>
                    </a:cxn>
                    <a:cxn ang="0">
                      <a:pos x="1" y="172"/>
                    </a:cxn>
                    <a:cxn ang="0">
                      <a:pos x="0" y="197"/>
                    </a:cxn>
                    <a:cxn ang="0">
                      <a:pos x="1" y="222"/>
                    </a:cxn>
                    <a:cxn ang="0">
                      <a:pos x="5" y="248"/>
                    </a:cxn>
                    <a:cxn ang="0">
                      <a:pos x="10" y="274"/>
                    </a:cxn>
                    <a:cxn ang="0">
                      <a:pos x="17" y="300"/>
                    </a:cxn>
                    <a:cxn ang="0">
                      <a:pos x="27" y="325"/>
                    </a:cxn>
                    <a:cxn ang="0">
                      <a:pos x="38" y="350"/>
                    </a:cxn>
                    <a:cxn ang="0">
                      <a:pos x="51" y="375"/>
                    </a:cxn>
                    <a:cxn ang="0">
                      <a:pos x="65" y="398"/>
                    </a:cxn>
                  </a:cxnLst>
                  <a:rect l="0" t="0" r="r" b="b"/>
                  <a:pathLst>
                    <a:path w="65" h="398">
                      <a:moveTo>
                        <a:pt x="58" y="0"/>
                      </a:moveTo>
                      <a:lnTo>
                        <a:pt x="45" y="21"/>
                      </a:lnTo>
                      <a:lnTo>
                        <a:pt x="33" y="43"/>
                      </a:lnTo>
                      <a:lnTo>
                        <a:pt x="23" y="68"/>
                      </a:lnTo>
                      <a:lnTo>
                        <a:pt x="15" y="93"/>
                      </a:lnTo>
                      <a:lnTo>
                        <a:pt x="9" y="119"/>
                      </a:lnTo>
                      <a:lnTo>
                        <a:pt x="4" y="146"/>
                      </a:lnTo>
                      <a:lnTo>
                        <a:pt x="1" y="172"/>
                      </a:lnTo>
                      <a:lnTo>
                        <a:pt x="0" y="197"/>
                      </a:lnTo>
                      <a:lnTo>
                        <a:pt x="1" y="222"/>
                      </a:lnTo>
                      <a:lnTo>
                        <a:pt x="5" y="248"/>
                      </a:lnTo>
                      <a:lnTo>
                        <a:pt x="10" y="274"/>
                      </a:lnTo>
                      <a:lnTo>
                        <a:pt x="17" y="300"/>
                      </a:lnTo>
                      <a:lnTo>
                        <a:pt x="27" y="325"/>
                      </a:lnTo>
                      <a:lnTo>
                        <a:pt x="38" y="350"/>
                      </a:lnTo>
                      <a:lnTo>
                        <a:pt x="51" y="375"/>
                      </a:lnTo>
                      <a:lnTo>
                        <a:pt x="65" y="39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" name="Freeform 10"/>
                <p:cNvSpPr>
                  <a:spLocks noChangeAspect="1"/>
                </p:cNvSpPr>
                <p:nvPr/>
              </p:nvSpPr>
              <p:spPr bwMode="auto">
                <a:xfrm>
                  <a:off x="1711" y="1113"/>
                  <a:ext cx="71" cy="4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" y="12"/>
                    </a:cxn>
                    <a:cxn ang="0">
                      <a:pos x="21" y="26"/>
                    </a:cxn>
                    <a:cxn ang="0">
                      <a:pos x="32" y="42"/>
                    </a:cxn>
                    <a:cxn ang="0">
                      <a:pos x="43" y="62"/>
                    </a:cxn>
                    <a:cxn ang="0">
                      <a:pos x="53" y="85"/>
                    </a:cxn>
                    <a:cxn ang="0">
                      <a:pos x="62" y="115"/>
                    </a:cxn>
                    <a:cxn ang="0">
                      <a:pos x="68" y="150"/>
                    </a:cxn>
                    <a:cxn ang="0">
                      <a:pos x="71" y="192"/>
                    </a:cxn>
                    <a:cxn ang="0">
                      <a:pos x="71" y="213"/>
                    </a:cxn>
                    <a:cxn ang="0">
                      <a:pos x="70" y="235"/>
                    </a:cxn>
                    <a:cxn ang="0">
                      <a:pos x="68" y="259"/>
                    </a:cxn>
                    <a:cxn ang="0">
                      <a:pos x="65" y="284"/>
                    </a:cxn>
                    <a:cxn ang="0">
                      <a:pos x="60" y="308"/>
                    </a:cxn>
                    <a:cxn ang="0">
                      <a:pos x="54" y="333"/>
                    </a:cxn>
                    <a:cxn ang="0">
                      <a:pos x="46" y="357"/>
                    </a:cxn>
                    <a:cxn ang="0">
                      <a:pos x="35" y="381"/>
                    </a:cxn>
                    <a:cxn ang="0">
                      <a:pos x="22" y="402"/>
                    </a:cxn>
                    <a:cxn ang="0">
                      <a:pos x="6" y="422"/>
                    </a:cxn>
                  </a:cxnLst>
                  <a:rect l="0" t="0" r="r" b="b"/>
                  <a:pathLst>
                    <a:path w="71" h="422">
                      <a:moveTo>
                        <a:pt x="0" y="0"/>
                      </a:moveTo>
                      <a:lnTo>
                        <a:pt x="9" y="12"/>
                      </a:lnTo>
                      <a:lnTo>
                        <a:pt x="21" y="26"/>
                      </a:lnTo>
                      <a:lnTo>
                        <a:pt x="32" y="42"/>
                      </a:lnTo>
                      <a:lnTo>
                        <a:pt x="43" y="62"/>
                      </a:lnTo>
                      <a:lnTo>
                        <a:pt x="53" y="85"/>
                      </a:lnTo>
                      <a:lnTo>
                        <a:pt x="62" y="115"/>
                      </a:lnTo>
                      <a:lnTo>
                        <a:pt x="68" y="150"/>
                      </a:lnTo>
                      <a:lnTo>
                        <a:pt x="71" y="192"/>
                      </a:lnTo>
                      <a:lnTo>
                        <a:pt x="71" y="213"/>
                      </a:lnTo>
                      <a:lnTo>
                        <a:pt x="70" y="235"/>
                      </a:lnTo>
                      <a:lnTo>
                        <a:pt x="68" y="259"/>
                      </a:lnTo>
                      <a:lnTo>
                        <a:pt x="65" y="284"/>
                      </a:lnTo>
                      <a:lnTo>
                        <a:pt x="60" y="308"/>
                      </a:lnTo>
                      <a:lnTo>
                        <a:pt x="54" y="333"/>
                      </a:lnTo>
                      <a:lnTo>
                        <a:pt x="46" y="357"/>
                      </a:lnTo>
                      <a:lnTo>
                        <a:pt x="35" y="381"/>
                      </a:lnTo>
                      <a:lnTo>
                        <a:pt x="22" y="402"/>
                      </a:lnTo>
                      <a:lnTo>
                        <a:pt x="6" y="42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9" name="Freeform 11"/>
                <p:cNvSpPr>
                  <a:spLocks noChangeAspect="1"/>
                </p:cNvSpPr>
                <p:nvPr/>
              </p:nvSpPr>
              <p:spPr bwMode="auto">
                <a:xfrm>
                  <a:off x="1663" y="1119"/>
                  <a:ext cx="35" cy="2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16"/>
                    </a:cxn>
                    <a:cxn ang="0">
                      <a:pos x="12" y="34"/>
                    </a:cxn>
                    <a:cxn ang="0">
                      <a:pos x="18" y="54"/>
                    </a:cxn>
                    <a:cxn ang="0">
                      <a:pos x="23" y="77"/>
                    </a:cxn>
                    <a:cxn ang="0">
                      <a:pos x="27" y="101"/>
                    </a:cxn>
                    <a:cxn ang="0">
                      <a:pos x="31" y="128"/>
                    </a:cxn>
                    <a:cxn ang="0">
                      <a:pos x="33" y="157"/>
                    </a:cxn>
                    <a:cxn ang="0">
                      <a:pos x="34" y="188"/>
                    </a:cxn>
                    <a:cxn ang="0">
                      <a:pos x="34" y="222"/>
                    </a:cxn>
                  </a:cxnLst>
                  <a:rect l="0" t="0" r="r" b="b"/>
                  <a:pathLst>
                    <a:path w="34" h="222">
                      <a:moveTo>
                        <a:pt x="0" y="0"/>
                      </a:moveTo>
                      <a:lnTo>
                        <a:pt x="6" y="16"/>
                      </a:lnTo>
                      <a:lnTo>
                        <a:pt x="12" y="34"/>
                      </a:lnTo>
                      <a:lnTo>
                        <a:pt x="18" y="54"/>
                      </a:lnTo>
                      <a:lnTo>
                        <a:pt x="23" y="77"/>
                      </a:lnTo>
                      <a:lnTo>
                        <a:pt x="27" y="101"/>
                      </a:lnTo>
                      <a:lnTo>
                        <a:pt x="31" y="128"/>
                      </a:lnTo>
                      <a:lnTo>
                        <a:pt x="33" y="157"/>
                      </a:lnTo>
                      <a:lnTo>
                        <a:pt x="34" y="188"/>
                      </a:lnTo>
                      <a:lnTo>
                        <a:pt x="34" y="22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" name="Freeform 12"/>
                <p:cNvSpPr>
                  <a:spLocks noChangeAspect="1"/>
                </p:cNvSpPr>
                <p:nvPr/>
              </p:nvSpPr>
              <p:spPr bwMode="auto">
                <a:xfrm>
                  <a:off x="1658" y="1294"/>
                  <a:ext cx="17" cy="224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17" y="16"/>
                    </a:cxn>
                    <a:cxn ang="0">
                      <a:pos x="14" y="38"/>
                    </a:cxn>
                    <a:cxn ang="0">
                      <a:pos x="11" y="64"/>
                    </a:cxn>
                    <a:cxn ang="0">
                      <a:pos x="8" y="92"/>
                    </a:cxn>
                    <a:cxn ang="0">
                      <a:pos x="4" y="122"/>
                    </a:cxn>
                    <a:cxn ang="0">
                      <a:pos x="1" y="152"/>
                    </a:cxn>
                    <a:cxn ang="0">
                      <a:pos x="0" y="180"/>
                    </a:cxn>
                    <a:cxn ang="0">
                      <a:pos x="0" y="205"/>
                    </a:cxn>
                    <a:cxn ang="0">
                      <a:pos x="2" y="224"/>
                    </a:cxn>
                  </a:cxnLst>
                  <a:rect l="0" t="0" r="r" b="b"/>
                  <a:pathLst>
                    <a:path w="18" h="224">
                      <a:moveTo>
                        <a:pt x="18" y="0"/>
                      </a:moveTo>
                      <a:lnTo>
                        <a:pt x="17" y="16"/>
                      </a:lnTo>
                      <a:lnTo>
                        <a:pt x="14" y="38"/>
                      </a:lnTo>
                      <a:lnTo>
                        <a:pt x="11" y="64"/>
                      </a:lnTo>
                      <a:lnTo>
                        <a:pt x="8" y="92"/>
                      </a:lnTo>
                      <a:lnTo>
                        <a:pt x="4" y="122"/>
                      </a:lnTo>
                      <a:lnTo>
                        <a:pt x="1" y="152"/>
                      </a:lnTo>
                      <a:lnTo>
                        <a:pt x="0" y="180"/>
                      </a:lnTo>
                      <a:lnTo>
                        <a:pt x="0" y="205"/>
                      </a:lnTo>
                      <a:lnTo>
                        <a:pt x="2" y="22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1" name="Freeform 13"/>
                <p:cNvSpPr>
                  <a:spLocks noChangeAspect="1"/>
                </p:cNvSpPr>
                <p:nvPr/>
              </p:nvSpPr>
              <p:spPr bwMode="auto">
                <a:xfrm>
                  <a:off x="1760" y="1082"/>
                  <a:ext cx="174" cy="26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24" y="13"/>
                    </a:cxn>
                    <a:cxn ang="0">
                      <a:pos x="38" y="21"/>
                    </a:cxn>
                    <a:cxn ang="0">
                      <a:pos x="53" y="31"/>
                    </a:cxn>
                    <a:cxn ang="0">
                      <a:pos x="68" y="40"/>
                    </a:cxn>
                    <a:cxn ang="0">
                      <a:pos x="84" y="52"/>
                    </a:cxn>
                    <a:cxn ang="0">
                      <a:pos x="99" y="65"/>
                    </a:cxn>
                    <a:cxn ang="0">
                      <a:pos x="113" y="79"/>
                    </a:cxn>
                    <a:cxn ang="0">
                      <a:pos x="127" y="94"/>
                    </a:cxn>
                    <a:cxn ang="0">
                      <a:pos x="140" y="112"/>
                    </a:cxn>
                    <a:cxn ang="0">
                      <a:pos x="151" y="131"/>
                    </a:cxn>
                    <a:cxn ang="0">
                      <a:pos x="160" y="153"/>
                    </a:cxn>
                    <a:cxn ang="0">
                      <a:pos x="167" y="176"/>
                    </a:cxn>
                    <a:cxn ang="0">
                      <a:pos x="172" y="202"/>
                    </a:cxn>
                    <a:cxn ang="0">
                      <a:pos x="174" y="230"/>
                    </a:cxn>
                    <a:cxn ang="0">
                      <a:pos x="172" y="261"/>
                    </a:cxn>
                  </a:cxnLst>
                  <a:rect l="0" t="0" r="r" b="b"/>
                  <a:pathLst>
                    <a:path w="174" h="261">
                      <a:moveTo>
                        <a:pt x="0" y="0"/>
                      </a:moveTo>
                      <a:lnTo>
                        <a:pt x="11" y="6"/>
                      </a:lnTo>
                      <a:lnTo>
                        <a:pt x="24" y="13"/>
                      </a:lnTo>
                      <a:lnTo>
                        <a:pt x="38" y="21"/>
                      </a:lnTo>
                      <a:lnTo>
                        <a:pt x="53" y="31"/>
                      </a:lnTo>
                      <a:lnTo>
                        <a:pt x="68" y="40"/>
                      </a:lnTo>
                      <a:lnTo>
                        <a:pt x="84" y="52"/>
                      </a:lnTo>
                      <a:lnTo>
                        <a:pt x="99" y="65"/>
                      </a:lnTo>
                      <a:lnTo>
                        <a:pt x="113" y="79"/>
                      </a:lnTo>
                      <a:lnTo>
                        <a:pt x="127" y="94"/>
                      </a:lnTo>
                      <a:lnTo>
                        <a:pt x="140" y="112"/>
                      </a:lnTo>
                      <a:lnTo>
                        <a:pt x="151" y="131"/>
                      </a:lnTo>
                      <a:lnTo>
                        <a:pt x="160" y="153"/>
                      </a:lnTo>
                      <a:lnTo>
                        <a:pt x="167" y="176"/>
                      </a:lnTo>
                      <a:lnTo>
                        <a:pt x="172" y="202"/>
                      </a:lnTo>
                      <a:lnTo>
                        <a:pt x="174" y="230"/>
                      </a:lnTo>
                      <a:lnTo>
                        <a:pt x="172" y="26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2" name="Freeform 14"/>
                <p:cNvSpPr>
                  <a:spLocks noChangeAspect="1"/>
                </p:cNvSpPr>
                <p:nvPr/>
              </p:nvSpPr>
              <p:spPr bwMode="auto">
                <a:xfrm>
                  <a:off x="1744" y="1292"/>
                  <a:ext cx="159" cy="277"/>
                </a:xfrm>
                <a:custGeom>
                  <a:avLst/>
                  <a:gdLst/>
                  <a:ahLst/>
                  <a:cxnLst>
                    <a:cxn ang="0">
                      <a:pos x="159" y="0"/>
                    </a:cxn>
                    <a:cxn ang="0">
                      <a:pos x="159" y="9"/>
                    </a:cxn>
                    <a:cxn ang="0">
                      <a:pos x="159" y="20"/>
                    </a:cxn>
                    <a:cxn ang="0">
                      <a:pos x="159" y="35"/>
                    </a:cxn>
                    <a:cxn ang="0">
                      <a:pos x="157" y="51"/>
                    </a:cxn>
                    <a:cxn ang="0">
                      <a:pos x="155" y="69"/>
                    </a:cxn>
                    <a:cxn ang="0">
                      <a:pos x="152" y="88"/>
                    </a:cxn>
                    <a:cxn ang="0">
                      <a:pos x="147" y="108"/>
                    </a:cxn>
                    <a:cxn ang="0">
                      <a:pos x="141" y="129"/>
                    </a:cxn>
                    <a:cxn ang="0">
                      <a:pos x="133" y="150"/>
                    </a:cxn>
                    <a:cxn ang="0">
                      <a:pos x="122" y="171"/>
                    </a:cxn>
                    <a:cxn ang="0">
                      <a:pos x="109" y="192"/>
                    </a:cxn>
                    <a:cxn ang="0">
                      <a:pos x="94" y="212"/>
                    </a:cxn>
                    <a:cxn ang="0">
                      <a:pos x="75" y="231"/>
                    </a:cxn>
                    <a:cxn ang="0">
                      <a:pos x="54" y="248"/>
                    </a:cxn>
                    <a:cxn ang="0">
                      <a:pos x="29" y="264"/>
                    </a:cxn>
                    <a:cxn ang="0">
                      <a:pos x="0" y="277"/>
                    </a:cxn>
                  </a:cxnLst>
                  <a:rect l="0" t="0" r="r" b="b"/>
                  <a:pathLst>
                    <a:path w="159" h="277">
                      <a:moveTo>
                        <a:pt x="159" y="0"/>
                      </a:moveTo>
                      <a:lnTo>
                        <a:pt x="159" y="9"/>
                      </a:lnTo>
                      <a:lnTo>
                        <a:pt x="159" y="20"/>
                      </a:lnTo>
                      <a:lnTo>
                        <a:pt x="159" y="35"/>
                      </a:lnTo>
                      <a:lnTo>
                        <a:pt x="157" y="51"/>
                      </a:lnTo>
                      <a:lnTo>
                        <a:pt x="155" y="69"/>
                      </a:lnTo>
                      <a:lnTo>
                        <a:pt x="152" y="88"/>
                      </a:lnTo>
                      <a:lnTo>
                        <a:pt x="147" y="108"/>
                      </a:lnTo>
                      <a:lnTo>
                        <a:pt x="141" y="129"/>
                      </a:lnTo>
                      <a:lnTo>
                        <a:pt x="133" y="150"/>
                      </a:lnTo>
                      <a:lnTo>
                        <a:pt x="122" y="171"/>
                      </a:lnTo>
                      <a:lnTo>
                        <a:pt x="109" y="192"/>
                      </a:lnTo>
                      <a:lnTo>
                        <a:pt x="94" y="212"/>
                      </a:lnTo>
                      <a:lnTo>
                        <a:pt x="75" y="231"/>
                      </a:lnTo>
                      <a:lnTo>
                        <a:pt x="54" y="248"/>
                      </a:lnTo>
                      <a:lnTo>
                        <a:pt x="29" y="264"/>
                      </a:lnTo>
                      <a:lnTo>
                        <a:pt x="0" y="27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3" name="Freeform 15"/>
                <p:cNvSpPr>
                  <a:spLocks noChangeAspect="1"/>
                </p:cNvSpPr>
                <p:nvPr/>
              </p:nvSpPr>
              <p:spPr bwMode="auto">
                <a:xfrm>
                  <a:off x="1367" y="1059"/>
                  <a:ext cx="212" cy="273"/>
                </a:xfrm>
                <a:custGeom>
                  <a:avLst/>
                  <a:gdLst/>
                  <a:ahLst/>
                  <a:cxnLst>
                    <a:cxn ang="0">
                      <a:pos x="212" y="0"/>
                    </a:cxn>
                    <a:cxn ang="0">
                      <a:pos x="202" y="2"/>
                    </a:cxn>
                    <a:cxn ang="0">
                      <a:pos x="190" y="4"/>
                    </a:cxn>
                    <a:cxn ang="0">
                      <a:pos x="177" y="8"/>
                    </a:cxn>
                    <a:cxn ang="0">
                      <a:pos x="163" y="13"/>
                    </a:cxn>
                    <a:cxn ang="0">
                      <a:pos x="147" y="19"/>
                    </a:cxn>
                    <a:cxn ang="0">
                      <a:pos x="131" y="27"/>
                    </a:cxn>
                    <a:cxn ang="0">
                      <a:pos x="115" y="36"/>
                    </a:cxn>
                    <a:cxn ang="0">
                      <a:pos x="99" y="47"/>
                    </a:cxn>
                    <a:cxn ang="0">
                      <a:pos x="82" y="60"/>
                    </a:cxn>
                    <a:cxn ang="0">
                      <a:pos x="67" y="74"/>
                    </a:cxn>
                    <a:cxn ang="0">
                      <a:pos x="52" y="91"/>
                    </a:cxn>
                    <a:cxn ang="0">
                      <a:pos x="39" y="110"/>
                    </a:cxn>
                    <a:cxn ang="0">
                      <a:pos x="27" y="131"/>
                    </a:cxn>
                    <a:cxn ang="0">
                      <a:pos x="17" y="155"/>
                    </a:cxn>
                    <a:cxn ang="0">
                      <a:pos x="8" y="180"/>
                    </a:cxn>
                    <a:cxn ang="0">
                      <a:pos x="3" y="209"/>
                    </a:cxn>
                    <a:cxn ang="0">
                      <a:pos x="0" y="239"/>
                    </a:cxn>
                    <a:cxn ang="0">
                      <a:pos x="0" y="273"/>
                    </a:cxn>
                  </a:cxnLst>
                  <a:rect l="0" t="0" r="r" b="b"/>
                  <a:pathLst>
                    <a:path w="212" h="273">
                      <a:moveTo>
                        <a:pt x="212" y="0"/>
                      </a:moveTo>
                      <a:lnTo>
                        <a:pt x="202" y="2"/>
                      </a:lnTo>
                      <a:lnTo>
                        <a:pt x="190" y="4"/>
                      </a:lnTo>
                      <a:lnTo>
                        <a:pt x="177" y="8"/>
                      </a:lnTo>
                      <a:lnTo>
                        <a:pt x="163" y="13"/>
                      </a:lnTo>
                      <a:lnTo>
                        <a:pt x="147" y="19"/>
                      </a:lnTo>
                      <a:lnTo>
                        <a:pt x="131" y="27"/>
                      </a:lnTo>
                      <a:lnTo>
                        <a:pt x="115" y="36"/>
                      </a:lnTo>
                      <a:lnTo>
                        <a:pt x="99" y="47"/>
                      </a:lnTo>
                      <a:lnTo>
                        <a:pt x="82" y="60"/>
                      </a:lnTo>
                      <a:lnTo>
                        <a:pt x="67" y="74"/>
                      </a:lnTo>
                      <a:lnTo>
                        <a:pt x="52" y="91"/>
                      </a:lnTo>
                      <a:lnTo>
                        <a:pt x="39" y="110"/>
                      </a:lnTo>
                      <a:lnTo>
                        <a:pt x="27" y="131"/>
                      </a:lnTo>
                      <a:lnTo>
                        <a:pt x="17" y="155"/>
                      </a:lnTo>
                      <a:lnTo>
                        <a:pt x="8" y="180"/>
                      </a:lnTo>
                      <a:lnTo>
                        <a:pt x="3" y="209"/>
                      </a:lnTo>
                      <a:lnTo>
                        <a:pt x="0" y="239"/>
                      </a:lnTo>
                      <a:lnTo>
                        <a:pt x="0" y="27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Freeform 16"/>
                <p:cNvSpPr>
                  <a:spLocks noChangeAspect="1"/>
                </p:cNvSpPr>
                <p:nvPr/>
              </p:nvSpPr>
              <p:spPr bwMode="auto">
                <a:xfrm>
                  <a:off x="1384" y="1292"/>
                  <a:ext cx="173" cy="2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0" y="28"/>
                    </a:cxn>
                    <a:cxn ang="0">
                      <a:pos x="1" y="44"/>
                    </a:cxn>
                    <a:cxn ang="0">
                      <a:pos x="4" y="60"/>
                    </a:cxn>
                    <a:cxn ang="0">
                      <a:pos x="7" y="78"/>
                    </a:cxn>
                    <a:cxn ang="0">
                      <a:pos x="12" y="96"/>
                    </a:cxn>
                    <a:cxn ang="0">
                      <a:pos x="19" y="115"/>
                    </a:cxn>
                    <a:cxn ang="0">
                      <a:pos x="28" y="134"/>
                    </a:cxn>
                    <a:cxn ang="0">
                      <a:pos x="39" y="153"/>
                    </a:cxn>
                    <a:cxn ang="0">
                      <a:pos x="53" y="171"/>
                    </a:cxn>
                    <a:cxn ang="0">
                      <a:pos x="70" y="189"/>
                    </a:cxn>
                    <a:cxn ang="0">
                      <a:pos x="91" y="206"/>
                    </a:cxn>
                    <a:cxn ang="0">
                      <a:pos x="115" y="223"/>
                    </a:cxn>
                    <a:cxn ang="0">
                      <a:pos x="142" y="238"/>
                    </a:cxn>
                    <a:cxn ang="0">
                      <a:pos x="174" y="252"/>
                    </a:cxn>
                  </a:cxnLst>
                  <a:rect l="0" t="0" r="r" b="b"/>
                  <a:pathLst>
                    <a:path w="174" h="252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0" y="28"/>
                      </a:lnTo>
                      <a:lnTo>
                        <a:pt x="1" y="44"/>
                      </a:lnTo>
                      <a:lnTo>
                        <a:pt x="4" y="60"/>
                      </a:lnTo>
                      <a:lnTo>
                        <a:pt x="7" y="78"/>
                      </a:lnTo>
                      <a:lnTo>
                        <a:pt x="12" y="96"/>
                      </a:lnTo>
                      <a:lnTo>
                        <a:pt x="19" y="115"/>
                      </a:lnTo>
                      <a:lnTo>
                        <a:pt x="28" y="134"/>
                      </a:lnTo>
                      <a:lnTo>
                        <a:pt x="39" y="153"/>
                      </a:lnTo>
                      <a:lnTo>
                        <a:pt x="53" y="171"/>
                      </a:lnTo>
                      <a:lnTo>
                        <a:pt x="70" y="189"/>
                      </a:lnTo>
                      <a:lnTo>
                        <a:pt x="91" y="206"/>
                      </a:lnTo>
                      <a:lnTo>
                        <a:pt x="115" y="223"/>
                      </a:lnTo>
                      <a:lnTo>
                        <a:pt x="142" y="238"/>
                      </a:lnTo>
                      <a:lnTo>
                        <a:pt x="174" y="25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5" name="Freeform 17"/>
                <p:cNvSpPr>
                  <a:spLocks noChangeAspect="1"/>
                </p:cNvSpPr>
                <p:nvPr/>
              </p:nvSpPr>
              <p:spPr bwMode="auto">
                <a:xfrm>
                  <a:off x="1461" y="1379"/>
                  <a:ext cx="102" cy="14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4" y="13"/>
                    </a:cxn>
                    <a:cxn ang="0">
                      <a:pos x="12" y="31"/>
                    </a:cxn>
                    <a:cxn ang="0">
                      <a:pos x="23" y="52"/>
                    </a:cxn>
                    <a:cxn ang="0">
                      <a:pos x="38" y="75"/>
                    </a:cxn>
                    <a:cxn ang="0">
                      <a:pos x="56" y="98"/>
                    </a:cxn>
                    <a:cxn ang="0">
                      <a:pos x="77" y="121"/>
                    </a:cxn>
                    <a:cxn ang="0">
                      <a:pos x="102" y="141"/>
                    </a:cxn>
                  </a:cxnLst>
                  <a:rect l="0" t="0" r="r" b="b"/>
                  <a:pathLst>
                    <a:path w="102" h="141">
                      <a:moveTo>
                        <a:pt x="0" y="0"/>
                      </a:moveTo>
                      <a:lnTo>
                        <a:pt x="4" y="13"/>
                      </a:lnTo>
                      <a:lnTo>
                        <a:pt x="12" y="31"/>
                      </a:lnTo>
                      <a:lnTo>
                        <a:pt x="23" y="52"/>
                      </a:lnTo>
                      <a:lnTo>
                        <a:pt x="38" y="75"/>
                      </a:lnTo>
                      <a:lnTo>
                        <a:pt x="56" y="98"/>
                      </a:lnTo>
                      <a:lnTo>
                        <a:pt x="77" y="121"/>
                      </a:lnTo>
                      <a:lnTo>
                        <a:pt x="102" y="14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6" name="Freeform 18"/>
                <p:cNvSpPr>
                  <a:spLocks noChangeAspect="1"/>
                </p:cNvSpPr>
                <p:nvPr/>
              </p:nvSpPr>
              <p:spPr bwMode="auto">
                <a:xfrm>
                  <a:off x="1441" y="1091"/>
                  <a:ext cx="118" cy="125"/>
                </a:xfrm>
                <a:custGeom>
                  <a:avLst/>
                  <a:gdLst/>
                  <a:ahLst/>
                  <a:cxnLst>
                    <a:cxn ang="0">
                      <a:pos x="118" y="0"/>
                    </a:cxn>
                    <a:cxn ang="0">
                      <a:pos x="106" y="9"/>
                    </a:cxn>
                    <a:cxn ang="0">
                      <a:pos x="89" y="22"/>
                    </a:cxn>
                    <a:cxn ang="0">
                      <a:pos x="70" y="37"/>
                    </a:cxn>
                    <a:cxn ang="0">
                      <a:pos x="50" y="56"/>
                    </a:cxn>
                    <a:cxn ang="0">
                      <a:pos x="30" y="77"/>
                    </a:cxn>
                    <a:cxn ang="0">
                      <a:pos x="13" y="100"/>
                    </a:cxn>
                    <a:cxn ang="0">
                      <a:pos x="0" y="125"/>
                    </a:cxn>
                  </a:cxnLst>
                  <a:rect l="0" t="0" r="r" b="b"/>
                  <a:pathLst>
                    <a:path w="118" h="125">
                      <a:moveTo>
                        <a:pt x="118" y="0"/>
                      </a:moveTo>
                      <a:lnTo>
                        <a:pt x="106" y="9"/>
                      </a:lnTo>
                      <a:lnTo>
                        <a:pt x="89" y="22"/>
                      </a:lnTo>
                      <a:lnTo>
                        <a:pt x="70" y="37"/>
                      </a:lnTo>
                      <a:lnTo>
                        <a:pt x="50" y="56"/>
                      </a:lnTo>
                      <a:lnTo>
                        <a:pt x="30" y="77"/>
                      </a:lnTo>
                      <a:lnTo>
                        <a:pt x="13" y="100"/>
                      </a:lnTo>
                      <a:lnTo>
                        <a:pt x="0" y="12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7" name="Freeform 19"/>
                <p:cNvSpPr>
                  <a:spLocks noChangeAspect="1"/>
                </p:cNvSpPr>
                <p:nvPr/>
              </p:nvSpPr>
              <p:spPr bwMode="auto">
                <a:xfrm>
                  <a:off x="1488" y="1122"/>
                  <a:ext cx="64" cy="121"/>
                </a:xfrm>
                <a:custGeom>
                  <a:avLst/>
                  <a:gdLst/>
                  <a:ahLst/>
                  <a:cxnLst>
                    <a:cxn ang="0">
                      <a:pos x="64" y="0"/>
                    </a:cxn>
                    <a:cxn ang="0">
                      <a:pos x="55" y="11"/>
                    </a:cxn>
                    <a:cxn ang="0">
                      <a:pos x="40" y="32"/>
                    </a:cxn>
                    <a:cxn ang="0">
                      <a:pos x="22" y="61"/>
                    </a:cxn>
                    <a:cxn ang="0">
                      <a:pos x="8" y="92"/>
                    </a:cxn>
                    <a:cxn ang="0">
                      <a:pos x="0" y="121"/>
                    </a:cxn>
                  </a:cxnLst>
                  <a:rect l="0" t="0" r="r" b="b"/>
                  <a:pathLst>
                    <a:path w="64" h="121">
                      <a:moveTo>
                        <a:pt x="64" y="0"/>
                      </a:moveTo>
                      <a:lnTo>
                        <a:pt x="55" y="11"/>
                      </a:lnTo>
                      <a:lnTo>
                        <a:pt x="40" y="32"/>
                      </a:lnTo>
                      <a:lnTo>
                        <a:pt x="22" y="61"/>
                      </a:lnTo>
                      <a:lnTo>
                        <a:pt x="8" y="92"/>
                      </a:lnTo>
                      <a:lnTo>
                        <a:pt x="0" y="12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8" name="Freeform 20"/>
                <p:cNvSpPr>
                  <a:spLocks noChangeAspect="1"/>
                </p:cNvSpPr>
                <p:nvPr/>
              </p:nvSpPr>
              <p:spPr bwMode="auto">
                <a:xfrm>
                  <a:off x="1501" y="1037"/>
                  <a:ext cx="80" cy="20"/>
                </a:xfrm>
                <a:custGeom>
                  <a:avLst/>
                  <a:gdLst/>
                  <a:ahLst/>
                  <a:cxnLst>
                    <a:cxn ang="0">
                      <a:pos x="80" y="0"/>
                    </a:cxn>
                    <a:cxn ang="0">
                      <a:pos x="58" y="1"/>
                    </a:cxn>
                    <a:cxn ang="0">
                      <a:pos x="28" y="8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80" h="20">
                      <a:moveTo>
                        <a:pt x="80" y="0"/>
                      </a:moveTo>
                      <a:lnTo>
                        <a:pt x="58" y="1"/>
                      </a:lnTo>
                      <a:lnTo>
                        <a:pt x="28" y="8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" name="Freeform 21"/>
                <p:cNvSpPr>
                  <a:spLocks noChangeAspect="1"/>
                </p:cNvSpPr>
                <p:nvPr/>
              </p:nvSpPr>
              <p:spPr bwMode="auto">
                <a:xfrm>
                  <a:off x="1662" y="1008"/>
                  <a:ext cx="67" cy="13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20" y="6"/>
                    </a:cxn>
                    <a:cxn ang="0">
                      <a:pos x="44" y="1"/>
                    </a:cxn>
                    <a:cxn ang="0">
                      <a:pos x="67" y="0"/>
                    </a:cxn>
                  </a:cxnLst>
                  <a:rect l="0" t="0" r="r" b="b"/>
                  <a:pathLst>
                    <a:path w="67" h="13">
                      <a:moveTo>
                        <a:pt x="0" y="13"/>
                      </a:moveTo>
                      <a:lnTo>
                        <a:pt x="20" y="6"/>
                      </a:lnTo>
                      <a:lnTo>
                        <a:pt x="44" y="1"/>
                      </a:lnTo>
                      <a:lnTo>
                        <a:pt x="67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0" name="Freeform 22"/>
                <p:cNvSpPr>
                  <a:spLocks noChangeAspect="1"/>
                </p:cNvSpPr>
                <p:nvPr/>
              </p:nvSpPr>
              <p:spPr bwMode="auto">
                <a:xfrm>
                  <a:off x="1715" y="1037"/>
                  <a:ext cx="148" cy="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6" y="1"/>
                    </a:cxn>
                    <a:cxn ang="0">
                      <a:pos x="40" y="5"/>
                    </a:cxn>
                    <a:cxn ang="0">
                      <a:pos x="67" y="13"/>
                    </a:cxn>
                    <a:cxn ang="0">
                      <a:pos x="96" y="25"/>
                    </a:cxn>
                    <a:cxn ang="0">
                      <a:pos x="124" y="42"/>
                    </a:cxn>
                    <a:cxn ang="0">
                      <a:pos x="148" y="63"/>
                    </a:cxn>
                  </a:cxnLst>
                  <a:rect l="0" t="0" r="r" b="b"/>
                  <a:pathLst>
                    <a:path w="148" h="63">
                      <a:moveTo>
                        <a:pt x="0" y="0"/>
                      </a:moveTo>
                      <a:lnTo>
                        <a:pt x="16" y="1"/>
                      </a:lnTo>
                      <a:lnTo>
                        <a:pt x="40" y="5"/>
                      </a:lnTo>
                      <a:lnTo>
                        <a:pt x="67" y="13"/>
                      </a:lnTo>
                      <a:lnTo>
                        <a:pt x="96" y="25"/>
                      </a:lnTo>
                      <a:lnTo>
                        <a:pt x="124" y="42"/>
                      </a:lnTo>
                      <a:lnTo>
                        <a:pt x="148" y="6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1" name="Freeform 23"/>
                <p:cNvSpPr>
                  <a:spLocks noChangeAspect="1"/>
                </p:cNvSpPr>
                <p:nvPr/>
              </p:nvSpPr>
              <p:spPr bwMode="auto">
                <a:xfrm>
                  <a:off x="1749" y="1108"/>
                  <a:ext cx="89" cy="10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11"/>
                    </a:cxn>
                    <a:cxn ang="0">
                      <a:pos x="34" y="29"/>
                    </a:cxn>
                    <a:cxn ang="0">
                      <a:pos x="57" y="51"/>
                    </a:cxn>
                    <a:cxn ang="0">
                      <a:pos x="77" y="76"/>
                    </a:cxn>
                    <a:cxn ang="0">
                      <a:pos x="89" y="103"/>
                    </a:cxn>
                  </a:cxnLst>
                  <a:rect l="0" t="0" r="r" b="b"/>
                  <a:pathLst>
                    <a:path w="89" h="103">
                      <a:moveTo>
                        <a:pt x="0" y="0"/>
                      </a:moveTo>
                      <a:lnTo>
                        <a:pt x="13" y="11"/>
                      </a:lnTo>
                      <a:lnTo>
                        <a:pt x="34" y="29"/>
                      </a:lnTo>
                      <a:lnTo>
                        <a:pt x="57" y="51"/>
                      </a:lnTo>
                      <a:lnTo>
                        <a:pt x="77" y="76"/>
                      </a:lnTo>
                      <a:lnTo>
                        <a:pt x="89" y="10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Freeform 24"/>
                <p:cNvSpPr>
                  <a:spLocks noChangeAspect="1"/>
                </p:cNvSpPr>
                <p:nvPr/>
              </p:nvSpPr>
              <p:spPr bwMode="auto">
                <a:xfrm>
                  <a:off x="1697" y="1129"/>
                  <a:ext cx="43" cy="10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15"/>
                    </a:cxn>
                    <a:cxn ang="0">
                      <a:pos x="21" y="38"/>
                    </a:cxn>
                    <a:cxn ang="0">
                      <a:pos x="35" y="68"/>
                    </a:cxn>
                    <a:cxn ang="0">
                      <a:pos x="44" y="102"/>
                    </a:cxn>
                  </a:cxnLst>
                  <a:rect l="0" t="0" r="r" b="b"/>
                  <a:pathLst>
                    <a:path w="44" h="102">
                      <a:moveTo>
                        <a:pt x="0" y="0"/>
                      </a:moveTo>
                      <a:lnTo>
                        <a:pt x="8" y="15"/>
                      </a:lnTo>
                      <a:lnTo>
                        <a:pt x="21" y="38"/>
                      </a:lnTo>
                      <a:lnTo>
                        <a:pt x="35" y="68"/>
                      </a:lnTo>
                      <a:lnTo>
                        <a:pt x="44" y="10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3" name="Freeform 25"/>
                <p:cNvSpPr>
                  <a:spLocks noChangeAspect="1"/>
                </p:cNvSpPr>
                <p:nvPr/>
              </p:nvSpPr>
              <p:spPr bwMode="auto">
                <a:xfrm>
                  <a:off x="1602" y="1135"/>
                  <a:ext cx="17" cy="94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11" y="28"/>
                    </a:cxn>
                    <a:cxn ang="0">
                      <a:pos x="3" y="64"/>
                    </a:cxn>
                    <a:cxn ang="0">
                      <a:pos x="0" y="94"/>
                    </a:cxn>
                  </a:cxnLst>
                  <a:rect l="0" t="0" r="r" b="b"/>
                  <a:pathLst>
                    <a:path w="17" h="94">
                      <a:moveTo>
                        <a:pt x="17" y="0"/>
                      </a:moveTo>
                      <a:lnTo>
                        <a:pt x="11" y="28"/>
                      </a:lnTo>
                      <a:lnTo>
                        <a:pt x="3" y="64"/>
                      </a:lnTo>
                      <a:lnTo>
                        <a:pt x="0" y="9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Freeform 26"/>
                <p:cNvSpPr>
                  <a:spLocks noChangeAspect="1"/>
                </p:cNvSpPr>
                <p:nvPr/>
              </p:nvSpPr>
              <p:spPr bwMode="auto">
                <a:xfrm>
                  <a:off x="1600" y="1397"/>
                  <a:ext cx="21" cy="11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" y="19"/>
                    </a:cxn>
                    <a:cxn ang="0">
                      <a:pos x="7" y="51"/>
                    </a:cxn>
                    <a:cxn ang="0">
                      <a:pos x="13" y="85"/>
                    </a:cxn>
                    <a:cxn ang="0">
                      <a:pos x="22" y="111"/>
                    </a:cxn>
                  </a:cxnLst>
                  <a:rect l="0" t="0" r="r" b="b"/>
                  <a:pathLst>
                    <a:path w="22" h="111">
                      <a:moveTo>
                        <a:pt x="0" y="0"/>
                      </a:moveTo>
                      <a:lnTo>
                        <a:pt x="3" y="19"/>
                      </a:lnTo>
                      <a:lnTo>
                        <a:pt x="7" y="51"/>
                      </a:lnTo>
                      <a:lnTo>
                        <a:pt x="13" y="85"/>
                      </a:lnTo>
                      <a:lnTo>
                        <a:pt x="22" y="11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Freeform 27"/>
                <p:cNvSpPr>
                  <a:spLocks noChangeAspect="1"/>
                </p:cNvSpPr>
                <p:nvPr/>
              </p:nvSpPr>
              <p:spPr bwMode="auto">
                <a:xfrm>
                  <a:off x="1710" y="1392"/>
                  <a:ext cx="28" cy="96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24" y="29"/>
                    </a:cxn>
                    <a:cxn ang="0">
                      <a:pos x="14" y="65"/>
                    </a:cxn>
                    <a:cxn ang="0">
                      <a:pos x="0" y="96"/>
                    </a:cxn>
                  </a:cxnLst>
                  <a:rect l="0" t="0" r="r" b="b"/>
                  <a:pathLst>
                    <a:path w="29" h="96">
                      <a:moveTo>
                        <a:pt x="29" y="0"/>
                      </a:moveTo>
                      <a:lnTo>
                        <a:pt x="24" y="29"/>
                      </a:lnTo>
                      <a:lnTo>
                        <a:pt x="14" y="65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Freeform 28"/>
                <p:cNvSpPr>
                  <a:spLocks noChangeAspect="1"/>
                </p:cNvSpPr>
                <p:nvPr/>
              </p:nvSpPr>
              <p:spPr bwMode="auto">
                <a:xfrm>
                  <a:off x="1737" y="1386"/>
                  <a:ext cx="110" cy="165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108" y="8"/>
                    </a:cxn>
                    <a:cxn ang="0">
                      <a:pos x="103" y="22"/>
                    </a:cxn>
                    <a:cxn ang="0">
                      <a:pos x="97" y="41"/>
                    </a:cxn>
                    <a:cxn ang="0">
                      <a:pos x="87" y="62"/>
                    </a:cxn>
                    <a:cxn ang="0">
                      <a:pos x="73" y="86"/>
                    </a:cxn>
                    <a:cxn ang="0">
                      <a:pos x="55" y="112"/>
                    </a:cxn>
                    <a:cxn ang="0">
                      <a:pos x="31" y="138"/>
                    </a:cxn>
                    <a:cxn ang="0">
                      <a:pos x="0" y="165"/>
                    </a:cxn>
                  </a:cxnLst>
                  <a:rect l="0" t="0" r="r" b="b"/>
                  <a:pathLst>
                    <a:path w="110" h="165">
                      <a:moveTo>
                        <a:pt x="110" y="0"/>
                      </a:moveTo>
                      <a:lnTo>
                        <a:pt x="108" y="8"/>
                      </a:lnTo>
                      <a:lnTo>
                        <a:pt x="103" y="22"/>
                      </a:lnTo>
                      <a:lnTo>
                        <a:pt x="97" y="41"/>
                      </a:lnTo>
                      <a:lnTo>
                        <a:pt x="87" y="62"/>
                      </a:lnTo>
                      <a:lnTo>
                        <a:pt x="73" y="86"/>
                      </a:lnTo>
                      <a:lnTo>
                        <a:pt x="55" y="112"/>
                      </a:lnTo>
                      <a:lnTo>
                        <a:pt x="31" y="138"/>
                      </a:lnTo>
                      <a:lnTo>
                        <a:pt x="0" y="16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" name="Freeform 29"/>
                <p:cNvSpPr>
                  <a:spLocks noChangeAspect="1"/>
                </p:cNvSpPr>
                <p:nvPr/>
              </p:nvSpPr>
              <p:spPr bwMode="auto">
                <a:xfrm>
                  <a:off x="1727" y="1417"/>
                  <a:ext cx="207" cy="176"/>
                </a:xfrm>
                <a:custGeom>
                  <a:avLst/>
                  <a:gdLst/>
                  <a:ahLst/>
                  <a:cxnLst>
                    <a:cxn ang="0">
                      <a:pos x="208" y="0"/>
                    </a:cxn>
                    <a:cxn ang="0">
                      <a:pos x="203" y="12"/>
                    </a:cxn>
                    <a:cxn ang="0">
                      <a:pos x="197" y="26"/>
                    </a:cxn>
                    <a:cxn ang="0">
                      <a:pos x="190" y="42"/>
                    </a:cxn>
                    <a:cxn ang="0">
                      <a:pos x="181" y="58"/>
                    </a:cxn>
                    <a:cxn ang="0">
                      <a:pos x="171" y="75"/>
                    </a:cxn>
                    <a:cxn ang="0">
                      <a:pos x="159" y="92"/>
                    </a:cxn>
                    <a:cxn ang="0">
                      <a:pos x="145" y="108"/>
                    </a:cxn>
                    <a:cxn ang="0">
                      <a:pos x="128" y="124"/>
                    </a:cxn>
                    <a:cxn ang="0">
                      <a:pos x="109" y="138"/>
                    </a:cxn>
                    <a:cxn ang="0">
                      <a:pos x="87" y="151"/>
                    </a:cxn>
                    <a:cxn ang="0">
                      <a:pos x="61" y="162"/>
                    </a:cxn>
                    <a:cxn ang="0">
                      <a:pos x="32" y="171"/>
                    </a:cxn>
                    <a:cxn ang="0">
                      <a:pos x="0" y="176"/>
                    </a:cxn>
                  </a:cxnLst>
                  <a:rect l="0" t="0" r="r" b="b"/>
                  <a:pathLst>
                    <a:path w="208" h="176">
                      <a:moveTo>
                        <a:pt x="208" y="0"/>
                      </a:moveTo>
                      <a:lnTo>
                        <a:pt x="203" y="12"/>
                      </a:lnTo>
                      <a:lnTo>
                        <a:pt x="197" y="26"/>
                      </a:lnTo>
                      <a:lnTo>
                        <a:pt x="190" y="42"/>
                      </a:lnTo>
                      <a:lnTo>
                        <a:pt x="181" y="58"/>
                      </a:lnTo>
                      <a:lnTo>
                        <a:pt x="171" y="75"/>
                      </a:lnTo>
                      <a:lnTo>
                        <a:pt x="159" y="92"/>
                      </a:lnTo>
                      <a:lnTo>
                        <a:pt x="145" y="108"/>
                      </a:lnTo>
                      <a:lnTo>
                        <a:pt x="128" y="124"/>
                      </a:lnTo>
                      <a:lnTo>
                        <a:pt x="109" y="138"/>
                      </a:lnTo>
                      <a:lnTo>
                        <a:pt x="87" y="151"/>
                      </a:lnTo>
                      <a:lnTo>
                        <a:pt x="61" y="162"/>
                      </a:lnTo>
                      <a:lnTo>
                        <a:pt x="32" y="171"/>
                      </a:lnTo>
                      <a:lnTo>
                        <a:pt x="0" y="17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Freeform 30"/>
                <p:cNvSpPr>
                  <a:spLocks noChangeAspect="1"/>
                </p:cNvSpPr>
                <p:nvPr/>
              </p:nvSpPr>
              <p:spPr bwMode="auto">
                <a:xfrm>
                  <a:off x="1449" y="1524"/>
                  <a:ext cx="110" cy="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5" y="19"/>
                    </a:cxn>
                    <a:cxn ang="0">
                      <a:pos x="54" y="36"/>
                    </a:cxn>
                    <a:cxn ang="0">
                      <a:pos x="83" y="46"/>
                    </a:cxn>
                    <a:cxn ang="0">
                      <a:pos x="110" y="50"/>
                    </a:cxn>
                  </a:cxnLst>
                  <a:rect l="0" t="0" r="r" b="b"/>
                  <a:pathLst>
                    <a:path w="110" h="50">
                      <a:moveTo>
                        <a:pt x="0" y="0"/>
                      </a:moveTo>
                      <a:lnTo>
                        <a:pt x="25" y="19"/>
                      </a:lnTo>
                      <a:lnTo>
                        <a:pt x="54" y="36"/>
                      </a:lnTo>
                      <a:lnTo>
                        <a:pt x="83" y="46"/>
                      </a:lnTo>
                      <a:lnTo>
                        <a:pt x="110" y="5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Freeform 31"/>
                <p:cNvSpPr>
                  <a:spLocks noChangeAspect="1"/>
                </p:cNvSpPr>
                <p:nvPr/>
              </p:nvSpPr>
              <p:spPr bwMode="auto">
                <a:xfrm>
                  <a:off x="1550" y="1591"/>
                  <a:ext cx="58" cy="9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19" y="9"/>
                    </a:cxn>
                    <a:cxn ang="0">
                      <a:pos x="41" y="6"/>
                    </a:cxn>
                    <a:cxn ang="0">
                      <a:pos x="58" y="0"/>
                    </a:cxn>
                  </a:cxnLst>
                  <a:rect l="0" t="0" r="r" b="b"/>
                  <a:pathLst>
                    <a:path w="58" h="9">
                      <a:moveTo>
                        <a:pt x="0" y="9"/>
                      </a:moveTo>
                      <a:lnTo>
                        <a:pt x="19" y="9"/>
                      </a:lnTo>
                      <a:lnTo>
                        <a:pt x="41" y="6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Freeform 32"/>
                <p:cNvSpPr>
                  <a:spLocks noChangeAspect="1"/>
                </p:cNvSpPr>
                <p:nvPr/>
              </p:nvSpPr>
              <p:spPr bwMode="auto">
                <a:xfrm>
                  <a:off x="1612" y="1600"/>
                  <a:ext cx="28" cy="23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25" y="5"/>
                    </a:cxn>
                    <a:cxn ang="0">
                      <a:pos x="14" y="15"/>
                    </a:cxn>
                    <a:cxn ang="0">
                      <a:pos x="0" y="23"/>
                    </a:cxn>
                  </a:cxnLst>
                  <a:rect l="0" t="0" r="r" b="b"/>
                  <a:pathLst>
                    <a:path w="29" h="23">
                      <a:moveTo>
                        <a:pt x="29" y="0"/>
                      </a:moveTo>
                      <a:lnTo>
                        <a:pt x="25" y="5"/>
                      </a:lnTo>
                      <a:lnTo>
                        <a:pt x="14" y="15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Freeform 33"/>
                <p:cNvSpPr>
                  <a:spLocks noChangeAspect="1"/>
                </p:cNvSpPr>
                <p:nvPr/>
              </p:nvSpPr>
              <p:spPr bwMode="auto">
                <a:xfrm>
                  <a:off x="1700" y="1609"/>
                  <a:ext cx="89" cy="8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25" y="8"/>
                    </a:cxn>
                    <a:cxn ang="0">
                      <a:pos x="59" y="7"/>
                    </a:cxn>
                    <a:cxn ang="0">
                      <a:pos x="89" y="0"/>
                    </a:cxn>
                  </a:cxnLst>
                  <a:rect l="0" t="0" r="r" b="b"/>
                  <a:pathLst>
                    <a:path w="89" h="8">
                      <a:moveTo>
                        <a:pt x="0" y="7"/>
                      </a:moveTo>
                      <a:lnTo>
                        <a:pt x="25" y="8"/>
                      </a:lnTo>
                      <a:lnTo>
                        <a:pt x="59" y="7"/>
                      </a:lnTo>
                      <a:lnTo>
                        <a:pt x="89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724" name="Group 34"/>
              <p:cNvGrpSpPr>
                <a:grpSpLocks noChangeAspect="1"/>
              </p:cNvGrpSpPr>
              <p:nvPr/>
            </p:nvGrpSpPr>
            <p:grpSpPr bwMode="auto">
              <a:xfrm>
                <a:off x="2162" y="1144"/>
                <a:ext cx="952" cy="122"/>
                <a:chOff x="1406" y="1278"/>
                <a:chExt cx="476" cy="61"/>
              </a:xfrm>
            </p:grpSpPr>
            <p:sp>
              <p:nvSpPr>
                <p:cNvPr id="104" name="Freeform 35"/>
                <p:cNvSpPr>
                  <a:spLocks noChangeAspect="1"/>
                </p:cNvSpPr>
                <p:nvPr/>
              </p:nvSpPr>
              <p:spPr bwMode="auto">
                <a:xfrm>
                  <a:off x="1406" y="1278"/>
                  <a:ext cx="259" cy="61"/>
                </a:xfrm>
                <a:custGeom>
                  <a:avLst/>
                  <a:gdLst/>
                  <a:ahLst/>
                  <a:cxnLst>
                    <a:cxn ang="0">
                      <a:pos x="121" y="50"/>
                    </a:cxn>
                    <a:cxn ang="0">
                      <a:pos x="136" y="47"/>
                    </a:cxn>
                    <a:cxn ang="0">
                      <a:pos x="147" y="53"/>
                    </a:cxn>
                    <a:cxn ang="0">
                      <a:pos x="172" y="56"/>
                    </a:cxn>
                    <a:cxn ang="0">
                      <a:pos x="198" y="56"/>
                    </a:cxn>
                    <a:cxn ang="0">
                      <a:pos x="224" y="54"/>
                    </a:cxn>
                    <a:cxn ang="0">
                      <a:pos x="251" y="54"/>
                    </a:cxn>
                    <a:cxn ang="0">
                      <a:pos x="257" y="52"/>
                    </a:cxn>
                    <a:cxn ang="0">
                      <a:pos x="260" y="48"/>
                    </a:cxn>
                    <a:cxn ang="0">
                      <a:pos x="260" y="43"/>
                    </a:cxn>
                    <a:cxn ang="0">
                      <a:pos x="258" y="39"/>
                    </a:cxn>
                    <a:cxn ang="0">
                      <a:pos x="247" y="36"/>
                    </a:cxn>
                    <a:cxn ang="0">
                      <a:pos x="222" y="36"/>
                    </a:cxn>
                    <a:cxn ang="0">
                      <a:pos x="200" y="38"/>
                    </a:cxn>
                    <a:cxn ang="0">
                      <a:pos x="175" y="39"/>
                    </a:cxn>
                    <a:cxn ang="0">
                      <a:pos x="156" y="39"/>
                    </a:cxn>
                    <a:cxn ang="0">
                      <a:pos x="144" y="36"/>
                    </a:cxn>
                    <a:cxn ang="0">
                      <a:pos x="154" y="25"/>
                    </a:cxn>
                    <a:cxn ang="0">
                      <a:pos x="197" y="20"/>
                    </a:cxn>
                    <a:cxn ang="0">
                      <a:pos x="251" y="18"/>
                    </a:cxn>
                    <a:cxn ang="0">
                      <a:pos x="255" y="18"/>
                    </a:cxn>
                    <a:cxn ang="0">
                      <a:pos x="259" y="15"/>
                    </a:cxn>
                    <a:cxn ang="0">
                      <a:pos x="260" y="11"/>
                    </a:cxn>
                    <a:cxn ang="0">
                      <a:pos x="258" y="4"/>
                    </a:cxn>
                    <a:cxn ang="0">
                      <a:pos x="255" y="1"/>
                    </a:cxn>
                    <a:cxn ang="0">
                      <a:pos x="236" y="0"/>
                    </a:cxn>
                    <a:cxn ang="0">
                      <a:pos x="205" y="1"/>
                    </a:cxn>
                    <a:cxn ang="0">
                      <a:pos x="150" y="10"/>
                    </a:cxn>
                    <a:cxn ang="0">
                      <a:pos x="136" y="22"/>
                    </a:cxn>
                    <a:cxn ang="0">
                      <a:pos x="124" y="23"/>
                    </a:cxn>
                    <a:cxn ang="0">
                      <a:pos x="112" y="12"/>
                    </a:cxn>
                    <a:cxn ang="0">
                      <a:pos x="59" y="4"/>
                    </a:cxn>
                    <a:cxn ang="0">
                      <a:pos x="26" y="1"/>
                    </a:cxn>
                    <a:cxn ang="0">
                      <a:pos x="7" y="2"/>
                    </a:cxn>
                    <a:cxn ang="0">
                      <a:pos x="3" y="4"/>
                    </a:cxn>
                    <a:cxn ang="0">
                      <a:pos x="0" y="10"/>
                    </a:cxn>
                    <a:cxn ang="0">
                      <a:pos x="1" y="15"/>
                    </a:cxn>
                    <a:cxn ang="0">
                      <a:pos x="4" y="18"/>
                    </a:cxn>
                    <a:cxn ang="0">
                      <a:pos x="8" y="20"/>
                    </a:cxn>
                    <a:cxn ang="0">
                      <a:pos x="21" y="20"/>
                    </a:cxn>
                    <a:cxn ang="0">
                      <a:pos x="37" y="20"/>
                    </a:cxn>
                    <a:cxn ang="0">
                      <a:pos x="56" y="23"/>
                    </a:cxn>
                    <a:cxn ang="0">
                      <a:pos x="85" y="24"/>
                    </a:cxn>
                    <a:cxn ang="0">
                      <a:pos x="125" y="35"/>
                    </a:cxn>
                    <a:cxn ang="0">
                      <a:pos x="90" y="43"/>
                    </a:cxn>
                  </a:cxnLst>
                  <a:rect l="0" t="0" r="r" b="b"/>
                  <a:pathLst>
                    <a:path w="260" h="61">
                      <a:moveTo>
                        <a:pt x="74" y="61"/>
                      </a:moveTo>
                      <a:lnTo>
                        <a:pt x="101" y="59"/>
                      </a:lnTo>
                      <a:lnTo>
                        <a:pt x="121" y="50"/>
                      </a:lnTo>
                      <a:lnTo>
                        <a:pt x="131" y="45"/>
                      </a:lnTo>
                      <a:lnTo>
                        <a:pt x="131" y="45"/>
                      </a:lnTo>
                      <a:lnTo>
                        <a:pt x="136" y="47"/>
                      </a:lnTo>
                      <a:lnTo>
                        <a:pt x="142" y="51"/>
                      </a:lnTo>
                      <a:lnTo>
                        <a:pt x="147" y="53"/>
                      </a:lnTo>
                      <a:lnTo>
                        <a:pt x="147" y="53"/>
                      </a:lnTo>
                      <a:lnTo>
                        <a:pt x="155" y="54"/>
                      </a:lnTo>
                      <a:lnTo>
                        <a:pt x="164" y="55"/>
                      </a:lnTo>
                      <a:lnTo>
                        <a:pt x="172" y="56"/>
                      </a:lnTo>
                      <a:lnTo>
                        <a:pt x="172" y="56"/>
                      </a:lnTo>
                      <a:lnTo>
                        <a:pt x="185" y="56"/>
                      </a:lnTo>
                      <a:lnTo>
                        <a:pt x="198" y="56"/>
                      </a:lnTo>
                      <a:lnTo>
                        <a:pt x="211" y="55"/>
                      </a:lnTo>
                      <a:lnTo>
                        <a:pt x="211" y="55"/>
                      </a:lnTo>
                      <a:lnTo>
                        <a:pt x="224" y="54"/>
                      </a:lnTo>
                      <a:lnTo>
                        <a:pt x="238" y="54"/>
                      </a:lnTo>
                      <a:lnTo>
                        <a:pt x="251" y="54"/>
                      </a:lnTo>
                      <a:lnTo>
                        <a:pt x="251" y="54"/>
                      </a:lnTo>
                      <a:lnTo>
                        <a:pt x="253" y="54"/>
                      </a:lnTo>
                      <a:lnTo>
                        <a:pt x="255" y="53"/>
                      </a:lnTo>
                      <a:lnTo>
                        <a:pt x="257" y="52"/>
                      </a:lnTo>
                      <a:lnTo>
                        <a:pt x="257" y="52"/>
                      </a:lnTo>
                      <a:lnTo>
                        <a:pt x="259" y="50"/>
                      </a:lnTo>
                      <a:lnTo>
                        <a:pt x="260" y="48"/>
                      </a:lnTo>
                      <a:lnTo>
                        <a:pt x="260" y="46"/>
                      </a:lnTo>
                      <a:lnTo>
                        <a:pt x="260" y="46"/>
                      </a:lnTo>
                      <a:lnTo>
                        <a:pt x="260" y="43"/>
                      </a:lnTo>
                      <a:lnTo>
                        <a:pt x="259" y="41"/>
                      </a:lnTo>
                      <a:lnTo>
                        <a:pt x="258" y="39"/>
                      </a:lnTo>
                      <a:lnTo>
                        <a:pt x="258" y="39"/>
                      </a:lnTo>
                      <a:lnTo>
                        <a:pt x="255" y="38"/>
                      </a:lnTo>
                      <a:lnTo>
                        <a:pt x="251" y="36"/>
                      </a:lnTo>
                      <a:lnTo>
                        <a:pt x="247" y="36"/>
                      </a:lnTo>
                      <a:lnTo>
                        <a:pt x="247" y="36"/>
                      </a:lnTo>
                      <a:lnTo>
                        <a:pt x="235" y="36"/>
                      </a:lnTo>
                      <a:lnTo>
                        <a:pt x="222" y="36"/>
                      </a:lnTo>
                      <a:lnTo>
                        <a:pt x="210" y="38"/>
                      </a:lnTo>
                      <a:lnTo>
                        <a:pt x="210" y="38"/>
                      </a:lnTo>
                      <a:lnTo>
                        <a:pt x="200" y="38"/>
                      </a:lnTo>
                      <a:lnTo>
                        <a:pt x="188" y="38"/>
                      </a:lnTo>
                      <a:lnTo>
                        <a:pt x="175" y="39"/>
                      </a:lnTo>
                      <a:lnTo>
                        <a:pt x="175" y="39"/>
                      </a:lnTo>
                      <a:lnTo>
                        <a:pt x="170" y="39"/>
                      </a:lnTo>
                      <a:lnTo>
                        <a:pt x="162" y="39"/>
                      </a:lnTo>
                      <a:lnTo>
                        <a:pt x="156" y="39"/>
                      </a:lnTo>
                      <a:lnTo>
                        <a:pt x="156" y="39"/>
                      </a:lnTo>
                      <a:lnTo>
                        <a:pt x="151" y="38"/>
                      </a:lnTo>
                      <a:lnTo>
                        <a:pt x="144" y="36"/>
                      </a:lnTo>
                      <a:lnTo>
                        <a:pt x="139" y="35"/>
                      </a:lnTo>
                      <a:lnTo>
                        <a:pt x="139" y="35"/>
                      </a:lnTo>
                      <a:lnTo>
                        <a:pt x="154" y="25"/>
                      </a:lnTo>
                      <a:lnTo>
                        <a:pt x="176" y="21"/>
                      </a:lnTo>
                      <a:lnTo>
                        <a:pt x="197" y="20"/>
                      </a:lnTo>
                      <a:lnTo>
                        <a:pt x="197" y="20"/>
                      </a:lnTo>
                      <a:lnTo>
                        <a:pt x="215" y="19"/>
                      </a:lnTo>
                      <a:lnTo>
                        <a:pt x="233" y="18"/>
                      </a:lnTo>
                      <a:lnTo>
                        <a:pt x="251" y="18"/>
                      </a:lnTo>
                      <a:lnTo>
                        <a:pt x="251" y="18"/>
                      </a:lnTo>
                      <a:lnTo>
                        <a:pt x="253" y="18"/>
                      </a:lnTo>
                      <a:lnTo>
                        <a:pt x="255" y="18"/>
                      </a:lnTo>
                      <a:lnTo>
                        <a:pt x="257" y="17"/>
                      </a:lnTo>
                      <a:lnTo>
                        <a:pt x="257" y="17"/>
                      </a:lnTo>
                      <a:lnTo>
                        <a:pt x="259" y="15"/>
                      </a:lnTo>
                      <a:lnTo>
                        <a:pt x="260" y="13"/>
                      </a:lnTo>
                      <a:lnTo>
                        <a:pt x="260" y="11"/>
                      </a:lnTo>
                      <a:lnTo>
                        <a:pt x="260" y="11"/>
                      </a:lnTo>
                      <a:lnTo>
                        <a:pt x="260" y="8"/>
                      </a:lnTo>
                      <a:lnTo>
                        <a:pt x="260" y="6"/>
                      </a:lnTo>
                      <a:lnTo>
                        <a:pt x="258" y="4"/>
                      </a:lnTo>
                      <a:lnTo>
                        <a:pt x="258" y="4"/>
                      </a:lnTo>
                      <a:lnTo>
                        <a:pt x="256" y="2"/>
                      </a:lnTo>
                      <a:lnTo>
                        <a:pt x="255" y="1"/>
                      </a:lnTo>
                      <a:lnTo>
                        <a:pt x="252" y="1"/>
                      </a:lnTo>
                      <a:lnTo>
                        <a:pt x="252" y="1"/>
                      </a:lnTo>
                      <a:lnTo>
                        <a:pt x="236" y="0"/>
                      </a:lnTo>
                      <a:lnTo>
                        <a:pt x="221" y="0"/>
                      </a:lnTo>
                      <a:lnTo>
                        <a:pt x="205" y="1"/>
                      </a:lnTo>
                      <a:lnTo>
                        <a:pt x="205" y="1"/>
                      </a:lnTo>
                      <a:lnTo>
                        <a:pt x="187" y="1"/>
                      </a:lnTo>
                      <a:lnTo>
                        <a:pt x="169" y="3"/>
                      </a:lnTo>
                      <a:lnTo>
                        <a:pt x="150" y="10"/>
                      </a:lnTo>
                      <a:lnTo>
                        <a:pt x="150" y="10"/>
                      </a:lnTo>
                      <a:lnTo>
                        <a:pt x="142" y="15"/>
                      </a:lnTo>
                      <a:lnTo>
                        <a:pt x="136" y="22"/>
                      </a:lnTo>
                      <a:lnTo>
                        <a:pt x="130" y="26"/>
                      </a:lnTo>
                      <a:lnTo>
                        <a:pt x="130" y="26"/>
                      </a:lnTo>
                      <a:lnTo>
                        <a:pt x="124" y="23"/>
                      </a:lnTo>
                      <a:lnTo>
                        <a:pt x="118" y="17"/>
                      </a:lnTo>
                      <a:lnTo>
                        <a:pt x="112" y="12"/>
                      </a:lnTo>
                      <a:lnTo>
                        <a:pt x="112" y="12"/>
                      </a:lnTo>
                      <a:lnTo>
                        <a:pt x="95" y="7"/>
                      </a:lnTo>
                      <a:lnTo>
                        <a:pt x="77" y="5"/>
                      </a:lnTo>
                      <a:lnTo>
                        <a:pt x="59" y="4"/>
                      </a:lnTo>
                      <a:lnTo>
                        <a:pt x="59" y="4"/>
                      </a:lnTo>
                      <a:lnTo>
                        <a:pt x="43" y="2"/>
                      </a:lnTo>
                      <a:lnTo>
                        <a:pt x="26" y="1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7" y="2"/>
                      </a:lnTo>
                      <a:lnTo>
                        <a:pt x="5" y="3"/>
                      </a:lnTo>
                      <a:lnTo>
                        <a:pt x="3" y="4"/>
                      </a:lnTo>
                      <a:lnTo>
                        <a:pt x="3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4" y="18"/>
                      </a:lnTo>
                      <a:lnTo>
                        <a:pt x="6" y="19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3" y="20"/>
                      </a:lnTo>
                      <a:lnTo>
                        <a:pt x="17" y="20"/>
                      </a:lnTo>
                      <a:lnTo>
                        <a:pt x="21" y="20"/>
                      </a:lnTo>
                      <a:lnTo>
                        <a:pt x="21" y="20"/>
                      </a:lnTo>
                      <a:lnTo>
                        <a:pt x="28" y="20"/>
                      </a:lnTo>
                      <a:lnTo>
                        <a:pt x="37" y="20"/>
                      </a:lnTo>
                      <a:lnTo>
                        <a:pt x="43" y="21"/>
                      </a:lnTo>
                      <a:lnTo>
                        <a:pt x="43" y="21"/>
                      </a:lnTo>
                      <a:lnTo>
                        <a:pt x="56" y="23"/>
                      </a:lnTo>
                      <a:lnTo>
                        <a:pt x="71" y="24"/>
                      </a:lnTo>
                      <a:lnTo>
                        <a:pt x="85" y="24"/>
                      </a:lnTo>
                      <a:lnTo>
                        <a:pt x="85" y="24"/>
                      </a:lnTo>
                      <a:lnTo>
                        <a:pt x="99" y="26"/>
                      </a:lnTo>
                      <a:lnTo>
                        <a:pt x="113" y="30"/>
                      </a:lnTo>
                      <a:lnTo>
                        <a:pt x="125" y="35"/>
                      </a:lnTo>
                      <a:lnTo>
                        <a:pt x="125" y="35"/>
                      </a:lnTo>
                      <a:lnTo>
                        <a:pt x="109" y="41"/>
                      </a:lnTo>
                      <a:lnTo>
                        <a:pt x="90" y="43"/>
                      </a:lnTo>
                      <a:lnTo>
                        <a:pt x="73" y="42"/>
                      </a:lnTo>
                      <a:lnTo>
                        <a:pt x="74" y="6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" name="Freeform 36"/>
                <p:cNvSpPr>
                  <a:spLocks noChangeAspect="1"/>
                </p:cNvSpPr>
                <p:nvPr/>
              </p:nvSpPr>
              <p:spPr bwMode="auto">
                <a:xfrm>
                  <a:off x="1407" y="1315"/>
                  <a:ext cx="75" cy="24"/>
                </a:xfrm>
                <a:custGeom>
                  <a:avLst/>
                  <a:gdLst/>
                  <a:ahLst/>
                  <a:cxnLst>
                    <a:cxn ang="0">
                      <a:pos x="73" y="24"/>
                    </a:cxn>
                    <a:cxn ang="0">
                      <a:pos x="56" y="22"/>
                    </a:cxn>
                    <a:cxn ang="0">
                      <a:pos x="39" y="20"/>
                    </a:cxn>
                    <a:cxn ang="0">
                      <a:pos x="22" y="18"/>
                    </a:cxn>
                    <a:cxn ang="0">
                      <a:pos x="22" y="18"/>
                    </a:cxn>
                    <a:cxn ang="0">
                      <a:pos x="20" y="18"/>
                    </a:cxn>
                    <a:cxn ang="0">
                      <a:pos x="18" y="18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4" y="18"/>
                    </a:cxn>
                    <a:cxn ang="0">
                      <a:pos x="12" y="18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8" y="18"/>
                    </a:cxn>
                    <a:cxn ang="0">
                      <a:pos x="6" y="18"/>
                    </a:cxn>
                    <a:cxn ang="0">
                      <a:pos x="3" y="17"/>
                    </a:cxn>
                    <a:cxn ang="0">
                      <a:pos x="3" y="17"/>
                    </a:cxn>
                    <a:cxn ang="0">
                      <a:pos x="2" y="15"/>
                    </a:cxn>
                    <a:cxn ang="0">
                      <a:pos x="0" y="14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9"/>
                    </a:cxn>
                    <a:cxn ang="0">
                      <a:pos x="0" y="7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3" y="3"/>
                    </a:cxn>
                    <a:cxn ang="0">
                      <a:pos x="5" y="2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11" y="1"/>
                    </a:cxn>
                    <a:cxn ang="0">
                      <a:pos x="13" y="0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20" y="0"/>
                    </a:cxn>
                    <a:cxn ang="0">
                      <a:pos x="23" y="0"/>
                    </a:cxn>
                    <a:cxn ang="0">
                      <a:pos x="26" y="1"/>
                    </a:cxn>
                    <a:cxn ang="0">
                      <a:pos x="26" y="1"/>
                    </a:cxn>
                    <a:cxn ang="0">
                      <a:pos x="41" y="2"/>
                    </a:cxn>
                    <a:cxn ang="0">
                      <a:pos x="57" y="3"/>
                    </a:cxn>
                    <a:cxn ang="0">
                      <a:pos x="72" y="5"/>
                    </a:cxn>
                    <a:cxn ang="0">
                      <a:pos x="72" y="5"/>
                    </a:cxn>
                    <a:cxn ang="0">
                      <a:pos x="74" y="10"/>
                    </a:cxn>
                    <a:cxn ang="0">
                      <a:pos x="75" y="16"/>
                    </a:cxn>
                    <a:cxn ang="0">
                      <a:pos x="73" y="24"/>
                    </a:cxn>
                    <a:cxn ang="0">
                      <a:pos x="73" y="24"/>
                    </a:cxn>
                  </a:cxnLst>
                  <a:rect l="0" t="0" r="r" b="b"/>
                  <a:pathLst>
                    <a:path w="75" h="24">
                      <a:moveTo>
                        <a:pt x="73" y="24"/>
                      </a:moveTo>
                      <a:lnTo>
                        <a:pt x="56" y="22"/>
                      </a:lnTo>
                      <a:lnTo>
                        <a:pt x="39" y="20"/>
                      </a:lnTo>
                      <a:lnTo>
                        <a:pt x="22" y="18"/>
                      </a:lnTo>
                      <a:lnTo>
                        <a:pt x="22" y="18"/>
                      </a:lnTo>
                      <a:lnTo>
                        <a:pt x="20" y="18"/>
                      </a:lnTo>
                      <a:lnTo>
                        <a:pt x="18" y="18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4" y="18"/>
                      </a:lnTo>
                      <a:lnTo>
                        <a:pt x="12" y="18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8" y="18"/>
                      </a:lnTo>
                      <a:lnTo>
                        <a:pt x="6" y="18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2" y="15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7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3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6" y="1"/>
                      </a:lnTo>
                      <a:lnTo>
                        <a:pt x="26" y="1"/>
                      </a:lnTo>
                      <a:lnTo>
                        <a:pt x="41" y="2"/>
                      </a:lnTo>
                      <a:lnTo>
                        <a:pt x="57" y="3"/>
                      </a:lnTo>
                      <a:lnTo>
                        <a:pt x="72" y="5"/>
                      </a:lnTo>
                      <a:lnTo>
                        <a:pt x="72" y="5"/>
                      </a:lnTo>
                      <a:lnTo>
                        <a:pt x="74" y="10"/>
                      </a:lnTo>
                      <a:lnTo>
                        <a:pt x="75" y="16"/>
                      </a:lnTo>
                      <a:lnTo>
                        <a:pt x="73" y="24"/>
                      </a:lnTo>
                      <a:lnTo>
                        <a:pt x="73" y="24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Freeform 37"/>
                <p:cNvSpPr>
                  <a:spLocks noChangeAspect="1"/>
                </p:cNvSpPr>
                <p:nvPr/>
              </p:nvSpPr>
              <p:spPr bwMode="auto">
                <a:xfrm>
                  <a:off x="1716" y="1283"/>
                  <a:ext cx="166" cy="55"/>
                </a:xfrm>
                <a:custGeom>
                  <a:avLst/>
                  <a:gdLst/>
                  <a:ahLst/>
                  <a:cxnLst>
                    <a:cxn ang="0">
                      <a:pos x="72" y="10"/>
                    </a:cxn>
                    <a:cxn ang="0">
                      <a:pos x="45" y="3"/>
                    </a:cxn>
                    <a:cxn ang="0">
                      <a:pos x="11" y="0"/>
                    </a:cxn>
                    <a:cxn ang="0">
                      <a:pos x="5" y="1"/>
                    </a:cxn>
                    <a:cxn ang="0">
                      <a:pos x="1" y="3"/>
                    </a:cxn>
                    <a:cxn ang="0">
                      <a:pos x="0" y="8"/>
                    </a:cxn>
                    <a:cxn ang="0">
                      <a:pos x="0" y="13"/>
                    </a:cxn>
                    <a:cxn ang="0">
                      <a:pos x="6" y="17"/>
                    </a:cxn>
                    <a:cxn ang="0">
                      <a:pos x="30" y="22"/>
                    </a:cxn>
                    <a:cxn ang="0">
                      <a:pos x="62" y="23"/>
                    </a:cxn>
                    <a:cxn ang="0">
                      <a:pos x="78" y="29"/>
                    </a:cxn>
                    <a:cxn ang="0">
                      <a:pos x="66" y="34"/>
                    </a:cxn>
                    <a:cxn ang="0">
                      <a:pos x="57" y="36"/>
                    </a:cxn>
                    <a:cxn ang="0">
                      <a:pos x="47" y="37"/>
                    </a:cxn>
                    <a:cxn ang="0">
                      <a:pos x="35" y="36"/>
                    </a:cxn>
                    <a:cxn ang="0">
                      <a:pos x="17" y="34"/>
                    </a:cxn>
                    <a:cxn ang="0">
                      <a:pos x="11" y="34"/>
                    </a:cxn>
                    <a:cxn ang="0">
                      <a:pos x="6" y="37"/>
                    </a:cxn>
                    <a:cxn ang="0">
                      <a:pos x="3" y="41"/>
                    </a:cxn>
                    <a:cxn ang="0">
                      <a:pos x="5" y="48"/>
                    </a:cxn>
                    <a:cxn ang="0">
                      <a:pos x="9" y="51"/>
                    </a:cxn>
                    <a:cxn ang="0">
                      <a:pos x="20" y="53"/>
                    </a:cxn>
                    <a:cxn ang="0">
                      <a:pos x="36" y="55"/>
                    </a:cxn>
                    <a:cxn ang="0">
                      <a:pos x="62" y="51"/>
                    </a:cxn>
                    <a:cxn ang="0">
                      <a:pos x="68" y="49"/>
                    </a:cxn>
                    <a:cxn ang="0">
                      <a:pos x="76" y="44"/>
                    </a:cxn>
                    <a:cxn ang="0">
                      <a:pos x="87" y="36"/>
                    </a:cxn>
                    <a:cxn ang="0">
                      <a:pos x="99" y="44"/>
                    </a:cxn>
                    <a:cxn ang="0">
                      <a:pos x="112" y="50"/>
                    </a:cxn>
                    <a:cxn ang="0">
                      <a:pos x="125" y="52"/>
                    </a:cxn>
                    <a:cxn ang="0">
                      <a:pos x="136" y="53"/>
                    </a:cxn>
                    <a:cxn ang="0">
                      <a:pos x="155" y="50"/>
                    </a:cxn>
                    <a:cxn ang="0">
                      <a:pos x="158" y="47"/>
                    </a:cxn>
                    <a:cxn ang="0">
                      <a:pos x="161" y="43"/>
                    </a:cxn>
                    <a:cxn ang="0">
                      <a:pos x="161" y="39"/>
                    </a:cxn>
                    <a:cxn ang="0">
                      <a:pos x="156" y="33"/>
                    </a:cxn>
                    <a:cxn ang="0">
                      <a:pos x="151" y="32"/>
                    </a:cxn>
                    <a:cxn ang="0">
                      <a:pos x="144" y="34"/>
                    </a:cxn>
                    <a:cxn ang="0">
                      <a:pos x="133" y="34"/>
                    </a:cxn>
                    <a:cxn ang="0">
                      <a:pos x="121" y="35"/>
                    </a:cxn>
                    <a:cxn ang="0">
                      <a:pos x="108" y="35"/>
                    </a:cxn>
                    <a:cxn ang="0">
                      <a:pos x="99" y="32"/>
                    </a:cxn>
                    <a:cxn ang="0">
                      <a:pos x="92" y="28"/>
                    </a:cxn>
                    <a:cxn ang="0">
                      <a:pos x="130" y="24"/>
                    </a:cxn>
                    <a:cxn ang="0">
                      <a:pos x="149" y="22"/>
                    </a:cxn>
                    <a:cxn ang="0">
                      <a:pos x="161" y="19"/>
                    </a:cxn>
                    <a:cxn ang="0">
                      <a:pos x="164" y="16"/>
                    </a:cxn>
                    <a:cxn ang="0">
                      <a:pos x="166" y="9"/>
                    </a:cxn>
                    <a:cxn ang="0">
                      <a:pos x="163" y="5"/>
                    </a:cxn>
                    <a:cxn ang="0">
                      <a:pos x="160" y="2"/>
                    </a:cxn>
                    <a:cxn ang="0">
                      <a:pos x="155" y="2"/>
                    </a:cxn>
                    <a:cxn ang="0">
                      <a:pos x="142" y="5"/>
                    </a:cxn>
                    <a:cxn ang="0">
                      <a:pos x="131" y="6"/>
                    </a:cxn>
                    <a:cxn ang="0">
                      <a:pos x="119" y="9"/>
                    </a:cxn>
                    <a:cxn ang="0">
                      <a:pos x="102" y="14"/>
                    </a:cxn>
                    <a:cxn ang="0">
                      <a:pos x="85" y="20"/>
                    </a:cxn>
                  </a:cxnLst>
                  <a:rect l="0" t="0" r="r" b="b"/>
                  <a:pathLst>
                    <a:path w="166" h="55">
                      <a:moveTo>
                        <a:pt x="85" y="20"/>
                      </a:moveTo>
                      <a:lnTo>
                        <a:pt x="81" y="17"/>
                      </a:lnTo>
                      <a:lnTo>
                        <a:pt x="72" y="10"/>
                      </a:lnTo>
                      <a:lnTo>
                        <a:pt x="58" y="5"/>
                      </a:lnTo>
                      <a:lnTo>
                        <a:pt x="58" y="5"/>
                      </a:lnTo>
                      <a:lnTo>
                        <a:pt x="45" y="3"/>
                      </a:lnTo>
                      <a:lnTo>
                        <a:pt x="28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2" y="15"/>
                      </a:lnTo>
                      <a:lnTo>
                        <a:pt x="4" y="16"/>
                      </a:lnTo>
                      <a:lnTo>
                        <a:pt x="6" y="17"/>
                      </a:lnTo>
                      <a:lnTo>
                        <a:pt x="6" y="17"/>
                      </a:lnTo>
                      <a:lnTo>
                        <a:pt x="16" y="21"/>
                      </a:lnTo>
                      <a:lnTo>
                        <a:pt x="30" y="22"/>
                      </a:lnTo>
                      <a:lnTo>
                        <a:pt x="53" y="22"/>
                      </a:lnTo>
                      <a:lnTo>
                        <a:pt x="53" y="22"/>
                      </a:lnTo>
                      <a:lnTo>
                        <a:pt x="62" y="23"/>
                      </a:lnTo>
                      <a:lnTo>
                        <a:pt x="73" y="26"/>
                      </a:lnTo>
                      <a:lnTo>
                        <a:pt x="78" y="29"/>
                      </a:lnTo>
                      <a:lnTo>
                        <a:pt x="78" y="29"/>
                      </a:lnTo>
                      <a:lnTo>
                        <a:pt x="75" y="31"/>
                      </a:lnTo>
                      <a:lnTo>
                        <a:pt x="71" y="33"/>
                      </a:lnTo>
                      <a:lnTo>
                        <a:pt x="66" y="34"/>
                      </a:lnTo>
                      <a:lnTo>
                        <a:pt x="66" y="34"/>
                      </a:lnTo>
                      <a:lnTo>
                        <a:pt x="62" y="35"/>
                      </a:lnTo>
                      <a:lnTo>
                        <a:pt x="57" y="36"/>
                      </a:lnTo>
                      <a:lnTo>
                        <a:pt x="52" y="36"/>
                      </a:lnTo>
                      <a:lnTo>
                        <a:pt x="52" y="36"/>
                      </a:lnTo>
                      <a:lnTo>
                        <a:pt x="47" y="37"/>
                      </a:lnTo>
                      <a:lnTo>
                        <a:pt x="41" y="37"/>
                      </a:lnTo>
                      <a:lnTo>
                        <a:pt x="35" y="36"/>
                      </a:lnTo>
                      <a:lnTo>
                        <a:pt x="35" y="36"/>
                      </a:lnTo>
                      <a:lnTo>
                        <a:pt x="29" y="35"/>
                      </a:lnTo>
                      <a:lnTo>
                        <a:pt x="23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3" y="34"/>
                      </a:lnTo>
                      <a:lnTo>
                        <a:pt x="11" y="34"/>
                      </a:lnTo>
                      <a:lnTo>
                        <a:pt x="8" y="35"/>
                      </a:lnTo>
                      <a:lnTo>
                        <a:pt x="8" y="35"/>
                      </a:lnTo>
                      <a:lnTo>
                        <a:pt x="6" y="37"/>
                      </a:lnTo>
                      <a:lnTo>
                        <a:pt x="4" y="39"/>
                      </a:lnTo>
                      <a:lnTo>
                        <a:pt x="3" y="41"/>
                      </a:lnTo>
                      <a:lnTo>
                        <a:pt x="3" y="41"/>
                      </a:lnTo>
                      <a:lnTo>
                        <a:pt x="3" y="44"/>
                      </a:lnTo>
                      <a:lnTo>
                        <a:pt x="3" y="46"/>
                      </a:lnTo>
                      <a:lnTo>
                        <a:pt x="5" y="48"/>
                      </a:lnTo>
                      <a:lnTo>
                        <a:pt x="5" y="48"/>
                      </a:lnTo>
                      <a:lnTo>
                        <a:pt x="6" y="50"/>
                      </a:lnTo>
                      <a:lnTo>
                        <a:pt x="9" y="51"/>
                      </a:lnTo>
                      <a:lnTo>
                        <a:pt x="12" y="51"/>
                      </a:lnTo>
                      <a:lnTo>
                        <a:pt x="12" y="51"/>
                      </a:lnTo>
                      <a:lnTo>
                        <a:pt x="20" y="53"/>
                      </a:lnTo>
                      <a:lnTo>
                        <a:pt x="28" y="54"/>
                      </a:lnTo>
                      <a:lnTo>
                        <a:pt x="36" y="55"/>
                      </a:lnTo>
                      <a:lnTo>
                        <a:pt x="36" y="55"/>
                      </a:lnTo>
                      <a:lnTo>
                        <a:pt x="45" y="55"/>
                      </a:lnTo>
                      <a:lnTo>
                        <a:pt x="54" y="54"/>
                      </a:lnTo>
                      <a:lnTo>
                        <a:pt x="62" y="51"/>
                      </a:lnTo>
                      <a:lnTo>
                        <a:pt x="62" y="51"/>
                      </a:lnTo>
                      <a:lnTo>
                        <a:pt x="65" y="50"/>
                      </a:lnTo>
                      <a:lnTo>
                        <a:pt x="68" y="49"/>
                      </a:lnTo>
                      <a:lnTo>
                        <a:pt x="72" y="47"/>
                      </a:lnTo>
                      <a:lnTo>
                        <a:pt x="72" y="47"/>
                      </a:lnTo>
                      <a:lnTo>
                        <a:pt x="76" y="44"/>
                      </a:lnTo>
                      <a:lnTo>
                        <a:pt x="82" y="40"/>
                      </a:lnTo>
                      <a:lnTo>
                        <a:pt x="87" y="36"/>
                      </a:lnTo>
                      <a:lnTo>
                        <a:pt x="87" y="36"/>
                      </a:lnTo>
                      <a:lnTo>
                        <a:pt x="91" y="37"/>
                      </a:lnTo>
                      <a:lnTo>
                        <a:pt x="95" y="41"/>
                      </a:lnTo>
                      <a:lnTo>
                        <a:pt x="99" y="44"/>
                      </a:lnTo>
                      <a:lnTo>
                        <a:pt x="99" y="44"/>
                      </a:lnTo>
                      <a:lnTo>
                        <a:pt x="103" y="47"/>
                      </a:lnTo>
                      <a:lnTo>
                        <a:pt x="112" y="50"/>
                      </a:lnTo>
                      <a:lnTo>
                        <a:pt x="118" y="51"/>
                      </a:lnTo>
                      <a:lnTo>
                        <a:pt x="118" y="51"/>
                      </a:lnTo>
                      <a:lnTo>
                        <a:pt x="125" y="52"/>
                      </a:lnTo>
                      <a:lnTo>
                        <a:pt x="130" y="53"/>
                      </a:lnTo>
                      <a:lnTo>
                        <a:pt x="136" y="53"/>
                      </a:lnTo>
                      <a:lnTo>
                        <a:pt x="136" y="53"/>
                      </a:lnTo>
                      <a:lnTo>
                        <a:pt x="143" y="51"/>
                      </a:lnTo>
                      <a:lnTo>
                        <a:pt x="148" y="51"/>
                      </a:lnTo>
                      <a:lnTo>
                        <a:pt x="155" y="50"/>
                      </a:lnTo>
                      <a:lnTo>
                        <a:pt x="155" y="50"/>
                      </a:lnTo>
                      <a:lnTo>
                        <a:pt x="157" y="49"/>
                      </a:lnTo>
                      <a:lnTo>
                        <a:pt x="158" y="47"/>
                      </a:lnTo>
                      <a:lnTo>
                        <a:pt x="160" y="45"/>
                      </a:lnTo>
                      <a:lnTo>
                        <a:pt x="160" y="45"/>
                      </a:lnTo>
                      <a:lnTo>
                        <a:pt x="161" y="43"/>
                      </a:lnTo>
                      <a:lnTo>
                        <a:pt x="161" y="41"/>
                      </a:lnTo>
                      <a:lnTo>
                        <a:pt x="161" y="39"/>
                      </a:lnTo>
                      <a:lnTo>
                        <a:pt x="161" y="39"/>
                      </a:lnTo>
                      <a:lnTo>
                        <a:pt x="160" y="36"/>
                      </a:lnTo>
                      <a:lnTo>
                        <a:pt x="158" y="34"/>
                      </a:lnTo>
                      <a:lnTo>
                        <a:pt x="156" y="33"/>
                      </a:lnTo>
                      <a:lnTo>
                        <a:pt x="156" y="33"/>
                      </a:lnTo>
                      <a:lnTo>
                        <a:pt x="154" y="33"/>
                      </a:lnTo>
                      <a:lnTo>
                        <a:pt x="151" y="32"/>
                      </a:lnTo>
                      <a:lnTo>
                        <a:pt x="149" y="33"/>
                      </a:lnTo>
                      <a:lnTo>
                        <a:pt x="149" y="33"/>
                      </a:lnTo>
                      <a:lnTo>
                        <a:pt x="144" y="34"/>
                      </a:lnTo>
                      <a:lnTo>
                        <a:pt x="139" y="33"/>
                      </a:lnTo>
                      <a:lnTo>
                        <a:pt x="133" y="34"/>
                      </a:lnTo>
                      <a:lnTo>
                        <a:pt x="133" y="34"/>
                      </a:lnTo>
                      <a:lnTo>
                        <a:pt x="129" y="35"/>
                      </a:lnTo>
                      <a:lnTo>
                        <a:pt x="125" y="35"/>
                      </a:lnTo>
                      <a:lnTo>
                        <a:pt x="121" y="35"/>
                      </a:lnTo>
                      <a:lnTo>
                        <a:pt x="121" y="35"/>
                      </a:lnTo>
                      <a:lnTo>
                        <a:pt x="115" y="35"/>
                      </a:lnTo>
                      <a:lnTo>
                        <a:pt x="108" y="35"/>
                      </a:lnTo>
                      <a:lnTo>
                        <a:pt x="103" y="34"/>
                      </a:lnTo>
                      <a:lnTo>
                        <a:pt x="103" y="34"/>
                      </a:lnTo>
                      <a:lnTo>
                        <a:pt x="99" y="32"/>
                      </a:lnTo>
                      <a:lnTo>
                        <a:pt x="94" y="30"/>
                      </a:lnTo>
                      <a:lnTo>
                        <a:pt x="92" y="28"/>
                      </a:lnTo>
                      <a:lnTo>
                        <a:pt x="92" y="28"/>
                      </a:lnTo>
                      <a:lnTo>
                        <a:pt x="98" y="27"/>
                      </a:lnTo>
                      <a:lnTo>
                        <a:pt x="112" y="26"/>
                      </a:lnTo>
                      <a:lnTo>
                        <a:pt x="130" y="24"/>
                      </a:lnTo>
                      <a:lnTo>
                        <a:pt x="130" y="24"/>
                      </a:lnTo>
                      <a:lnTo>
                        <a:pt x="140" y="23"/>
                      </a:lnTo>
                      <a:lnTo>
                        <a:pt x="149" y="22"/>
                      </a:lnTo>
                      <a:lnTo>
                        <a:pt x="159" y="20"/>
                      </a:lnTo>
                      <a:lnTo>
                        <a:pt x="159" y="20"/>
                      </a:lnTo>
                      <a:lnTo>
                        <a:pt x="161" y="19"/>
                      </a:lnTo>
                      <a:lnTo>
                        <a:pt x="163" y="17"/>
                      </a:lnTo>
                      <a:lnTo>
                        <a:pt x="164" y="16"/>
                      </a:lnTo>
                      <a:lnTo>
                        <a:pt x="164" y="16"/>
                      </a:lnTo>
                      <a:lnTo>
                        <a:pt x="166" y="14"/>
                      </a:lnTo>
                      <a:lnTo>
                        <a:pt x="166" y="12"/>
                      </a:lnTo>
                      <a:lnTo>
                        <a:pt x="166" y="9"/>
                      </a:lnTo>
                      <a:lnTo>
                        <a:pt x="166" y="9"/>
                      </a:lnTo>
                      <a:lnTo>
                        <a:pt x="165" y="7"/>
                      </a:lnTo>
                      <a:lnTo>
                        <a:pt x="163" y="5"/>
                      </a:lnTo>
                      <a:lnTo>
                        <a:pt x="162" y="3"/>
                      </a:lnTo>
                      <a:lnTo>
                        <a:pt x="162" y="3"/>
                      </a:lnTo>
                      <a:lnTo>
                        <a:pt x="160" y="2"/>
                      </a:lnTo>
                      <a:lnTo>
                        <a:pt x="157" y="2"/>
                      </a:lnTo>
                      <a:lnTo>
                        <a:pt x="155" y="2"/>
                      </a:lnTo>
                      <a:lnTo>
                        <a:pt x="155" y="2"/>
                      </a:lnTo>
                      <a:lnTo>
                        <a:pt x="151" y="3"/>
                      </a:lnTo>
                      <a:lnTo>
                        <a:pt x="147" y="4"/>
                      </a:lnTo>
                      <a:lnTo>
                        <a:pt x="142" y="5"/>
                      </a:lnTo>
                      <a:lnTo>
                        <a:pt x="142" y="5"/>
                      </a:lnTo>
                      <a:lnTo>
                        <a:pt x="137" y="5"/>
                      </a:lnTo>
                      <a:lnTo>
                        <a:pt x="131" y="6"/>
                      </a:lnTo>
                      <a:lnTo>
                        <a:pt x="126" y="8"/>
                      </a:lnTo>
                      <a:lnTo>
                        <a:pt x="126" y="8"/>
                      </a:lnTo>
                      <a:lnTo>
                        <a:pt x="119" y="9"/>
                      </a:lnTo>
                      <a:lnTo>
                        <a:pt x="109" y="12"/>
                      </a:lnTo>
                      <a:lnTo>
                        <a:pt x="102" y="14"/>
                      </a:lnTo>
                      <a:lnTo>
                        <a:pt x="102" y="14"/>
                      </a:lnTo>
                      <a:lnTo>
                        <a:pt x="96" y="15"/>
                      </a:lnTo>
                      <a:lnTo>
                        <a:pt x="89" y="17"/>
                      </a:lnTo>
                      <a:lnTo>
                        <a:pt x="85" y="20"/>
                      </a:lnTo>
                      <a:lnTo>
                        <a:pt x="85" y="2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725" name="Group 38"/>
              <p:cNvGrpSpPr>
                <a:grpSpLocks noChangeAspect="1"/>
              </p:cNvGrpSpPr>
              <p:nvPr/>
            </p:nvGrpSpPr>
            <p:grpSpPr bwMode="auto">
              <a:xfrm rot="-81194">
                <a:off x="2534" y="620"/>
                <a:ext cx="308" cy="188"/>
                <a:chOff x="4495" y="2244"/>
                <a:chExt cx="154" cy="94"/>
              </a:xfrm>
            </p:grpSpPr>
            <p:sp>
              <p:nvSpPr>
                <p:cNvPr id="90" name="Freeform 39"/>
                <p:cNvSpPr>
                  <a:spLocks noChangeAspect="1"/>
                </p:cNvSpPr>
                <p:nvPr/>
              </p:nvSpPr>
              <p:spPr bwMode="auto">
                <a:xfrm>
                  <a:off x="4500" y="2248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41" y="2"/>
                    </a:cxn>
                    <a:cxn ang="0">
                      <a:pos x="41" y="2"/>
                    </a:cxn>
                    <a:cxn ang="0">
                      <a:pos x="50" y="5"/>
                    </a:cxn>
                    <a:cxn ang="0">
                      <a:pos x="56" y="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51" y="32"/>
                    </a:cxn>
                    <a:cxn ang="0">
                      <a:pos x="41" y="6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0" y="78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1" name="Freeform 40"/>
                <p:cNvSpPr>
                  <a:spLocks noChangeAspect="1"/>
                </p:cNvSpPr>
                <p:nvPr/>
              </p:nvSpPr>
              <p:spPr bwMode="auto">
                <a:xfrm>
                  <a:off x="4498" y="2244"/>
                  <a:ext cx="58" cy="87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24" y="1"/>
                    </a:cxn>
                    <a:cxn ang="0">
                      <a:pos x="31" y="0"/>
                    </a:cxn>
                    <a:cxn ang="0">
                      <a:pos x="40" y="2"/>
                    </a:cxn>
                    <a:cxn ang="0">
                      <a:pos x="40" y="2"/>
                    </a:cxn>
                    <a:cxn ang="0">
                      <a:pos x="49" y="5"/>
                    </a:cxn>
                    <a:cxn ang="0">
                      <a:pos x="55" y="9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51" y="32"/>
                    </a:cxn>
                    <a:cxn ang="0">
                      <a:pos x="41" y="68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0" y="78"/>
                    </a:cxn>
                    <a:cxn ang="0">
                      <a:pos x="21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2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8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3" name="Line 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4" name="Line 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6" y="2254"/>
                  <a:ext cx="21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5" name="Freeform 44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5" y="16"/>
                    </a:cxn>
                    <a:cxn ang="0">
                      <a:pos x="32" y="15"/>
                    </a:cxn>
                    <a:cxn ang="0">
                      <a:pos x="36" y="13"/>
                    </a:cxn>
                    <a:cxn ang="0">
                      <a:pos x="36" y="13"/>
                    </a:cxn>
                    <a:cxn ang="0">
                      <a:pos x="34" y="9"/>
                    </a:cxn>
                    <a:cxn ang="0">
                      <a:pos x="29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7" y="11"/>
                    </a:cxn>
                    <a:cxn ang="0">
                      <a:pos x="16" y="1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6" name="Freeform 45"/>
                <p:cNvSpPr>
                  <a:spLocks noChangeAspect="1"/>
                </p:cNvSpPr>
                <p:nvPr/>
              </p:nvSpPr>
              <p:spPr bwMode="auto">
                <a:xfrm>
                  <a:off x="4570" y="2281"/>
                  <a:ext cx="88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7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8" y="52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49"/>
                    </a:cxn>
                    <a:cxn ang="0">
                      <a:pos x="19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7" name="Freeform 46"/>
                <p:cNvSpPr>
                  <a:spLocks noChangeAspect="1"/>
                </p:cNvSpPr>
                <p:nvPr/>
              </p:nvSpPr>
              <p:spPr bwMode="auto">
                <a:xfrm>
                  <a:off x="4498" y="2319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5" y="15"/>
                    </a:cxn>
                    <a:cxn ang="0">
                      <a:pos x="32" y="14"/>
                    </a:cxn>
                    <a:cxn ang="0">
                      <a:pos x="35" y="12"/>
                    </a:cxn>
                    <a:cxn ang="0">
                      <a:pos x="35" y="12"/>
                    </a:cxn>
                    <a:cxn ang="0">
                      <a:pos x="34" y="8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7" y="11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8" name="Freeform 47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8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50"/>
                    </a:cxn>
                    <a:cxn ang="0">
                      <a:pos x="20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9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4589" y="2289"/>
                  <a:ext cx="73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0" name="Line 49"/>
                <p:cNvSpPr>
                  <a:spLocks noChangeAspect="1" noChangeShapeType="1"/>
                </p:cNvSpPr>
                <p:nvPr/>
              </p:nvSpPr>
              <p:spPr bwMode="auto">
                <a:xfrm>
                  <a:off x="4593" y="2298"/>
                  <a:ext cx="73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1" name="Line 50"/>
                <p:cNvSpPr>
                  <a:spLocks noChangeAspect="1" noChangeShapeType="1"/>
                </p:cNvSpPr>
                <p:nvPr/>
              </p:nvSpPr>
              <p:spPr bwMode="auto">
                <a:xfrm>
                  <a:off x="4581" y="2307"/>
                  <a:ext cx="73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" name="Freeform 51"/>
                <p:cNvSpPr>
                  <a:spLocks noChangeAspect="1"/>
                </p:cNvSpPr>
                <p:nvPr/>
              </p:nvSpPr>
              <p:spPr bwMode="auto">
                <a:xfrm>
                  <a:off x="4561" y="2281"/>
                  <a:ext cx="17" cy="35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3"/>
                    </a:cxn>
                    <a:cxn ang="0">
                      <a:pos x="11" y="28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0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5" y="7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3" name="Freeform 52"/>
                <p:cNvSpPr>
                  <a:spLocks noChangeAspect="1"/>
                </p:cNvSpPr>
                <p:nvPr/>
              </p:nvSpPr>
              <p:spPr bwMode="auto">
                <a:xfrm>
                  <a:off x="4559" y="2277"/>
                  <a:ext cx="17" cy="35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26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4"/>
                    </a:cxn>
                    <a:cxn ang="0">
                      <a:pos x="11" y="28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6" y="8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726" name="Group 53"/>
              <p:cNvGrpSpPr>
                <a:grpSpLocks noChangeAspect="1"/>
              </p:cNvGrpSpPr>
              <p:nvPr/>
            </p:nvGrpSpPr>
            <p:grpSpPr bwMode="auto">
              <a:xfrm rot="1572196">
                <a:off x="2510" y="1596"/>
                <a:ext cx="304" cy="206"/>
                <a:chOff x="4449" y="1092"/>
                <a:chExt cx="152" cy="103"/>
              </a:xfrm>
            </p:grpSpPr>
            <p:sp>
              <p:nvSpPr>
                <p:cNvPr id="76" name="Freeform 54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/>
                  <a:ahLst/>
                  <a:cxnLst>
                    <a:cxn ang="0">
                      <a:pos x="61" y="71"/>
                    </a:cxn>
                    <a:cxn ang="0">
                      <a:pos x="60" y="75"/>
                    </a:cxn>
                    <a:cxn ang="0">
                      <a:pos x="55" y="79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7" y="86"/>
                    </a:cxn>
                    <a:cxn ang="0">
                      <a:pos x="30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20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5" y="0"/>
                    </a:cxn>
                    <a:cxn ang="0">
                      <a:pos x="61" y="71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Freeform 55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/>
                  <a:ahLst/>
                  <a:cxnLst>
                    <a:cxn ang="0">
                      <a:pos x="60" y="71"/>
                    </a:cxn>
                    <a:cxn ang="0">
                      <a:pos x="59" y="75"/>
                    </a:cxn>
                    <a:cxn ang="0">
                      <a:pos x="54" y="80"/>
                    </a:cxn>
                    <a:cxn ang="0">
                      <a:pos x="45" y="83"/>
                    </a:cxn>
                    <a:cxn ang="0">
                      <a:pos x="45" y="83"/>
                    </a:cxn>
                    <a:cxn ang="0">
                      <a:pos x="36" y="86"/>
                    </a:cxn>
                    <a:cxn ang="0">
                      <a:pos x="29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19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4" y="0"/>
                    </a:cxn>
                    <a:cxn ang="0">
                      <a:pos x="60" y="71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" name="Line 56"/>
                <p:cNvSpPr>
                  <a:spLocks noChangeAspect="1" noChangeShapeType="1"/>
                </p:cNvSpPr>
                <p:nvPr/>
              </p:nvSpPr>
              <p:spPr bwMode="auto">
                <a:xfrm>
                  <a:off x="4567" y="1104"/>
                  <a:ext cx="24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Line 57"/>
                <p:cNvSpPr>
                  <a:spLocks noChangeAspect="1" noChangeShapeType="1"/>
                </p:cNvSpPr>
                <p:nvPr/>
              </p:nvSpPr>
              <p:spPr bwMode="auto">
                <a:xfrm>
                  <a:off x="4557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0" name="Line 58"/>
                <p:cNvSpPr>
                  <a:spLocks noChangeAspect="1" noChangeShapeType="1"/>
                </p:cNvSpPr>
                <p:nvPr/>
              </p:nvSpPr>
              <p:spPr bwMode="auto">
                <a:xfrm>
                  <a:off x="4546" y="1110"/>
                  <a:ext cx="24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1" name="Freeform 59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11" y="17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8" y="10"/>
                    </a:cxn>
                    <a:cxn ang="0">
                      <a:pos x="34" y="5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2" name="Freeform 60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2" y="20"/>
                    </a:cxn>
                    <a:cxn ang="0">
                      <a:pos x="57" y="7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88" y="34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3" name="Freeform 61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6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10" y="17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7" y="11"/>
                    </a:cxn>
                    <a:cxn ang="0">
                      <a:pos x="33" y="6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4" name="Freeform 62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/>
                  <a:ahLst/>
                  <a:cxnLst>
                    <a:cxn ang="0">
                      <a:pos x="14" y="61"/>
                    </a:cxn>
                    <a:cxn ang="0">
                      <a:pos x="10" y="60"/>
                    </a:cxn>
                    <a:cxn ang="0">
                      <a:pos x="6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1" y="20"/>
                    </a:cxn>
                    <a:cxn ang="0">
                      <a:pos x="56" y="8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87" y="34"/>
                    </a:cxn>
                    <a:cxn ang="0">
                      <a:pos x="14" y="61"/>
                    </a:cxn>
                    <a:cxn ang="0">
                      <a:pos x="14" y="6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5" name="Line 6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59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6" name="Line 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7" name="Line 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2" y="1143"/>
                  <a:ext cx="73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8" name="Freeform 66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6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3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Freeform 67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7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4"/>
                    </a:cxn>
                    <a:cxn ang="0">
                      <a:pos x="14" y="15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64659" name="Group 68"/>
            <p:cNvGrpSpPr>
              <a:grpSpLocks/>
            </p:cNvGrpSpPr>
            <p:nvPr/>
          </p:nvGrpSpPr>
          <p:grpSpPr bwMode="auto">
            <a:xfrm rot="-5400000">
              <a:off x="1841" y="2110"/>
              <a:ext cx="1370" cy="1396"/>
              <a:chOff x="2016" y="2159"/>
              <a:chExt cx="1370" cy="1396"/>
            </a:xfrm>
          </p:grpSpPr>
          <p:grpSp>
            <p:nvGrpSpPr>
              <p:cNvPr id="64660" name="Group 69"/>
              <p:cNvGrpSpPr>
                <a:grpSpLocks noChangeAspect="1"/>
              </p:cNvGrpSpPr>
              <p:nvPr/>
            </p:nvGrpSpPr>
            <p:grpSpPr bwMode="auto">
              <a:xfrm>
                <a:off x="2016" y="2159"/>
                <a:ext cx="1370" cy="1396"/>
                <a:chOff x="1333" y="1785"/>
                <a:chExt cx="685" cy="698"/>
              </a:xfrm>
            </p:grpSpPr>
            <p:sp>
              <p:nvSpPr>
                <p:cNvPr id="69" name="Freeform 70"/>
                <p:cNvSpPr>
                  <a:spLocks noChangeAspect="1"/>
                </p:cNvSpPr>
                <p:nvPr/>
              </p:nvSpPr>
              <p:spPr bwMode="auto">
                <a:xfrm>
                  <a:off x="1333" y="1785"/>
                  <a:ext cx="685" cy="698"/>
                </a:xfrm>
                <a:custGeom>
                  <a:avLst/>
                  <a:gdLst/>
                  <a:ahLst/>
                  <a:cxnLst>
                    <a:cxn ang="0">
                      <a:pos x="556" y="64"/>
                    </a:cxn>
                    <a:cxn ang="0">
                      <a:pos x="588" y="93"/>
                    </a:cxn>
                    <a:cxn ang="0">
                      <a:pos x="616" y="129"/>
                    </a:cxn>
                    <a:cxn ang="0">
                      <a:pos x="641" y="169"/>
                    </a:cxn>
                    <a:cxn ang="0">
                      <a:pos x="661" y="213"/>
                    </a:cxn>
                    <a:cxn ang="0">
                      <a:pos x="675" y="260"/>
                    </a:cxn>
                    <a:cxn ang="0">
                      <a:pos x="683" y="308"/>
                    </a:cxn>
                    <a:cxn ang="0">
                      <a:pos x="685" y="357"/>
                    </a:cxn>
                    <a:cxn ang="0">
                      <a:pos x="684" y="369"/>
                    </a:cxn>
                    <a:cxn ang="0">
                      <a:pos x="681" y="396"/>
                    </a:cxn>
                    <a:cxn ang="0">
                      <a:pos x="675" y="426"/>
                    </a:cxn>
                    <a:cxn ang="0">
                      <a:pos x="666" y="460"/>
                    </a:cxn>
                    <a:cxn ang="0">
                      <a:pos x="653" y="495"/>
                    </a:cxn>
                    <a:cxn ang="0">
                      <a:pos x="636" y="531"/>
                    </a:cxn>
                    <a:cxn ang="0">
                      <a:pos x="616" y="565"/>
                    </a:cxn>
                    <a:cxn ang="0">
                      <a:pos x="591" y="599"/>
                    </a:cxn>
                    <a:cxn ang="0">
                      <a:pos x="561" y="628"/>
                    </a:cxn>
                    <a:cxn ang="0">
                      <a:pos x="525" y="655"/>
                    </a:cxn>
                    <a:cxn ang="0">
                      <a:pos x="485" y="676"/>
                    </a:cxn>
                    <a:cxn ang="0">
                      <a:pos x="438" y="690"/>
                    </a:cxn>
                    <a:cxn ang="0">
                      <a:pos x="384" y="698"/>
                    </a:cxn>
                    <a:cxn ang="0">
                      <a:pos x="356" y="698"/>
                    </a:cxn>
                    <a:cxn ang="0">
                      <a:pos x="293" y="694"/>
                    </a:cxn>
                    <a:cxn ang="0">
                      <a:pos x="239" y="682"/>
                    </a:cxn>
                    <a:cxn ang="0">
                      <a:pos x="191" y="665"/>
                    </a:cxn>
                    <a:cxn ang="0">
                      <a:pos x="151" y="643"/>
                    </a:cxn>
                    <a:cxn ang="0">
                      <a:pos x="116" y="616"/>
                    </a:cxn>
                    <a:cxn ang="0">
                      <a:pos x="88" y="587"/>
                    </a:cxn>
                    <a:cxn ang="0">
                      <a:pos x="64" y="556"/>
                    </a:cxn>
                    <a:cxn ang="0">
                      <a:pos x="45" y="523"/>
                    </a:cxn>
                    <a:cxn ang="0">
                      <a:pos x="30" y="490"/>
                    </a:cxn>
                    <a:cxn ang="0">
                      <a:pos x="19" y="457"/>
                    </a:cxn>
                    <a:cxn ang="0">
                      <a:pos x="11" y="425"/>
                    </a:cxn>
                    <a:cxn ang="0">
                      <a:pos x="6" y="396"/>
                    </a:cxn>
                    <a:cxn ang="0">
                      <a:pos x="2" y="370"/>
                    </a:cxn>
                    <a:cxn ang="0">
                      <a:pos x="1" y="348"/>
                    </a:cxn>
                    <a:cxn ang="0">
                      <a:pos x="0" y="338"/>
                    </a:cxn>
                    <a:cxn ang="0">
                      <a:pos x="2" y="275"/>
                    </a:cxn>
                    <a:cxn ang="0">
                      <a:pos x="12" y="220"/>
                    </a:cxn>
                    <a:cxn ang="0">
                      <a:pos x="28" y="175"/>
                    </a:cxn>
                    <a:cxn ang="0">
                      <a:pos x="49" y="137"/>
                    </a:cxn>
                    <a:cxn ang="0">
                      <a:pos x="73" y="105"/>
                    </a:cxn>
                    <a:cxn ang="0">
                      <a:pos x="100" y="79"/>
                    </a:cxn>
                    <a:cxn ang="0">
                      <a:pos x="128" y="58"/>
                    </a:cxn>
                    <a:cxn ang="0">
                      <a:pos x="142" y="48"/>
                    </a:cxn>
                    <a:cxn ang="0">
                      <a:pos x="171" y="32"/>
                    </a:cxn>
                    <a:cxn ang="0">
                      <a:pos x="207" y="19"/>
                    </a:cxn>
                    <a:cxn ang="0">
                      <a:pos x="249" y="9"/>
                    </a:cxn>
                    <a:cxn ang="0">
                      <a:pos x="294" y="2"/>
                    </a:cxn>
                    <a:cxn ang="0">
                      <a:pos x="343" y="0"/>
                    </a:cxn>
                    <a:cxn ang="0">
                      <a:pos x="393" y="3"/>
                    </a:cxn>
                    <a:cxn ang="0">
                      <a:pos x="443" y="13"/>
                    </a:cxn>
                    <a:cxn ang="0">
                      <a:pos x="492" y="29"/>
                    </a:cxn>
                    <a:cxn ang="0">
                      <a:pos x="539" y="52"/>
                    </a:cxn>
                  </a:cxnLst>
                  <a:rect l="0" t="0" r="r" b="b"/>
                  <a:pathLst>
                    <a:path w="685" h="698">
                      <a:moveTo>
                        <a:pt x="539" y="52"/>
                      </a:moveTo>
                      <a:lnTo>
                        <a:pt x="556" y="64"/>
                      </a:lnTo>
                      <a:lnTo>
                        <a:pt x="572" y="78"/>
                      </a:lnTo>
                      <a:lnTo>
                        <a:pt x="588" y="93"/>
                      </a:lnTo>
                      <a:lnTo>
                        <a:pt x="603" y="110"/>
                      </a:lnTo>
                      <a:lnTo>
                        <a:pt x="616" y="129"/>
                      </a:lnTo>
                      <a:lnTo>
                        <a:pt x="629" y="148"/>
                      </a:lnTo>
                      <a:lnTo>
                        <a:pt x="641" y="169"/>
                      </a:lnTo>
                      <a:lnTo>
                        <a:pt x="652" y="191"/>
                      </a:lnTo>
                      <a:lnTo>
                        <a:pt x="661" y="213"/>
                      </a:lnTo>
                      <a:lnTo>
                        <a:pt x="668" y="236"/>
                      </a:lnTo>
                      <a:lnTo>
                        <a:pt x="675" y="260"/>
                      </a:lnTo>
                      <a:lnTo>
                        <a:pt x="680" y="284"/>
                      </a:lnTo>
                      <a:lnTo>
                        <a:pt x="683" y="308"/>
                      </a:lnTo>
                      <a:lnTo>
                        <a:pt x="685" y="333"/>
                      </a:lnTo>
                      <a:lnTo>
                        <a:pt x="685" y="357"/>
                      </a:lnTo>
                      <a:lnTo>
                        <a:pt x="685" y="357"/>
                      </a:lnTo>
                      <a:lnTo>
                        <a:pt x="684" y="369"/>
                      </a:lnTo>
                      <a:lnTo>
                        <a:pt x="683" y="382"/>
                      </a:lnTo>
                      <a:lnTo>
                        <a:pt x="681" y="396"/>
                      </a:lnTo>
                      <a:lnTo>
                        <a:pt x="678" y="411"/>
                      </a:lnTo>
                      <a:lnTo>
                        <a:pt x="675" y="426"/>
                      </a:lnTo>
                      <a:lnTo>
                        <a:pt x="670" y="443"/>
                      </a:lnTo>
                      <a:lnTo>
                        <a:pt x="666" y="460"/>
                      </a:lnTo>
                      <a:lnTo>
                        <a:pt x="660" y="477"/>
                      </a:lnTo>
                      <a:lnTo>
                        <a:pt x="653" y="495"/>
                      </a:lnTo>
                      <a:lnTo>
                        <a:pt x="645" y="513"/>
                      </a:lnTo>
                      <a:lnTo>
                        <a:pt x="636" y="531"/>
                      </a:lnTo>
                      <a:lnTo>
                        <a:pt x="627" y="548"/>
                      </a:lnTo>
                      <a:lnTo>
                        <a:pt x="616" y="565"/>
                      </a:lnTo>
                      <a:lnTo>
                        <a:pt x="604" y="582"/>
                      </a:lnTo>
                      <a:lnTo>
                        <a:pt x="591" y="599"/>
                      </a:lnTo>
                      <a:lnTo>
                        <a:pt x="577" y="614"/>
                      </a:lnTo>
                      <a:lnTo>
                        <a:pt x="561" y="628"/>
                      </a:lnTo>
                      <a:lnTo>
                        <a:pt x="544" y="642"/>
                      </a:lnTo>
                      <a:lnTo>
                        <a:pt x="525" y="655"/>
                      </a:lnTo>
                      <a:lnTo>
                        <a:pt x="506" y="666"/>
                      </a:lnTo>
                      <a:lnTo>
                        <a:pt x="485" y="676"/>
                      </a:lnTo>
                      <a:lnTo>
                        <a:pt x="462" y="684"/>
                      </a:lnTo>
                      <a:lnTo>
                        <a:pt x="438" y="690"/>
                      </a:lnTo>
                      <a:lnTo>
                        <a:pt x="412" y="695"/>
                      </a:lnTo>
                      <a:lnTo>
                        <a:pt x="384" y="698"/>
                      </a:lnTo>
                      <a:lnTo>
                        <a:pt x="356" y="698"/>
                      </a:lnTo>
                      <a:lnTo>
                        <a:pt x="356" y="698"/>
                      </a:lnTo>
                      <a:lnTo>
                        <a:pt x="324" y="697"/>
                      </a:lnTo>
                      <a:lnTo>
                        <a:pt x="293" y="694"/>
                      </a:lnTo>
                      <a:lnTo>
                        <a:pt x="265" y="689"/>
                      </a:lnTo>
                      <a:lnTo>
                        <a:pt x="239" y="682"/>
                      </a:lnTo>
                      <a:lnTo>
                        <a:pt x="215" y="674"/>
                      </a:lnTo>
                      <a:lnTo>
                        <a:pt x="191" y="665"/>
                      </a:lnTo>
                      <a:lnTo>
                        <a:pt x="170" y="654"/>
                      </a:lnTo>
                      <a:lnTo>
                        <a:pt x="151" y="643"/>
                      </a:lnTo>
                      <a:lnTo>
                        <a:pt x="133" y="630"/>
                      </a:lnTo>
                      <a:lnTo>
                        <a:pt x="116" y="616"/>
                      </a:lnTo>
                      <a:lnTo>
                        <a:pt x="101" y="602"/>
                      </a:lnTo>
                      <a:lnTo>
                        <a:pt x="88" y="587"/>
                      </a:lnTo>
                      <a:lnTo>
                        <a:pt x="75" y="572"/>
                      </a:lnTo>
                      <a:lnTo>
                        <a:pt x="64" y="556"/>
                      </a:lnTo>
                      <a:lnTo>
                        <a:pt x="54" y="539"/>
                      </a:lnTo>
                      <a:lnTo>
                        <a:pt x="45" y="523"/>
                      </a:lnTo>
                      <a:lnTo>
                        <a:pt x="37" y="506"/>
                      </a:lnTo>
                      <a:lnTo>
                        <a:pt x="30" y="490"/>
                      </a:lnTo>
                      <a:lnTo>
                        <a:pt x="24" y="473"/>
                      </a:lnTo>
                      <a:lnTo>
                        <a:pt x="19" y="457"/>
                      </a:lnTo>
                      <a:lnTo>
                        <a:pt x="14" y="441"/>
                      </a:lnTo>
                      <a:lnTo>
                        <a:pt x="11" y="425"/>
                      </a:lnTo>
                      <a:lnTo>
                        <a:pt x="8" y="410"/>
                      </a:lnTo>
                      <a:lnTo>
                        <a:pt x="6" y="396"/>
                      </a:lnTo>
                      <a:lnTo>
                        <a:pt x="4" y="383"/>
                      </a:lnTo>
                      <a:lnTo>
                        <a:pt x="2" y="370"/>
                      </a:lnTo>
                      <a:lnTo>
                        <a:pt x="1" y="358"/>
                      </a:lnTo>
                      <a:lnTo>
                        <a:pt x="1" y="348"/>
                      </a:lnTo>
                      <a:lnTo>
                        <a:pt x="0" y="338"/>
                      </a:lnTo>
                      <a:lnTo>
                        <a:pt x="0" y="338"/>
                      </a:lnTo>
                      <a:lnTo>
                        <a:pt x="0" y="306"/>
                      </a:lnTo>
                      <a:lnTo>
                        <a:pt x="2" y="275"/>
                      </a:lnTo>
                      <a:lnTo>
                        <a:pt x="6" y="247"/>
                      </a:lnTo>
                      <a:lnTo>
                        <a:pt x="12" y="220"/>
                      </a:lnTo>
                      <a:lnTo>
                        <a:pt x="19" y="197"/>
                      </a:lnTo>
                      <a:lnTo>
                        <a:pt x="28" y="175"/>
                      </a:lnTo>
                      <a:lnTo>
                        <a:pt x="38" y="155"/>
                      </a:lnTo>
                      <a:lnTo>
                        <a:pt x="49" y="137"/>
                      </a:lnTo>
                      <a:lnTo>
                        <a:pt x="61" y="120"/>
                      </a:lnTo>
                      <a:lnTo>
                        <a:pt x="73" y="105"/>
                      </a:lnTo>
                      <a:lnTo>
                        <a:pt x="87" y="92"/>
                      </a:lnTo>
                      <a:lnTo>
                        <a:pt x="100" y="79"/>
                      </a:lnTo>
                      <a:lnTo>
                        <a:pt x="114" y="68"/>
                      </a:lnTo>
                      <a:lnTo>
                        <a:pt x="128" y="58"/>
                      </a:lnTo>
                      <a:lnTo>
                        <a:pt x="142" y="48"/>
                      </a:lnTo>
                      <a:lnTo>
                        <a:pt x="142" y="48"/>
                      </a:lnTo>
                      <a:lnTo>
                        <a:pt x="155" y="40"/>
                      </a:lnTo>
                      <a:lnTo>
                        <a:pt x="171" y="32"/>
                      </a:lnTo>
                      <a:lnTo>
                        <a:pt x="189" y="25"/>
                      </a:lnTo>
                      <a:lnTo>
                        <a:pt x="207" y="19"/>
                      </a:lnTo>
                      <a:lnTo>
                        <a:pt x="227" y="13"/>
                      </a:lnTo>
                      <a:lnTo>
                        <a:pt x="249" y="9"/>
                      </a:lnTo>
                      <a:lnTo>
                        <a:pt x="271" y="5"/>
                      </a:lnTo>
                      <a:lnTo>
                        <a:pt x="294" y="2"/>
                      </a:lnTo>
                      <a:lnTo>
                        <a:pt x="319" y="1"/>
                      </a:lnTo>
                      <a:lnTo>
                        <a:pt x="343" y="0"/>
                      </a:lnTo>
                      <a:lnTo>
                        <a:pt x="368" y="1"/>
                      </a:lnTo>
                      <a:lnTo>
                        <a:pt x="393" y="3"/>
                      </a:lnTo>
                      <a:lnTo>
                        <a:pt x="418" y="8"/>
                      </a:lnTo>
                      <a:lnTo>
                        <a:pt x="443" y="13"/>
                      </a:lnTo>
                      <a:lnTo>
                        <a:pt x="468" y="20"/>
                      </a:lnTo>
                      <a:lnTo>
                        <a:pt x="492" y="29"/>
                      </a:lnTo>
                      <a:lnTo>
                        <a:pt x="516" y="39"/>
                      </a:lnTo>
                      <a:lnTo>
                        <a:pt x="539" y="52"/>
                      </a:lnTo>
                      <a:lnTo>
                        <a:pt x="539" y="52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0" name="Freeform 71"/>
                <p:cNvSpPr>
                  <a:spLocks noChangeAspect="1"/>
                </p:cNvSpPr>
                <p:nvPr/>
              </p:nvSpPr>
              <p:spPr bwMode="auto">
                <a:xfrm>
                  <a:off x="1350" y="1801"/>
                  <a:ext cx="652" cy="666"/>
                </a:xfrm>
                <a:custGeom>
                  <a:avLst/>
                  <a:gdLst/>
                  <a:ahLst/>
                  <a:cxnLst>
                    <a:cxn ang="0">
                      <a:pos x="530" y="62"/>
                    </a:cxn>
                    <a:cxn ang="0">
                      <a:pos x="563" y="92"/>
                    </a:cxn>
                    <a:cxn ang="0">
                      <a:pos x="591" y="128"/>
                    </a:cxn>
                    <a:cxn ang="0">
                      <a:pos x="615" y="170"/>
                    </a:cxn>
                    <a:cxn ang="0">
                      <a:pos x="633" y="216"/>
                    </a:cxn>
                    <a:cxn ang="0">
                      <a:pos x="646" y="265"/>
                    </a:cxn>
                    <a:cxn ang="0">
                      <a:pos x="652" y="315"/>
                    </a:cxn>
                    <a:cxn ang="0">
                      <a:pos x="652" y="340"/>
                    </a:cxn>
                    <a:cxn ang="0">
                      <a:pos x="650" y="359"/>
                    </a:cxn>
                    <a:cxn ang="0">
                      <a:pos x="646" y="384"/>
                    </a:cxn>
                    <a:cxn ang="0">
                      <a:pos x="640" y="414"/>
                    </a:cxn>
                    <a:cxn ang="0">
                      <a:pos x="630" y="448"/>
                    </a:cxn>
                    <a:cxn ang="0">
                      <a:pos x="616" y="483"/>
                    </a:cxn>
                    <a:cxn ang="0">
                      <a:pos x="598" y="519"/>
                    </a:cxn>
                    <a:cxn ang="0">
                      <a:pos x="576" y="554"/>
                    </a:cxn>
                    <a:cxn ang="0">
                      <a:pos x="547" y="587"/>
                    </a:cxn>
                    <a:cxn ang="0">
                      <a:pos x="513" y="617"/>
                    </a:cxn>
                    <a:cxn ang="0">
                      <a:pos x="473" y="640"/>
                    </a:cxn>
                    <a:cxn ang="0">
                      <a:pos x="425" y="657"/>
                    </a:cxn>
                    <a:cxn ang="0">
                      <a:pos x="370" y="666"/>
                    </a:cxn>
                    <a:cxn ang="0">
                      <a:pos x="339" y="666"/>
                    </a:cxn>
                    <a:cxn ang="0">
                      <a:pos x="281" y="662"/>
                    </a:cxn>
                    <a:cxn ang="0">
                      <a:pos x="230" y="652"/>
                    </a:cxn>
                    <a:cxn ang="0">
                      <a:pos x="186" y="635"/>
                    </a:cxn>
                    <a:cxn ang="0">
                      <a:pos x="146" y="615"/>
                    </a:cxn>
                    <a:cxn ang="0">
                      <a:pos x="113" y="590"/>
                    </a:cxn>
                    <a:cxn ang="0">
                      <a:pos x="84" y="562"/>
                    </a:cxn>
                    <a:cxn ang="0">
                      <a:pos x="60" y="530"/>
                    </a:cxn>
                    <a:cxn ang="0">
                      <a:pos x="41" y="497"/>
                    </a:cxn>
                    <a:cxn ang="0">
                      <a:pos x="26" y="462"/>
                    </a:cxn>
                    <a:cxn ang="0">
                      <a:pos x="15" y="427"/>
                    </a:cxn>
                    <a:cxn ang="0">
                      <a:pos x="7" y="391"/>
                    </a:cxn>
                    <a:cxn ang="0">
                      <a:pos x="2" y="356"/>
                    </a:cxn>
                    <a:cxn ang="0">
                      <a:pos x="0" y="322"/>
                    </a:cxn>
                    <a:cxn ang="0">
                      <a:pos x="0" y="291"/>
                    </a:cxn>
                    <a:cxn ang="0">
                      <a:pos x="5" y="234"/>
                    </a:cxn>
                    <a:cxn ang="0">
                      <a:pos x="17" y="186"/>
                    </a:cxn>
                    <a:cxn ang="0">
                      <a:pos x="36" y="146"/>
                    </a:cxn>
                    <a:cxn ang="0">
                      <a:pos x="59" y="111"/>
                    </a:cxn>
                    <a:cxn ang="0">
                      <a:pos x="86" y="82"/>
                    </a:cxn>
                    <a:cxn ang="0">
                      <a:pos x="117" y="57"/>
                    </a:cxn>
                    <a:cxn ang="0">
                      <a:pos x="133" y="46"/>
                    </a:cxn>
                    <a:cxn ang="0">
                      <a:pos x="163" y="30"/>
                    </a:cxn>
                    <a:cxn ang="0">
                      <a:pos x="200" y="16"/>
                    </a:cxn>
                    <a:cxn ang="0">
                      <a:pos x="243" y="7"/>
                    </a:cxn>
                    <a:cxn ang="0">
                      <a:pos x="290" y="1"/>
                    </a:cxn>
                    <a:cxn ang="0">
                      <a:pos x="339" y="0"/>
                    </a:cxn>
                    <a:cxn ang="0">
                      <a:pos x="390" y="6"/>
                    </a:cxn>
                    <a:cxn ang="0">
                      <a:pos x="441" y="18"/>
                    </a:cxn>
                    <a:cxn ang="0">
                      <a:pos x="490" y="37"/>
                    </a:cxn>
                    <a:cxn ang="0">
                      <a:pos x="513" y="50"/>
                    </a:cxn>
                  </a:cxnLst>
                  <a:rect l="0" t="0" r="r" b="b"/>
                  <a:pathLst>
                    <a:path w="652" h="666">
                      <a:moveTo>
                        <a:pt x="513" y="50"/>
                      </a:moveTo>
                      <a:lnTo>
                        <a:pt x="530" y="62"/>
                      </a:lnTo>
                      <a:lnTo>
                        <a:pt x="547" y="76"/>
                      </a:lnTo>
                      <a:lnTo>
                        <a:pt x="563" y="92"/>
                      </a:lnTo>
                      <a:lnTo>
                        <a:pt x="577" y="109"/>
                      </a:lnTo>
                      <a:lnTo>
                        <a:pt x="591" y="128"/>
                      </a:lnTo>
                      <a:lnTo>
                        <a:pt x="604" y="149"/>
                      </a:lnTo>
                      <a:lnTo>
                        <a:pt x="615" y="170"/>
                      </a:lnTo>
                      <a:lnTo>
                        <a:pt x="625" y="193"/>
                      </a:lnTo>
                      <a:lnTo>
                        <a:pt x="633" y="216"/>
                      </a:lnTo>
                      <a:lnTo>
                        <a:pt x="640" y="240"/>
                      </a:lnTo>
                      <a:lnTo>
                        <a:pt x="646" y="265"/>
                      </a:lnTo>
                      <a:lnTo>
                        <a:pt x="650" y="290"/>
                      </a:lnTo>
                      <a:lnTo>
                        <a:pt x="652" y="315"/>
                      </a:lnTo>
                      <a:lnTo>
                        <a:pt x="652" y="340"/>
                      </a:lnTo>
                      <a:lnTo>
                        <a:pt x="652" y="340"/>
                      </a:lnTo>
                      <a:lnTo>
                        <a:pt x="651" y="348"/>
                      </a:lnTo>
                      <a:lnTo>
                        <a:pt x="650" y="359"/>
                      </a:lnTo>
                      <a:lnTo>
                        <a:pt x="649" y="370"/>
                      </a:lnTo>
                      <a:lnTo>
                        <a:pt x="646" y="384"/>
                      </a:lnTo>
                      <a:lnTo>
                        <a:pt x="644" y="399"/>
                      </a:lnTo>
                      <a:lnTo>
                        <a:pt x="640" y="414"/>
                      </a:lnTo>
                      <a:lnTo>
                        <a:pt x="636" y="430"/>
                      </a:lnTo>
                      <a:lnTo>
                        <a:pt x="630" y="448"/>
                      </a:lnTo>
                      <a:lnTo>
                        <a:pt x="624" y="465"/>
                      </a:lnTo>
                      <a:lnTo>
                        <a:pt x="616" y="483"/>
                      </a:lnTo>
                      <a:lnTo>
                        <a:pt x="608" y="501"/>
                      </a:lnTo>
                      <a:lnTo>
                        <a:pt x="598" y="519"/>
                      </a:lnTo>
                      <a:lnTo>
                        <a:pt x="588" y="537"/>
                      </a:lnTo>
                      <a:lnTo>
                        <a:pt x="576" y="554"/>
                      </a:lnTo>
                      <a:lnTo>
                        <a:pt x="562" y="571"/>
                      </a:lnTo>
                      <a:lnTo>
                        <a:pt x="547" y="587"/>
                      </a:lnTo>
                      <a:lnTo>
                        <a:pt x="531" y="603"/>
                      </a:lnTo>
                      <a:lnTo>
                        <a:pt x="513" y="617"/>
                      </a:lnTo>
                      <a:lnTo>
                        <a:pt x="494" y="629"/>
                      </a:lnTo>
                      <a:lnTo>
                        <a:pt x="473" y="640"/>
                      </a:lnTo>
                      <a:lnTo>
                        <a:pt x="449" y="649"/>
                      </a:lnTo>
                      <a:lnTo>
                        <a:pt x="425" y="657"/>
                      </a:lnTo>
                      <a:lnTo>
                        <a:pt x="398" y="662"/>
                      </a:lnTo>
                      <a:lnTo>
                        <a:pt x="370" y="666"/>
                      </a:lnTo>
                      <a:lnTo>
                        <a:pt x="339" y="666"/>
                      </a:lnTo>
                      <a:lnTo>
                        <a:pt x="339" y="666"/>
                      </a:lnTo>
                      <a:lnTo>
                        <a:pt x="309" y="665"/>
                      </a:lnTo>
                      <a:lnTo>
                        <a:pt x="281" y="662"/>
                      </a:lnTo>
                      <a:lnTo>
                        <a:pt x="255" y="658"/>
                      </a:lnTo>
                      <a:lnTo>
                        <a:pt x="230" y="652"/>
                      </a:lnTo>
                      <a:lnTo>
                        <a:pt x="207" y="644"/>
                      </a:lnTo>
                      <a:lnTo>
                        <a:pt x="186" y="635"/>
                      </a:lnTo>
                      <a:lnTo>
                        <a:pt x="165" y="626"/>
                      </a:lnTo>
                      <a:lnTo>
                        <a:pt x="146" y="615"/>
                      </a:lnTo>
                      <a:lnTo>
                        <a:pt x="129" y="603"/>
                      </a:lnTo>
                      <a:lnTo>
                        <a:pt x="113" y="590"/>
                      </a:lnTo>
                      <a:lnTo>
                        <a:pt x="98" y="576"/>
                      </a:lnTo>
                      <a:lnTo>
                        <a:pt x="84" y="562"/>
                      </a:lnTo>
                      <a:lnTo>
                        <a:pt x="72" y="546"/>
                      </a:lnTo>
                      <a:lnTo>
                        <a:pt x="60" y="530"/>
                      </a:lnTo>
                      <a:lnTo>
                        <a:pt x="50" y="514"/>
                      </a:lnTo>
                      <a:lnTo>
                        <a:pt x="41" y="497"/>
                      </a:lnTo>
                      <a:lnTo>
                        <a:pt x="33" y="480"/>
                      </a:lnTo>
                      <a:lnTo>
                        <a:pt x="26" y="462"/>
                      </a:lnTo>
                      <a:lnTo>
                        <a:pt x="20" y="444"/>
                      </a:lnTo>
                      <a:lnTo>
                        <a:pt x="15" y="427"/>
                      </a:lnTo>
                      <a:lnTo>
                        <a:pt x="10" y="409"/>
                      </a:lnTo>
                      <a:lnTo>
                        <a:pt x="7" y="391"/>
                      </a:lnTo>
                      <a:lnTo>
                        <a:pt x="4" y="374"/>
                      </a:lnTo>
                      <a:lnTo>
                        <a:pt x="2" y="356"/>
                      </a:lnTo>
                      <a:lnTo>
                        <a:pt x="0" y="339"/>
                      </a:lnTo>
                      <a:lnTo>
                        <a:pt x="0" y="322"/>
                      </a:lnTo>
                      <a:lnTo>
                        <a:pt x="0" y="322"/>
                      </a:lnTo>
                      <a:lnTo>
                        <a:pt x="0" y="291"/>
                      </a:lnTo>
                      <a:lnTo>
                        <a:pt x="1" y="261"/>
                      </a:lnTo>
                      <a:lnTo>
                        <a:pt x="5" y="234"/>
                      </a:lnTo>
                      <a:lnTo>
                        <a:pt x="10" y="210"/>
                      </a:lnTo>
                      <a:lnTo>
                        <a:pt x="17" y="186"/>
                      </a:lnTo>
                      <a:lnTo>
                        <a:pt x="26" y="165"/>
                      </a:lnTo>
                      <a:lnTo>
                        <a:pt x="36" y="146"/>
                      </a:lnTo>
                      <a:lnTo>
                        <a:pt x="46" y="128"/>
                      </a:lnTo>
                      <a:lnTo>
                        <a:pt x="59" y="111"/>
                      </a:lnTo>
                      <a:lnTo>
                        <a:pt x="72" y="96"/>
                      </a:lnTo>
                      <a:lnTo>
                        <a:pt x="86" y="82"/>
                      </a:lnTo>
                      <a:lnTo>
                        <a:pt x="101" y="69"/>
                      </a:lnTo>
                      <a:lnTo>
                        <a:pt x="117" y="57"/>
                      </a:lnTo>
                      <a:lnTo>
                        <a:pt x="133" y="46"/>
                      </a:lnTo>
                      <a:lnTo>
                        <a:pt x="133" y="46"/>
                      </a:lnTo>
                      <a:lnTo>
                        <a:pt x="147" y="38"/>
                      </a:lnTo>
                      <a:lnTo>
                        <a:pt x="163" y="30"/>
                      </a:lnTo>
                      <a:lnTo>
                        <a:pt x="181" y="23"/>
                      </a:lnTo>
                      <a:lnTo>
                        <a:pt x="200" y="16"/>
                      </a:lnTo>
                      <a:lnTo>
                        <a:pt x="221" y="11"/>
                      </a:lnTo>
                      <a:lnTo>
                        <a:pt x="243" y="7"/>
                      </a:lnTo>
                      <a:lnTo>
                        <a:pt x="266" y="3"/>
                      </a:lnTo>
                      <a:lnTo>
                        <a:pt x="290" y="1"/>
                      </a:lnTo>
                      <a:lnTo>
                        <a:pt x="315" y="0"/>
                      </a:lnTo>
                      <a:lnTo>
                        <a:pt x="339" y="0"/>
                      </a:lnTo>
                      <a:lnTo>
                        <a:pt x="365" y="2"/>
                      </a:lnTo>
                      <a:lnTo>
                        <a:pt x="390" y="6"/>
                      </a:lnTo>
                      <a:lnTo>
                        <a:pt x="416" y="11"/>
                      </a:lnTo>
                      <a:lnTo>
                        <a:pt x="441" y="18"/>
                      </a:lnTo>
                      <a:lnTo>
                        <a:pt x="466" y="26"/>
                      </a:lnTo>
                      <a:lnTo>
                        <a:pt x="490" y="37"/>
                      </a:lnTo>
                      <a:lnTo>
                        <a:pt x="513" y="50"/>
                      </a:lnTo>
                      <a:lnTo>
                        <a:pt x="513" y="5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661" name="Group 72"/>
              <p:cNvGrpSpPr>
                <a:grpSpLocks noChangeAspect="1"/>
              </p:cNvGrpSpPr>
              <p:nvPr/>
            </p:nvGrpSpPr>
            <p:grpSpPr bwMode="auto">
              <a:xfrm>
                <a:off x="2098" y="2223"/>
                <a:ext cx="1142" cy="1242"/>
                <a:chOff x="1374" y="1817"/>
                <a:chExt cx="571" cy="621"/>
              </a:xfrm>
            </p:grpSpPr>
            <p:sp>
              <p:nvSpPr>
                <p:cNvPr id="45" name="Freeform 73"/>
                <p:cNvSpPr>
                  <a:spLocks noChangeAspect="1"/>
                </p:cNvSpPr>
                <p:nvPr/>
              </p:nvSpPr>
              <p:spPr bwMode="auto">
                <a:xfrm>
                  <a:off x="1536" y="1937"/>
                  <a:ext cx="65" cy="393"/>
                </a:xfrm>
                <a:custGeom>
                  <a:avLst/>
                  <a:gdLst/>
                  <a:ahLst/>
                  <a:cxnLst>
                    <a:cxn ang="0">
                      <a:pos x="48" y="0"/>
                    </a:cxn>
                    <a:cxn ang="0">
                      <a:pos x="43" y="8"/>
                    </a:cxn>
                    <a:cxn ang="0">
                      <a:pos x="35" y="23"/>
                    </a:cxn>
                    <a:cxn ang="0">
                      <a:pos x="27" y="44"/>
                    </a:cxn>
                    <a:cxn ang="0">
                      <a:pos x="18" y="69"/>
                    </a:cxn>
                    <a:cxn ang="0">
                      <a:pos x="10" y="96"/>
                    </a:cxn>
                    <a:cxn ang="0">
                      <a:pos x="4" y="126"/>
                    </a:cxn>
                    <a:cxn ang="0">
                      <a:pos x="0" y="156"/>
                    </a:cxn>
                    <a:cxn ang="0">
                      <a:pos x="1" y="186"/>
                    </a:cxn>
                    <a:cxn ang="0">
                      <a:pos x="5" y="216"/>
                    </a:cxn>
                    <a:cxn ang="0">
                      <a:pos x="11" y="245"/>
                    </a:cxn>
                    <a:cxn ang="0">
                      <a:pos x="18" y="274"/>
                    </a:cxn>
                    <a:cxn ang="0">
                      <a:pos x="27" y="301"/>
                    </a:cxn>
                    <a:cxn ang="0">
                      <a:pos x="35" y="327"/>
                    </a:cxn>
                    <a:cxn ang="0">
                      <a:pos x="46" y="351"/>
                    </a:cxn>
                    <a:cxn ang="0">
                      <a:pos x="55" y="373"/>
                    </a:cxn>
                    <a:cxn ang="0">
                      <a:pos x="66" y="393"/>
                    </a:cxn>
                  </a:cxnLst>
                  <a:rect l="0" t="0" r="r" b="b"/>
                  <a:pathLst>
                    <a:path w="66" h="393">
                      <a:moveTo>
                        <a:pt x="48" y="0"/>
                      </a:moveTo>
                      <a:lnTo>
                        <a:pt x="43" y="8"/>
                      </a:lnTo>
                      <a:lnTo>
                        <a:pt x="35" y="23"/>
                      </a:lnTo>
                      <a:lnTo>
                        <a:pt x="27" y="44"/>
                      </a:lnTo>
                      <a:lnTo>
                        <a:pt x="18" y="69"/>
                      </a:lnTo>
                      <a:lnTo>
                        <a:pt x="10" y="96"/>
                      </a:lnTo>
                      <a:lnTo>
                        <a:pt x="4" y="126"/>
                      </a:lnTo>
                      <a:lnTo>
                        <a:pt x="0" y="156"/>
                      </a:lnTo>
                      <a:lnTo>
                        <a:pt x="1" y="186"/>
                      </a:lnTo>
                      <a:lnTo>
                        <a:pt x="5" y="216"/>
                      </a:lnTo>
                      <a:lnTo>
                        <a:pt x="11" y="245"/>
                      </a:lnTo>
                      <a:lnTo>
                        <a:pt x="18" y="274"/>
                      </a:lnTo>
                      <a:lnTo>
                        <a:pt x="27" y="301"/>
                      </a:lnTo>
                      <a:lnTo>
                        <a:pt x="35" y="327"/>
                      </a:lnTo>
                      <a:lnTo>
                        <a:pt x="46" y="351"/>
                      </a:lnTo>
                      <a:lnTo>
                        <a:pt x="55" y="373"/>
                      </a:lnTo>
                      <a:lnTo>
                        <a:pt x="66" y="39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Freeform 74"/>
                <p:cNvSpPr>
                  <a:spLocks noChangeAspect="1"/>
                </p:cNvSpPr>
                <p:nvPr/>
              </p:nvSpPr>
              <p:spPr bwMode="auto">
                <a:xfrm>
                  <a:off x="1723" y="1917"/>
                  <a:ext cx="98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16"/>
                    </a:cxn>
                    <a:cxn ang="0">
                      <a:pos x="36" y="34"/>
                    </a:cxn>
                    <a:cxn ang="0">
                      <a:pos x="50" y="53"/>
                    </a:cxn>
                    <a:cxn ang="0">
                      <a:pos x="63" y="73"/>
                    </a:cxn>
                    <a:cxn ang="0">
                      <a:pos x="74" y="93"/>
                    </a:cxn>
                    <a:cxn ang="0">
                      <a:pos x="83" y="115"/>
                    </a:cxn>
                    <a:cxn ang="0">
                      <a:pos x="90" y="138"/>
                    </a:cxn>
                    <a:cxn ang="0">
                      <a:pos x="94" y="162"/>
                    </a:cxn>
                    <a:cxn ang="0">
                      <a:pos x="97" y="186"/>
                    </a:cxn>
                    <a:cxn ang="0">
                      <a:pos x="98" y="212"/>
                    </a:cxn>
                    <a:cxn ang="0">
                      <a:pos x="96" y="240"/>
                    </a:cxn>
                    <a:cxn ang="0">
                      <a:pos x="92" y="268"/>
                    </a:cxn>
                    <a:cxn ang="0">
                      <a:pos x="86" y="294"/>
                    </a:cxn>
                    <a:cxn ang="0">
                      <a:pos x="79" y="319"/>
                    </a:cxn>
                    <a:cxn ang="0">
                      <a:pos x="70" y="343"/>
                    </a:cxn>
                    <a:cxn ang="0">
                      <a:pos x="60" y="365"/>
                    </a:cxn>
                    <a:cxn ang="0">
                      <a:pos x="49" y="385"/>
                    </a:cxn>
                    <a:cxn ang="0">
                      <a:pos x="37" y="403"/>
                    </a:cxn>
                    <a:cxn ang="0">
                      <a:pos x="24" y="420"/>
                    </a:cxn>
                  </a:cxnLst>
                  <a:rect l="0" t="0" r="r" b="b"/>
                  <a:pathLst>
                    <a:path w="98" h="420">
                      <a:moveTo>
                        <a:pt x="0" y="0"/>
                      </a:moveTo>
                      <a:lnTo>
                        <a:pt x="18" y="16"/>
                      </a:lnTo>
                      <a:lnTo>
                        <a:pt x="36" y="34"/>
                      </a:lnTo>
                      <a:lnTo>
                        <a:pt x="50" y="53"/>
                      </a:lnTo>
                      <a:lnTo>
                        <a:pt x="63" y="73"/>
                      </a:lnTo>
                      <a:lnTo>
                        <a:pt x="74" y="93"/>
                      </a:lnTo>
                      <a:lnTo>
                        <a:pt x="83" y="115"/>
                      </a:lnTo>
                      <a:lnTo>
                        <a:pt x="90" y="138"/>
                      </a:lnTo>
                      <a:lnTo>
                        <a:pt x="94" y="162"/>
                      </a:lnTo>
                      <a:lnTo>
                        <a:pt x="97" y="186"/>
                      </a:lnTo>
                      <a:lnTo>
                        <a:pt x="98" y="212"/>
                      </a:lnTo>
                      <a:lnTo>
                        <a:pt x="96" y="240"/>
                      </a:lnTo>
                      <a:lnTo>
                        <a:pt x="92" y="268"/>
                      </a:lnTo>
                      <a:lnTo>
                        <a:pt x="86" y="294"/>
                      </a:lnTo>
                      <a:lnTo>
                        <a:pt x="79" y="319"/>
                      </a:lnTo>
                      <a:lnTo>
                        <a:pt x="70" y="343"/>
                      </a:lnTo>
                      <a:lnTo>
                        <a:pt x="60" y="365"/>
                      </a:lnTo>
                      <a:lnTo>
                        <a:pt x="49" y="385"/>
                      </a:lnTo>
                      <a:lnTo>
                        <a:pt x="37" y="403"/>
                      </a:lnTo>
                      <a:lnTo>
                        <a:pt x="24" y="42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Freeform 75"/>
                <p:cNvSpPr>
                  <a:spLocks noChangeAspect="1"/>
                </p:cNvSpPr>
                <p:nvPr/>
              </p:nvSpPr>
              <p:spPr bwMode="auto">
                <a:xfrm>
                  <a:off x="1668" y="1928"/>
                  <a:ext cx="48" cy="23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20"/>
                    </a:cxn>
                    <a:cxn ang="0">
                      <a:pos x="19" y="41"/>
                    </a:cxn>
                    <a:cxn ang="0">
                      <a:pos x="26" y="63"/>
                    </a:cxn>
                    <a:cxn ang="0">
                      <a:pos x="33" y="86"/>
                    </a:cxn>
                    <a:cxn ang="0">
                      <a:pos x="38" y="110"/>
                    </a:cxn>
                    <a:cxn ang="0">
                      <a:pos x="42" y="134"/>
                    </a:cxn>
                    <a:cxn ang="0">
                      <a:pos x="46" y="159"/>
                    </a:cxn>
                    <a:cxn ang="0">
                      <a:pos x="47" y="185"/>
                    </a:cxn>
                    <a:cxn ang="0">
                      <a:pos x="48" y="211"/>
                    </a:cxn>
                    <a:cxn ang="0">
                      <a:pos x="47" y="237"/>
                    </a:cxn>
                  </a:cxnLst>
                  <a:rect l="0" t="0" r="r" b="b"/>
                  <a:pathLst>
                    <a:path w="48" h="237">
                      <a:moveTo>
                        <a:pt x="0" y="0"/>
                      </a:moveTo>
                      <a:lnTo>
                        <a:pt x="10" y="20"/>
                      </a:lnTo>
                      <a:lnTo>
                        <a:pt x="19" y="41"/>
                      </a:lnTo>
                      <a:lnTo>
                        <a:pt x="26" y="63"/>
                      </a:lnTo>
                      <a:lnTo>
                        <a:pt x="33" y="86"/>
                      </a:lnTo>
                      <a:lnTo>
                        <a:pt x="38" y="110"/>
                      </a:lnTo>
                      <a:lnTo>
                        <a:pt x="42" y="134"/>
                      </a:lnTo>
                      <a:lnTo>
                        <a:pt x="46" y="159"/>
                      </a:lnTo>
                      <a:lnTo>
                        <a:pt x="47" y="185"/>
                      </a:lnTo>
                      <a:lnTo>
                        <a:pt x="48" y="211"/>
                      </a:lnTo>
                      <a:lnTo>
                        <a:pt x="47" y="23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Freeform 76"/>
                <p:cNvSpPr>
                  <a:spLocks noChangeAspect="1"/>
                </p:cNvSpPr>
                <p:nvPr/>
              </p:nvSpPr>
              <p:spPr bwMode="auto">
                <a:xfrm>
                  <a:off x="1673" y="2118"/>
                  <a:ext cx="21" cy="21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21" y="13"/>
                    </a:cxn>
                    <a:cxn ang="0">
                      <a:pos x="21" y="32"/>
                    </a:cxn>
                    <a:cxn ang="0">
                      <a:pos x="20" y="57"/>
                    </a:cxn>
                    <a:cxn ang="0">
                      <a:pos x="19" y="85"/>
                    </a:cxn>
                    <a:cxn ang="0">
                      <a:pos x="16" y="117"/>
                    </a:cxn>
                    <a:cxn ang="0">
                      <a:pos x="13" y="148"/>
                    </a:cxn>
                    <a:cxn ang="0">
                      <a:pos x="7" y="180"/>
                    </a:cxn>
                    <a:cxn ang="0">
                      <a:pos x="0" y="210"/>
                    </a:cxn>
                  </a:cxnLst>
                  <a:rect l="0" t="0" r="r" b="b"/>
                  <a:pathLst>
                    <a:path w="21" h="210">
                      <a:moveTo>
                        <a:pt x="20" y="0"/>
                      </a:moveTo>
                      <a:lnTo>
                        <a:pt x="21" y="13"/>
                      </a:lnTo>
                      <a:lnTo>
                        <a:pt x="21" y="32"/>
                      </a:lnTo>
                      <a:lnTo>
                        <a:pt x="20" y="57"/>
                      </a:lnTo>
                      <a:lnTo>
                        <a:pt x="19" y="85"/>
                      </a:lnTo>
                      <a:lnTo>
                        <a:pt x="16" y="117"/>
                      </a:lnTo>
                      <a:lnTo>
                        <a:pt x="13" y="148"/>
                      </a:lnTo>
                      <a:lnTo>
                        <a:pt x="7" y="180"/>
                      </a:lnTo>
                      <a:lnTo>
                        <a:pt x="0" y="21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Freeform 77"/>
                <p:cNvSpPr>
                  <a:spLocks noChangeAspect="1"/>
                </p:cNvSpPr>
                <p:nvPr/>
              </p:nvSpPr>
              <p:spPr bwMode="auto">
                <a:xfrm>
                  <a:off x="1753" y="1895"/>
                  <a:ext cx="162" cy="26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8" y="9"/>
                    </a:cxn>
                    <a:cxn ang="0">
                      <a:pos x="34" y="19"/>
                    </a:cxn>
                    <a:cxn ang="0">
                      <a:pos x="52" y="31"/>
                    </a:cxn>
                    <a:cxn ang="0">
                      <a:pos x="68" y="44"/>
                    </a:cxn>
                    <a:cxn ang="0">
                      <a:pos x="84" y="59"/>
                    </a:cxn>
                    <a:cxn ang="0">
                      <a:pos x="99" y="76"/>
                    </a:cxn>
                    <a:cxn ang="0">
                      <a:pos x="113" y="94"/>
                    </a:cxn>
                    <a:cxn ang="0">
                      <a:pos x="126" y="113"/>
                    </a:cxn>
                    <a:cxn ang="0">
                      <a:pos x="137" y="135"/>
                    </a:cxn>
                    <a:cxn ang="0">
                      <a:pos x="147" y="158"/>
                    </a:cxn>
                    <a:cxn ang="0">
                      <a:pos x="155" y="182"/>
                    </a:cxn>
                    <a:cxn ang="0">
                      <a:pos x="160" y="208"/>
                    </a:cxn>
                    <a:cxn ang="0">
                      <a:pos x="163" y="236"/>
                    </a:cxn>
                    <a:cxn ang="0">
                      <a:pos x="164" y="265"/>
                    </a:cxn>
                  </a:cxnLst>
                  <a:rect l="0" t="0" r="r" b="b"/>
                  <a:pathLst>
                    <a:path w="164" h="265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34" y="19"/>
                      </a:lnTo>
                      <a:lnTo>
                        <a:pt x="52" y="31"/>
                      </a:lnTo>
                      <a:lnTo>
                        <a:pt x="68" y="44"/>
                      </a:lnTo>
                      <a:lnTo>
                        <a:pt x="84" y="59"/>
                      </a:lnTo>
                      <a:lnTo>
                        <a:pt x="99" y="76"/>
                      </a:lnTo>
                      <a:lnTo>
                        <a:pt x="113" y="94"/>
                      </a:lnTo>
                      <a:lnTo>
                        <a:pt x="126" y="113"/>
                      </a:lnTo>
                      <a:lnTo>
                        <a:pt x="137" y="135"/>
                      </a:lnTo>
                      <a:lnTo>
                        <a:pt x="147" y="158"/>
                      </a:lnTo>
                      <a:lnTo>
                        <a:pt x="155" y="182"/>
                      </a:lnTo>
                      <a:lnTo>
                        <a:pt x="160" y="208"/>
                      </a:lnTo>
                      <a:lnTo>
                        <a:pt x="163" y="236"/>
                      </a:lnTo>
                      <a:lnTo>
                        <a:pt x="164" y="26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" name="Freeform 78"/>
                <p:cNvSpPr>
                  <a:spLocks noChangeAspect="1"/>
                </p:cNvSpPr>
                <p:nvPr/>
              </p:nvSpPr>
              <p:spPr bwMode="auto">
                <a:xfrm>
                  <a:off x="1749" y="2089"/>
                  <a:ext cx="196" cy="292"/>
                </a:xfrm>
                <a:custGeom>
                  <a:avLst/>
                  <a:gdLst/>
                  <a:ahLst/>
                  <a:cxnLst>
                    <a:cxn ang="0">
                      <a:pos x="194" y="0"/>
                    </a:cxn>
                    <a:cxn ang="0">
                      <a:pos x="196" y="27"/>
                    </a:cxn>
                    <a:cxn ang="0">
                      <a:pos x="196" y="53"/>
                    </a:cxn>
                    <a:cxn ang="0">
                      <a:pos x="193" y="78"/>
                    </a:cxn>
                    <a:cxn ang="0">
                      <a:pos x="190" y="101"/>
                    </a:cxn>
                    <a:cxn ang="0">
                      <a:pos x="184" y="123"/>
                    </a:cxn>
                    <a:cxn ang="0">
                      <a:pos x="177" y="145"/>
                    </a:cxn>
                    <a:cxn ang="0">
                      <a:pos x="169" y="165"/>
                    </a:cxn>
                    <a:cxn ang="0">
                      <a:pos x="159" y="183"/>
                    </a:cxn>
                    <a:cxn ang="0">
                      <a:pos x="147" y="200"/>
                    </a:cxn>
                    <a:cxn ang="0">
                      <a:pos x="134" y="216"/>
                    </a:cxn>
                    <a:cxn ang="0">
                      <a:pos x="119" y="230"/>
                    </a:cxn>
                    <a:cxn ang="0">
                      <a:pos x="103" y="244"/>
                    </a:cxn>
                    <a:cxn ang="0">
                      <a:pos x="85" y="256"/>
                    </a:cxn>
                    <a:cxn ang="0">
                      <a:pos x="66" y="267"/>
                    </a:cxn>
                    <a:cxn ang="0">
                      <a:pos x="45" y="277"/>
                    </a:cxn>
                    <a:cxn ang="0">
                      <a:pos x="23" y="285"/>
                    </a:cxn>
                    <a:cxn ang="0">
                      <a:pos x="0" y="292"/>
                    </a:cxn>
                  </a:cxnLst>
                  <a:rect l="0" t="0" r="r" b="b"/>
                  <a:pathLst>
                    <a:path w="196" h="292">
                      <a:moveTo>
                        <a:pt x="194" y="0"/>
                      </a:moveTo>
                      <a:lnTo>
                        <a:pt x="196" y="27"/>
                      </a:lnTo>
                      <a:lnTo>
                        <a:pt x="196" y="53"/>
                      </a:lnTo>
                      <a:lnTo>
                        <a:pt x="193" y="78"/>
                      </a:lnTo>
                      <a:lnTo>
                        <a:pt x="190" y="101"/>
                      </a:lnTo>
                      <a:lnTo>
                        <a:pt x="184" y="123"/>
                      </a:lnTo>
                      <a:lnTo>
                        <a:pt x="177" y="145"/>
                      </a:lnTo>
                      <a:lnTo>
                        <a:pt x="169" y="165"/>
                      </a:lnTo>
                      <a:lnTo>
                        <a:pt x="159" y="183"/>
                      </a:lnTo>
                      <a:lnTo>
                        <a:pt x="147" y="200"/>
                      </a:lnTo>
                      <a:lnTo>
                        <a:pt x="134" y="216"/>
                      </a:lnTo>
                      <a:lnTo>
                        <a:pt x="119" y="230"/>
                      </a:lnTo>
                      <a:lnTo>
                        <a:pt x="103" y="244"/>
                      </a:lnTo>
                      <a:lnTo>
                        <a:pt x="85" y="256"/>
                      </a:lnTo>
                      <a:lnTo>
                        <a:pt x="66" y="267"/>
                      </a:lnTo>
                      <a:lnTo>
                        <a:pt x="45" y="277"/>
                      </a:lnTo>
                      <a:lnTo>
                        <a:pt x="23" y="285"/>
                      </a:lnTo>
                      <a:lnTo>
                        <a:pt x="0" y="29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1" name="Freeform 79"/>
                <p:cNvSpPr>
                  <a:spLocks noChangeAspect="1"/>
                </p:cNvSpPr>
                <p:nvPr/>
              </p:nvSpPr>
              <p:spPr bwMode="auto">
                <a:xfrm>
                  <a:off x="1365" y="1875"/>
                  <a:ext cx="194" cy="287"/>
                </a:xfrm>
                <a:custGeom>
                  <a:avLst/>
                  <a:gdLst/>
                  <a:ahLst/>
                  <a:cxnLst>
                    <a:cxn ang="0">
                      <a:pos x="194" y="0"/>
                    </a:cxn>
                    <a:cxn ang="0">
                      <a:pos x="179" y="3"/>
                    </a:cxn>
                    <a:cxn ang="0">
                      <a:pos x="164" y="7"/>
                    </a:cxn>
                    <a:cxn ang="0">
                      <a:pos x="148" y="12"/>
                    </a:cxn>
                    <a:cxn ang="0">
                      <a:pos x="133" y="19"/>
                    </a:cxn>
                    <a:cxn ang="0">
                      <a:pos x="116" y="27"/>
                    </a:cxn>
                    <a:cxn ang="0">
                      <a:pos x="100" y="36"/>
                    </a:cxn>
                    <a:cxn ang="0">
                      <a:pos x="85" y="47"/>
                    </a:cxn>
                    <a:cxn ang="0">
                      <a:pos x="70" y="60"/>
                    </a:cxn>
                    <a:cxn ang="0">
                      <a:pos x="56" y="74"/>
                    </a:cxn>
                    <a:cxn ang="0">
                      <a:pos x="43" y="90"/>
                    </a:cxn>
                    <a:cxn ang="0">
                      <a:pos x="32" y="108"/>
                    </a:cxn>
                    <a:cxn ang="0">
                      <a:pos x="21" y="128"/>
                    </a:cxn>
                    <a:cxn ang="0">
                      <a:pos x="13" y="149"/>
                    </a:cxn>
                    <a:cxn ang="0">
                      <a:pos x="6" y="172"/>
                    </a:cxn>
                    <a:cxn ang="0">
                      <a:pos x="2" y="198"/>
                    </a:cxn>
                    <a:cxn ang="0">
                      <a:pos x="0" y="226"/>
                    </a:cxn>
                    <a:cxn ang="0">
                      <a:pos x="0" y="255"/>
                    </a:cxn>
                    <a:cxn ang="0">
                      <a:pos x="4" y="287"/>
                    </a:cxn>
                  </a:cxnLst>
                  <a:rect l="0" t="0" r="r" b="b"/>
                  <a:pathLst>
                    <a:path w="194" h="287">
                      <a:moveTo>
                        <a:pt x="194" y="0"/>
                      </a:moveTo>
                      <a:lnTo>
                        <a:pt x="179" y="3"/>
                      </a:lnTo>
                      <a:lnTo>
                        <a:pt x="164" y="7"/>
                      </a:lnTo>
                      <a:lnTo>
                        <a:pt x="148" y="12"/>
                      </a:lnTo>
                      <a:lnTo>
                        <a:pt x="133" y="19"/>
                      </a:lnTo>
                      <a:lnTo>
                        <a:pt x="116" y="27"/>
                      </a:lnTo>
                      <a:lnTo>
                        <a:pt x="100" y="36"/>
                      </a:lnTo>
                      <a:lnTo>
                        <a:pt x="85" y="47"/>
                      </a:lnTo>
                      <a:lnTo>
                        <a:pt x="70" y="60"/>
                      </a:lnTo>
                      <a:lnTo>
                        <a:pt x="56" y="74"/>
                      </a:lnTo>
                      <a:lnTo>
                        <a:pt x="43" y="90"/>
                      </a:lnTo>
                      <a:lnTo>
                        <a:pt x="32" y="108"/>
                      </a:lnTo>
                      <a:lnTo>
                        <a:pt x="21" y="128"/>
                      </a:lnTo>
                      <a:lnTo>
                        <a:pt x="13" y="149"/>
                      </a:lnTo>
                      <a:lnTo>
                        <a:pt x="6" y="172"/>
                      </a:lnTo>
                      <a:lnTo>
                        <a:pt x="2" y="198"/>
                      </a:lnTo>
                      <a:lnTo>
                        <a:pt x="0" y="226"/>
                      </a:lnTo>
                      <a:lnTo>
                        <a:pt x="0" y="255"/>
                      </a:lnTo>
                      <a:lnTo>
                        <a:pt x="4" y="28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Freeform 80"/>
                <p:cNvSpPr>
                  <a:spLocks noChangeAspect="1"/>
                </p:cNvSpPr>
                <p:nvPr/>
              </p:nvSpPr>
              <p:spPr bwMode="auto">
                <a:xfrm>
                  <a:off x="1394" y="2095"/>
                  <a:ext cx="171" cy="26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27"/>
                    </a:cxn>
                    <a:cxn ang="0">
                      <a:pos x="4" y="53"/>
                    </a:cxn>
                    <a:cxn ang="0">
                      <a:pos x="8" y="76"/>
                    </a:cxn>
                    <a:cxn ang="0">
                      <a:pos x="13" y="100"/>
                    </a:cxn>
                    <a:cxn ang="0">
                      <a:pos x="20" y="121"/>
                    </a:cxn>
                    <a:cxn ang="0">
                      <a:pos x="28" y="142"/>
                    </a:cxn>
                    <a:cxn ang="0">
                      <a:pos x="38" y="161"/>
                    </a:cxn>
                    <a:cxn ang="0">
                      <a:pos x="49" y="178"/>
                    </a:cxn>
                    <a:cxn ang="0">
                      <a:pos x="62" y="195"/>
                    </a:cxn>
                    <a:cxn ang="0">
                      <a:pos x="76" y="210"/>
                    </a:cxn>
                    <a:cxn ang="0">
                      <a:pos x="92" y="225"/>
                    </a:cxn>
                    <a:cxn ang="0">
                      <a:pos x="109" y="237"/>
                    </a:cxn>
                    <a:cxn ang="0">
                      <a:pos x="129" y="249"/>
                    </a:cxn>
                    <a:cxn ang="0">
                      <a:pos x="149" y="259"/>
                    </a:cxn>
                    <a:cxn ang="0">
                      <a:pos x="171" y="269"/>
                    </a:cxn>
                  </a:cxnLst>
                  <a:rect l="0" t="0" r="r" b="b"/>
                  <a:pathLst>
                    <a:path w="171" h="269">
                      <a:moveTo>
                        <a:pt x="0" y="0"/>
                      </a:moveTo>
                      <a:lnTo>
                        <a:pt x="1" y="27"/>
                      </a:lnTo>
                      <a:lnTo>
                        <a:pt x="4" y="53"/>
                      </a:lnTo>
                      <a:lnTo>
                        <a:pt x="8" y="76"/>
                      </a:lnTo>
                      <a:lnTo>
                        <a:pt x="13" y="100"/>
                      </a:lnTo>
                      <a:lnTo>
                        <a:pt x="20" y="121"/>
                      </a:lnTo>
                      <a:lnTo>
                        <a:pt x="28" y="142"/>
                      </a:lnTo>
                      <a:lnTo>
                        <a:pt x="38" y="161"/>
                      </a:lnTo>
                      <a:lnTo>
                        <a:pt x="49" y="178"/>
                      </a:lnTo>
                      <a:lnTo>
                        <a:pt x="62" y="195"/>
                      </a:lnTo>
                      <a:lnTo>
                        <a:pt x="76" y="210"/>
                      </a:lnTo>
                      <a:lnTo>
                        <a:pt x="92" y="225"/>
                      </a:lnTo>
                      <a:lnTo>
                        <a:pt x="109" y="237"/>
                      </a:lnTo>
                      <a:lnTo>
                        <a:pt x="129" y="249"/>
                      </a:lnTo>
                      <a:lnTo>
                        <a:pt x="149" y="259"/>
                      </a:lnTo>
                      <a:lnTo>
                        <a:pt x="171" y="26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Freeform 81"/>
                <p:cNvSpPr>
                  <a:spLocks noChangeAspect="1"/>
                </p:cNvSpPr>
                <p:nvPr/>
              </p:nvSpPr>
              <p:spPr bwMode="auto">
                <a:xfrm>
                  <a:off x="1436" y="1899"/>
                  <a:ext cx="136" cy="136"/>
                </a:xfrm>
                <a:custGeom>
                  <a:avLst/>
                  <a:gdLst/>
                  <a:ahLst/>
                  <a:cxnLst>
                    <a:cxn ang="0">
                      <a:pos x="136" y="0"/>
                    </a:cxn>
                    <a:cxn ang="0">
                      <a:pos x="118" y="9"/>
                    </a:cxn>
                    <a:cxn ang="0">
                      <a:pos x="99" y="20"/>
                    </a:cxn>
                    <a:cxn ang="0">
                      <a:pos x="79" y="33"/>
                    </a:cxn>
                    <a:cxn ang="0">
                      <a:pos x="60" y="50"/>
                    </a:cxn>
                    <a:cxn ang="0">
                      <a:pos x="41" y="68"/>
                    </a:cxn>
                    <a:cxn ang="0">
                      <a:pos x="25" y="89"/>
                    </a:cxn>
                    <a:cxn ang="0">
                      <a:pos x="11" y="112"/>
                    </a:cxn>
                    <a:cxn ang="0">
                      <a:pos x="0" y="136"/>
                    </a:cxn>
                  </a:cxnLst>
                  <a:rect l="0" t="0" r="r" b="b"/>
                  <a:pathLst>
                    <a:path w="136" h="136">
                      <a:moveTo>
                        <a:pt x="136" y="0"/>
                      </a:moveTo>
                      <a:lnTo>
                        <a:pt x="118" y="9"/>
                      </a:lnTo>
                      <a:lnTo>
                        <a:pt x="99" y="20"/>
                      </a:lnTo>
                      <a:lnTo>
                        <a:pt x="79" y="33"/>
                      </a:lnTo>
                      <a:lnTo>
                        <a:pt x="60" y="50"/>
                      </a:lnTo>
                      <a:lnTo>
                        <a:pt x="41" y="68"/>
                      </a:lnTo>
                      <a:lnTo>
                        <a:pt x="25" y="89"/>
                      </a:lnTo>
                      <a:lnTo>
                        <a:pt x="11" y="112"/>
                      </a:lnTo>
                      <a:lnTo>
                        <a:pt x="0" y="13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4" name="Freeform 82"/>
                <p:cNvSpPr>
                  <a:spLocks noChangeAspect="1"/>
                </p:cNvSpPr>
                <p:nvPr/>
              </p:nvSpPr>
              <p:spPr bwMode="auto">
                <a:xfrm>
                  <a:off x="1492" y="1851"/>
                  <a:ext cx="71" cy="11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4" y="4"/>
                    </a:cxn>
                    <a:cxn ang="0">
                      <a:pos x="50" y="0"/>
                    </a:cxn>
                    <a:cxn ang="0">
                      <a:pos x="71" y="2"/>
                    </a:cxn>
                  </a:cxnLst>
                  <a:rect l="0" t="0" r="r" b="b"/>
                  <a:pathLst>
                    <a:path w="71" h="11">
                      <a:moveTo>
                        <a:pt x="0" y="11"/>
                      </a:moveTo>
                      <a:lnTo>
                        <a:pt x="24" y="4"/>
                      </a:lnTo>
                      <a:lnTo>
                        <a:pt x="50" y="0"/>
                      </a:lnTo>
                      <a:lnTo>
                        <a:pt x="71" y="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Freeform 83"/>
                <p:cNvSpPr>
                  <a:spLocks noChangeAspect="1"/>
                </p:cNvSpPr>
                <p:nvPr/>
              </p:nvSpPr>
              <p:spPr bwMode="auto">
                <a:xfrm>
                  <a:off x="1635" y="1817"/>
                  <a:ext cx="28" cy="22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22" y="3"/>
                    </a:cxn>
                    <a:cxn ang="0">
                      <a:pos x="11" y="10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27" h="22">
                      <a:moveTo>
                        <a:pt x="27" y="0"/>
                      </a:moveTo>
                      <a:lnTo>
                        <a:pt x="22" y="3"/>
                      </a:lnTo>
                      <a:lnTo>
                        <a:pt x="11" y="10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6" name="Freeform 84"/>
                <p:cNvSpPr>
                  <a:spLocks noChangeAspect="1"/>
                </p:cNvSpPr>
                <p:nvPr/>
              </p:nvSpPr>
              <p:spPr bwMode="auto">
                <a:xfrm>
                  <a:off x="1656" y="1829"/>
                  <a:ext cx="91" cy="17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23" y="7"/>
                    </a:cxn>
                    <a:cxn ang="0">
                      <a:pos x="58" y="0"/>
                    </a:cxn>
                    <a:cxn ang="0">
                      <a:pos x="93" y="1"/>
                    </a:cxn>
                  </a:cxnLst>
                  <a:rect l="0" t="0" r="r" b="b"/>
                  <a:pathLst>
                    <a:path w="93" h="17">
                      <a:moveTo>
                        <a:pt x="0" y="17"/>
                      </a:moveTo>
                      <a:lnTo>
                        <a:pt x="23" y="7"/>
                      </a:lnTo>
                      <a:lnTo>
                        <a:pt x="58" y="0"/>
                      </a:lnTo>
                      <a:lnTo>
                        <a:pt x="93" y="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Freeform 85"/>
                <p:cNvSpPr>
                  <a:spLocks noChangeAspect="1"/>
                </p:cNvSpPr>
                <p:nvPr/>
              </p:nvSpPr>
              <p:spPr bwMode="auto">
                <a:xfrm>
                  <a:off x="1762" y="1859"/>
                  <a:ext cx="132" cy="91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38" y="15"/>
                    </a:cxn>
                    <a:cxn ang="0">
                      <a:pos x="64" y="29"/>
                    </a:cxn>
                    <a:cxn ang="0">
                      <a:pos x="91" y="48"/>
                    </a:cxn>
                    <a:cxn ang="0">
                      <a:pos x="115" y="69"/>
                    </a:cxn>
                    <a:cxn ang="0">
                      <a:pos x="132" y="91"/>
                    </a:cxn>
                  </a:cxnLst>
                  <a:rect l="0" t="0" r="r" b="b"/>
                  <a:pathLst>
                    <a:path w="132" h="91">
                      <a:moveTo>
                        <a:pt x="0" y="0"/>
                      </a:moveTo>
                      <a:lnTo>
                        <a:pt x="15" y="4"/>
                      </a:lnTo>
                      <a:lnTo>
                        <a:pt x="38" y="15"/>
                      </a:lnTo>
                      <a:lnTo>
                        <a:pt x="64" y="29"/>
                      </a:lnTo>
                      <a:lnTo>
                        <a:pt x="91" y="48"/>
                      </a:lnTo>
                      <a:lnTo>
                        <a:pt x="115" y="69"/>
                      </a:lnTo>
                      <a:lnTo>
                        <a:pt x="132" y="9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" name="Freeform 86"/>
                <p:cNvSpPr>
                  <a:spLocks noChangeAspect="1"/>
                </p:cNvSpPr>
                <p:nvPr/>
              </p:nvSpPr>
              <p:spPr bwMode="auto">
                <a:xfrm>
                  <a:off x="1697" y="1930"/>
                  <a:ext cx="62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0" y="13"/>
                    </a:cxn>
                    <a:cxn ang="0">
                      <a:pos x="25" y="34"/>
                    </a:cxn>
                    <a:cxn ang="0">
                      <a:pos x="42" y="60"/>
                    </a:cxn>
                    <a:cxn ang="0">
                      <a:pos x="56" y="89"/>
                    </a:cxn>
                    <a:cxn ang="0">
                      <a:pos x="62" y="118"/>
                    </a:cxn>
                  </a:cxnLst>
                  <a:rect l="0" t="0" r="r" b="b"/>
                  <a:pathLst>
                    <a:path w="62" h="118">
                      <a:moveTo>
                        <a:pt x="0" y="0"/>
                      </a:moveTo>
                      <a:lnTo>
                        <a:pt x="10" y="13"/>
                      </a:lnTo>
                      <a:lnTo>
                        <a:pt x="25" y="34"/>
                      </a:lnTo>
                      <a:lnTo>
                        <a:pt x="42" y="60"/>
                      </a:lnTo>
                      <a:lnTo>
                        <a:pt x="56" y="89"/>
                      </a:lnTo>
                      <a:lnTo>
                        <a:pt x="62" y="11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Freeform 87"/>
                <p:cNvSpPr>
                  <a:spLocks noChangeAspect="1"/>
                </p:cNvSpPr>
                <p:nvPr/>
              </p:nvSpPr>
              <p:spPr bwMode="auto">
                <a:xfrm>
                  <a:off x="1615" y="1950"/>
                  <a:ext cx="13" cy="112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11" y="23"/>
                    </a:cxn>
                    <a:cxn ang="0">
                      <a:pos x="6" y="52"/>
                    </a:cxn>
                    <a:cxn ang="0">
                      <a:pos x="2" y="83"/>
                    </a:cxn>
                    <a:cxn ang="0">
                      <a:pos x="0" y="112"/>
                    </a:cxn>
                  </a:cxnLst>
                  <a:rect l="0" t="0" r="r" b="b"/>
                  <a:pathLst>
                    <a:path w="13" h="112">
                      <a:moveTo>
                        <a:pt x="13" y="0"/>
                      </a:moveTo>
                      <a:lnTo>
                        <a:pt x="11" y="23"/>
                      </a:lnTo>
                      <a:lnTo>
                        <a:pt x="6" y="52"/>
                      </a:lnTo>
                      <a:lnTo>
                        <a:pt x="2" y="83"/>
                      </a:lnTo>
                      <a:lnTo>
                        <a:pt x="0" y="11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" name="Freeform 88"/>
                <p:cNvSpPr>
                  <a:spLocks noChangeAspect="1"/>
                </p:cNvSpPr>
                <p:nvPr/>
              </p:nvSpPr>
              <p:spPr bwMode="auto">
                <a:xfrm>
                  <a:off x="1416" y="1932"/>
                  <a:ext cx="67" cy="108"/>
                </a:xfrm>
                <a:custGeom>
                  <a:avLst/>
                  <a:gdLst/>
                  <a:ahLst/>
                  <a:cxnLst>
                    <a:cxn ang="0">
                      <a:pos x="67" y="0"/>
                    </a:cxn>
                    <a:cxn ang="0">
                      <a:pos x="52" y="18"/>
                    </a:cxn>
                    <a:cxn ang="0">
                      <a:pos x="32" y="46"/>
                    </a:cxn>
                    <a:cxn ang="0">
                      <a:pos x="13" y="78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67" h="108">
                      <a:moveTo>
                        <a:pt x="67" y="0"/>
                      </a:moveTo>
                      <a:lnTo>
                        <a:pt x="52" y="18"/>
                      </a:lnTo>
                      <a:lnTo>
                        <a:pt x="32" y="46"/>
                      </a:lnTo>
                      <a:lnTo>
                        <a:pt x="13" y="78"/>
                      </a:lnTo>
                      <a:lnTo>
                        <a:pt x="0" y="10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" name="Freeform 89"/>
                <p:cNvSpPr>
                  <a:spLocks noChangeAspect="1"/>
                </p:cNvSpPr>
                <p:nvPr/>
              </p:nvSpPr>
              <p:spPr bwMode="auto">
                <a:xfrm>
                  <a:off x="1451" y="2339"/>
                  <a:ext cx="95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" y="19"/>
                    </a:cxn>
                    <a:cxn ang="0">
                      <a:pos x="62" y="35"/>
                    </a:cxn>
                    <a:cxn ang="0">
                      <a:pos x="96" y="45"/>
                    </a:cxn>
                  </a:cxnLst>
                  <a:rect l="0" t="0" r="r" b="b"/>
                  <a:pathLst>
                    <a:path w="96" h="45">
                      <a:moveTo>
                        <a:pt x="0" y="0"/>
                      </a:moveTo>
                      <a:lnTo>
                        <a:pt x="28" y="19"/>
                      </a:lnTo>
                      <a:lnTo>
                        <a:pt x="62" y="35"/>
                      </a:lnTo>
                      <a:lnTo>
                        <a:pt x="96" y="4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" name="Freeform 90"/>
                <p:cNvSpPr>
                  <a:spLocks noChangeAspect="1"/>
                </p:cNvSpPr>
                <p:nvPr/>
              </p:nvSpPr>
              <p:spPr bwMode="auto">
                <a:xfrm>
                  <a:off x="1548" y="2406"/>
                  <a:ext cx="56" cy="7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18" y="6"/>
                    </a:cxn>
                    <a:cxn ang="0">
                      <a:pos x="37" y="4"/>
                    </a:cxn>
                    <a:cxn ang="0">
                      <a:pos x="56" y="0"/>
                    </a:cxn>
                  </a:cxnLst>
                  <a:rect l="0" t="0" r="r" b="b"/>
                  <a:pathLst>
                    <a:path w="56" h="7">
                      <a:moveTo>
                        <a:pt x="0" y="7"/>
                      </a:moveTo>
                      <a:lnTo>
                        <a:pt x="18" y="6"/>
                      </a:lnTo>
                      <a:lnTo>
                        <a:pt x="37" y="4"/>
                      </a:lnTo>
                      <a:lnTo>
                        <a:pt x="56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Freeform 91"/>
                <p:cNvSpPr>
                  <a:spLocks noChangeAspect="1"/>
                </p:cNvSpPr>
                <p:nvPr/>
              </p:nvSpPr>
              <p:spPr bwMode="auto">
                <a:xfrm>
                  <a:off x="1611" y="2417"/>
                  <a:ext cx="32" cy="21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22" y="8"/>
                    </a:cxn>
                    <a:cxn ang="0">
                      <a:pos x="10" y="16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2" h="21">
                      <a:moveTo>
                        <a:pt x="32" y="0"/>
                      </a:moveTo>
                      <a:lnTo>
                        <a:pt x="22" y="8"/>
                      </a:lnTo>
                      <a:lnTo>
                        <a:pt x="10" y="16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4" name="Freeform 92"/>
                <p:cNvSpPr>
                  <a:spLocks noChangeAspect="1"/>
                </p:cNvSpPr>
                <p:nvPr/>
              </p:nvSpPr>
              <p:spPr bwMode="auto">
                <a:xfrm>
                  <a:off x="1740" y="2377"/>
                  <a:ext cx="116" cy="34"/>
                </a:xfrm>
                <a:custGeom>
                  <a:avLst/>
                  <a:gdLst/>
                  <a:ahLst/>
                  <a:cxnLst>
                    <a:cxn ang="0">
                      <a:pos x="0" y="34"/>
                    </a:cxn>
                    <a:cxn ang="0">
                      <a:pos x="23" y="32"/>
                    </a:cxn>
                    <a:cxn ang="0">
                      <a:pos x="55" y="27"/>
                    </a:cxn>
                    <a:cxn ang="0">
                      <a:pos x="89" y="16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16" h="34">
                      <a:moveTo>
                        <a:pt x="0" y="34"/>
                      </a:moveTo>
                      <a:lnTo>
                        <a:pt x="23" y="32"/>
                      </a:lnTo>
                      <a:lnTo>
                        <a:pt x="55" y="27"/>
                      </a:lnTo>
                      <a:lnTo>
                        <a:pt x="89" y="16"/>
                      </a:lnTo>
                      <a:lnTo>
                        <a:pt x="116" y="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5" name="Freeform 93"/>
                <p:cNvSpPr>
                  <a:spLocks noChangeAspect="1"/>
                </p:cNvSpPr>
                <p:nvPr/>
              </p:nvSpPr>
              <p:spPr bwMode="auto">
                <a:xfrm>
                  <a:off x="1769" y="2211"/>
                  <a:ext cx="105" cy="139"/>
                </a:xfrm>
                <a:custGeom>
                  <a:avLst/>
                  <a:gdLst/>
                  <a:ahLst/>
                  <a:cxnLst>
                    <a:cxn ang="0">
                      <a:pos x="105" y="0"/>
                    </a:cxn>
                    <a:cxn ang="0">
                      <a:pos x="97" y="14"/>
                    </a:cxn>
                    <a:cxn ang="0">
                      <a:pos x="89" y="32"/>
                    </a:cxn>
                    <a:cxn ang="0">
                      <a:pos x="77" y="53"/>
                    </a:cxn>
                    <a:cxn ang="0">
                      <a:pos x="63" y="76"/>
                    </a:cxn>
                    <a:cxn ang="0">
                      <a:pos x="46" y="99"/>
                    </a:cxn>
                    <a:cxn ang="0">
                      <a:pos x="25" y="121"/>
                    </a:cxn>
                    <a:cxn ang="0">
                      <a:pos x="0" y="139"/>
                    </a:cxn>
                  </a:cxnLst>
                  <a:rect l="0" t="0" r="r" b="b"/>
                  <a:pathLst>
                    <a:path w="105" h="139">
                      <a:moveTo>
                        <a:pt x="105" y="0"/>
                      </a:moveTo>
                      <a:lnTo>
                        <a:pt x="97" y="14"/>
                      </a:lnTo>
                      <a:lnTo>
                        <a:pt x="89" y="32"/>
                      </a:lnTo>
                      <a:lnTo>
                        <a:pt x="77" y="53"/>
                      </a:lnTo>
                      <a:lnTo>
                        <a:pt x="63" y="76"/>
                      </a:lnTo>
                      <a:lnTo>
                        <a:pt x="46" y="99"/>
                      </a:lnTo>
                      <a:lnTo>
                        <a:pt x="25" y="121"/>
                      </a:lnTo>
                      <a:lnTo>
                        <a:pt x="0" y="13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6" name="Freeform 94"/>
                <p:cNvSpPr>
                  <a:spLocks noChangeAspect="1"/>
                </p:cNvSpPr>
                <p:nvPr/>
              </p:nvSpPr>
              <p:spPr bwMode="auto">
                <a:xfrm>
                  <a:off x="1712" y="2211"/>
                  <a:ext cx="35" cy="106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31" y="20"/>
                    </a:cxn>
                    <a:cxn ang="0">
                      <a:pos x="23" y="50"/>
                    </a:cxn>
                    <a:cxn ang="0">
                      <a:pos x="12" y="81"/>
                    </a:cxn>
                    <a:cxn ang="0">
                      <a:pos x="0" y="106"/>
                    </a:cxn>
                  </a:cxnLst>
                  <a:rect l="0" t="0" r="r" b="b"/>
                  <a:pathLst>
                    <a:path w="36" h="106">
                      <a:moveTo>
                        <a:pt x="36" y="0"/>
                      </a:moveTo>
                      <a:lnTo>
                        <a:pt x="31" y="20"/>
                      </a:lnTo>
                      <a:lnTo>
                        <a:pt x="23" y="50"/>
                      </a:lnTo>
                      <a:lnTo>
                        <a:pt x="12" y="81"/>
                      </a:lnTo>
                      <a:lnTo>
                        <a:pt x="0" y="10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7" name="Freeform 95"/>
                <p:cNvSpPr>
                  <a:spLocks noChangeAspect="1"/>
                </p:cNvSpPr>
                <p:nvPr/>
              </p:nvSpPr>
              <p:spPr bwMode="auto">
                <a:xfrm>
                  <a:off x="1628" y="2221"/>
                  <a:ext cx="13" cy="10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30"/>
                    </a:cxn>
                    <a:cxn ang="0">
                      <a:pos x="7" y="74"/>
                    </a:cxn>
                    <a:cxn ang="0">
                      <a:pos x="13" y="109"/>
                    </a:cxn>
                  </a:cxnLst>
                  <a:rect l="0" t="0" r="r" b="b"/>
                  <a:pathLst>
                    <a:path w="13" h="109">
                      <a:moveTo>
                        <a:pt x="0" y="0"/>
                      </a:moveTo>
                      <a:lnTo>
                        <a:pt x="2" y="30"/>
                      </a:lnTo>
                      <a:lnTo>
                        <a:pt x="7" y="74"/>
                      </a:lnTo>
                      <a:lnTo>
                        <a:pt x="13" y="109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8" name="Freeform 96"/>
                <p:cNvSpPr>
                  <a:spLocks noChangeAspect="1"/>
                </p:cNvSpPr>
                <p:nvPr/>
              </p:nvSpPr>
              <p:spPr bwMode="auto">
                <a:xfrm>
                  <a:off x="1473" y="2221"/>
                  <a:ext cx="95" cy="11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8" y="13"/>
                    </a:cxn>
                    <a:cxn ang="0">
                      <a:pos x="22" y="34"/>
                    </a:cxn>
                    <a:cxn ang="0">
                      <a:pos x="38" y="58"/>
                    </a:cxn>
                    <a:cxn ang="0">
                      <a:pos x="57" y="82"/>
                    </a:cxn>
                    <a:cxn ang="0">
                      <a:pos x="77" y="104"/>
                    </a:cxn>
                    <a:cxn ang="0">
                      <a:pos x="96" y="118"/>
                    </a:cxn>
                  </a:cxnLst>
                  <a:rect l="0" t="0" r="r" b="b"/>
                  <a:pathLst>
                    <a:path w="96" h="118">
                      <a:moveTo>
                        <a:pt x="0" y="0"/>
                      </a:moveTo>
                      <a:lnTo>
                        <a:pt x="8" y="13"/>
                      </a:lnTo>
                      <a:lnTo>
                        <a:pt x="22" y="34"/>
                      </a:lnTo>
                      <a:lnTo>
                        <a:pt x="38" y="58"/>
                      </a:lnTo>
                      <a:lnTo>
                        <a:pt x="57" y="82"/>
                      </a:lnTo>
                      <a:lnTo>
                        <a:pt x="77" y="104"/>
                      </a:lnTo>
                      <a:lnTo>
                        <a:pt x="96" y="11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662" name="Group 97"/>
              <p:cNvGrpSpPr>
                <a:grpSpLocks noChangeAspect="1"/>
              </p:cNvGrpSpPr>
              <p:nvPr/>
            </p:nvGrpSpPr>
            <p:grpSpPr bwMode="auto">
              <a:xfrm>
                <a:off x="2186" y="2793"/>
                <a:ext cx="978" cy="122"/>
                <a:chOff x="1418" y="2102"/>
                <a:chExt cx="489" cy="61"/>
              </a:xfrm>
            </p:grpSpPr>
            <p:sp>
              <p:nvSpPr>
                <p:cNvPr id="42" name="Freeform 98"/>
                <p:cNvSpPr>
                  <a:spLocks noChangeAspect="1"/>
                </p:cNvSpPr>
                <p:nvPr/>
              </p:nvSpPr>
              <p:spPr bwMode="auto">
                <a:xfrm>
                  <a:off x="1417" y="2102"/>
                  <a:ext cx="259" cy="61"/>
                </a:xfrm>
                <a:custGeom>
                  <a:avLst/>
                  <a:gdLst/>
                  <a:ahLst/>
                  <a:cxnLst>
                    <a:cxn ang="0">
                      <a:pos x="120" y="11"/>
                    </a:cxn>
                    <a:cxn ang="0">
                      <a:pos x="135" y="14"/>
                    </a:cxn>
                    <a:cxn ang="0">
                      <a:pos x="147" y="8"/>
                    </a:cxn>
                    <a:cxn ang="0">
                      <a:pos x="172" y="5"/>
                    </a:cxn>
                    <a:cxn ang="0">
                      <a:pos x="198" y="5"/>
                    </a:cxn>
                    <a:cxn ang="0">
                      <a:pos x="224" y="7"/>
                    </a:cxn>
                    <a:cxn ang="0">
                      <a:pos x="250" y="7"/>
                    </a:cxn>
                    <a:cxn ang="0">
                      <a:pos x="257" y="9"/>
                    </a:cxn>
                    <a:cxn ang="0">
                      <a:pos x="259" y="13"/>
                    </a:cxn>
                    <a:cxn ang="0">
                      <a:pos x="260" y="18"/>
                    </a:cxn>
                    <a:cxn ang="0">
                      <a:pos x="257" y="22"/>
                    </a:cxn>
                    <a:cxn ang="0">
                      <a:pos x="247" y="25"/>
                    </a:cxn>
                    <a:cxn ang="0">
                      <a:pos x="222" y="25"/>
                    </a:cxn>
                    <a:cxn ang="0">
                      <a:pos x="200" y="23"/>
                    </a:cxn>
                    <a:cxn ang="0">
                      <a:pos x="174" y="23"/>
                    </a:cxn>
                    <a:cxn ang="0">
                      <a:pos x="156" y="22"/>
                    </a:cxn>
                    <a:cxn ang="0">
                      <a:pos x="144" y="25"/>
                    </a:cxn>
                    <a:cxn ang="0">
                      <a:pos x="154" y="36"/>
                    </a:cxn>
                    <a:cxn ang="0">
                      <a:pos x="196" y="41"/>
                    </a:cxn>
                    <a:cxn ang="0">
                      <a:pos x="250" y="42"/>
                    </a:cxn>
                    <a:cxn ang="0">
                      <a:pos x="255" y="44"/>
                    </a:cxn>
                    <a:cxn ang="0">
                      <a:pos x="258" y="46"/>
                    </a:cxn>
                    <a:cxn ang="0">
                      <a:pos x="260" y="51"/>
                    </a:cxn>
                    <a:cxn ang="0">
                      <a:pos x="258" y="57"/>
                    </a:cxn>
                    <a:cxn ang="0">
                      <a:pos x="254" y="60"/>
                    </a:cxn>
                    <a:cxn ang="0">
                      <a:pos x="236" y="61"/>
                    </a:cxn>
                    <a:cxn ang="0">
                      <a:pos x="205" y="60"/>
                    </a:cxn>
                    <a:cxn ang="0">
                      <a:pos x="150" y="52"/>
                    </a:cxn>
                    <a:cxn ang="0">
                      <a:pos x="135" y="39"/>
                    </a:cxn>
                    <a:cxn ang="0">
                      <a:pos x="124" y="38"/>
                    </a:cxn>
                    <a:cxn ang="0">
                      <a:pos x="112" y="49"/>
                    </a:cxn>
                    <a:cxn ang="0">
                      <a:pos x="59" y="57"/>
                    </a:cxn>
                    <a:cxn ang="0">
                      <a:pos x="26" y="60"/>
                    </a:cxn>
                    <a:cxn ang="0">
                      <a:pos x="7" y="59"/>
                    </a:cxn>
                    <a:cxn ang="0">
                      <a:pos x="3" y="57"/>
                    </a:cxn>
                    <a:cxn ang="0">
                      <a:pos x="0" y="51"/>
                    </a:cxn>
                    <a:cxn ang="0">
                      <a:pos x="1" y="46"/>
                    </a:cxn>
                    <a:cxn ang="0">
                      <a:pos x="3" y="43"/>
                    </a:cxn>
                    <a:cxn ang="0">
                      <a:pos x="8" y="41"/>
                    </a:cxn>
                    <a:cxn ang="0">
                      <a:pos x="21" y="41"/>
                    </a:cxn>
                    <a:cxn ang="0">
                      <a:pos x="36" y="41"/>
                    </a:cxn>
                    <a:cxn ang="0">
                      <a:pos x="56" y="38"/>
                    </a:cxn>
                    <a:cxn ang="0">
                      <a:pos x="85" y="37"/>
                    </a:cxn>
                    <a:cxn ang="0">
                      <a:pos x="125" y="25"/>
                    </a:cxn>
                    <a:cxn ang="0">
                      <a:pos x="90" y="18"/>
                    </a:cxn>
                  </a:cxnLst>
                  <a:rect l="0" t="0" r="r" b="b"/>
                  <a:pathLst>
                    <a:path w="260" h="61">
                      <a:moveTo>
                        <a:pt x="74" y="0"/>
                      </a:moveTo>
                      <a:lnTo>
                        <a:pt x="101" y="3"/>
                      </a:lnTo>
                      <a:lnTo>
                        <a:pt x="120" y="11"/>
                      </a:lnTo>
                      <a:lnTo>
                        <a:pt x="131" y="16"/>
                      </a:lnTo>
                      <a:lnTo>
                        <a:pt x="131" y="16"/>
                      </a:lnTo>
                      <a:lnTo>
                        <a:pt x="135" y="14"/>
                      </a:lnTo>
                      <a:lnTo>
                        <a:pt x="141" y="11"/>
                      </a:lnTo>
                      <a:lnTo>
                        <a:pt x="147" y="8"/>
                      </a:lnTo>
                      <a:lnTo>
                        <a:pt x="147" y="8"/>
                      </a:lnTo>
                      <a:lnTo>
                        <a:pt x="155" y="6"/>
                      </a:lnTo>
                      <a:lnTo>
                        <a:pt x="164" y="6"/>
                      </a:lnTo>
                      <a:lnTo>
                        <a:pt x="172" y="5"/>
                      </a:lnTo>
                      <a:lnTo>
                        <a:pt x="172" y="5"/>
                      </a:lnTo>
                      <a:lnTo>
                        <a:pt x="185" y="5"/>
                      </a:lnTo>
                      <a:lnTo>
                        <a:pt x="198" y="5"/>
                      </a:lnTo>
                      <a:lnTo>
                        <a:pt x="211" y="6"/>
                      </a:lnTo>
                      <a:lnTo>
                        <a:pt x="211" y="6"/>
                      </a:lnTo>
                      <a:lnTo>
                        <a:pt x="224" y="7"/>
                      </a:lnTo>
                      <a:lnTo>
                        <a:pt x="237" y="7"/>
                      </a:lnTo>
                      <a:lnTo>
                        <a:pt x="250" y="7"/>
                      </a:lnTo>
                      <a:lnTo>
                        <a:pt x="250" y="7"/>
                      </a:lnTo>
                      <a:lnTo>
                        <a:pt x="253" y="7"/>
                      </a:lnTo>
                      <a:lnTo>
                        <a:pt x="255" y="8"/>
                      </a:lnTo>
                      <a:lnTo>
                        <a:pt x="257" y="9"/>
                      </a:lnTo>
                      <a:lnTo>
                        <a:pt x="257" y="9"/>
                      </a:lnTo>
                      <a:lnTo>
                        <a:pt x="258" y="11"/>
                      </a:lnTo>
                      <a:lnTo>
                        <a:pt x="259" y="13"/>
                      </a:lnTo>
                      <a:lnTo>
                        <a:pt x="260" y="16"/>
                      </a:lnTo>
                      <a:lnTo>
                        <a:pt x="260" y="16"/>
                      </a:lnTo>
                      <a:lnTo>
                        <a:pt x="260" y="18"/>
                      </a:lnTo>
                      <a:lnTo>
                        <a:pt x="258" y="20"/>
                      </a:lnTo>
                      <a:lnTo>
                        <a:pt x="257" y="22"/>
                      </a:lnTo>
                      <a:lnTo>
                        <a:pt x="257" y="22"/>
                      </a:lnTo>
                      <a:lnTo>
                        <a:pt x="254" y="24"/>
                      </a:lnTo>
                      <a:lnTo>
                        <a:pt x="250" y="25"/>
                      </a:lnTo>
                      <a:lnTo>
                        <a:pt x="247" y="25"/>
                      </a:lnTo>
                      <a:lnTo>
                        <a:pt x="247" y="25"/>
                      </a:lnTo>
                      <a:lnTo>
                        <a:pt x="234" y="25"/>
                      </a:lnTo>
                      <a:lnTo>
                        <a:pt x="222" y="25"/>
                      </a:lnTo>
                      <a:lnTo>
                        <a:pt x="210" y="24"/>
                      </a:lnTo>
                      <a:lnTo>
                        <a:pt x="210" y="24"/>
                      </a:lnTo>
                      <a:lnTo>
                        <a:pt x="200" y="23"/>
                      </a:lnTo>
                      <a:lnTo>
                        <a:pt x="187" y="23"/>
                      </a:lnTo>
                      <a:lnTo>
                        <a:pt x="174" y="23"/>
                      </a:lnTo>
                      <a:lnTo>
                        <a:pt x="174" y="23"/>
                      </a:lnTo>
                      <a:lnTo>
                        <a:pt x="169" y="22"/>
                      </a:lnTo>
                      <a:lnTo>
                        <a:pt x="162" y="22"/>
                      </a:lnTo>
                      <a:lnTo>
                        <a:pt x="156" y="22"/>
                      </a:lnTo>
                      <a:lnTo>
                        <a:pt x="156" y="22"/>
                      </a:lnTo>
                      <a:lnTo>
                        <a:pt x="151" y="23"/>
                      </a:lnTo>
                      <a:lnTo>
                        <a:pt x="144" y="25"/>
                      </a:lnTo>
                      <a:lnTo>
                        <a:pt x="138" y="26"/>
                      </a:lnTo>
                      <a:lnTo>
                        <a:pt x="138" y="26"/>
                      </a:lnTo>
                      <a:lnTo>
                        <a:pt x="154" y="36"/>
                      </a:lnTo>
                      <a:lnTo>
                        <a:pt x="175" y="40"/>
                      </a:lnTo>
                      <a:lnTo>
                        <a:pt x="196" y="41"/>
                      </a:lnTo>
                      <a:lnTo>
                        <a:pt x="196" y="41"/>
                      </a:lnTo>
                      <a:lnTo>
                        <a:pt x="215" y="42"/>
                      </a:lnTo>
                      <a:lnTo>
                        <a:pt x="233" y="42"/>
                      </a:lnTo>
                      <a:lnTo>
                        <a:pt x="250" y="42"/>
                      </a:lnTo>
                      <a:lnTo>
                        <a:pt x="250" y="42"/>
                      </a:lnTo>
                      <a:lnTo>
                        <a:pt x="253" y="42"/>
                      </a:lnTo>
                      <a:lnTo>
                        <a:pt x="255" y="44"/>
                      </a:lnTo>
                      <a:lnTo>
                        <a:pt x="257" y="45"/>
                      </a:lnTo>
                      <a:lnTo>
                        <a:pt x="257" y="45"/>
                      </a:lnTo>
                      <a:lnTo>
                        <a:pt x="258" y="46"/>
                      </a:lnTo>
                      <a:lnTo>
                        <a:pt x="260" y="48"/>
                      </a:lnTo>
                      <a:lnTo>
                        <a:pt x="260" y="51"/>
                      </a:lnTo>
                      <a:lnTo>
                        <a:pt x="260" y="51"/>
                      </a:lnTo>
                      <a:lnTo>
                        <a:pt x="260" y="53"/>
                      </a:lnTo>
                      <a:lnTo>
                        <a:pt x="259" y="55"/>
                      </a:lnTo>
                      <a:lnTo>
                        <a:pt x="258" y="57"/>
                      </a:lnTo>
                      <a:lnTo>
                        <a:pt x="258" y="57"/>
                      </a:lnTo>
                      <a:lnTo>
                        <a:pt x="256" y="59"/>
                      </a:lnTo>
                      <a:lnTo>
                        <a:pt x="254" y="60"/>
                      </a:lnTo>
                      <a:lnTo>
                        <a:pt x="252" y="60"/>
                      </a:lnTo>
                      <a:lnTo>
                        <a:pt x="252" y="60"/>
                      </a:lnTo>
                      <a:lnTo>
                        <a:pt x="236" y="61"/>
                      </a:lnTo>
                      <a:lnTo>
                        <a:pt x="221" y="60"/>
                      </a:lnTo>
                      <a:lnTo>
                        <a:pt x="205" y="60"/>
                      </a:lnTo>
                      <a:lnTo>
                        <a:pt x="205" y="60"/>
                      </a:lnTo>
                      <a:lnTo>
                        <a:pt x="186" y="60"/>
                      </a:lnTo>
                      <a:lnTo>
                        <a:pt x="168" y="58"/>
                      </a:lnTo>
                      <a:lnTo>
                        <a:pt x="150" y="52"/>
                      </a:lnTo>
                      <a:lnTo>
                        <a:pt x="150" y="52"/>
                      </a:lnTo>
                      <a:lnTo>
                        <a:pt x="142" y="46"/>
                      </a:lnTo>
                      <a:lnTo>
                        <a:pt x="135" y="39"/>
                      </a:lnTo>
                      <a:lnTo>
                        <a:pt x="130" y="35"/>
                      </a:lnTo>
                      <a:lnTo>
                        <a:pt x="130" y="35"/>
                      </a:lnTo>
                      <a:lnTo>
                        <a:pt x="124" y="38"/>
                      </a:lnTo>
                      <a:lnTo>
                        <a:pt x="118" y="44"/>
                      </a:lnTo>
                      <a:lnTo>
                        <a:pt x="112" y="49"/>
                      </a:lnTo>
                      <a:lnTo>
                        <a:pt x="112" y="49"/>
                      </a:lnTo>
                      <a:lnTo>
                        <a:pt x="95" y="54"/>
                      </a:lnTo>
                      <a:lnTo>
                        <a:pt x="77" y="56"/>
                      </a:lnTo>
                      <a:lnTo>
                        <a:pt x="59" y="57"/>
                      </a:lnTo>
                      <a:lnTo>
                        <a:pt x="59" y="57"/>
                      </a:lnTo>
                      <a:lnTo>
                        <a:pt x="43" y="59"/>
                      </a:lnTo>
                      <a:lnTo>
                        <a:pt x="26" y="60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7" y="59"/>
                      </a:lnTo>
                      <a:lnTo>
                        <a:pt x="4" y="58"/>
                      </a:lnTo>
                      <a:lnTo>
                        <a:pt x="3" y="57"/>
                      </a:lnTo>
                      <a:lnTo>
                        <a:pt x="3" y="57"/>
                      </a:lnTo>
                      <a:lnTo>
                        <a:pt x="1" y="55"/>
                      </a:lnTo>
                      <a:lnTo>
                        <a:pt x="0" y="53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0" y="48"/>
                      </a:lnTo>
                      <a:lnTo>
                        <a:pt x="1" y="46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3" y="43"/>
                      </a:lnTo>
                      <a:lnTo>
                        <a:pt x="5" y="42"/>
                      </a:lnTo>
                      <a:lnTo>
                        <a:pt x="8" y="41"/>
                      </a:lnTo>
                      <a:lnTo>
                        <a:pt x="8" y="41"/>
                      </a:lnTo>
                      <a:lnTo>
                        <a:pt x="12" y="41"/>
                      </a:lnTo>
                      <a:lnTo>
                        <a:pt x="17" y="41"/>
                      </a:lnTo>
                      <a:lnTo>
                        <a:pt x="21" y="41"/>
                      </a:lnTo>
                      <a:lnTo>
                        <a:pt x="21" y="41"/>
                      </a:lnTo>
                      <a:lnTo>
                        <a:pt x="28" y="41"/>
                      </a:lnTo>
                      <a:lnTo>
                        <a:pt x="36" y="41"/>
                      </a:lnTo>
                      <a:lnTo>
                        <a:pt x="43" y="40"/>
                      </a:lnTo>
                      <a:lnTo>
                        <a:pt x="43" y="40"/>
                      </a:lnTo>
                      <a:lnTo>
                        <a:pt x="56" y="38"/>
                      </a:lnTo>
                      <a:lnTo>
                        <a:pt x="71" y="38"/>
                      </a:lnTo>
                      <a:lnTo>
                        <a:pt x="85" y="37"/>
                      </a:lnTo>
                      <a:lnTo>
                        <a:pt x="85" y="37"/>
                      </a:lnTo>
                      <a:lnTo>
                        <a:pt x="98" y="35"/>
                      </a:lnTo>
                      <a:lnTo>
                        <a:pt x="113" y="31"/>
                      </a:lnTo>
                      <a:lnTo>
                        <a:pt x="125" y="25"/>
                      </a:lnTo>
                      <a:lnTo>
                        <a:pt x="125" y="25"/>
                      </a:lnTo>
                      <a:lnTo>
                        <a:pt x="109" y="20"/>
                      </a:lnTo>
                      <a:lnTo>
                        <a:pt x="90" y="18"/>
                      </a:lnTo>
                      <a:lnTo>
                        <a:pt x="72" y="19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Freeform 99"/>
                <p:cNvSpPr>
                  <a:spLocks noChangeAspect="1"/>
                </p:cNvSpPr>
                <p:nvPr/>
              </p:nvSpPr>
              <p:spPr bwMode="auto">
                <a:xfrm>
                  <a:off x="1419" y="2102"/>
                  <a:ext cx="75" cy="24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56" y="3"/>
                    </a:cxn>
                    <a:cxn ang="0">
                      <a:pos x="38" y="4"/>
                    </a:cxn>
                    <a:cxn ang="0">
                      <a:pos x="22" y="6"/>
                    </a:cxn>
                    <a:cxn ang="0">
                      <a:pos x="22" y="6"/>
                    </a:cxn>
                    <a:cxn ang="0">
                      <a:pos x="20" y="6"/>
                    </a:cxn>
                    <a:cxn ang="0">
                      <a:pos x="18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4" y="6"/>
                    </a:cxn>
                    <a:cxn ang="0">
                      <a:pos x="12" y="6"/>
                    </a:cxn>
                    <a:cxn ang="0">
                      <a:pos x="10" y="5"/>
                    </a:cxn>
                    <a:cxn ang="0">
                      <a:pos x="10" y="5"/>
                    </a:cxn>
                    <a:cxn ang="0">
                      <a:pos x="7" y="5"/>
                    </a:cxn>
                    <a:cxn ang="0">
                      <a:pos x="5" y="6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1" y="8"/>
                    </a:cxn>
                    <a:cxn ang="0">
                      <a:pos x="0" y="1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16"/>
                    </a:cxn>
                    <a:cxn ang="0">
                      <a:pos x="0" y="18"/>
                    </a:cxn>
                    <a:cxn ang="0">
                      <a:pos x="1" y="20"/>
                    </a:cxn>
                    <a:cxn ang="0">
                      <a:pos x="1" y="20"/>
                    </a:cxn>
                    <a:cxn ang="0">
                      <a:pos x="3" y="21"/>
                    </a:cxn>
                    <a:cxn ang="0">
                      <a:pos x="4" y="23"/>
                    </a:cxn>
                    <a:cxn ang="0">
                      <a:pos x="7" y="23"/>
                    </a:cxn>
                    <a:cxn ang="0">
                      <a:pos x="7" y="23"/>
                    </a:cxn>
                    <a:cxn ang="0">
                      <a:pos x="10" y="24"/>
                    </a:cxn>
                    <a:cxn ang="0">
                      <a:pos x="13" y="24"/>
                    </a:cxn>
                    <a:cxn ang="0">
                      <a:pos x="16" y="24"/>
                    </a:cxn>
                    <a:cxn ang="0">
                      <a:pos x="16" y="24"/>
                    </a:cxn>
                    <a:cxn ang="0">
                      <a:pos x="20" y="24"/>
                    </a:cxn>
                    <a:cxn ang="0">
                      <a:pos x="22" y="24"/>
                    </a:cxn>
                    <a:cxn ang="0">
                      <a:pos x="25" y="24"/>
                    </a:cxn>
                    <a:cxn ang="0">
                      <a:pos x="25" y="24"/>
                    </a:cxn>
                    <a:cxn ang="0">
                      <a:pos x="41" y="22"/>
                    </a:cxn>
                    <a:cxn ang="0">
                      <a:pos x="57" y="20"/>
                    </a:cxn>
                    <a:cxn ang="0">
                      <a:pos x="71" y="19"/>
                    </a:cxn>
                    <a:cxn ang="0">
                      <a:pos x="71" y="19"/>
                    </a:cxn>
                    <a:cxn ang="0">
                      <a:pos x="73" y="14"/>
                    </a:cxn>
                    <a:cxn ang="0">
                      <a:pos x="75" y="8"/>
                    </a:cxn>
                    <a:cxn ang="0">
                      <a:pos x="73" y="0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5" h="24">
                      <a:moveTo>
                        <a:pt x="73" y="0"/>
                      </a:moveTo>
                      <a:lnTo>
                        <a:pt x="56" y="3"/>
                      </a:lnTo>
                      <a:lnTo>
                        <a:pt x="38" y="4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0" y="6"/>
                      </a:lnTo>
                      <a:lnTo>
                        <a:pt x="18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4" y="6"/>
                      </a:lnTo>
                      <a:lnTo>
                        <a:pt x="12" y="6"/>
                      </a:lnTo>
                      <a:lnTo>
                        <a:pt x="10" y="5"/>
                      </a:lnTo>
                      <a:lnTo>
                        <a:pt x="10" y="5"/>
                      </a:lnTo>
                      <a:lnTo>
                        <a:pt x="7" y="5"/>
                      </a:lnTo>
                      <a:lnTo>
                        <a:pt x="5" y="6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20"/>
                      </a:lnTo>
                      <a:lnTo>
                        <a:pt x="1" y="20"/>
                      </a:lnTo>
                      <a:lnTo>
                        <a:pt x="3" y="21"/>
                      </a:lnTo>
                      <a:lnTo>
                        <a:pt x="4" y="23"/>
                      </a:lnTo>
                      <a:lnTo>
                        <a:pt x="7" y="23"/>
                      </a:lnTo>
                      <a:lnTo>
                        <a:pt x="7" y="23"/>
                      </a:lnTo>
                      <a:lnTo>
                        <a:pt x="10" y="24"/>
                      </a:lnTo>
                      <a:lnTo>
                        <a:pt x="13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20" y="24"/>
                      </a:lnTo>
                      <a:lnTo>
                        <a:pt x="22" y="24"/>
                      </a:lnTo>
                      <a:lnTo>
                        <a:pt x="25" y="24"/>
                      </a:lnTo>
                      <a:lnTo>
                        <a:pt x="25" y="24"/>
                      </a:lnTo>
                      <a:lnTo>
                        <a:pt x="41" y="22"/>
                      </a:lnTo>
                      <a:lnTo>
                        <a:pt x="57" y="20"/>
                      </a:lnTo>
                      <a:lnTo>
                        <a:pt x="71" y="19"/>
                      </a:lnTo>
                      <a:lnTo>
                        <a:pt x="71" y="19"/>
                      </a:lnTo>
                      <a:lnTo>
                        <a:pt x="73" y="14"/>
                      </a:lnTo>
                      <a:lnTo>
                        <a:pt x="75" y="8"/>
                      </a:lnTo>
                      <a:lnTo>
                        <a:pt x="73" y="0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Freeform 100"/>
                <p:cNvSpPr>
                  <a:spLocks noChangeAspect="1"/>
                </p:cNvSpPr>
                <p:nvPr/>
              </p:nvSpPr>
              <p:spPr bwMode="auto">
                <a:xfrm>
                  <a:off x="1741" y="2107"/>
                  <a:ext cx="166" cy="55"/>
                </a:xfrm>
                <a:custGeom>
                  <a:avLst/>
                  <a:gdLst/>
                  <a:ahLst/>
                  <a:cxnLst>
                    <a:cxn ang="0">
                      <a:pos x="72" y="45"/>
                    </a:cxn>
                    <a:cxn ang="0">
                      <a:pos x="44" y="52"/>
                    </a:cxn>
                    <a:cxn ang="0">
                      <a:pos x="11" y="55"/>
                    </a:cxn>
                    <a:cxn ang="0">
                      <a:pos x="5" y="55"/>
                    </a:cxn>
                    <a:cxn ang="0">
                      <a:pos x="1" y="52"/>
                    </a:cxn>
                    <a:cxn ang="0">
                      <a:pos x="0" y="47"/>
                    </a:cxn>
                    <a:cxn ang="0">
                      <a:pos x="0" y="43"/>
                    </a:cxn>
                    <a:cxn ang="0">
                      <a:pos x="6" y="38"/>
                    </a:cxn>
                    <a:cxn ang="0">
                      <a:pos x="29" y="33"/>
                    </a:cxn>
                    <a:cxn ang="0">
                      <a:pos x="62" y="32"/>
                    </a:cxn>
                    <a:cxn ang="0">
                      <a:pos x="77" y="26"/>
                    </a:cxn>
                    <a:cxn ang="0">
                      <a:pos x="66" y="21"/>
                    </a:cxn>
                    <a:cxn ang="0">
                      <a:pos x="56" y="19"/>
                    </a:cxn>
                    <a:cxn ang="0">
                      <a:pos x="47" y="18"/>
                    </a:cxn>
                    <a:cxn ang="0">
                      <a:pos x="35" y="19"/>
                    </a:cxn>
                    <a:cxn ang="0">
                      <a:pos x="16" y="22"/>
                    </a:cxn>
                    <a:cxn ang="0">
                      <a:pos x="10" y="21"/>
                    </a:cxn>
                    <a:cxn ang="0">
                      <a:pos x="6" y="19"/>
                    </a:cxn>
                    <a:cxn ang="0">
                      <a:pos x="3" y="14"/>
                    </a:cxn>
                    <a:cxn ang="0">
                      <a:pos x="4" y="7"/>
                    </a:cxn>
                    <a:cxn ang="0">
                      <a:pos x="8" y="5"/>
                    </a:cxn>
                    <a:cxn ang="0">
                      <a:pos x="20" y="3"/>
                    </a:cxn>
                    <a:cxn ang="0">
                      <a:pos x="36" y="0"/>
                    </a:cxn>
                    <a:cxn ang="0">
                      <a:pos x="62" y="4"/>
                    </a:cxn>
                    <a:cxn ang="0">
                      <a:pos x="68" y="6"/>
                    </a:cxn>
                    <a:cxn ang="0">
                      <a:pos x="76" y="11"/>
                    </a:cxn>
                    <a:cxn ang="0">
                      <a:pos x="86" y="19"/>
                    </a:cxn>
                    <a:cxn ang="0">
                      <a:pos x="98" y="11"/>
                    </a:cxn>
                    <a:cxn ang="0">
                      <a:pos x="112" y="5"/>
                    </a:cxn>
                    <a:cxn ang="0">
                      <a:pos x="124" y="2"/>
                    </a:cxn>
                    <a:cxn ang="0">
                      <a:pos x="136" y="2"/>
                    </a:cxn>
                    <a:cxn ang="0">
                      <a:pos x="155" y="5"/>
                    </a:cxn>
                    <a:cxn ang="0">
                      <a:pos x="158" y="7"/>
                    </a:cxn>
                    <a:cxn ang="0">
                      <a:pos x="160" y="12"/>
                    </a:cxn>
                    <a:cxn ang="0">
                      <a:pos x="160" y="16"/>
                    </a:cxn>
                    <a:cxn ang="0">
                      <a:pos x="156" y="21"/>
                    </a:cxn>
                    <a:cxn ang="0">
                      <a:pos x="151" y="22"/>
                    </a:cxn>
                    <a:cxn ang="0">
                      <a:pos x="144" y="21"/>
                    </a:cxn>
                    <a:cxn ang="0">
                      <a:pos x="133" y="21"/>
                    </a:cxn>
                    <a:cxn ang="0">
                      <a:pos x="120" y="20"/>
                    </a:cxn>
                    <a:cxn ang="0">
                      <a:pos x="108" y="20"/>
                    </a:cxn>
                    <a:cxn ang="0">
                      <a:pos x="98" y="22"/>
                    </a:cxn>
                    <a:cxn ang="0">
                      <a:pos x="91" y="27"/>
                    </a:cxn>
                    <a:cxn ang="0">
                      <a:pos x="130" y="30"/>
                    </a:cxn>
                    <a:cxn ang="0">
                      <a:pos x="149" y="33"/>
                    </a:cxn>
                    <a:cxn ang="0">
                      <a:pos x="161" y="36"/>
                    </a:cxn>
                    <a:cxn ang="0">
                      <a:pos x="164" y="39"/>
                    </a:cxn>
                    <a:cxn ang="0">
                      <a:pos x="166" y="46"/>
                    </a:cxn>
                    <a:cxn ang="0">
                      <a:pos x="163" y="50"/>
                    </a:cxn>
                    <a:cxn ang="0">
                      <a:pos x="159" y="52"/>
                    </a:cxn>
                    <a:cxn ang="0">
                      <a:pos x="155" y="52"/>
                    </a:cxn>
                    <a:cxn ang="0">
                      <a:pos x="142" y="50"/>
                    </a:cxn>
                    <a:cxn ang="0">
                      <a:pos x="131" y="48"/>
                    </a:cxn>
                    <a:cxn ang="0">
                      <a:pos x="119" y="45"/>
                    </a:cxn>
                    <a:cxn ang="0">
                      <a:pos x="102" y="41"/>
                    </a:cxn>
                    <a:cxn ang="0">
                      <a:pos x="85" y="35"/>
                    </a:cxn>
                  </a:cxnLst>
                  <a:rect l="0" t="0" r="r" b="b"/>
                  <a:pathLst>
                    <a:path w="166" h="55">
                      <a:moveTo>
                        <a:pt x="85" y="35"/>
                      </a:moveTo>
                      <a:lnTo>
                        <a:pt x="81" y="37"/>
                      </a:lnTo>
                      <a:lnTo>
                        <a:pt x="72" y="45"/>
                      </a:lnTo>
                      <a:lnTo>
                        <a:pt x="57" y="50"/>
                      </a:lnTo>
                      <a:lnTo>
                        <a:pt x="57" y="50"/>
                      </a:lnTo>
                      <a:lnTo>
                        <a:pt x="44" y="52"/>
                      </a:lnTo>
                      <a:lnTo>
                        <a:pt x="28" y="53"/>
                      </a:lnTo>
                      <a:lnTo>
                        <a:pt x="11" y="55"/>
                      </a:lnTo>
                      <a:lnTo>
                        <a:pt x="11" y="55"/>
                      </a:lnTo>
                      <a:lnTo>
                        <a:pt x="9" y="55"/>
                      </a:lnTo>
                      <a:lnTo>
                        <a:pt x="7" y="55"/>
                      </a:lnTo>
                      <a:lnTo>
                        <a:pt x="5" y="55"/>
                      </a:lnTo>
                      <a:lnTo>
                        <a:pt x="5" y="55"/>
                      </a:lnTo>
                      <a:lnTo>
                        <a:pt x="2" y="53"/>
                      </a:lnTo>
                      <a:lnTo>
                        <a:pt x="1" y="52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0" y="43"/>
                      </a:lnTo>
                      <a:lnTo>
                        <a:pt x="2" y="41"/>
                      </a:lnTo>
                      <a:lnTo>
                        <a:pt x="3" y="39"/>
                      </a:lnTo>
                      <a:lnTo>
                        <a:pt x="6" y="38"/>
                      </a:lnTo>
                      <a:lnTo>
                        <a:pt x="6" y="38"/>
                      </a:lnTo>
                      <a:lnTo>
                        <a:pt x="15" y="35"/>
                      </a:lnTo>
                      <a:lnTo>
                        <a:pt x="29" y="33"/>
                      </a:lnTo>
                      <a:lnTo>
                        <a:pt x="53" y="34"/>
                      </a:lnTo>
                      <a:lnTo>
                        <a:pt x="53" y="34"/>
                      </a:lnTo>
                      <a:lnTo>
                        <a:pt x="62" y="32"/>
                      </a:lnTo>
                      <a:lnTo>
                        <a:pt x="73" y="29"/>
                      </a:lnTo>
                      <a:lnTo>
                        <a:pt x="77" y="26"/>
                      </a:lnTo>
                      <a:lnTo>
                        <a:pt x="77" y="26"/>
                      </a:lnTo>
                      <a:lnTo>
                        <a:pt x="75" y="24"/>
                      </a:lnTo>
                      <a:lnTo>
                        <a:pt x="70" y="22"/>
                      </a:lnTo>
                      <a:lnTo>
                        <a:pt x="66" y="21"/>
                      </a:lnTo>
                      <a:lnTo>
                        <a:pt x="66" y="21"/>
                      </a:lnTo>
                      <a:lnTo>
                        <a:pt x="61" y="20"/>
                      </a:lnTo>
                      <a:lnTo>
                        <a:pt x="56" y="19"/>
                      </a:lnTo>
                      <a:lnTo>
                        <a:pt x="52" y="19"/>
                      </a:lnTo>
                      <a:lnTo>
                        <a:pt x="52" y="19"/>
                      </a:lnTo>
                      <a:lnTo>
                        <a:pt x="47" y="18"/>
                      </a:lnTo>
                      <a:lnTo>
                        <a:pt x="41" y="18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29" y="20"/>
                      </a:lnTo>
                      <a:lnTo>
                        <a:pt x="23" y="21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3" y="22"/>
                      </a:lnTo>
                      <a:lnTo>
                        <a:pt x="10" y="21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6" y="19"/>
                      </a:lnTo>
                      <a:lnTo>
                        <a:pt x="4" y="16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4" y="7"/>
                      </a:lnTo>
                      <a:lnTo>
                        <a:pt x="4" y="7"/>
                      </a:lnTo>
                      <a:lnTo>
                        <a:pt x="6" y="6"/>
                      </a:lnTo>
                      <a:lnTo>
                        <a:pt x="8" y="5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20" y="3"/>
                      </a:lnTo>
                      <a:lnTo>
                        <a:pt x="28" y="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44" y="0"/>
                      </a:lnTo>
                      <a:lnTo>
                        <a:pt x="53" y="1"/>
                      </a:lnTo>
                      <a:lnTo>
                        <a:pt x="62" y="4"/>
                      </a:lnTo>
                      <a:lnTo>
                        <a:pt x="62" y="4"/>
                      </a:lnTo>
                      <a:lnTo>
                        <a:pt x="65" y="5"/>
                      </a:lnTo>
                      <a:lnTo>
                        <a:pt x="68" y="6"/>
                      </a:lnTo>
                      <a:lnTo>
                        <a:pt x="71" y="8"/>
                      </a:lnTo>
                      <a:lnTo>
                        <a:pt x="71" y="8"/>
                      </a:lnTo>
                      <a:lnTo>
                        <a:pt x="76" y="11"/>
                      </a:lnTo>
                      <a:lnTo>
                        <a:pt x="82" y="15"/>
                      </a:lnTo>
                      <a:lnTo>
                        <a:pt x="86" y="19"/>
                      </a:lnTo>
                      <a:lnTo>
                        <a:pt x="86" y="19"/>
                      </a:lnTo>
                      <a:lnTo>
                        <a:pt x="90" y="18"/>
                      </a:lnTo>
                      <a:lnTo>
                        <a:pt x="95" y="14"/>
                      </a:lnTo>
                      <a:lnTo>
                        <a:pt x="98" y="11"/>
                      </a:lnTo>
                      <a:lnTo>
                        <a:pt x="98" y="11"/>
                      </a:lnTo>
                      <a:lnTo>
                        <a:pt x="103" y="8"/>
                      </a:lnTo>
                      <a:lnTo>
                        <a:pt x="112" y="5"/>
                      </a:lnTo>
                      <a:lnTo>
                        <a:pt x="118" y="4"/>
                      </a:lnTo>
                      <a:lnTo>
                        <a:pt x="118" y="4"/>
                      </a:lnTo>
                      <a:lnTo>
                        <a:pt x="124" y="2"/>
                      </a:lnTo>
                      <a:lnTo>
                        <a:pt x="129" y="2"/>
                      </a:lnTo>
                      <a:lnTo>
                        <a:pt x="136" y="2"/>
                      </a:lnTo>
                      <a:lnTo>
                        <a:pt x="136" y="2"/>
                      </a:lnTo>
                      <a:lnTo>
                        <a:pt x="142" y="3"/>
                      </a:lnTo>
                      <a:lnTo>
                        <a:pt x="148" y="3"/>
                      </a:lnTo>
                      <a:lnTo>
                        <a:pt x="155" y="5"/>
                      </a:lnTo>
                      <a:lnTo>
                        <a:pt x="155" y="5"/>
                      </a:lnTo>
                      <a:lnTo>
                        <a:pt x="157" y="6"/>
                      </a:lnTo>
                      <a:lnTo>
                        <a:pt x="158" y="7"/>
                      </a:lnTo>
                      <a:lnTo>
                        <a:pt x="160" y="9"/>
                      </a:lnTo>
                      <a:lnTo>
                        <a:pt x="160" y="9"/>
                      </a:lnTo>
                      <a:lnTo>
                        <a:pt x="160" y="12"/>
                      </a:lnTo>
                      <a:lnTo>
                        <a:pt x="160" y="14"/>
                      </a:lnTo>
                      <a:lnTo>
                        <a:pt x="160" y="16"/>
                      </a:lnTo>
                      <a:lnTo>
                        <a:pt x="160" y="16"/>
                      </a:lnTo>
                      <a:lnTo>
                        <a:pt x="159" y="19"/>
                      </a:lnTo>
                      <a:lnTo>
                        <a:pt x="158" y="20"/>
                      </a:lnTo>
                      <a:lnTo>
                        <a:pt x="156" y="21"/>
                      </a:lnTo>
                      <a:lnTo>
                        <a:pt x="156" y="21"/>
                      </a:lnTo>
                      <a:lnTo>
                        <a:pt x="153" y="22"/>
                      </a:lnTo>
                      <a:lnTo>
                        <a:pt x="151" y="22"/>
                      </a:lnTo>
                      <a:lnTo>
                        <a:pt x="149" y="22"/>
                      </a:lnTo>
                      <a:lnTo>
                        <a:pt x="149" y="22"/>
                      </a:lnTo>
                      <a:lnTo>
                        <a:pt x="144" y="21"/>
                      </a:lnTo>
                      <a:lnTo>
                        <a:pt x="138" y="21"/>
                      </a:lnTo>
                      <a:lnTo>
                        <a:pt x="133" y="21"/>
                      </a:lnTo>
                      <a:lnTo>
                        <a:pt x="133" y="21"/>
                      </a:lnTo>
                      <a:lnTo>
                        <a:pt x="129" y="20"/>
                      </a:lnTo>
                      <a:lnTo>
                        <a:pt x="125" y="20"/>
                      </a:lnTo>
                      <a:lnTo>
                        <a:pt x="120" y="20"/>
                      </a:lnTo>
                      <a:lnTo>
                        <a:pt x="120" y="20"/>
                      </a:lnTo>
                      <a:lnTo>
                        <a:pt x="115" y="20"/>
                      </a:lnTo>
                      <a:lnTo>
                        <a:pt x="108" y="20"/>
                      </a:lnTo>
                      <a:lnTo>
                        <a:pt x="103" y="21"/>
                      </a:lnTo>
                      <a:lnTo>
                        <a:pt x="103" y="21"/>
                      </a:lnTo>
                      <a:lnTo>
                        <a:pt x="98" y="22"/>
                      </a:lnTo>
                      <a:lnTo>
                        <a:pt x="94" y="25"/>
                      </a:lnTo>
                      <a:lnTo>
                        <a:pt x="91" y="27"/>
                      </a:lnTo>
                      <a:lnTo>
                        <a:pt x="91" y="27"/>
                      </a:lnTo>
                      <a:lnTo>
                        <a:pt x="97" y="28"/>
                      </a:lnTo>
                      <a:lnTo>
                        <a:pt x="112" y="29"/>
                      </a:lnTo>
                      <a:lnTo>
                        <a:pt x="130" y="30"/>
                      </a:lnTo>
                      <a:lnTo>
                        <a:pt x="130" y="30"/>
                      </a:lnTo>
                      <a:lnTo>
                        <a:pt x="139" y="32"/>
                      </a:lnTo>
                      <a:lnTo>
                        <a:pt x="149" y="33"/>
                      </a:lnTo>
                      <a:lnTo>
                        <a:pt x="159" y="35"/>
                      </a:lnTo>
                      <a:lnTo>
                        <a:pt x="159" y="35"/>
                      </a:lnTo>
                      <a:lnTo>
                        <a:pt x="161" y="36"/>
                      </a:lnTo>
                      <a:lnTo>
                        <a:pt x="163" y="37"/>
                      </a:lnTo>
                      <a:lnTo>
                        <a:pt x="164" y="39"/>
                      </a:lnTo>
                      <a:lnTo>
                        <a:pt x="164" y="39"/>
                      </a:lnTo>
                      <a:lnTo>
                        <a:pt x="165" y="41"/>
                      </a:lnTo>
                      <a:lnTo>
                        <a:pt x="166" y="43"/>
                      </a:lnTo>
                      <a:lnTo>
                        <a:pt x="166" y="46"/>
                      </a:lnTo>
                      <a:lnTo>
                        <a:pt x="166" y="46"/>
                      </a:lnTo>
                      <a:lnTo>
                        <a:pt x="165" y="48"/>
                      </a:lnTo>
                      <a:lnTo>
                        <a:pt x="163" y="50"/>
                      </a:lnTo>
                      <a:lnTo>
                        <a:pt x="162" y="51"/>
                      </a:lnTo>
                      <a:lnTo>
                        <a:pt x="162" y="51"/>
                      </a:lnTo>
                      <a:lnTo>
                        <a:pt x="159" y="52"/>
                      </a:lnTo>
                      <a:lnTo>
                        <a:pt x="157" y="53"/>
                      </a:lnTo>
                      <a:lnTo>
                        <a:pt x="155" y="52"/>
                      </a:lnTo>
                      <a:lnTo>
                        <a:pt x="155" y="52"/>
                      </a:lnTo>
                      <a:lnTo>
                        <a:pt x="151" y="51"/>
                      </a:lnTo>
                      <a:lnTo>
                        <a:pt x="146" y="51"/>
                      </a:lnTo>
                      <a:lnTo>
                        <a:pt x="142" y="50"/>
                      </a:lnTo>
                      <a:lnTo>
                        <a:pt x="142" y="50"/>
                      </a:lnTo>
                      <a:lnTo>
                        <a:pt x="137" y="49"/>
                      </a:lnTo>
                      <a:lnTo>
                        <a:pt x="131" y="48"/>
                      </a:lnTo>
                      <a:lnTo>
                        <a:pt x="126" y="47"/>
                      </a:lnTo>
                      <a:lnTo>
                        <a:pt x="126" y="47"/>
                      </a:lnTo>
                      <a:lnTo>
                        <a:pt x="119" y="45"/>
                      </a:lnTo>
                      <a:lnTo>
                        <a:pt x="109" y="43"/>
                      </a:lnTo>
                      <a:lnTo>
                        <a:pt x="102" y="41"/>
                      </a:lnTo>
                      <a:lnTo>
                        <a:pt x="102" y="41"/>
                      </a:lnTo>
                      <a:lnTo>
                        <a:pt x="96" y="40"/>
                      </a:lnTo>
                      <a:lnTo>
                        <a:pt x="89" y="38"/>
                      </a:lnTo>
                      <a:lnTo>
                        <a:pt x="85" y="35"/>
                      </a:lnTo>
                      <a:lnTo>
                        <a:pt x="85" y="3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663" name="Group 101"/>
              <p:cNvGrpSpPr>
                <a:grpSpLocks noChangeAspect="1"/>
              </p:cNvGrpSpPr>
              <p:nvPr/>
            </p:nvGrpSpPr>
            <p:grpSpPr bwMode="auto">
              <a:xfrm rot="-1469425">
                <a:off x="2518" y="2253"/>
                <a:ext cx="308" cy="188"/>
                <a:chOff x="4495" y="2244"/>
                <a:chExt cx="154" cy="94"/>
              </a:xfrm>
            </p:grpSpPr>
            <p:sp>
              <p:nvSpPr>
                <p:cNvPr id="28" name="Freeform 102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41" y="2"/>
                    </a:cxn>
                    <a:cxn ang="0">
                      <a:pos x="41" y="2"/>
                    </a:cxn>
                    <a:cxn ang="0">
                      <a:pos x="50" y="5"/>
                    </a:cxn>
                    <a:cxn ang="0">
                      <a:pos x="56" y="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51" y="32"/>
                    </a:cxn>
                    <a:cxn ang="0">
                      <a:pos x="41" y="6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0" y="78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Freeform 103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24" y="1"/>
                    </a:cxn>
                    <a:cxn ang="0">
                      <a:pos x="31" y="0"/>
                    </a:cxn>
                    <a:cxn ang="0">
                      <a:pos x="40" y="2"/>
                    </a:cxn>
                    <a:cxn ang="0">
                      <a:pos x="40" y="2"/>
                    </a:cxn>
                    <a:cxn ang="0">
                      <a:pos x="49" y="5"/>
                    </a:cxn>
                    <a:cxn ang="0">
                      <a:pos x="55" y="9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51" y="32"/>
                    </a:cxn>
                    <a:cxn ang="0">
                      <a:pos x="41" y="68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0" y="78"/>
                    </a:cxn>
                    <a:cxn ang="0">
                      <a:pos x="21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Line 10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1" name="Line 10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Line 10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1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Freeform 107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5" y="16"/>
                    </a:cxn>
                    <a:cxn ang="0">
                      <a:pos x="32" y="15"/>
                    </a:cxn>
                    <a:cxn ang="0">
                      <a:pos x="36" y="13"/>
                    </a:cxn>
                    <a:cxn ang="0">
                      <a:pos x="36" y="13"/>
                    </a:cxn>
                    <a:cxn ang="0">
                      <a:pos x="34" y="9"/>
                    </a:cxn>
                    <a:cxn ang="0">
                      <a:pos x="29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7" y="11"/>
                    </a:cxn>
                    <a:cxn ang="0">
                      <a:pos x="16" y="1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" name="Freeform 108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8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7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8" y="52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49"/>
                    </a:cxn>
                    <a:cxn ang="0">
                      <a:pos x="19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Freeform 109"/>
                <p:cNvSpPr>
                  <a:spLocks noChangeAspect="1"/>
                </p:cNvSpPr>
                <p:nvPr/>
              </p:nvSpPr>
              <p:spPr bwMode="auto">
                <a:xfrm>
                  <a:off x="4496" y="2319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5" y="15"/>
                    </a:cxn>
                    <a:cxn ang="0">
                      <a:pos x="32" y="14"/>
                    </a:cxn>
                    <a:cxn ang="0">
                      <a:pos x="35" y="12"/>
                    </a:cxn>
                    <a:cxn ang="0">
                      <a:pos x="35" y="12"/>
                    </a:cxn>
                    <a:cxn ang="0">
                      <a:pos x="34" y="8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7" y="11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Freeform 110"/>
                <p:cNvSpPr>
                  <a:spLocks noChangeAspect="1"/>
                </p:cNvSpPr>
                <p:nvPr/>
              </p:nvSpPr>
              <p:spPr bwMode="auto">
                <a:xfrm>
                  <a:off x="4557" y="2277"/>
                  <a:ext cx="88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8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50"/>
                    </a:cxn>
                    <a:cxn ang="0">
                      <a:pos x="20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" name="Line 111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3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Line 112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Line 113"/>
                <p:cNvSpPr>
                  <a:spLocks noChangeAspect="1" noChangeShapeType="1"/>
                </p:cNvSpPr>
                <p:nvPr/>
              </p:nvSpPr>
              <p:spPr bwMode="auto">
                <a:xfrm>
                  <a:off x="4570" y="2307"/>
                  <a:ext cx="73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Freeform 114"/>
                <p:cNvSpPr>
                  <a:spLocks noChangeAspect="1"/>
                </p:cNvSpPr>
                <p:nvPr/>
              </p:nvSpPr>
              <p:spPr bwMode="auto">
                <a:xfrm>
                  <a:off x="4560" y="228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3"/>
                    </a:cxn>
                    <a:cxn ang="0">
                      <a:pos x="11" y="28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0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5" y="7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Freeform 115"/>
                <p:cNvSpPr>
                  <a:spLocks noChangeAspect="1"/>
                </p:cNvSpPr>
                <p:nvPr/>
              </p:nvSpPr>
              <p:spPr bwMode="auto">
                <a:xfrm>
                  <a:off x="4557" y="2277"/>
                  <a:ext cx="17" cy="35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26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4"/>
                    </a:cxn>
                    <a:cxn ang="0">
                      <a:pos x="11" y="28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6" y="8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664" name="Group 116"/>
              <p:cNvGrpSpPr>
                <a:grpSpLocks noChangeAspect="1"/>
              </p:cNvGrpSpPr>
              <p:nvPr/>
            </p:nvGrpSpPr>
            <p:grpSpPr bwMode="auto">
              <a:xfrm rot="1707535">
                <a:off x="2534" y="3237"/>
                <a:ext cx="304" cy="206"/>
                <a:chOff x="4449" y="1092"/>
                <a:chExt cx="152" cy="103"/>
              </a:xfrm>
            </p:grpSpPr>
            <p:sp>
              <p:nvSpPr>
                <p:cNvPr id="14" name="Freeform 117"/>
                <p:cNvSpPr>
                  <a:spLocks noChangeAspect="1"/>
                </p:cNvSpPr>
                <p:nvPr/>
              </p:nvSpPr>
              <p:spPr bwMode="auto">
                <a:xfrm>
                  <a:off x="4540" y="1097"/>
                  <a:ext cx="61" cy="86"/>
                </a:xfrm>
                <a:custGeom>
                  <a:avLst/>
                  <a:gdLst/>
                  <a:ahLst/>
                  <a:cxnLst>
                    <a:cxn ang="0">
                      <a:pos x="61" y="71"/>
                    </a:cxn>
                    <a:cxn ang="0">
                      <a:pos x="60" y="75"/>
                    </a:cxn>
                    <a:cxn ang="0">
                      <a:pos x="55" y="79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7" y="86"/>
                    </a:cxn>
                    <a:cxn ang="0">
                      <a:pos x="30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20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5" y="0"/>
                    </a:cxn>
                    <a:cxn ang="0">
                      <a:pos x="61" y="71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" name="Freeform 118"/>
                <p:cNvSpPr>
                  <a:spLocks noChangeAspect="1"/>
                </p:cNvSpPr>
                <p:nvPr/>
              </p:nvSpPr>
              <p:spPr bwMode="auto">
                <a:xfrm>
                  <a:off x="4536" y="1094"/>
                  <a:ext cx="58" cy="86"/>
                </a:xfrm>
                <a:custGeom>
                  <a:avLst/>
                  <a:gdLst/>
                  <a:ahLst/>
                  <a:cxnLst>
                    <a:cxn ang="0">
                      <a:pos x="60" y="71"/>
                    </a:cxn>
                    <a:cxn ang="0">
                      <a:pos x="59" y="75"/>
                    </a:cxn>
                    <a:cxn ang="0">
                      <a:pos x="54" y="80"/>
                    </a:cxn>
                    <a:cxn ang="0">
                      <a:pos x="45" y="83"/>
                    </a:cxn>
                    <a:cxn ang="0">
                      <a:pos x="45" y="83"/>
                    </a:cxn>
                    <a:cxn ang="0">
                      <a:pos x="36" y="86"/>
                    </a:cxn>
                    <a:cxn ang="0">
                      <a:pos x="29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19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4" y="0"/>
                    </a:cxn>
                    <a:cxn ang="0">
                      <a:pos x="60" y="71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4567" y="1104"/>
                  <a:ext cx="24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" name="Line 120"/>
                <p:cNvSpPr>
                  <a:spLocks noChangeAspect="1" noChangeShapeType="1"/>
                </p:cNvSpPr>
                <p:nvPr/>
              </p:nvSpPr>
              <p:spPr bwMode="auto">
                <a:xfrm>
                  <a:off x="4559" y="1108"/>
                  <a:ext cx="24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Line 121"/>
                <p:cNvSpPr>
                  <a:spLocks noChangeAspect="1" noChangeShapeType="1"/>
                </p:cNvSpPr>
                <p:nvPr/>
              </p:nvSpPr>
              <p:spPr bwMode="auto">
                <a:xfrm>
                  <a:off x="4546" y="1111"/>
                  <a:ext cx="24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Freeform 122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11" y="17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8" y="10"/>
                    </a:cxn>
                    <a:cxn ang="0">
                      <a:pos x="34" y="5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Freeform 123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2" y="20"/>
                    </a:cxn>
                    <a:cxn ang="0">
                      <a:pos x="57" y="7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88" y="34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Freeform 124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6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10" y="17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7" y="11"/>
                    </a:cxn>
                    <a:cxn ang="0">
                      <a:pos x="33" y="6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Freeform 125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/>
                  <a:ahLst/>
                  <a:cxnLst>
                    <a:cxn ang="0">
                      <a:pos x="14" y="61"/>
                    </a:cxn>
                    <a:cxn ang="0">
                      <a:pos x="10" y="60"/>
                    </a:cxn>
                    <a:cxn ang="0">
                      <a:pos x="6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1" y="20"/>
                    </a:cxn>
                    <a:cxn ang="0">
                      <a:pos x="56" y="8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87" y="34"/>
                    </a:cxn>
                    <a:cxn ang="0">
                      <a:pos x="14" y="61"/>
                    </a:cxn>
                    <a:cxn ang="0">
                      <a:pos x="14" y="6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Line 1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1" y="1161"/>
                  <a:ext cx="69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Line 12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7" y="1153"/>
                  <a:ext cx="69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Line 12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4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Freeform 129"/>
                <p:cNvSpPr>
                  <a:spLocks noChangeAspect="1"/>
                </p:cNvSpPr>
                <p:nvPr/>
              </p:nvSpPr>
              <p:spPr bwMode="auto">
                <a:xfrm>
                  <a:off x="4526" y="1134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6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3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" name="Freeform 130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7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4"/>
                    </a:cxn>
                    <a:cxn ang="0">
                      <a:pos x="14" y="15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64517" name="Group 3"/>
          <p:cNvGrpSpPr>
            <a:grpSpLocks/>
          </p:cNvGrpSpPr>
          <p:nvPr/>
        </p:nvGrpSpPr>
        <p:grpSpPr bwMode="auto">
          <a:xfrm>
            <a:off x="5935663" y="3302000"/>
            <a:ext cx="3025775" cy="3316288"/>
            <a:chOff x="1577" y="653"/>
            <a:chExt cx="1905" cy="2742"/>
          </a:xfrm>
        </p:grpSpPr>
        <p:grpSp>
          <p:nvGrpSpPr>
            <p:cNvPr id="64518" name="Group 4"/>
            <p:cNvGrpSpPr>
              <a:grpSpLocks/>
            </p:cNvGrpSpPr>
            <p:nvPr/>
          </p:nvGrpSpPr>
          <p:grpSpPr bwMode="auto">
            <a:xfrm rot="-5400000">
              <a:off x="1960" y="270"/>
              <a:ext cx="1134" cy="1900"/>
              <a:chOff x="2161" y="0"/>
              <a:chExt cx="1134" cy="1900"/>
            </a:xfrm>
          </p:grpSpPr>
          <p:grpSp>
            <p:nvGrpSpPr>
              <p:cNvPr id="64590" name="Group 5"/>
              <p:cNvGrpSpPr>
                <a:grpSpLocks noChangeAspect="1"/>
              </p:cNvGrpSpPr>
              <p:nvPr/>
            </p:nvGrpSpPr>
            <p:grpSpPr bwMode="auto">
              <a:xfrm>
                <a:off x="2161" y="0"/>
                <a:ext cx="1134" cy="1900"/>
                <a:chOff x="2403" y="765"/>
                <a:chExt cx="564" cy="945"/>
              </a:xfrm>
            </p:grpSpPr>
            <p:sp>
              <p:nvSpPr>
                <p:cNvPr id="273" name="Freeform 6"/>
                <p:cNvSpPr>
                  <a:spLocks noChangeAspect="1"/>
                </p:cNvSpPr>
                <p:nvPr/>
              </p:nvSpPr>
              <p:spPr bwMode="auto">
                <a:xfrm>
                  <a:off x="2403" y="765"/>
                  <a:ext cx="564" cy="945"/>
                </a:xfrm>
                <a:custGeom>
                  <a:avLst/>
                  <a:gdLst/>
                  <a:ahLst/>
                  <a:cxnLst>
                    <a:cxn ang="0">
                      <a:pos x="60" y="850"/>
                    </a:cxn>
                    <a:cxn ang="0">
                      <a:pos x="32" y="812"/>
                    </a:cxn>
                    <a:cxn ang="0">
                      <a:pos x="15" y="771"/>
                    </a:cxn>
                    <a:cxn ang="0">
                      <a:pos x="7" y="728"/>
                    </a:cxn>
                    <a:cxn ang="0">
                      <a:pos x="6" y="682"/>
                    </a:cxn>
                    <a:cxn ang="0">
                      <a:pos x="10" y="637"/>
                    </a:cxn>
                    <a:cxn ang="0">
                      <a:pos x="16" y="593"/>
                    </a:cxn>
                    <a:cxn ang="0">
                      <a:pos x="20" y="572"/>
                    </a:cxn>
                    <a:cxn ang="0">
                      <a:pos x="30" y="501"/>
                    </a:cxn>
                    <a:cxn ang="0">
                      <a:pos x="31" y="472"/>
                    </a:cxn>
                    <a:cxn ang="0">
                      <a:pos x="26" y="441"/>
                    </a:cxn>
                    <a:cxn ang="0">
                      <a:pos x="21" y="422"/>
                    </a:cxn>
                    <a:cxn ang="0">
                      <a:pos x="11" y="382"/>
                    </a:cxn>
                    <a:cxn ang="0">
                      <a:pos x="3" y="336"/>
                    </a:cxn>
                    <a:cxn ang="0">
                      <a:pos x="0" y="284"/>
                    </a:cxn>
                    <a:cxn ang="0">
                      <a:pos x="6" y="227"/>
                    </a:cxn>
                    <a:cxn ang="0">
                      <a:pos x="13" y="196"/>
                    </a:cxn>
                    <a:cxn ang="0">
                      <a:pos x="29" y="150"/>
                    </a:cxn>
                    <a:cxn ang="0">
                      <a:pos x="50" y="110"/>
                    </a:cxn>
                    <a:cxn ang="0">
                      <a:pos x="76" y="76"/>
                    </a:cxn>
                    <a:cxn ang="0">
                      <a:pos x="107" y="48"/>
                    </a:cxn>
                    <a:cxn ang="0">
                      <a:pos x="142" y="27"/>
                    </a:cxn>
                    <a:cxn ang="0">
                      <a:pos x="182" y="11"/>
                    </a:cxn>
                    <a:cxn ang="0">
                      <a:pos x="227" y="2"/>
                    </a:cxn>
                    <a:cxn ang="0">
                      <a:pos x="276" y="0"/>
                    </a:cxn>
                    <a:cxn ang="0">
                      <a:pos x="302" y="1"/>
                    </a:cxn>
                    <a:cxn ang="0">
                      <a:pos x="351" y="7"/>
                    </a:cxn>
                    <a:cxn ang="0">
                      <a:pos x="394" y="18"/>
                    </a:cxn>
                    <a:cxn ang="0">
                      <a:pos x="431" y="36"/>
                    </a:cxn>
                    <a:cxn ang="0">
                      <a:pos x="463" y="59"/>
                    </a:cxn>
                    <a:cxn ang="0">
                      <a:pos x="491" y="89"/>
                    </a:cxn>
                    <a:cxn ang="0">
                      <a:pos x="513" y="125"/>
                    </a:cxn>
                    <a:cxn ang="0">
                      <a:pos x="532" y="169"/>
                    </a:cxn>
                    <a:cxn ang="0">
                      <a:pos x="541" y="193"/>
                    </a:cxn>
                    <a:cxn ang="0">
                      <a:pos x="553" y="252"/>
                    </a:cxn>
                    <a:cxn ang="0">
                      <a:pos x="553" y="304"/>
                    </a:cxn>
                    <a:cxn ang="0">
                      <a:pos x="546" y="350"/>
                    </a:cxn>
                    <a:cxn ang="0">
                      <a:pos x="535" y="392"/>
                    </a:cxn>
                    <a:cxn ang="0">
                      <a:pos x="529" y="411"/>
                    </a:cxn>
                    <a:cxn ang="0">
                      <a:pos x="514" y="466"/>
                    </a:cxn>
                    <a:cxn ang="0">
                      <a:pos x="513" y="489"/>
                    </a:cxn>
                    <a:cxn ang="0">
                      <a:pos x="525" y="532"/>
                    </a:cxn>
                    <a:cxn ang="0">
                      <a:pos x="534" y="555"/>
                    </a:cxn>
                    <a:cxn ang="0">
                      <a:pos x="549" y="594"/>
                    </a:cxn>
                    <a:cxn ang="0">
                      <a:pos x="561" y="640"/>
                    </a:cxn>
                    <a:cxn ang="0">
                      <a:pos x="564" y="694"/>
                    </a:cxn>
                    <a:cxn ang="0">
                      <a:pos x="560" y="726"/>
                    </a:cxn>
                    <a:cxn ang="0">
                      <a:pos x="545" y="782"/>
                    </a:cxn>
                    <a:cxn ang="0">
                      <a:pos x="521" y="828"/>
                    </a:cxn>
                    <a:cxn ang="0">
                      <a:pos x="491" y="866"/>
                    </a:cxn>
                    <a:cxn ang="0">
                      <a:pos x="456" y="895"/>
                    </a:cxn>
                    <a:cxn ang="0">
                      <a:pos x="418" y="916"/>
                    </a:cxn>
                    <a:cxn ang="0">
                      <a:pos x="380" y="931"/>
                    </a:cxn>
                    <a:cxn ang="0">
                      <a:pos x="343" y="940"/>
                    </a:cxn>
                    <a:cxn ang="0">
                      <a:pos x="310" y="944"/>
                    </a:cxn>
                    <a:cxn ang="0">
                      <a:pos x="295" y="945"/>
                    </a:cxn>
                    <a:cxn ang="0">
                      <a:pos x="255" y="942"/>
                    </a:cxn>
                    <a:cxn ang="0">
                      <a:pos x="210" y="934"/>
                    </a:cxn>
                    <a:cxn ang="0">
                      <a:pos x="160" y="917"/>
                    </a:cxn>
                    <a:cxn ang="0">
                      <a:pos x="107" y="888"/>
                    </a:cxn>
                    <a:cxn ang="0">
                      <a:pos x="79" y="867"/>
                    </a:cxn>
                  </a:cxnLst>
                  <a:rect l="0" t="0" r="r" b="b"/>
                  <a:pathLst>
                    <a:path w="564" h="945">
                      <a:moveTo>
                        <a:pt x="79" y="867"/>
                      </a:moveTo>
                      <a:lnTo>
                        <a:pt x="60" y="850"/>
                      </a:lnTo>
                      <a:lnTo>
                        <a:pt x="44" y="832"/>
                      </a:lnTo>
                      <a:lnTo>
                        <a:pt x="32" y="812"/>
                      </a:lnTo>
                      <a:lnTo>
                        <a:pt x="22" y="792"/>
                      </a:lnTo>
                      <a:lnTo>
                        <a:pt x="15" y="771"/>
                      </a:lnTo>
                      <a:lnTo>
                        <a:pt x="10" y="750"/>
                      </a:lnTo>
                      <a:lnTo>
                        <a:pt x="7" y="728"/>
                      </a:lnTo>
                      <a:lnTo>
                        <a:pt x="6" y="705"/>
                      </a:lnTo>
                      <a:lnTo>
                        <a:pt x="6" y="682"/>
                      </a:lnTo>
                      <a:lnTo>
                        <a:pt x="8" y="660"/>
                      </a:lnTo>
                      <a:lnTo>
                        <a:pt x="10" y="637"/>
                      </a:lnTo>
                      <a:lnTo>
                        <a:pt x="13" y="615"/>
                      </a:lnTo>
                      <a:lnTo>
                        <a:pt x="16" y="593"/>
                      </a:lnTo>
                      <a:lnTo>
                        <a:pt x="20" y="572"/>
                      </a:lnTo>
                      <a:lnTo>
                        <a:pt x="20" y="572"/>
                      </a:lnTo>
                      <a:lnTo>
                        <a:pt x="26" y="535"/>
                      </a:lnTo>
                      <a:lnTo>
                        <a:pt x="30" y="501"/>
                      </a:lnTo>
                      <a:lnTo>
                        <a:pt x="31" y="472"/>
                      </a:lnTo>
                      <a:lnTo>
                        <a:pt x="31" y="472"/>
                      </a:lnTo>
                      <a:lnTo>
                        <a:pt x="29" y="458"/>
                      </a:lnTo>
                      <a:lnTo>
                        <a:pt x="26" y="441"/>
                      </a:lnTo>
                      <a:lnTo>
                        <a:pt x="21" y="422"/>
                      </a:lnTo>
                      <a:lnTo>
                        <a:pt x="21" y="422"/>
                      </a:lnTo>
                      <a:lnTo>
                        <a:pt x="16" y="403"/>
                      </a:lnTo>
                      <a:lnTo>
                        <a:pt x="11" y="382"/>
                      </a:lnTo>
                      <a:lnTo>
                        <a:pt x="7" y="360"/>
                      </a:lnTo>
                      <a:lnTo>
                        <a:pt x="3" y="336"/>
                      </a:lnTo>
                      <a:lnTo>
                        <a:pt x="1" y="311"/>
                      </a:lnTo>
                      <a:lnTo>
                        <a:pt x="0" y="284"/>
                      </a:lnTo>
                      <a:lnTo>
                        <a:pt x="2" y="256"/>
                      </a:lnTo>
                      <a:lnTo>
                        <a:pt x="6" y="227"/>
                      </a:lnTo>
                      <a:lnTo>
                        <a:pt x="13" y="196"/>
                      </a:lnTo>
                      <a:lnTo>
                        <a:pt x="13" y="196"/>
                      </a:lnTo>
                      <a:lnTo>
                        <a:pt x="20" y="172"/>
                      </a:lnTo>
                      <a:lnTo>
                        <a:pt x="29" y="150"/>
                      </a:lnTo>
                      <a:lnTo>
                        <a:pt x="39" y="129"/>
                      </a:lnTo>
                      <a:lnTo>
                        <a:pt x="50" y="110"/>
                      </a:lnTo>
                      <a:lnTo>
                        <a:pt x="62" y="92"/>
                      </a:lnTo>
                      <a:lnTo>
                        <a:pt x="76" y="76"/>
                      </a:lnTo>
                      <a:lnTo>
                        <a:pt x="91" y="61"/>
                      </a:lnTo>
                      <a:lnTo>
                        <a:pt x="107" y="48"/>
                      </a:lnTo>
                      <a:lnTo>
                        <a:pt x="124" y="37"/>
                      </a:lnTo>
                      <a:lnTo>
                        <a:pt x="142" y="27"/>
                      </a:lnTo>
                      <a:lnTo>
                        <a:pt x="162" y="18"/>
                      </a:lnTo>
                      <a:lnTo>
                        <a:pt x="182" y="11"/>
                      </a:lnTo>
                      <a:lnTo>
                        <a:pt x="204" y="6"/>
                      </a:lnTo>
                      <a:lnTo>
                        <a:pt x="227" y="2"/>
                      </a:lnTo>
                      <a:lnTo>
                        <a:pt x="251" y="0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302" y="1"/>
                      </a:lnTo>
                      <a:lnTo>
                        <a:pt x="328" y="3"/>
                      </a:lnTo>
                      <a:lnTo>
                        <a:pt x="351" y="7"/>
                      </a:lnTo>
                      <a:lnTo>
                        <a:pt x="374" y="12"/>
                      </a:lnTo>
                      <a:lnTo>
                        <a:pt x="394" y="18"/>
                      </a:lnTo>
                      <a:lnTo>
                        <a:pt x="414" y="27"/>
                      </a:lnTo>
                      <a:lnTo>
                        <a:pt x="431" y="36"/>
                      </a:lnTo>
                      <a:lnTo>
                        <a:pt x="448" y="47"/>
                      </a:lnTo>
                      <a:lnTo>
                        <a:pt x="463" y="59"/>
                      </a:lnTo>
                      <a:lnTo>
                        <a:pt x="477" y="74"/>
                      </a:lnTo>
                      <a:lnTo>
                        <a:pt x="491" y="89"/>
                      </a:lnTo>
                      <a:lnTo>
                        <a:pt x="503" y="106"/>
                      </a:lnTo>
                      <a:lnTo>
                        <a:pt x="513" y="125"/>
                      </a:lnTo>
                      <a:lnTo>
                        <a:pt x="524" y="146"/>
                      </a:lnTo>
                      <a:lnTo>
                        <a:pt x="532" y="169"/>
                      </a:lnTo>
                      <a:lnTo>
                        <a:pt x="541" y="193"/>
                      </a:lnTo>
                      <a:lnTo>
                        <a:pt x="541" y="193"/>
                      </a:lnTo>
                      <a:lnTo>
                        <a:pt x="548" y="223"/>
                      </a:lnTo>
                      <a:lnTo>
                        <a:pt x="553" y="252"/>
                      </a:lnTo>
                      <a:lnTo>
                        <a:pt x="554" y="279"/>
                      </a:lnTo>
                      <a:lnTo>
                        <a:pt x="553" y="304"/>
                      </a:lnTo>
                      <a:lnTo>
                        <a:pt x="551" y="328"/>
                      </a:lnTo>
                      <a:lnTo>
                        <a:pt x="546" y="350"/>
                      </a:lnTo>
                      <a:lnTo>
                        <a:pt x="541" y="372"/>
                      </a:lnTo>
                      <a:lnTo>
                        <a:pt x="535" y="392"/>
                      </a:lnTo>
                      <a:lnTo>
                        <a:pt x="529" y="411"/>
                      </a:lnTo>
                      <a:lnTo>
                        <a:pt x="529" y="411"/>
                      </a:lnTo>
                      <a:lnTo>
                        <a:pt x="520" y="440"/>
                      </a:lnTo>
                      <a:lnTo>
                        <a:pt x="514" y="466"/>
                      </a:lnTo>
                      <a:lnTo>
                        <a:pt x="513" y="489"/>
                      </a:lnTo>
                      <a:lnTo>
                        <a:pt x="513" y="489"/>
                      </a:lnTo>
                      <a:lnTo>
                        <a:pt x="518" y="511"/>
                      </a:lnTo>
                      <a:lnTo>
                        <a:pt x="525" y="532"/>
                      </a:lnTo>
                      <a:lnTo>
                        <a:pt x="534" y="555"/>
                      </a:lnTo>
                      <a:lnTo>
                        <a:pt x="534" y="555"/>
                      </a:lnTo>
                      <a:lnTo>
                        <a:pt x="541" y="574"/>
                      </a:lnTo>
                      <a:lnTo>
                        <a:pt x="549" y="594"/>
                      </a:lnTo>
                      <a:lnTo>
                        <a:pt x="556" y="616"/>
                      </a:lnTo>
                      <a:lnTo>
                        <a:pt x="561" y="640"/>
                      </a:lnTo>
                      <a:lnTo>
                        <a:pt x="564" y="666"/>
                      </a:lnTo>
                      <a:lnTo>
                        <a:pt x="564" y="694"/>
                      </a:lnTo>
                      <a:lnTo>
                        <a:pt x="560" y="726"/>
                      </a:lnTo>
                      <a:lnTo>
                        <a:pt x="560" y="726"/>
                      </a:lnTo>
                      <a:lnTo>
                        <a:pt x="554" y="755"/>
                      </a:lnTo>
                      <a:lnTo>
                        <a:pt x="545" y="782"/>
                      </a:lnTo>
                      <a:lnTo>
                        <a:pt x="534" y="806"/>
                      </a:lnTo>
                      <a:lnTo>
                        <a:pt x="521" y="828"/>
                      </a:lnTo>
                      <a:lnTo>
                        <a:pt x="507" y="848"/>
                      </a:lnTo>
                      <a:lnTo>
                        <a:pt x="491" y="866"/>
                      </a:lnTo>
                      <a:lnTo>
                        <a:pt x="474" y="881"/>
                      </a:lnTo>
                      <a:lnTo>
                        <a:pt x="456" y="895"/>
                      </a:lnTo>
                      <a:lnTo>
                        <a:pt x="437" y="906"/>
                      </a:lnTo>
                      <a:lnTo>
                        <a:pt x="418" y="916"/>
                      </a:lnTo>
                      <a:lnTo>
                        <a:pt x="399" y="925"/>
                      </a:lnTo>
                      <a:lnTo>
                        <a:pt x="380" y="931"/>
                      </a:lnTo>
                      <a:lnTo>
                        <a:pt x="361" y="936"/>
                      </a:lnTo>
                      <a:lnTo>
                        <a:pt x="343" y="940"/>
                      </a:lnTo>
                      <a:lnTo>
                        <a:pt x="326" y="942"/>
                      </a:lnTo>
                      <a:lnTo>
                        <a:pt x="310" y="944"/>
                      </a:lnTo>
                      <a:lnTo>
                        <a:pt x="295" y="945"/>
                      </a:lnTo>
                      <a:lnTo>
                        <a:pt x="295" y="945"/>
                      </a:lnTo>
                      <a:lnTo>
                        <a:pt x="275" y="944"/>
                      </a:lnTo>
                      <a:lnTo>
                        <a:pt x="255" y="942"/>
                      </a:lnTo>
                      <a:lnTo>
                        <a:pt x="233" y="939"/>
                      </a:lnTo>
                      <a:lnTo>
                        <a:pt x="210" y="934"/>
                      </a:lnTo>
                      <a:lnTo>
                        <a:pt x="186" y="927"/>
                      </a:lnTo>
                      <a:lnTo>
                        <a:pt x="160" y="917"/>
                      </a:lnTo>
                      <a:lnTo>
                        <a:pt x="134" y="904"/>
                      </a:lnTo>
                      <a:lnTo>
                        <a:pt x="107" y="888"/>
                      </a:lnTo>
                      <a:lnTo>
                        <a:pt x="79" y="867"/>
                      </a:lnTo>
                      <a:lnTo>
                        <a:pt x="79" y="867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4" name="Freeform 7"/>
                <p:cNvSpPr>
                  <a:spLocks noChangeAspect="1"/>
                </p:cNvSpPr>
                <p:nvPr/>
              </p:nvSpPr>
              <p:spPr bwMode="auto">
                <a:xfrm>
                  <a:off x="2422" y="781"/>
                  <a:ext cx="531" cy="912"/>
                </a:xfrm>
                <a:custGeom>
                  <a:avLst/>
                  <a:gdLst/>
                  <a:ahLst/>
                  <a:cxnLst>
                    <a:cxn ang="0">
                      <a:pos x="287" y="912"/>
                    </a:cxn>
                    <a:cxn ang="0">
                      <a:pos x="311" y="910"/>
                    </a:cxn>
                    <a:cxn ang="0">
                      <a:pos x="342" y="904"/>
                    </a:cxn>
                    <a:cxn ang="0">
                      <a:pos x="379" y="893"/>
                    </a:cxn>
                    <a:cxn ang="0">
                      <a:pos x="416" y="875"/>
                    </a:cxn>
                    <a:cxn ang="0">
                      <a:pos x="453" y="849"/>
                    </a:cxn>
                    <a:cxn ang="0">
                      <a:pos x="485" y="813"/>
                    </a:cxn>
                    <a:cxn ang="0">
                      <a:pos x="511" y="767"/>
                    </a:cxn>
                    <a:cxn ang="0">
                      <a:pos x="528" y="707"/>
                    </a:cxn>
                    <a:cxn ang="0">
                      <a:pos x="531" y="675"/>
                    </a:cxn>
                    <a:cxn ang="0">
                      <a:pos x="528" y="619"/>
                    </a:cxn>
                    <a:cxn ang="0">
                      <a:pos x="514" y="573"/>
                    </a:cxn>
                    <a:cxn ang="0">
                      <a:pos x="498" y="533"/>
                    </a:cxn>
                    <a:cxn ang="0">
                      <a:pos x="485" y="494"/>
                    </a:cxn>
                    <a:cxn ang="0">
                      <a:pos x="481" y="474"/>
                    </a:cxn>
                    <a:cxn ang="0">
                      <a:pos x="483" y="442"/>
                    </a:cxn>
                    <a:cxn ang="0">
                      <a:pos x="493" y="406"/>
                    </a:cxn>
                    <a:cxn ang="0">
                      <a:pos x="505" y="365"/>
                    </a:cxn>
                    <a:cxn ang="0">
                      <a:pos x="517" y="320"/>
                    </a:cxn>
                    <a:cxn ang="0">
                      <a:pos x="522" y="270"/>
                    </a:cxn>
                    <a:cxn ang="0">
                      <a:pos x="517" y="213"/>
                    </a:cxn>
                    <a:cxn ang="0">
                      <a:pos x="509" y="182"/>
                    </a:cxn>
                    <a:cxn ang="0">
                      <a:pos x="490" y="132"/>
                    </a:cxn>
                    <a:cxn ang="0">
                      <a:pos x="468" y="91"/>
                    </a:cxn>
                    <a:cxn ang="0">
                      <a:pos x="440" y="59"/>
                    </a:cxn>
                    <a:cxn ang="0">
                      <a:pos x="408" y="35"/>
                    </a:cxn>
                    <a:cxn ang="0">
                      <a:pos x="372" y="18"/>
                    </a:cxn>
                    <a:cxn ang="0">
                      <a:pos x="331" y="6"/>
                    </a:cxn>
                    <a:cxn ang="0">
                      <a:pos x="285" y="1"/>
                    </a:cxn>
                    <a:cxn ang="0">
                      <a:pos x="259" y="0"/>
                    </a:cxn>
                    <a:cxn ang="0">
                      <a:pos x="210" y="2"/>
                    </a:cxn>
                    <a:cxn ang="0">
                      <a:pos x="166" y="12"/>
                    </a:cxn>
                    <a:cxn ang="0">
                      <a:pos x="127" y="28"/>
                    </a:cxn>
                    <a:cxn ang="0">
                      <a:pos x="92" y="51"/>
                    </a:cxn>
                    <a:cxn ang="0">
                      <a:pos x="64" y="81"/>
                    </a:cxn>
                    <a:cxn ang="0">
                      <a:pos x="39" y="117"/>
                    </a:cxn>
                    <a:cxn ang="0">
                      <a:pos x="20" y="160"/>
                    </a:cxn>
                    <a:cxn ang="0">
                      <a:pos x="12" y="184"/>
                    </a:cxn>
                    <a:cxn ang="0">
                      <a:pos x="1" y="249"/>
                    </a:cxn>
                    <a:cxn ang="0">
                      <a:pos x="2" y="307"/>
                    </a:cxn>
                    <a:cxn ang="0">
                      <a:pos x="10" y="359"/>
                    </a:cxn>
                    <a:cxn ang="0">
                      <a:pos x="20" y="403"/>
                    </a:cxn>
                    <a:cxn ang="0">
                      <a:pos x="29" y="440"/>
                    </a:cxn>
                    <a:cxn ang="0">
                      <a:pos x="31" y="455"/>
                    </a:cxn>
                    <a:cxn ang="0">
                      <a:pos x="31" y="489"/>
                    </a:cxn>
                    <a:cxn ang="0">
                      <a:pos x="25" y="527"/>
                    </a:cxn>
                    <a:cxn ang="0">
                      <a:pos x="18" y="569"/>
                    </a:cxn>
                    <a:cxn ang="0">
                      <a:pos x="11" y="613"/>
                    </a:cxn>
                    <a:cxn ang="0">
                      <a:pos x="7" y="658"/>
                    </a:cxn>
                    <a:cxn ang="0">
                      <a:pos x="6" y="702"/>
                    </a:cxn>
                    <a:cxn ang="0">
                      <a:pos x="13" y="745"/>
                    </a:cxn>
                    <a:cxn ang="0">
                      <a:pos x="28" y="786"/>
                    </a:cxn>
                    <a:cxn ang="0">
                      <a:pos x="55" y="822"/>
                    </a:cxn>
                    <a:cxn ang="0">
                      <a:pos x="73" y="838"/>
                    </a:cxn>
                    <a:cxn ang="0">
                      <a:pos x="122" y="872"/>
                    </a:cxn>
                    <a:cxn ang="0">
                      <a:pos x="170" y="894"/>
                    </a:cxn>
                    <a:cxn ang="0">
                      <a:pos x="215" y="906"/>
                    </a:cxn>
                    <a:cxn ang="0">
                      <a:pos x="258" y="911"/>
                    </a:cxn>
                    <a:cxn ang="0">
                      <a:pos x="279" y="912"/>
                    </a:cxn>
                  </a:cxnLst>
                  <a:rect l="0" t="0" r="r" b="b"/>
                  <a:pathLst>
                    <a:path w="531" h="912">
                      <a:moveTo>
                        <a:pt x="279" y="912"/>
                      </a:moveTo>
                      <a:lnTo>
                        <a:pt x="287" y="912"/>
                      </a:lnTo>
                      <a:lnTo>
                        <a:pt x="298" y="911"/>
                      </a:lnTo>
                      <a:lnTo>
                        <a:pt x="311" y="910"/>
                      </a:lnTo>
                      <a:lnTo>
                        <a:pt x="326" y="907"/>
                      </a:lnTo>
                      <a:lnTo>
                        <a:pt x="342" y="904"/>
                      </a:lnTo>
                      <a:lnTo>
                        <a:pt x="360" y="899"/>
                      </a:lnTo>
                      <a:lnTo>
                        <a:pt x="379" y="893"/>
                      </a:lnTo>
                      <a:lnTo>
                        <a:pt x="397" y="885"/>
                      </a:lnTo>
                      <a:lnTo>
                        <a:pt x="416" y="875"/>
                      </a:lnTo>
                      <a:lnTo>
                        <a:pt x="435" y="863"/>
                      </a:lnTo>
                      <a:lnTo>
                        <a:pt x="453" y="849"/>
                      </a:lnTo>
                      <a:lnTo>
                        <a:pt x="470" y="832"/>
                      </a:lnTo>
                      <a:lnTo>
                        <a:pt x="485" y="813"/>
                      </a:lnTo>
                      <a:lnTo>
                        <a:pt x="499" y="791"/>
                      </a:lnTo>
                      <a:lnTo>
                        <a:pt x="511" y="767"/>
                      </a:lnTo>
                      <a:lnTo>
                        <a:pt x="521" y="739"/>
                      </a:lnTo>
                      <a:lnTo>
                        <a:pt x="528" y="707"/>
                      </a:lnTo>
                      <a:lnTo>
                        <a:pt x="528" y="707"/>
                      </a:lnTo>
                      <a:lnTo>
                        <a:pt x="531" y="675"/>
                      </a:lnTo>
                      <a:lnTo>
                        <a:pt x="531" y="646"/>
                      </a:lnTo>
                      <a:lnTo>
                        <a:pt x="528" y="619"/>
                      </a:lnTo>
                      <a:lnTo>
                        <a:pt x="522" y="596"/>
                      </a:lnTo>
                      <a:lnTo>
                        <a:pt x="514" y="573"/>
                      </a:lnTo>
                      <a:lnTo>
                        <a:pt x="506" y="553"/>
                      </a:lnTo>
                      <a:lnTo>
                        <a:pt x="498" y="533"/>
                      </a:lnTo>
                      <a:lnTo>
                        <a:pt x="491" y="514"/>
                      </a:lnTo>
                      <a:lnTo>
                        <a:pt x="485" y="494"/>
                      </a:lnTo>
                      <a:lnTo>
                        <a:pt x="481" y="474"/>
                      </a:lnTo>
                      <a:lnTo>
                        <a:pt x="481" y="474"/>
                      </a:lnTo>
                      <a:lnTo>
                        <a:pt x="481" y="458"/>
                      </a:lnTo>
                      <a:lnTo>
                        <a:pt x="483" y="442"/>
                      </a:lnTo>
                      <a:lnTo>
                        <a:pt x="488" y="424"/>
                      </a:lnTo>
                      <a:lnTo>
                        <a:pt x="493" y="406"/>
                      </a:lnTo>
                      <a:lnTo>
                        <a:pt x="499" y="386"/>
                      </a:lnTo>
                      <a:lnTo>
                        <a:pt x="505" y="365"/>
                      </a:lnTo>
                      <a:lnTo>
                        <a:pt x="511" y="344"/>
                      </a:lnTo>
                      <a:lnTo>
                        <a:pt x="517" y="320"/>
                      </a:lnTo>
                      <a:lnTo>
                        <a:pt x="520" y="296"/>
                      </a:lnTo>
                      <a:lnTo>
                        <a:pt x="522" y="270"/>
                      </a:lnTo>
                      <a:lnTo>
                        <a:pt x="521" y="242"/>
                      </a:lnTo>
                      <a:lnTo>
                        <a:pt x="517" y="213"/>
                      </a:lnTo>
                      <a:lnTo>
                        <a:pt x="509" y="182"/>
                      </a:lnTo>
                      <a:lnTo>
                        <a:pt x="509" y="182"/>
                      </a:lnTo>
                      <a:lnTo>
                        <a:pt x="501" y="156"/>
                      </a:lnTo>
                      <a:lnTo>
                        <a:pt x="490" y="132"/>
                      </a:lnTo>
                      <a:lnTo>
                        <a:pt x="480" y="110"/>
                      </a:lnTo>
                      <a:lnTo>
                        <a:pt x="468" y="91"/>
                      </a:lnTo>
                      <a:lnTo>
                        <a:pt x="454" y="74"/>
                      </a:lnTo>
                      <a:lnTo>
                        <a:pt x="440" y="59"/>
                      </a:lnTo>
                      <a:lnTo>
                        <a:pt x="425" y="46"/>
                      </a:lnTo>
                      <a:lnTo>
                        <a:pt x="408" y="35"/>
                      </a:lnTo>
                      <a:lnTo>
                        <a:pt x="391" y="25"/>
                      </a:lnTo>
                      <a:lnTo>
                        <a:pt x="372" y="18"/>
                      </a:lnTo>
                      <a:lnTo>
                        <a:pt x="352" y="11"/>
                      </a:lnTo>
                      <a:lnTo>
                        <a:pt x="331" y="6"/>
                      </a:lnTo>
                      <a:lnTo>
                        <a:pt x="308" y="3"/>
                      </a:lnTo>
                      <a:lnTo>
                        <a:pt x="285" y="1"/>
                      </a:lnTo>
                      <a:lnTo>
                        <a:pt x="259" y="0"/>
                      </a:lnTo>
                      <a:lnTo>
                        <a:pt x="259" y="0"/>
                      </a:lnTo>
                      <a:lnTo>
                        <a:pt x="235" y="0"/>
                      </a:lnTo>
                      <a:lnTo>
                        <a:pt x="210" y="2"/>
                      </a:lnTo>
                      <a:lnTo>
                        <a:pt x="188" y="6"/>
                      </a:lnTo>
                      <a:lnTo>
                        <a:pt x="166" y="12"/>
                      </a:lnTo>
                      <a:lnTo>
                        <a:pt x="146" y="19"/>
                      </a:lnTo>
                      <a:lnTo>
                        <a:pt x="127" y="28"/>
                      </a:lnTo>
                      <a:lnTo>
                        <a:pt x="109" y="39"/>
                      </a:lnTo>
                      <a:lnTo>
                        <a:pt x="92" y="51"/>
                      </a:lnTo>
                      <a:lnTo>
                        <a:pt x="78" y="65"/>
                      </a:lnTo>
                      <a:lnTo>
                        <a:pt x="64" y="81"/>
                      </a:lnTo>
                      <a:lnTo>
                        <a:pt x="51" y="98"/>
                      </a:lnTo>
                      <a:lnTo>
                        <a:pt x="39" y="117"/>
                      </a:lnTo>
                      <a:lnTo>
                        <a:pt x="29" y="138"/>
                      </a:lnTo>
                      <a:lnTo>
                        <a:pt x="20" y="160"/>
                      </a:lnTo>
                      <a:lnTo>
                        <a:pt x="12" y="184"/>
                      </a:lnTo>
                      <a:lnTo>
                        <a:pt x="12" y="184"/>
                      </a:lnTo>
                      <a:lnTo>
                        <a:pt x="5" y="217"/>
                      </a:lnTo>
                      <a:lnTo>
                        <a:pt x="1" y="249"/>
                      </a:lnTo>
                      <a:lnTo>
                        <a:pt x="0" y="279"/>
                      </a:lnTo>
                      <a:lnTo>
                        <a:pt x="2" y="307"/>
                      </a:lnTo>
                      <a:lnTo>
                        <a:pt x="5" y="334"/>
                      </a:lnTo>
                      <a:lnTo>
                        <a:pt x="10" y="359"/>
                      </a:lnTo>
                      <a:lnTo>
                        <a:pt x="15" y="382"/>
                      </a:lnTo>
                      <a:lnTo>
                        <a:pt x="20" y="403"/>
                      </a:lnTo>
                      <a:lnTo>
                        <a:pt x="25" y="422"/>
                      </a:lnTo>
                      <a:lnTo>
                        <a:pt x="29" y="440"/>
                      </a:lnTo>
                      <a:lnTo>
                        <a:pt x="31" y="455"/>
                      </a:lnTo>
                      <a:lnTo>
                        <a:pt x="31" y="455"/>
                      </a:lnTo>
                      <a:lnTo>
                        <a:pt x="31" y="471"/>
                      </a:lnTo>
                      <a:lnTo>
                        <a:pt x="31" y="489"/>
                      </a:lnTo>
                      <a:lnTo>
                        <a:pt x="28" y="508"/>
                      </a:lnTo>
                      <a:lnTo>
                        <a:pt x="25" y="527"/>
                      </a:lnTo>
                      <a:lnTo>
                        <a:pt x="22" y="548"/>
                      </a:lnTo>
                      <a:lnTo>
                        <a:pt x="18" y="569"/>
                      </a:lnTo>
                      <a:lnTo>
                        <a:pt x="14" y="591"/>
                      </a:lnTo>
                      <a:lnTo>
                        <a:pt x="11" y="613"/>
                      </a:lnTo>
                      <a:lnTo>
                        <a:pt x="9" y="635"/>
                      </a:lnTo>
                      <a:lnTo>
                        <a:pt x="7" y="658"/>
                      </a:lnTo>
                      <a:lnTo>
                        <a:pt x="6" y="680"/>
                      </a:lnTo>
                      <a:lnTo>
                        <a:pt x="6" y="702"/>
                      </a:lnTo>
                      <a:lnTo>
                        <a:pt x="9" y="724"/>
                      </a:lnTo>
                      <a:lnTo>
                        <a:pt x="13" y="745"/>
                      </a:lnTo>
                      <a:lnTo>
                        <a:pt x="19" y="766"/>
                      </a:lnTo>
                      <a:lnTo>
                        <a:pt x="28" y="786"/>
                      </a:lnTo>
                      <a:lnTo>
                        <a:pt x="40" y="804"/>
                      </a:lnTo>
                      <a:lnTo>
                        <a:pt x="55" y="822"/>
                      </a:lnTo>
                      <a:lnTo>
                        <a:pt x="73" y="838"/>
                      </a:lnTo>
                      <a:lnTo>
                        <a:pt x="73" y="838"/>
                      </a:lnTo>
                      <a:lnTo>
                        <a:pt x="98" y="857"/>
                      </a:lnTo>
                      <a:lnTo>
                        <a:pt x="122" y="872"/>
                      </a:lnTo>
                      <a:lnTo>
                        <a:pt x="146" y="884"/>
                      </a:lnTo>
                      <a:lnTo>
                        <a:pt x="170" y="894"/>
                      </a:lnTo>
                      <a:lnTo>
                        <a:pt x="192" y="901"/>
                      </a:lnTo>
                      <a:lnTo>
                        <a:pt x="215" y="906"/>
                      </a:lnTo>
                      <a:lnTo>
                        <a:pt x="237" y="910"/>
                      </a:lnTo>
                      <a:lnTo>
                        <a:pt x="258" y="911"/>
                      </a:lnTo>
                      <a:lnTo>
                        <a:pt x="279" y="912"/>
                      </a:lnTo>
                      <a:lnTo>
                        <a:pt x="279" y="912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591" name="Group 8"/>
              <p:cNvGrpSpPr>
                <a:grpSpLocks noChangeAspect="1"/>
              </p:cNvGrpSpPr>
              <p:nvPr/>
            </p:nvGrpSpPr>
            <p:grpSpPr bwMode="auto">
              <a:xfrm>
                <a:off x="2298" y="60"/>
                <a:ext cx="846" cy="1746"/>
                <a:chOff x="2471" y="795"/>
                <a:chExt cx="421" cy="868"/>
              </a:xfrm>
            </p:grpSpPr>
            <p:grpSp>
              <p:nvGrpSpPr>
                <p:cNvPr id="64628" name="Group 9"/>
                <p:cNvGrpSpPr>
                  <a:grpSpLocks noChangeAspect="1"/>
                </p:cNvGrpSpPr>
                <p:nvPr/>
              </p:nvGrpSpPr>
              <p:grpSpPr bwMode="auto">
                <a:xfrm>
                  <a:off x="2471" y="1227"/>
                  <a:ext cx="421" cy="436"/>
                  <a:chOff x="2471" y="1227"/>
                  <a:chExt cx="421" cy="436"/>
                </a:xfrm>
              </p:grpSpPr>
              <p:sp>
                <p:nvSpPr>
                  <p:cNvPr id="260" name="Freeform 10"/>
                  <p:cNvSpPr>
                    <a:spLocks noChangeAspect="1"/>
                  </p:cNvSpPr>
                  <p:nvPr/>
                </p:nvSpPr>
                <p:spPr bwMode="auto">
                  <a:xfrm>
                    <a:off x="2712" y="1227"/>
                    <a:ext cx="20" cy="289"/>
                  </a:xfrm>
                  <a:custGeom>
                    <a:avLst/>
                    <a:gdLst/>
                    <a:ahLst/>
                    <a:cxnLst>
                      <a:cxn ang="0">
                        <a:pos x="12" y="0"/>
                      </a:cxn>
                      <a:cxn ang="0">
                        <a:pos x="14" y="9"/>
                      </a:cxn>
                      <a:cxn ang="0">
                        <a:pos x="15" y="22"/>
                      </a:cxn>
                      <a:cxn ang="0">
                        <a:pos x="17" y="39"/>
                      </a:cxn>
                      <a:cxn ang="0">
                        <a:pos x="18" y="60"/>
                      </a:cxn>
                      <a:cxn ang="0">
                        <a:pos x="19" y="83"/>
                      </a:cxn>
                      <a:cxn ang="0">
                        <a:pos x="20" y="109"/>
                      </a:cxn>
                      <a:cxn ang="0">
                        <a:pos x="19" y="137"/>
                      </a:cxn>
                      <a:cxn ang="0">
                        <a:pos x="18" y="166"/>
                      </a:cxn>
                      <a:cxn ang="0">
                        <a:pos x="15" y="196"/>
                      </a:cxn>
                      <a:cxn ang="0">
                        <a:pos x="12" y="227"/>
                      </a:cxn>
                      <a:cxn ang="0">
                        <a:pos x="7" y="258"/>
                      </a:cxn>
                      <a:cxn ang="0">
                        <a:pos x="0" y="289"/>
                      </a:cxn>
                    </a:cxnLst>
                    <a:rect l="0" t="0" r="r" b="b"/>
                    <a:pathLst>
                      <a:path w="20" h="289">
                        <a:moveTo>
                          <a:pt x="12" y="0"/>
                        </a:moveTo>
                        <a:lnTo>
                          <a:pt x="14" y="9"/>
                        </a:lnTo>
                        <a:lnTo>
                          <a:pt x="15" y="22"/>
                        </a:lnTo>
                        <a:lnTo>
                          <a:pt x="17" y="39"/>
                        </a:lnTo>
                        <a:lnTo>
                          <a:pt x="18" y="60"/>
                        </a:lnTo>
                        <a:lnTo>
                          <a:pt x="19" y="83"/>
                        </a:lnTo>
                        <a:lnTo>
                          <a:pt x="20" y="109"/>
                        </a:lnTo>
                        <a:lnTo>
                          <a:pt x="19" y="137"/>
                        </a:lnTo>
                        <a:lnTo>
                          <a:pt x="18" y="166"/>
                        </a:lnTo>
                        <a:lnTo>
                          <a:pt x="15" y="196"/>
                        </a:lnTo>
                        <a:lnTo>
                          <a:pt x="12" y="227"/>
                        </a:lnTo>
                        <a:lnTo>
                          <a:pt x="7" y="258"/>
                        </a:lnTo>
                        <a:lnTo>
                          <a:pt x="0" y="289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1" name="Freeform 11"/>
                  <p:cNvSpPr>
                    <a:spLocks noChangeAspect="1"/>
                  </p:cNvSpPr>
                  <p:nvPr/>
                </p:nvSpPr>
                <p:spPr bwMode="auto">
                  <a:xfrm>
                    <a:off x="2788" y="1287"/>
                    <a:ext cx="135" cy="316"/>
                  </a:xfrm>
                  <a:custGeom>
                    <a:avLst/>
                    <a:gdLst/>
                    <a:ahLst/>
                    <a:cxnLst>
                      <a:cxn ang="0">
                        <a:pos x="110" y="0"/>
                      </a:cxn>
                      <a:cxn ang="0">
                        <a:pos x="118" y="20"/>
                      </a:cxn>
                      <a:cxn ang="0">
                        <a:pos x="124" y="41"/>
                      </a:cxn>
                      <a:cxn ang="0">
                        <a:pos x="129" y="62"/>
                      </a:cxn>
                      <a:cxn ang="0">
                        <a:pos x="132" y="83"/>
                      </a:cxn>
                      <a:cxn ang="0">
                        <a:pos x="135" y="104"/>
                      </a:cxn>
                      <a:cxn ang="0">
                        <a:pos x="135" y="124"/>
                      </a:cxn>
                      <a:cxn ang="0">
                        <a:pos x="135" y="144"/>
                      </a:cxn>
                      <a:cxn ang="0">
                        <a:pos x="132" y="164"/>
                      </a:cxn>
                      <a:cxn ang="0">
                        <a:pos x="127" y="183"/>
                      </a:cxn>
                      <a:cxn ang="0">
                        <a:pos x="122" y="202"/>
                      </a:cxn>
                      <a:cxn ang="0">
                        <a:pos x="114" y="220"/>
                      </a:cxn>
                      <a:cxn ang="0">
                        <a:pos x="104" y="237"/>
                      </a:cxn>
                      <a:cxn ang="0">
                        <a:pos x="92" y="253"/>
                      </a:cxn>
                      <a:cxn ang="0">
                        <a:pos x="78" y="268"/>
                      </a:cxn>
                      <a:cxn ang="0">
                        <a:pos x="62" y="282"/>
                      </a:cxn>
                      <a:cxn ang="0">
                        <a:pos x="44" y="295"/>
                      </a:cxn>
                      <a:cxn ang="0">
                        <a:pos x="23" y="306"/>
                      </a:cxn>
                      <a:cxn ang="0">
                        <a:pos x="0" y="316"/>
                      </a:cxn>
                    </a:cxnLst>
                    <a:rect l="0" t="0" r="r" b="b"/>
                    <a:pathLst>
                      <a:path w="135" h="316">
                        <a:moveTo>
                          <a:pt x="110" y="0"/>
                        </a:moveTo>
                        <a:lnTo>
                          <a:pt x="118" y="20"/>
                        </a:lnTo>
                        <a:lnTo>
                          <a:pt x="124" y="41"/>
                        </a:lnTo>
                        <a:lnTo>
                          <a:pt x="129" y="62"/>
                        </a:lnTo>
                        <a:lnTo>
                          <a:pt x="132" y="83"/>
                        </a:lnTo>
                        <a:lnTo>
                          <a:pt x="135" y="104"/>
                        </a:lnTo>
                        <a:lnTo>
                          <a:pt x="135" y="124"/>
                        </a:lnTo>
                        <a:lnTo>
                          <a:pt x="135" y="144"/>
                        </a:lnTo>
                        <a:lnTo>
                          <a:pt x="132" y="164"/>
                        </a:lnTo>
                        <a:lnTo>
                          <a:pt x="127" y="183"/>
                        </a:lnTo>
                        <a:lnTo>
                          <a:pt x="122" y="202"/>
                        </a:lnTo>
                        <a:lnTo>
                          <a:pt x="114" y="220"/>
                        </a:lnTo>
                        <a:lnTo>
                          <a:pt x="104" y="237"/>
                        </a:lnTo>
                        <a:lnTo>
                          <a:pt x="92" y="253"/>
                        </a:lnTo>
                        <a:lnTo>
                          <a:pt x="78" y="268"/>
                        </a:lnTo>
                        <a:lnTo>
                          <a:pt x="62" y="282"/>
                        </a:lnTo>
                        <a:lnTo>
                          <a:pt x="44" y="295"/>
                        </a:lnTo>
                        <a:lnTo>
                          <a:pt x="23" y="306"/>
                        </a:lnTo>
                        <a:lnTo>
                          <a:pt x="0" y="31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2" name="Freeform 12"/>
                  <p:cNvSpPr>
                    <a:spLocks noChangeAspect="1"/>
                  </p:cNvSpPr>
                  <p:nvPr/>
                </p:nvSpPr>
                <p:spPr bwMode="auto">
                  <a:xfrm>
                    <a:off x="2740" y="1435"/>
                    <a:ext cx="53" cy="105"/>
                  </a:xfrm>
                  <a:custGeom>
                    <a:avLst/>
                    <a:gdLst/>
                    <a:ahLst/>
                    <a:cxnLst>
                      <a:cxn ang="0">
                        <a:pos x="53" y="0"/>
                      </a:cxn>
                      <a:cxn ang="0">
                        <a:pos x="46" y="22"/>
                      </a:cxn>
                      <a:cxn ang="0">
                        <a:pos x="34" y="51"/>
                      </a:cxn>
                      <a:cxn ang="0">
                        <a:pos x="19" y="81"/>
                      </a:cxn>
                      <a:cxn ang="0">
                        <a:pos x="0" y="105"/>
                      </a:cxn>
                    </a:cxnLst>
                    <a:rect l="0" t="0" r="r" b="b"/>
                    <a:pathLst>
                      <a:path w="53" h="105">
                        <a:moveTo>
                          <a:pt x="53" y="0"/>
                        </a:moveTo>
                        <a:lnTo>
                          <a:pt x="46" y="22"/>
                        </a:lnTo>
                        <a:lnTo>
                          <a:pt x="34" y="51"/>
                        </a:lnTo>
                        <a:lnTo>
                          <a:pt x="19" y="81"/>
                        </a:lnTo>
                        <a:lnTo>
                          <a:pt x="0" y="10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3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2620" y="1444"/>
                    <a:ext cx="31" cy="9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" y="26"/>
                      </a:cxn>
                      <a:cxn ang="0">
                        <a:pos x="12" y="65"/>
                      </a:cxn>
                      <a:cxn ang="0">
                        <a:pos x="31" y="99"/>
                      </a:cxn>
                    </a:cxnLst>
                    <a:rect l="0" t="0" r="r" b="b"/>
                    <a:pathLst>
                      <a:path w="31" h="99">
                        <a:moveTo>
                          <a:pt x="0" y="0"/>
                        </a:moveTo>
                        <a:lnTo>
                          <a:pt x="3" y="26"/>
                        </a:lnTo>
                        <a:lnTo>
                          <a:pt x="12" y="65"/>
                        </a:lnTo>
                        <a:lnTo>
                          <a:pt x="31" y="99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4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2674" y="1442"/>
                    <a:ext cx="9" cy="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25"/>
                      </a:cxn>
                      <a:cxn ang="0">
                        <a:pos x="3" y="56"/>
                      </a:cxn>
                      <a:cxn ang="0">
                        <a:pos x="9" y="83"/>
                      </a:cxn>
                    </a:cxnLst>
                    <a:rect l="0" t="0" r="r" b="b"/>
                    <a:pathLst>
                      <a:path w="9" h="83">
                        <a:moveTo>
                          <a:pt x="0" y="0"/>
                        </a:moveTo>
                        <a:lnTo>
                          <a:pt x="1" y="25"/>
                        </a:lnTo>
                        <a:lnTo>
                          <a:pt x="3" y="56"/>
                        </a:lnTo>
                        <a:lnTo>
                          <a:pt x="9" y="8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5" name="Freeform 15"/>
                  <p:cNvSpPr>
                    <a:spLocks noChangeAspect="1"/>
                  </p:cNvSpPr>
                  <p:nvPr/>
                </p:nvSpPr>
                <p:spPr bwMode="auto">
                  <a:xfrm>
                    <a:off x="2755" y="1474"/>
                    <a:ext cx="78" cy="96"/>
                  </a:xfrm>
                  <a:custGeom>
                    <a:avLst/>
                    <a:gdLst/>
                    <a:ahLst/>
                    <a:cxnLst>
                      <a:cxn ang="0">
                        <a:pos x="78" y="0"/>
                      </a:cxn>
                      <a:cxn ang="0">
                        <a:pos x="68" y="23"/>
                      </a:cxn>
                      <a:cxn ang="0">
                        <a:pos x="52" y="50"/>
                      </a:cxn>
                      <a:cxn ang="0">
                        <a:pos x="30" y="76"/>
                      </a:cxn>
                      <a:cxn ang="0">
                        <a:pos x="0" y="96"/>
                      </a:cxn>
                    </a:cxnLst>
                    <a:rect l="0" t="0" r="r" b="b"/>
                    <a:pathLst>
                      <a:path w="78" h="96">
                        <a:moveTo>
                          <a:pt x="78" y="0"/>
                        </a:moveTo>
                        <a:lnTo>
                          <a:pt x="68" y="23"/>
                        </a:lnTo>
                        <a:lnTo>
                          <a:pt x="52" y="50"/>
                        </a:lnTo>
                        <a:lnTo>
                          <a:pt x="30" y="76"/>
                        </a:lnTo>
                        <a:lnTo>
                          <a:pt x="0" y="9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6" name="Freeform 16"/>
                  <p:cNvSpPr>
                    <a:spLocks noChangeAspect="1"/>
                  </p:cNvSpPr>
                  <p:nvPr/>
                </p:nvSpPr>
                <p:spPr bwMode="auto">
                  <a:xfrm>
                    <a:off x="2471" y="1275"/>
                    <a:ext cx="89" cy="301"/>
                  </a:xfrm>
                  <a:custGeom>
                    <a:avLst/>
                    <a:gdLst/>
                    <a:ahLst/>
                    <a:cxnLst>
                      <a:cxn ang="0">
                        <a:pos x="9" y="0"/>
                      </a:cxn>
                      <a:cxn ang="0">
                        <a:pos x="6" y="15"/>
                      </a:cxn>
                      <a:cxn ang="0">
                        <a:pos x="3" y="32"/>
                      </a:cxn>
                      <a:cxn ang="0">
                        <a:pos x="1" y="51"/>
                      </a:cxn>
                      <a:cxn ang="0">
                        <a:pos x="0" y="72"/>
                      </a:cxn>
                      <a:cxn ang="0">
                        <a:pos x="0" y="95"/>
                      </a:cxn>
                      <a:cxn ang="0">
                        <a:pos x="1" y="118"/>
                      </a:cxn>
                      <a:cxn ang="0">
                        <a:pos x="4" y="143"/>
                      </a:cxn>
                      <a:cxn ang="0">
                        <a:pos x="8" y="167"/>
                      </a:cxn>
                      <a:cxn ang="0">
                        <a:pos x="15" y="191"/>
                      </a:cxn>
                      <a:cxn ang="0">
                        <a:pos x="24" y="215"/>
                      </a:cxn>
                      <a:cxn ang="0">
                        <a:pos x="36" y="239"/>
                      </a:cxn>
                      <a:cxn ang="0">
                        <a:pos x="50" y="261"/>
                      </a:cxn>
                      <a:cxn ang="0">
                        <a:pos x="68" y="282"/>
                      </a:cxn>
                      <a:cxn ang="0">
                        <a:pos x="89" y="301"/>
                      </a:cxn>
                    </a:cxnLst>
                    <a:rect l="0" t="0" r="r" b="b"/>
                    <a:pathLst>
                      <a:path w="89" h="301">
                        <a:moveTo>
                          <a:pt x="9" y="0"/>
                        </a:moveTo>
                        <a:lnTo>
                          <a:pt x="6" y="15"/>
                        </a:lnTo>
                        <a:lnTo>
                          <a:pt x="3" y="32"/>
                        </a:lnTo>
                        <a:lnTo>
                          <a:pt x="1" y="51"/>
                        </a:lnTo>
                        <a:lnTo>
                          <a:pt x="0" y="72"/>
                        </a:lnTo>
                        <a:lnTo>
                          <a:pt x="0" y="95"/>
                        </a:lnTo>
                        <a:lnTo>
                          <a:pt x="1" y="118"/>
                        </a:lnTo>
                        <a:lnTo>
                          <a:pt x="4" y="143"/>
                        </a:lnTo>
                        <a:lnTo>
                          <a:pt x="8" y="167"/>
                        </a:lnTo>
                        <a:lnTo>
                          <a:pt x="15" y="191"/>
                        </a:lnTo>
                        <a:lnTo>
                          <a:pt x="24" y="215"/>
                        </a:lnTo>
                        <a:lnTo>
                          <a:pt x="36" y="239"/>
                        </a:lnTo>
                        <a:lnTo>
                          <a:pt x="50" y="261"/>
                        </a:lnTo>
                        <a:lnTo>
                          <a:pt x="68" y="282"/>
                        </a:lnTo>
                        <a:lnTo>
                          <a:pt x="89" y="30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7" name="Freeform 17"/>
                  <p:cNvSpPr>
                    <a:spLocks noChangeAspect="1"/>
                  </p:cNvSpPr>
                  <p:nvPr/>
                </p:nvSpPr>
                <p:spPr bwMode="auto">
                  <a:xfrm>
                    <a:off x="2536" y="1424"/>
                    <a:ext cx="54" cy="1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22"/>
                      </a:cxn>
                      <a:cxn ang="0">
                        <a:pos x="12" y="48"/>
                      </a:cxn>
                      <a:cxn ang="0">
                        <a:pos x="23" y="74"/>
                      </a:cxn>
                      <a:cxn ang="0">
                        <a:pos x="37" y="98"/>
                      </a:cxn>
                      <a:cxn ang="0">
                        <a:pos x="54" y="116"/>
                      </a:cxn>
                    </a:cxnLst>
                    <a:rect l="0" t="0" r="r" b="b"/>
                    <a:pathLst>
                      <a:path w="54" h="116">
                        <a:moveTo>
                          <a:pt x="0" y="0"/>
                        </a:moveTo>
                        <a:lnTo>
                          <a:pt x="4" y="22"/>
                        </a:lnTo>
                        <a:lnTo>
                          <a:pt x="12" y="48"/>
                        </a:lnTo>
                        <a:lnTo>
                          <a:pt x="23" y="74"/>
                        </a:lnTo>
                        <a:lnTo>
                          <a:pt x="37" y="98"/>
                        </a:lnTo>
                        <a:lnTo>
                          <a:pt x="54" y="11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8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2497" y="1588"/>
                    <a:ext cx="69" cy="1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" y="9"/>
                      </a:cxn>
                      <a:cxn ang="0">
                        <a:pos x="50" y="13"/>
                      </a:cxn>
                      <a:cxn ang="0">
                        <a:pos x="68" y="15"/>
                      </a:cxn>
                    </a:cxnLst>
                    <a:rect l="0" t="0" r="r" b="b"/>
                    <a:pathLst>
                      <a:path w="68" h="15">
                        <a:moveTo>
                          <a:pt x="0" y="0"/>
                        </a:moveTo>
                        <a:lnTo>
                          <a:pt x="26" y="9"/>
                        </a:lnTo>
                        <a:lnTo>
                          <a:pt x="50" y="13"/>
                        </a:lnTo>
                        <a:lnTo>
                          <a:pt x="68" y="1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69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2569" y="1635"/>
                    <a:ext cx="57" cy="6"/>
                  </a:xfrm>
                  <a:custGeom>
                    <a:avLst/>
                    <a:gdLst/>
                    <a:ahLst/>
                    <a:cxnLst>
                      <a:cxn ang="0">
                        <a:pos x="0" y="6"/>
                      </a:cxn>
                      <a:cxn ang="0">
                        <a:pos x="18" y="6"/>
                      </a:cxn>
                      <a:cxn ang="0">
                        <a:pos x="40" y="4"/>
                      </a:cxn>
                      <a:cxn ang="0">
                        <a:pos x="57" y="0"/>
                      </a:cxn>
                    </a:cxnLst>
                    <a:rect l="0" t="0" r="r" b="b"/>
                    <a:pathLst>
                      <a:path w="57" h="6">
                        <a:moveTo>
                          <a:pt x="0" y="6"/>
                        </a:moveTo>
                        <a:lnTo>
                          <a:pt x="18" y="6"/>
                        </a:lnTo>
                        <a:lnTo>
                          <a:pt x="40" y="4"/>
                        </a:lnTo>
                        <a:lnTo>
                          <a:pt x="57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0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2626" y="1641"/>
                    <a:ext cx="37" cy="21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8" y="5"/>
                      </a:cxn>
                      <a:cxn ang="0">
                        <a:pos x="13" y="15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36" h="21">
                        <a:moveTo>
                          <a:pt x="36" y="0"/>
                        </a:moveTo>
                        <a:lnTo>
                          <a:pt x="28" y="5"/>
                        </a:lnTo>
                        <a:lnTo>
                          <a:pt x="13" y="15"/>
                        </a:lnTo>
                        <a:lnTo>
                          <a:pt x="0" y="2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1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2779" y="1584"/>
                    <a:ext cx="119" cy="51"/>
                  </a:xfrm>
                  <a:custGeom>
                    <a:avLst/>
                    <a:gdLst/>
                    <a:ahLst/>
                    <a:cxnLst>
                      <a:cxn ang="0">
                        <a:pos x="0" y="51"/>
                      </a:cxn>
                      <a:cxn ang="0">
                        <a:pos x="19" y="50"/>
                      </a:cxn>
                      <a:cxn ang="0">
                        <a:pos x="46" y="43"/>
                      </a:cxn>
                      <a:cxn ang="0">
                        <a:pos x="75" y="32"/>
                      </a:cxn>
                      <a:cxn ang="0">
                        <a:pos x="101" y="18"/>
                      </a:cxn>
                      <a:cxn ang="0">
                        <a:pos x="119" y="0"/>
                      </a:cxn>
                    </a:cxnLst>
                    <a:rect l="0" t="0" r="r" b="b"/>
                    <a:pathLst>
                      <a:path w="119" h="51">
                        <a:moveTo>
                          <a:pt x="0" y="51"/>
                        </a:moveTo>
                        <a:lnTo>
                          <a:pt x="19" y="50"/>
                        </a:lnTo>
                        <a:lnTo>
                          <a:pt x="46" y="43"/>
                        </a:lnTo>
                        <a:lnTo>
                          <a:pt x="75" y="32"/>
                        </a:lnTo>
                        <a:lnTo>
                          <a:pt x="101" y="18"/>
                        </a:lnTo>
                        <a:lnTo>
                          <a:pt x="119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72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2706" y="1656"/>
                    <a:ext cx="48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8" y="5"/>
                      </a:cxn>
                      <a:cxn ang="0">
                        <a:pos x="38" y="7"/>
                      </a:cxn>
                      <a:cxn ang="0">
                        <a:pos x="48" y="6"/>
                      </a:cxn>
                    </a:cxnLst>
                    <a:rect l="0" t="0" r="r" b="b"/>
                    <a:pathLst>
                      <a:path w="48" h="7">
                        <a:moveTo>
                          <a:pt x="0" y="0"/>
                        </a:moveTo>
                        <a:lnTo>
                          <a:pt x="18" y="5"/>
                        </a:lnTo>
                        <a:lnTo>
                          <a:pt x="38" y="7"/>
                        </a:lnTo>
                        <a:lnTo>
                          <a:pt x="48" y="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4629" name="Group 23"/>
                <p:cNvGrpSpPr>
                  <a:grpSpLocks noChangeAspect="1"/>
                </p:cNvGrpSpPr>
                <p:nvPr/>
              </p:nvGrpSpPr>
              <p:grpSpPr bwMode="auto">
                <a:xfrm>
                  <a:off x="2471" y="795"/>
                  <a:ext cx="420" cy="498"/>
                  <a:chOff x="2471" y="795"/>
                  <a:chExt cx="420" cy="498"/>
                </a:xfrm>
              </p:grpSpPr>
              <p:sp>
                <p:nvSpPr>
                  <p:cNvPr id="247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2608" y="950"/>
                    <a:ext cx="24" cy="13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20" y="23"/>
                      </a:cxn>
                      <a:cxn ang="0">
                        <a:pos x="14" y="49"/>
                      </a:cxn>
                      <a:cxn ang="0">
                        <a:pos x="8" y="78"/>
                      </a:cxn>
                      <a:cxn ang="0">
                        <a:pos x="3" y="107"/>
                      </a:cxn>
                      <a:cxn ang="0">
                        <a:pos x="0" y="133"/>
                      </a:cxn>
                    </a:cxnLst>
                    <a:rect l="0" t="0" r="r" b="b"/>
                    <a:pathLst>
                      <a:path w="24" h="133">
                        <a:moveTo>
                          <a:pt x="24" y="0"/>
                        </a:moveTo>
                        <a:lnTo>
                          <a:pt x="20" y="23"/>
                        </a:lnTo>
                        <a:lnTo>
                          <a:pt x="14" y="49"/>
                        </a:lnTo>
                        <a:lnTo>
                          <a:pt x="8" y="78"/>
                        </a:lnTo>
                        <a:lnTo>
                          <a:pt x="3" y="107"/>
                        </a:lnTo>
                        <a:lnTo>
                          <a:pt x="0" y="13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8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2722" y="944"/>
                    <a:ext cx="49" cy="13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15"/>
                      </a:cxn>
                      <a:cxn ang="0">
                        <a:pos x="21" y="41"/>
                      </a:cxn>
                      <a:cxn ang="0">
                        <a:pos x="33" y="73"/>
                      </a:cxn>
                      <a:cxn ang="0">
                        <a:pos x="43" y="107"/>
                      </a:cxn>
                      <a:cxn ang="0">
                        <a:pos x="49" y="139"/>
                      </a:cxn>
                    </a:cxnLst>
                    <a:rect l="0" t="0" r="r" b="b"/>
                    <a:pathLst>
                      <a:path w="49" h="139">
                        <a:moveTo>
                          <a:pt x="0" y="0"/>
                        </a:moveTo>
                        <a:lnTo>
                          <a:pt x="9" y="15"/>
                        </a:lnTo>
                        <a:lnTo>
                          <a:pt x="21" y="41"/>
                        </a:lnTo>
                        <a:lnTo>
                          <a:pt x="33" y="73"/>
                        </a:lnTo>
                        <a:lnTo>
                          <a:pt x="43" y="107"/>
                        </a:lnTo>
                        <a:lnTo>
                          <a:pt x="49" y="139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49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2676" y="950"/>
                    <a:ext cx="27" cy="34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19"/>
                      </a:cxn>
                      <a:cxn ang="0">
                        <a:pos x="5" y="40"/>
                      </a:cxn>
                      <a:cxn ang="0">
                        <a:pos x="8" y="61"/>
                      </a:cxn>
                      <a:cxn ang="0">
                        <a:pos x="11" y="84"/>
                      </a:cxn>
                      <a:cxn ang="0">
                        <a:pos x="14" y="108"/>
                      </a:cxn>
                      <a:cxn ang="0">
                        <a:pos x="17" y="132"/>
                      </a:cxn>
                      <a:cxn ang="0">
                        <a:pos x="20" y="157"/>
                      </a:cxn>
                      <a:cxn ang="0">
                        <a:pos x="22" y="183"/>
                      </a:cxn>
                      <a:cxn ang="0">
                        <a:pos x="24" y="209"/>
                      </a:cxn>
                      <a:cxn ang="0">
                        <a:pos x="26" y="235"/>
                      </a:cxn>
                      <a:cxn ang="0">
                        <a:pos x="27" y="262"/>
                      </a:cxn>
                      <a:cxn ang="0">
                        <a:pos x="27" y="289"/>
                      </a:cxn>
                      <a:cxn ang="0">
                        <a:pos x="27" y="316"/>
                      </a:cxn>
                      <a:cxn ang="0">
                        <a:pos x="26" y="343"/>
                      </a:cxn>
                    </a:cxnLst>
                    <a:rect l="0" t="0" r="r" b="b"/>
                    <a:pathLst>
                      <a:path w="27" h="343">
                        <a:moveTo>
                          <a:pt x="0" y="0"/>
                        </a:moveTo>
                        <a:lnTo>
                          <a:pt x="2" y="19"/>
                        </a:lnTo>
                        <a:lnTo>
                          <a:pt x="5" y="40"/>
                        </a:lnTo>
                        <a:lnTo>
                          <a:pt x="8" y="61"/>
                        </a:lnTo>
                        <a:lnTo>
                          <a:pt x="11" y="84"/>
                        </a:lnTo>
                        <a:lnTo>
                          <a:pt x="14" y="108"/>
                        </a:lnTo>
                        <a:lnTo>
                          <a:pt x="17" y="132"/>
                        </a:lnTo>
                        <a:lnTo>
                          <a:pt x="20" y="157"/>
                        </a:lnTo>
                        <a:lnTo>
                          <a:pt x="22" y="183"/>
                        </a:lnTo>
                        <a:lnTo>
                          <a:pt x="24" y="209"/>
                        </a:lnTo>
                        <a:lnTo>
                          <a:pt x="26" y="235"/>
                        </a:lnTo>
                        <a:lnTo>
                          <a:pt x="27" y="262"/>
                        </a:lnTo>
                        <a:lnTo>
                          <a:pt x="27" y="289"/>
                        </a:lnTo>
                        <a:lnTo>
                          <a:pt x="27" y="316"/>
                        </a:lnTo>
                        <a:lnTo>
                          <a:pt x="26" y="34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0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2787" y="911"/>
                    <a:ext cx="85" cy="31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2" y="12"/>
                      </a:cxn>
                      <a:cxn ang="0">
                        <a:pos x="23" y="25"/>
                      </a:cxn>
                      <a:cxn ang="0">
                        <a:pos x="35" y="40"/>
                      </a:cxn>
                      <a:cxn ang="0">
                        <a:pos x="45" y="56"/>
                      </a:cxn>
                      <a:cxn ang="0">
                        <a:pos x="54" y="74"/>
                      </a:cxn>
                      <a:cxn ang="0">
                        <a:pos x="63" y="93"/>
                      </a:cxn>
                      <a:cxn ang="0">
                        <a:pos x="70" y="115"/>
                      </a:cxn>
                      <a:cxn ang="0">
                        <a:pos x="76" y="138"/>
                      </a:cxn>
                      <a:cxn ang="0">
                        <a:pos x="80" y="163"/>
                      </a:cxn>
                      <a:cxn ang="0">
                        <a:pos x="84" y="189"/>
                      </a:cxn>
                      <a:cxn ang="0">
                        <a:pos x="85" y="218"/>
                      </a:cxn>
                      <a:cxn ang="0">
                        <a:pos x="85" y="249"/>
                      </a:cxn>
                      <a:cxn ang="0">
                        <a:pos x="82" y="282"/>
                      </a:cxn>
                      <a:cxn ang="0">
                        <a:pos x="77" y="316"/>
                      </a:cxn>
                    </a:cxnLst>
                    <a:rect l="0" t="0" r="r" b="b"/>
                    <a:pathLst>
                      <a:path w="85" h="316">
                        <a:moveTo>
                          <a:pt x="0" y="0"/>
                        </a:moveTo>
                        <a:lnTo>
                          <a:pt x="12" y="12"/>
                        </a:lnTo>
                        <a:lnTo>
                          <a:pt x="23" y="25"/>
                        </a:lnTo>
                        <a:lnTo>
                          <a:pt x="35" y="40"/>
                        </a:lnTo>
                        <a:lnTo>
                          <a:pt x="45" y="56"/>
                        </a:lnTo>
                        <a:lnTo>
                          <a:pt x="54" y="74"/>
                        </a:lnTo>
                        <a:lnTo>
                          <a:pt x="63" y="93"/>
                        </a:lnTo>
                        <a:lnTo>
                          <a:pt x="70" y="115"/>
                        </a:lnTo>
                        <a:lnTo>
                          <a:pt x="76" y="138"/>
                        </a:lnTo>
                        <a:lnTo>
                          <a:pt x="80" y="163"/>
                        </a:lnTo>
                        <a:lnTo>
                          <a:pt x="84" y="189"/>
                        </a:lnTo>
                        <a:lnTo>
                          <a:pt x="85" y="218"/>
                        </a:lnTo>
                        <a:lnTo>
                          <a:pt x="85" y="249"/>
                        </a:lnTo>
                        <a:lnTo>
                          <a:pt x="82" y="282"/>
                        </a:lnTo>
                        <a:lnTo>
                          <a:pt x="77" y="31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1" name="Freeform 28"/>
                  <p:cNvSpPr>
                    <a:spLocks noChangeAspect="1"/>
                  </p:cNvSpPr>
                  <p:nvPr/>
                </p:nvSpPr>
                <p:spPr bwMode="auto">
                  <a:xfrm>
                    <a:off x="2537" y="917"/>
                    <a:ext cx="57" cy="140"/>
                  </a:xfrm>
                  <a:custGeom>
                    <a:avLst/>
                    <a:gdLst/>
                    <a:ahLst/>
                    <a:cxnLst>
                      <a:cxn ang="0">
                        <a:pos x="57" y="0"/>
                      </a:cxn>
                      <a:cxn ang="0">
                        <a:pos x="44" y="16"/>
                      </a:cxn>
                      <a:cxn ang="0">
                        <a:pos x="32" y="39"/>
                      </a:cxn>
                      <a:cxn ang="0">
                        <a:pos x="21" y="65"/>
                      </a:cxn>
                      <a:cxn ang="0">
                        <a:pos x="12" y="92"/>
                      </a:cxn>
                      <a:cxn ang="0">
                        <a:pos x="5" y="118"/>
                      </a:cxn>
                      <a:cxn ang="0">
                        <a:pos x="0" y="140"/>
                      </a:cxn>
                    </a:cxnLst>
                    <a:rect l="0" t="0" r="r" b="b"/>
                    <a:pathLst>
                      <a:path w="57" h="140">
                        <a:moveTo>
                          <a:pt x="57" y="0"/>
                        </a:moveTo>
                        <a:lnTo>
                          <a:pt x="44" y="16"/>
                        </a:lnTo>
                        <a:lnTo>
                          <a:pt x="32" y="39"/>
                        </a:lnTo>
                        <a:lnTo>
                          <a:pt x="21" y="65"/>
                        </a:lnTo>
                        <a:lnTo>
                          <a:pt x="12" y="92"/>
                        </a:lnTo>
                        <a:lnTo>
                          <a:pt x="5" y="118"/>
                        </a:lnTo>
                        <a:lnTo>
                          <a:pt x="0" y="14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2" name="Freeform 29"/>
                  <p:cNvSpPr>
                    <a:spLocks noChangeAspect="1"/>
                  </p:cNvSpPr>
                  <p:nvPr/>
                </p:nvSpPr>
                <p:spPr bwMode="auto">
                  <a:xfrm>
                    <a:off x="2706" y="812"/>
                    <a:ext cx="54" cy="34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14" y="22"/>
                      </a:cxn>
                      <a:cxn ang="0">
                        <a:pos x="32" y="9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54" h="34">
                        <a:moveTo>
                          <a:pt x="0" y="34"/>
                        </a:moveTo>
                        <a:lnTo>
                          <a:pt x="14" y="22"/>
                        </a:lnTo>
                        <a:lnTo>
                          <a:pt x="32" y="9"/>
                        </a:lnTo>
                        <a:lnTo>
                          <a:pt x="54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3" name="Freeform 30"/>
                  <p:cNvSpPr>
                    <a:spLocks noChangeAspect="1"/>
                  </p:cNvSpPr>
                  <p:nvPr/>
                </p:nvSpPr>
                <p:spPr bwMode="auto">
                  <a:xfrm>
                    <a:off x="2748" y="855"/>
                    <a:ext cx="90" cy="1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6" y="0"/>
                      </a:cxn>
                      <a:cxn ang="0">
                        <a:pos x="61" y="6"/>
                      </a:cxn>
                      <a:cxn ang="0">
                        <a:pos x="90" y="18"/>
                      </a:cxn>
                    </a:cxnLst>
                    <a:rect l="0" t="0" r="r" b="b"/>
                    <a:pathLst>
                      <a:path w="90" h="18">
                        <a:moveTo>
                          <a:pt x="0" y="0"/>
                        </a:moveTo>
                        <a:lnTo>
                          <a:pt x="26" y="0"/>
                        </a:lnTo>
                        <a:lnTo>
                          <a:pt x="61" y="6"/>
                        </a:lnTo>
                        <a:lnTo>
                          <a:pt x="90" y="1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4" name="Freeform 31"/>
                  <p:cNvSpPr>
                    <a:spLocks noChangeAspect="1"/>
                  </p:cNvSpPr>
                  <p:nvPr/>
                </p:nvSpPr>
                <p:spPr bwMode="auto">
                  <a:xfrm>
                    <a:off x="2795" y="894"/>
                    <a:ext cx="96" cy="12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7"/>
                      </a:cxn>
                      <a:cxn ang="0">
                        <a:pos x="32" y="20"/>
                      </a:cxn>
                      <a:cxn ang="0">
                        <a:pos x="53" y="40"/>
                      </a:cxn>
                      <a:cxn ang="0">
                        <a:pos x="73" y="65"/>
                      </a:cxn>
                      <a:cxn ang="0">
                        <a:pos x="88" y="95"/>
                      </a:cxn>
                      <a:cxn ang="0">
                        <a:pos x="96" y="127"/>
                      </a:cxn>
                    </a:cxnLst>
                    <a:rect l="0" t="0" r="r" b="b"/>
                    <a:pathLst>
                      <a:path w="96" h="127">
                        <a:moveTo>
                          <a:pt x="0" y="0"/>
                        </a:moveTo>
                        <a:lnTo>
                          <a:pt x="13" y="7"/>
                        </a:lnTo>
                        <a:lnTo>
                          <a:pt x="32" y="20"/>
                        </a:lnTo>
                        <a:lnTo>
                          <a:pt x="53" y="40"/>
                        </a:lnTo>
                        <a:lnTo>
                          <a:pt x="73" y="65"/>
                        </a:lnTo>
                        <a:lnTo>
                          <a:pt x="88" y="95"/>
                        </a:lnTo>
                        <a:lnTo>
                          <a:pt x="96" y="12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5" name="Freeform 32"/>
                  <p:cNvSpPr>
                    <a:spLocks noChangeAspect="1"/>
                  </p:cNvSpPr>
                  <p:nvPr/>
                </p:nvSpPr>
                <p:spPr bwMode="auto">
                  <a:xfrm>
                    <a:off x="2471" y="870"/>
                    <a:ext cx="122" cy="339"/>
                  </a:xfrm>
                  <a:custGeom>
                    <a:avLst/>
                    <a:gdLst/>
                    <a:ahLst/>
                    <a:cxnLst>
                      <a:cxn ang="0">
                        <a:pos x="122" y="0"/>
                      </a:cxn>
                      <a:cxn ang="0">
                        <a:pos x="115" y="5"/>
                      </a:cxn>
                      <a:cxn ang="0">
                        <a:pos x="106" y="11"/>
                      </a:cxn>
                      <a:cxn ang="0">
                        <a:pos x="96" y="20"/>
                      </a:cxn>
                      <a:cxn ang="0">
                        <a:pos x="85" y="31"/>
                      </a:cxn>
                      <a:cxn ang="0">
                        <a:pos x="74" y="44"/>
                      </a:cxn>
                      <a:cxn ang="0">
                        <a:pos x="63" y="59"/>
                      </a:cxn>
                      <a:cxn ang="0">
                        <a:pos x="52" y="76"/>
                      </a:cxn>
                      <a:cxn ang="0">
                        <a:pos x="41" y="95"/>
                      </a:cxn>
                      <a:cxn ang="0">
                        <a:pos x="31" y="115"/>
                      </a:cxn>
                      <a:cxn ang="0">
                        <a:pos x="22" y="137"/>
                      </a:cxn>
                      <a:cxn ang="0">
                        <a:pos x="14" y="161"/>
                      </a:cxn>
                      <a:cxn ang="0">
                        <a:pos x="8" y="187"/>
                      </a:cxn>
                      <a:cxn ang="0">
                        <a:pos x="3" y="215"/>
                      </a:cxn>
                      <a:cxn ang="0">
                        <a:pos x="0" y="243"/>
                      </a:cxn>
                      <a:cxn ang="0">
                        <a:pos x="0" y="274"/>
                      </a:cxn>
                      <a:cxn ang="0">
                        <a:pos x="2" y="306"/>
                      </a:cxn>
                      <a:cxn ang="0">
                        <a:pos x="7" y="339"/>
                      </a:cxn>
                    </a:cxnLst>
                    <a:rect l="0" t="0" r="r" b="b"/>
                    <a:pathLst>
                      <a:path w="122" h="339">
                        <a:moveTo>
                          <a:pt x="122" y="0"/>
                        </a:moveTo>
                        <a:lnTo>
                          <a:pt x="115" y="5"/>
                        </a:lnTo>
                        <a:lnTo>
                          <a:pt x="106" y="11"/>
                        </a:lnTo>
                        <a:lnTo>
                          <a:pt x="96" y="20"/>
                        </a:lnTo>
                        <a:lnTo>
                          <a:pt x="85" y="31"/>
                        </a:lnTo>
                        <a:lnTo>
                          <a:pt x="74" y="44"/>
                        </a:lnTo>
                        <a:lnTo>
                          <a:pt x="63" y="59"/>
                        </a:lnTo>
                        <a:lnTo>
                          <a:pt x="52" y="76"/>
                        </a:lnTo>
                        <a:lnTo>
                          <a:pt x="41" y="95"/>
                        </a:lnTo>
                        <a:lnTo>
                          <a:pt x="31" y="115"/>
                        </a:lnTo>
                        <a:lnTo>
                          <a:pt x="22" y="137"/>
                        </a:lnTo>
                        <a:lnTo>
                          <a:pt x="14" y="161"/>
                        </a:lnTo>
                        <a:lnTo>
                          <a:pt x="8" y="187"/>
                        </a:lnTo>
                        <a:lnTo>
                          <a:pt x="3" y="215"/>
                        </a:lnTo>
                        <a:lnTo>
                          <a:pt x="0" y="243"/>
                        </a:lnTo>
                        <a:lnTo>
                          <a:pt x="0" y="274"/>
                        </a:lnTo>
                        <a:lnTo>
                          <a:pt x="2" y="306"/>
                        </a:lnTo>
                        <a:lnTo>
                          <a:pt x="7" y="339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6" name="Freeform 33"/>
                  <p:cNvSpPr>
                    <a:spLocks noChangeAspect="1"/>
                  </p:cNvSpPr>
                  <p:nvPr/>
                </p:nvSpPr>
                <p:spPr bwMode="auto">
                  <a:xfrm>
                    <a:off x="2479" y="840"/>
                    <a:ext cx="133" cy="83"/>
                  </a:xfrm>
                  <a:custGeom>
                    <a:avLst/>
                    <a:gdLst/>
                    <a:ahLst/>
                    <a:cxnLst>
                      <a:cxn ang="0">
                        <a:pos x="133" y="0"/>
                      </a:cxn>
                      <a:cxn ang="0">
                        <a:pos x="116" y="3"/>
                      </a:cxn>
                      <a:cxn ang="0">
                        <a:pos x="94" y="11"/>
                      </a:cxn>
                      <a:cxn ang="0">
                        <a:pos x="68" y="24"/>
                      </a:cxn>
                      <a:cxn ang="0">
                        <a:pos x="42" y="41"/>
                      </a:cxn>
                      <a:cxn ang="0">
                        <a:pos x="19" y="61"/>
                      </a:cxn>
                      <a:cxn ang="0">
                        <a:pos x="0" y="83"/>
                      </a:cxn>
                    </a:cxnLst>
                    <a:rect l="0" t="0" r="r" b="b"/>
                    <a:pathLst>
                      <a:path w="133" h="83">
                        <a:moveTo>
                          <a:pt x="133" y="0"/>
                        </a:moveTo>
                        <a:lnTo>
                          <a:pt x="116" y="3"/>
                        </a:lnTo>
                        <a:lnTo>
                          <a:pt x="94" y="11"/>
                        </a:lnTo>
                        <a:lnTo>
                          <a:pt x="68" y="24"/>
                        </a:lnTo>
                        <a:lnTo>
                          <a:pt x="42" y="41"/>
                        </a:lnTo>
                        <a:lnTo>
                          <a:pt x="19" y="61"/>
                        </a:lnTo>
                        <a:lnTo>
                          <a:pt x="0" y="8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7" name="Freeform 34"/>
                  <p:cNvSpPr>
                    <a:spLocks noChangeAspect="1"/>
                  </p:cNvSpPr>
                  <p:nvPr/>
                </p:nvSpPr>
                <p:spPr bwMode="auto">
                  <a:xfrm>
                    <a:off x="2578" y="812"/>
                    <a:ext cx="45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0"/>
                      </a:cxn>
                      <a:cxn ang="0">
                        <a:pos x="31" y="1"/>
                      </a:cxn>
                      <a:cxn ang="0">
                        <a:pos x="45" y="7"/>
                      </a:cxn>
                    </a:cxnLst>
                    <a:rect l="0" t="0" r="r" b="b"/>
                    <a:pathLst>
                      <a:path w="45" h="7">
                        <a:moveTo>
                          <a:pt x="0" y="0"/>
                        </a:moveTo>
                        <a:lnTo>
                          <a:pt x="17" y="0"/>
                        </a:lnTo>
                        <a:lnTo>
                          <a:pt x="31" y="1"/>
                        </a:lnTo>
                        <a:lnTo>
                          <a:pt x="45" y="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8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2669" y="795"/>
                    <a:ext cx="10" cy="3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5"/>
                      </a:cxn>
                      <a:cxn ang="0">
                        <a:pos x="10" y="26"/>
                      </a:cxn>
                      <a:cxn ang="0">
                        <a:pos x="11" y="36"/>
                      </a:cxn>
                    </a:cxnLst>
                    <a:rect l="0" t="0" r="r" b="b"/>
                    <a:pathLst>
                      <a:path w="11" h="36">
                        <a:moveTo>
                          <a:pt x="0" y="0"/>
                        </a:moveTo>
                        <a:lnTo>
                          <a:pt x="4" y="15"/>
                        </a:lnTo>
                        <a:lnTo>
                          <a:pt x="10" y="26"/>
                        </a:lnTo>
                        <a:lnTo>
                          <a:pt x="11" y="3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59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2760" y="944"/>
                    <a:ext cx="45" cy="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19"/>
                      </a:cxn>
                      <a:cxn ang="0">
                        <a:pos x="34" y="54"/>
                      </a:cxn>
                      <a:cxn ang="0">
                        <a:pos x="45" y="87"/>
                      </a:cxn>
                    </a:cxnLst>
                    <a:rect l="0" t="0" r="r" b="b"/>
                    <a:pathLst>
                      <a:path w="45" h="87">
                        <a:moveTo>
                          <a:pt x="0" y="0"/>
                        </a:moveTo>
                        <a:lnTo>
                          <a:pt x="15" y="19"/>
                        </a:lnTo>
                        <a:lnTo>
                          <a:pt x="34" y="54"/>
                        </a:lnTo>
                        <a:lnTo>
                          <a:pt x="45" y="8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4592" name="Group 37"/>
              <p:cNvGrpSpPr>
                <a:grpSpLocks noChangeAspect="1"/>
              </p:cNvGrpSpPr>
              <p:nvPr/>
            </p:nvGrpSpPr>
            <p:grpSpPr bwMode="auto">
              <a:xfrm>
                <a:off x="2354" y="633"/>
                <a:ext cx="742" cy="740"/>
                <a:chOff x="2499" y="1080"/>
                <a:chExt cx="369" cy="368"/>
              </a:xfrm>
            </p:grpSpPr>
            <p:sp>
              <p:nvSpPr>
                <p:cNvPr id="240" name="Freeform 38"/>
                <p:cNvSpPr>
                  <a:spLocks noChangeAspect="1"/>
                </p:cNvSpPr>
                <p:nvPr/>
              </p:nvSpPr>
              <p:spPr bwMode="auto">
                <a:xfrm>
                  <a:off x="2588" y="1354"/>
                  <a:ext cx="142" cy="94"/>
                </a:xfrm>
                <a:custGeom>
                  <a:avLst/>
                  <a:gdLst/>
                  <a:ahLst/>
                  <a:cxnLst>
                    <a:cxn ang="0">
                      <a:pos x="13" y="39"/>
                    </a:cxn>
                    <a:cxn ang="0">
                      <a:pos x="32" y="58"/>
                    </a:cxn>
                    <a:cxn ang="0">
                      <a:pos x="44" y="75"/>
                    </a:cxn>
                    <a:cxn ang="0">
                      <a:pos x="50" y="84"/>
                    </a:cxn>
                    <a:cxn ang="0">
                      <a:pos x="50" y="84"/>
                    </a:cxn>
                    <a:cxn ang="0">
                      <a:pos x="62" y="75"/>
                    </a:cxn>
                    <a:cxn ang="0">
                      <a:pos x="76" y="56"/>
                    </a:cxn>
                    <a:cxn ang="0">
                      <a:pos x="85" y="40"/>
                    </a:cxn>
                    <a:cxn ang="0">
                      <a:pos x="85" y="40"/>
                    </a:cxn>
                    <a:cxn ang="0">
                      <a:pos x="96" y="27"/>
                    </a:cxn>
                    <a:cxn ang="0">
                      <a:pos x="110" y="14"/>
                    </a:cxn>
                    <a:cxn ang="0">
                      <a:pos x="119" y="5"/>
                    </a:cxn>
                    <a:cxn ang="0">
                      <a:pos x="119" y="5"/>
                    </a:cxn>
                    <a:cxn ang="0">
                      <a:pos x="125" y="1"/>
                    </a:cxn>
                    <a:cxn ang="0">
                      <a:pos x="133" y="0"/>
                    </a:cxn>
                    <a:cxn ang="0">
                      <a:pos x="139" y="2"/>
                    </a:cxn>
                    <a:cxn ang="0">
                      <a:pos x="139" y="2"/>
                    </a:cxn>
                    <a:cxn ang="0">
                      <a:pos x="142" y="7"/>
                    </a:cxn>
                    <a:cxn ang="0">
                      <a:pos x="139" y="13"/>
                    </a:cxn>
                    <a:cxn ang="0">
                      <a:pos x="132" y="19"/>
                    </a:cxn>
                    <a:cxn ang="0">
                      <a:pos x="132" y="19"/>
                    </a:cxn>
                    <a:cxn ang="0">
                      <a:pos x="115" y="34"/>
                    </a:cxn>
                    <a:cxn ang="0">
                      <a:pos x="92" y="57"/>
                    </a:cxn>
                    <a:cxn ang="0">
                      <a:pos x="76" y="76"/>
                    </a:cxn>
                    <a:cxn ang="0">
                      <a:pos x="76" y="76"/>
                    </a:cxn>
                    <a:cxn ang="0">
                      <a:pos x="66" y="86"/>
                    </a:cxn>
                    <a:cxn ang="0">
                      <a:pos x="57" y="93"/>
                    </a:cxn>
                    <a:cxn ang="0">
                      <a:pos x="50" y="94"/>
                    </a:cxn>
                    <a:cxn ang="0">
                      <a:pos x="50" y="94"/>
                    </a:cxn>
                    <a:cxn ang="0">
                      <a:pos x="45" y="91"/>
                    </a:cxn>
                    <a:cxn ang="0">
                      <a:pos x="39" y="86"/>
                    </a:cxn>
                    <a:cxn ang="0">
                      <a:pos x="34" y="81"/>
                    </a:cxn>
                    <a:cxn ang="0">
                      <a:pos x="34" y="81"/>
                    </a:cxn>
                    <a:cxn ang="0">
                      <a:pos x="25" y="73"/>
                    </a:cxn>
                    <a:cxn ang="0">
                      <a:pos x="13" y="62"/>
                    </a:cxn>
                    <a:cxn ang="0">
                      <a:pos x="0" y="52"/>
                    </a:cxn>
                    <a:cxn ang="0">
                      <a:pos x="13" y="39"/>
                    </a:cxn>
                  </a:cxnLst>
                  <a:rect l="0" t="0" r="r" b="b"/>
                  <a:pathLst>
                    <a:path w="142" h="94">
                      <a:moveTo>
                        <a:pt x="13" y="39"/>
                      </a:moveTo>
                      <a:lnTo>
                        <a:pt x="32" y="58"/>
                      </a:lnTo>
                      <a:lnTo>
                        <a:pt x="44" y="75"/>
                      </a:lnTo>
                      <a:lnTo>
                        <a:pt x="50" y="84"/>
                      </a:lnTo>
                      <a:lnTo>
                        <a:pt x="50" y="84"/>
                      </a:lnTo>
                      <a:lnTo>
                        <a:pt x="62" y="75"/>
                      </a:lnTo>
                      <a:lnTo>
                        <a:pt x="76" y="56"/>
                      </a:lnTo>
                      <a:lnTo>
                        <a:pt x="85" y="40"/>
                      </a:lnTo>
                      <a:lnTo>
                        <a:pt x="85" y="40"/>
                      </a:lnTo>
                      <a:lnTo>
                        <a:pt x="96" y="27"/>
                      </a:lnTo>
                      <a:lnTo>
                        <a:pt x="110" y="14"/>
                      </a:lnTo>
                      <a:lnTo>
                        <a:pt x="119" y="5"/>
                      </a:lnTo>
                      <a:lnTo>
                        <a:pt x="119" y="5"/>
                      </a:lnTo>
                      <a:lnTo>
                        <a:pt x="125" y="1"/>
                      </a:lnTo>
                      <a:lnTo>
                        <a:pt x="133" y="0"/>
                      </a:lnTo>
                      <a:lnTo>
                        <a:pt x="139" y="2"/>
                      </a:lnTo>
                      <a:lnTo>
                        <a:pt x="139" y="2"/>
                      </a:lnTo>
                      <a:lnTo>
                        <a:pt x="142" y="7"/>
                      </a:lnTo>
                      <a:lnTo>
                        <a:pt x="139" y="13"/>
                      </a:lnTo>
                      <a:lnTo>
                        <a:pt x="132" y="19"/>
                      </a:lnTo>
                      <a:lnTo>
                        <a:pt x="132" y="19"/>
                      </a:lnTo>
                      <a:lnTo>
                        <a:pt x="115" y="34"/>
                      </a:lnTo>
                      <a:lnTo>
                        <a:pt x="92" y="57"/>
                      </a:lnTo>
                      <a:lnTo>
                        <a:pt x="76" y="76"/>
                      </a:lnTo>
                      <a:lnTo>
                        <a:pt x="76" y="76"/>
                      </a:lnTo>
                      <a:lnTo>
                        <a:pt x="66" y="86"/>
                      </a:lnTo>
                      <a:lnTo>
                        <a:pt x="57" y="93"/>
                      </a:lnTo>
                      <a:lnTo>
                        <a:pt x="50" y="94"/>
                      </a:lnTo>
                      <a:lnTo>
                        <a:pt x="50" y="94"/>
                      </a:lnTo>
                      <a:lnTo>
                        <a:pt x="45" y="91"/>
                      </a:lnTo>
                      <a:lnTo>
                        <a:pt x="39" y="86"/>
                      </a:lnTo>
                      <a:lnTo>
                        <a:pt x="34" y="81"/>
                      </a:lnTo>
                      <a:lnTo>
                        <a:pt x="34" y="81"/>
                      </a:lnTo>
                      <a:lnTo>
                        <a:pt x="25" y="73"/>
                      </a:lnTo>
                      <a:lnTo>
                        <a:pt x="13" y="62"/>
                      </a:lnTo>
                      <a:lnTo>
                        <a:pt x="0" y="52"/>
                      </a:lnTo>
                      <a:lnTo>
                        <a:pt x="13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1" name="Freeform 39"/>
                <p:cNvSpPr>
                  <a:spLocks noChangeAspect="1"/>
                </p:cNvSpPr>
                <p:nvPr/>
              </p:nvSpPr>
              <p:spPr bwMode="auto">
                <a:xfrm>
                  <a:off x="2517" y="1354"/>
                  <a:ext cx="68" cy="52"/>
                </a:xfrm>
                <a:custGeom>
                  <a:avLst/>
                  <a:gdLst/>
                  <a:ahLst/>
                  <a:cxnLst>
                    <a:cxn ang="0">
                      <a:pos x="68" y="39"/>
                    </a:cxn>
                    <a:cxn ang="0">
                      <a:pos x="53" y="30"/>
                    </a:cxn>
                    <a:cxn ang="0">
                      <a:pos x="38" y="20"/>
                    </a:cxn>
                    <a:cxn ang="0">
                      <a:pos x="24" y="11"/>
                    </a:cxn>
                    <a:cxn ang="0">
                      <a:pos x="24" y="11"/>
                    </a:cxn>
                    <a:cxn ang="0">
                      <a:pos x="23" y="10"/>
                    </a:cxn>
                    <a:cxn ang="0">
                      <a:pos x="21" y="9"/>
                    </a:cxn>
                    <a:cxn ang="0">
                      <a:pos x="19" y="7"/>
                    </a:cxn>
                    <a:cxn ang="0">
                      <a:pos x="19" y="7"/>
                    </a:cxn>
                    <a:cxn ang="0">
                      <a:pos x="18" y="6"/>
                    </a:cxn>
                    <a:cxn ang="0">
                      <a:pos x="17" y="4"/>
                    </a:cxn>
                    <a:cxn ang="0">
                      <a:pos x="16" y="3"/>
                    </a:cxn>
                    <a:cxn ang="0">
                      <a:pos x="16" y="3"/>
                    </a:cxn>
                    <a:cxn ang="0">
                      <a:pos x="14" y="1"/>
                    </a:cxn>
                    <a:cxn ang="0">
                      <a:pos x="12" y="0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5" y="0"/>
                    </a:cxn>
                    <a:cxn ang="0">
                      <a:pos x="3" y="2"/>
                    </a:cxn>
                    <a:cxn ang="0">
                      <a:pos x="3" y="2"/>
                    </a:cxn>
                    <a:cxn ang="0">
                      <a:pos x="2" y="4"/>
                    </a:cxn>
                    <a:cxn ang="0">
                      <a:pos x="1" y="6"/>
                    </a:cxn>
                    <a:cxn ang="0">
                      <a:pos x="0" y="8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1" y="12"/>
                    </a:cxn>
                    <a:cxn ang="0">
                      <a:pos x="2" y="14"/>
                    </a:cxn>
                    <a:cxn ang="0">
                      <a:pos x="2" y="14"/>
                    </a:cxn>
                    <a:cxn ang="0">
                      <a:pos x="4" y="17"/>
                    </a:cxn>
                    <a:cxn ang="0">
                      <a:pos x="7" y="19"/>
                    </a:cxn>
                    <a:cxn ang="0">
                      <a:pos x="9" y="21"/>
                    </a:cxn>
                    <a:cxn ang="0">
                      <a:pos x="9" y="21"/>
                    </a:cxn>
                    <a:cxn ang="0">
                      <a:pos x="11" y="23"/>
                    </a:cxn>
                    <a:cxn ang="0">
                      <a:pos x="14" y="25"/>
                    </a:cxn>
                    <a:cxn ang="0">
                      <a:pos x="16" y="27"/>
                    </a:cxn>
                    <a:cxn ang="0">
                      <a:pos x="16" y="27"/>
                    </a:cxn>
                    <a:cxn ang="0">
                      <a:pos x="29" y="35"/>
                    </a:cxn>
                    <a:cxn ang="0">
                      <a:pos x="42" y="44"/>
                    </a:cxn>
                    <a:cxn ang="0">
                      <a:pos x="55" y="52"/>
                    </a:cxn>
                    <a:cxn ang="0">
                      <a:pos x="55" y="52"/>
                    </a:cxn>
                    <a:cxn ang="0">
                      <a:pos x="59" y="50"/>
                    </a:cxn>
                    <a:cxn ang="0">
                      <a:pos x="64" y="46"/>
                    </a:cxn>
                    <a:cxn ang="0">
                      <a:pos x="68" y="39"/>
                    </a:cxn>
                    <a:cxn ang="0">
                      <a:pos x="68" y="39"/>
                    </a:cxn>
                  </a:cxnLst>
                  <a:rect l="0" t="0" r="r" b="b"/>
                  <a:pathLst>
                    <a:path w="68" h="52">
                      <a:moveTo>
                        <a:pt x="68" y="39"/>
                      </a:moveTo>
                      <a:lnTo>
                        <a:pt x="53" y="30"/>
                      </a:lnTo>
                      <a:lnTo>
                        <a:pt x="38" y="20"/>
                      </a:lnTo>
                      <a:lnTo>
                        <a:pt x="24" y="11"/>
                      </a:lnTo>
                      <a:lnTo>
                        <a:pt x="24" y="11"/>
                      </a:lnTo>
                      <a:lnTo>
                        <a:pt x="23" y="10"/>
                      </a:lnTo>
                      <a:lnTo>
                        <a:pt x="21" y="9"/>
                      </a:lnTo>
                      <a:lnTo>
                        <a:pt x="19" y="7"/>
                      </a:lnTo>
                      <a:lnTo>
                        <a:pt x="19" y="7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6" y="3"/>
                      </a:lnTo>
                      <a:lnTo>
                        <a:pt x="16" y="3"/>
                      </a:lnTo>
                      <a:lnTo>
                        <a:pt x="14" y="1"/>
                      </a:lnTo>
                      <a:lnTo>
                        <a:pt x="12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5" y="0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2" y="4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1" y="12"/>
                      </a:lnTo>
                      <a:lnTo>
                        <a:pt x="2" y="14"/>
                      </a:lnTo>
                      <a:lnTo>
                        <a:pt x="2" y="14"/>
                      </a:lnTo>
                      <a:lnTo>
                        <a:pt x="4" y="17"/>
                      </a:lnTo>
                      <a:lnTo>
                        <a:pt x="7" y="19"/>
                      </a:lnTo>
                      <a:lnTo>
                        <a:pt x="9" y="21"/>
                      </a:lnTo>
                      <a:lnTo>
                        <a:pt x="9" y="21"/>
                      </a:lnTo>
                      <a:lnTo>
                        <a:pt x="11" y="23"/>
                      </a:lnTo>
                      <a:lnTo>
                        <a:pt x="14" y="25"/>
                      </a:lnTo>
                      <a:lnTo>
                        <a:pt x="16" y="27"/>
                      </a:lnTo>
                      <a:lnTo>
                        <a:pt x="16" y="27"/>
                      </a:lnTo>
                      <a:lnTo>
                        <a:pt x="29" y="35"/>
                      </a:lnTo>
                      <a:lnTo>
                        <a:pt x="42" y="44"/>
                      </a:lnTo>
                      <a:lnTo>
                        <a:pt x="55" y="52"/>
                      </a:lnTo>
                      <a:lnTo>
                        <a:pt x="55" y="52"/>
                      </a:lnTo>
                      <a:lnTo>
                        <a:pt x="59" y="50"/>
                      </a:lnTo>
                      <a:lnTo>
                        <a:pt x="64" y="46"/>
                      </a:lnTo>
                      <a:lnTo>
                        <a:pt x="68" y="39"/>
                      </a:lnTo>
                      <a:lnTo>
                        <a:pt x="68" y="39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2" name="Freeform 40"/>
                <p:cNvSpPr>
                  <a:spLocks noChangeAspect="1"/>
                </p:cNvSpPr>
                <p:nvPr/>
              </p:nvSpPr>
              <p:spPr bwMode="auto">
                <a:xfrm>
                  <a:off x="2505" y="1086"/>
                  <a:ext cx="181" cy="108"/>
                </a:xfrm>
                <a:custGeom>
                  <a:avLst/>
                  <a:gdLst/>
                  <a:ahLst/>
                  <a:cxnLst>
                    <a:cxn ang="0">
                      <a:pos x="94" y="17"/>
                    </a:cxn>
                    <a:cxn ang="0">
                      <a:pos x="65" y="40"/>
                    </a:cxn>
                    <a:cxn ang="0">
                      <a:pos x="55" y="47"/>
                    </a:cxn>
                    <a:cxn ang="0">
                      <a:pos x="34" y="61"/>
                    </a:cxn>
                    <a:cxn ang="0">
                      <a:pos x="30" y="64"/>
                    </a:cxn>
                    <a:cxn ang="0">
                      <a:pos x="24" y="70"/>
                    </a:cxn>
                    <a:cxn ang="0">
                      <a:pos x="21" y="73"/>
                    </a:cxn>
                    <a:cxn ang="0">
                      <a:pos x="15" y="80"/>
                    </a:cxn>
                    <a:cxn ang="0">
                      <a:pos x="13" y="81"/>
                    </a:cxn>
                    <a:cxn ang="0">
                      <a:pos x="9" y="82"/>
                    </a:cxn>
                    <a:cxn ang="0">
                      <a:pos x="7" y="82"/>
                    </a:cxn>
                    <a:cxn ang="0">
                      <a:pos x="2" y="80"/>
                    </a:cxn>
                    <a:cxn ang="0">
                      <a:pos x="1" y="77"/>
                    </a:cxn>
                    <a:cxn ang="0">
                      <a:pos x="0" y="73"/>
                    </a:cxn>
                    <a:cxn ang="0">
                      <a:pos x="1" y="71"/>
                    </a:cxn>
                    <a:cxn ang="0">
                      <a:pos x="3" y="67"/>
                    </a:cxn>
                    <a:cxn ang="0">
                      <a:pos x="14" y="56"/>
                    </a:cxn>
                    <a:cxn ang="0">
                      <a:pos x="38" y="38"/>
                    </a:cxn>
                    <a:cxn ang="0">
                      <a:pos x="51" y="27"/>
                    </a:cxn>
                    <a:cxn ang="0">
                      <a:pos x="80" y="8"/>
                    </a:cxn>
                    <a:cxn ang="0">
                      <a:pos x="91" y="3"/>
                    </a:cxn>
                    <a:cxn ang="0">
                      <a:pos x="113" y="1"/>
                    </a:cxn>
                    <a:cxn ang="0">
                      <a:pos x="117" y="3"/>
                    </a:cxn>
                    <a:cxn ang="0">
                      <a:pos x="122" y="10"/>
                    </a:cxn>
                    <a:cxn ang="0">
                      <a:pos x="129" y="20"/>
                    </a:cxn>
                    <a:cxn ang="0">
                      <a:pos x="146" y="45"/>
                    </a:cxn>
                    <a:cxn ang="0">
                      <a:pos x="155" y="59"/>
                    </a:cxn>
                    <a:cxn ang="0">
                      <a:pos x="177" y="87"/>
                    </a:cxn>
                    <a:cxn ang="0">
                      <a:pos x="180" y="94"/>
                    </a:cxn>
                    <a:cxn ang="0">
                      <a:pos x="178" y="108"/>
                    </a:cxn>
                    <a:cxn ang="0">
                      <a:pos x="171" y="107"/>
                    </a:cxn>
                    <a:cxn ang="0">
                      <a:pos x="158" y="91"/>
                    </a:cxn>
                    <a:cxn ang="0">
                      <a:pos x="152" y="82"/>
                    </a:cxn>
                    <a:cxn ang="0">
                      <a:pos x="138" y="62"/>
                    </a:cxn>
                    <a:cxn ang="0">
                      <a:pos x="131" y="53"/>
                    </a:cxn>
                    <a:cxn ang="0">
                      <a:pos x="121" y="35"/>
                    </a:cxn>
                    <a:cxn ang="0">
                      <a:pos x="117" y="24"/>
                    </a:cxn>
                    <a:cxn ang="0">
                      <a:pos x="109" y="8"/>
                    </a:cxn>
                    <a:cxn ang="0">
                      <a:pos x="107" y="8"/>
                    </a:cxn>
                    <a:cxn ang="0">
                      <a:pos x="102" y="11"/>
                    </a:cxn>
                  </a:cxnLst>
                  <a:rect l="0" t="0" r="r" b="b"/>
                  <a:pathLst>
                    <a:path w="182" h="108">
                      <a:moveTo>
                        <a:pt x="102" y="11"/>
                      </a:moveTo>
                      <a:lnTo>
                        <a:pt x="94" y="17"/>
                      </a:lnTo>
                      <a:lnTo>
                        <a:pt x="76" y="32"/>
                      </a:lnTo>
                      <a:lnTo>
                        <a:pt x="65" y="40"/>
                      </a:lnTo>
                      <a:lnTo>
                        <a:pt x="65" y="40"/>
                      </a:lnTo>
                      <a:lnTo>
                        <a:pt x="55" y="47"/>
                      </a:lnTo>
                      <a:lnTo>
                        <a:pt x="45" y="54"/>
                      </a:lnTo>
                      <a:lnTo>
                        <a:pt x="34" y="61"/>
                      </a:lnTo>
                      <a:lnTo>
                        <a:pt x="34" y="61"/>
                      </a:lnTo>
                      <a:lnTo>
                        <a:pt x="30" y="64"/>
                      </a:lnTo>
                      <a:lnTo>
                        <a:pt x="27" y="67"/>
                      </a:lnTo>
                      <a:lnTo>
                        <a:pt x="24" y="70"/>
                      </a:lnTo>
                      <a:lnTo>
                        <a:pt x="24" y="70"/>
                      </a:lnTo>
                      <a:lnTo>
                        <a:pt x="21" y="73"/>
                      </a:lnTo>
                      <a:lnTo>
                        <a:pt x="19" y="76"/>
                      </a:lnTo>
                      <a:lnTo>
                        <a:pt x="15" y="80"/>
                      </a:lnTo>
                      <a:lnTo>
                        <a:pt x="15" y="80"/>
                      </a:lnTo>
                      <a:lnTo>
                        <a:pt x="13" y="81"/>
                      </a:lnTo>
                      <a:lnTo>
                        <a:pt x="11" y="82"/>
                      </a:lnTo>
                      <a:lnTo>
                        <a:pt x="9" y="82"/>
                      </a:lnTo>
                      <a:lnTo>
                        <a:pt x="9" y="82"/>
                      </a:lnTo>
                      <a:lnTo>
                        <a:pt x="7" y="82"/>
                      </a:lnTo>
                      <a:lnTo>
                        <a:pt x="5" y="81"/>
                      </a:lnTo>
                      <a:lnTo>
                        <a:pt x="2" y="80"/>
                      </a:lnTo>
                      <a:lnTo>
                        <a:pt x="2" y="80"/>
                      </a:lnTo>
                      <a:lnTo>
                        <a:pt x="1" y="77"/>
                      </a:lnTo>
                      <a:lnTo>
                        <a:pt x="0" y="75"/>
                      </a:lnTo>
                      <a:lnTo>
                        <a:pt x="0" y="73"/>
                      </a:lnTo>
                      <a:lnTo>
                        <a:pt x="0" y="73"/>
                      </a:lnTo>
                      <a:lnTo>
                        <a:pt x="1" y="71"/>
                      </a:lnTo>
                      <a:lnTo>
                        <a:pt x="1" y="69"/>
                      </a:lnTo>
                      <a:lnTo>
                        <a:pt x="3" y="67"/>
                      </a:lnTo>
                      <a:lnTo>
                        <a:pt x="3" y="67"/>
                      </a:lnTo>
                      <a:lnTo>
                        <a:pt x="14" y="56"/>
                      </a:lnTo>
                      <a:lnTo>
                        <a:pt x="26" y="47"/>
                      </a:lnTo>
                      <a:lnTo>
                        <a:pt x="38" y="38"/>
                      </a:lnTo>
                      <a:lnTo>
                        <a:pt x="38" y="38"/>
                      </a:lnTo>
                      <a:lnTo>
                        <a:pt x="51" y="27"/>
                      </a:lnTo>
                      <a:lnTo>
                        <a:pt x="65" y="16"/>
                      </a:lnTo>
                      <a:lnTo>
                        <a:pt x="80" y="8"/>
                      </a:lnTo>
                      <a:lnTo>
                        <a:pt x="80" y="8"/>
                      </a:lnTo>
                      <a:lnTo>
                        <a:pt x="91" y="3"/>
                      </a:lnTo>
                      <a:lnTo>
                        <a:pt x="104" y="0"/>
                      </a:lnTo>
                      <a:lnTo>
                        <a:pt x="113" y="1"/>
                      </a:lnTo>
                      <a:lnTo>
                        <a:pt x="113" y="1"/>
                      </a:lnTo>
                      <a:lnTo>
                        <a:pt x="117" y="3"/>
                      </a:lnTo>
                      <a:lnTo>
                        <a:pt x="120" y="7"/>
                      </a:lnTo>
                      <a:lnTo>
                        <a:pt x="122" y="10"/>
                      </a:lnTo>
                      <a:lnTo>
                        <a:pt x="122" y="10"/>
                      </a:lnTo>
                      <a:lnTo>
                        <a:pt x="129" y="20"/>
                      </a:lnTo>
                      <a:lnTo>
                        <a:pt x="138" y="34"/>
                      </a:lnTo>
                      <a:lnTo>
                        <a:pt x="146" y="45"/>
                      </a:lnTo>
                      <a:lnTo>
                        <a:pt x="146" y="45"/>
                      </a:lnTo>
                      <a:lnTo>
                        <a:pt x="155" y="59"/>
                      </a:lnTo>
                      <a:lnTo>
                        <a:pt x="168" y="76"/>
                      </a:lnTo>
                      <a:lnTo>
                        <a:pt x="177" y="87"/>
                      </a:lnTo>
                      <a:lnTo>
                        <a:pt x="177" y="87"/>
                      </a:lnTo>
                      <a:lnTo>
                        <a:pt x="180" y="94"/>
                      </a:lnTo>
                      <a:lnTo>
                        <a:pt x="182" y="102"/>
                      </a:lnTo>
                      <a:lnTo>
                        <a:pt x="178" y="108"/>
                      </a:lnTo>
                      <a:lnTo>
                        <a:pt x="178" y="108"/>
                      </a:lnTo>
                      <a:lnTo>
                        <a:pt x="171" y="107"/>
                      </a:lnTo>
                      <a:lnTo>
                        <a:pt x="163" y="101"/>
                      </a:lnTo>
                      <a:lnTo>
                        <a:pt x="158" y="91"/>
                      </a:lnTo>
                      <a:lnTo>
                        <a:pt x="158" y="91"/>
                      </a:lnTo>
                      <a:lnTo>
                        <a:pt x="152" y="82"/>
                      </a:lnTo>
                      <a:lnTo>
                        <a:pt x="144" y="72"/>
                      </a:lnTo>
                      <a:lnTo>
                        <a:pt x="138" y="62"/>
                      </a:lnTo>
                      <a:lnTo>
                        <a:pt x="138" y="62"/>
                      </a:lnTo>
                      <a:lnTo>
                        <a:pt x="131" y="53"/>
                      </a:lnTo>
                      <a:lnTo>
                        <a:pt x="125" y="43"/>
                      </a:lnTo>
                      <a:lnTo>
                        <a:pt x="121" y="35"/>
                      </a:lnTo>
                      <a:lnTo>
                        <a:pt x="121" y="35"/>
                      </a:lnTo>
                      <a:lnTo>
                        <a:pt x="117" y="24"/>
                      </a:lnTo>
                      <a:lnTo>
                        <a:pt x="114" y="13"/>
                      </a:lnTo>
                      <a:lnTo>
                        <a:pt x="109" y="8"/>
                      </a:lnTo>
                      <a:lnTo>
                        <a:pt x="109" y="8"/>
                      </a:lnTo>
                      <a:lnTo>
                        <a:pt x="107" y="8"/>
                      </a:lnTo>
                      <a:lnTo>
                        <a:pt x="105" y="9"/>
                      </a:lnTo>
                      <a:lnTo>
                        <a:pt x="102" y="11"/>
                      </a:lnTo>
                      <a:lnTo>
                        <a:pt x="102" y="1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3" name="Freeform 41"/>
                <p:cNvSpPr>
                  <a:spLocks noChangeAspect="1"/>
                </p:cNvSpPr>
                <p:nvPr/>
              </p:nvSpPr>
              <p:spPr bwMode="auto">
                <a:xfrm>
                  <a:off x="2762" y="1080"/>
                  <a:ext cx="111" cy="81"/>
                </a:xfrm>
                <a:custGeom>
                  <a:avLst/>
                  <a:gdLst/>
                  <a:ahLst/>
                  <a:cxnLst>
                    <a:cxn ang="0">
                      <a:pos x="42" y="7"/>
                    </a:cxn>
                    <a:cxn ang="0">
                      <a:pos x="40" y="12"/>
                    </a:cxn>
                    <a:cxn ang="0">
                      <a:pos x="37" y="23"/>
                    </a:cxn>
                    <a:cxn ang="0">
                      <a:pos x="32" y="35"/>
                    </a:cxn>
                    <a:cxn ang="0">
                      <a:pos x="32" y="35"/>
                    </a:cxn>
                    <a:cxn ang="0">
                      <a:pos x="28" y="40"/>
                    </a:cxn>
                    <a:cxn ang="0">
                      <a:pos x="23" y="50"/>
                    </a:cxn>
                    <a:cxn ang="0">
                      <a:pos x="20" y="61"/>
                    </a:cxn>
                    <a:cxn ang="0">
                      <a:pos x="20" y="61"/>
                    </a:cxn>
                    <a:cxn ang="0">
                      <a:pos x="18" y="72"/>
                    </a:cxn>
                    <a:cxn ang="0">
                      <a:pos x="13" y="80"/>
                    </a:cxn>
                    <a:cxn ang="0">
                      <a:pos x="4" y="81"/>
                    </a:cxn>
                    <a:cxn ang="0">
                      <a:pos x="4" y="81"/>
                    </a:cxn>
                    <a:cxn ang="0">
                      <a:pos x="0" y="72"/>
                    </a:cxn>
                    <a:cxn ang="0">
                      <a:pos x="6" y="55"/>
                    </a:cxn>
                    <a:cxn ang="0">
                      <a:pos x="11" y="44"/>
                    </a:cxn>
                    <a:cxn ang="0">
                      <a:pos x="11" y="44"/>
                    </a:cxn>
                    <a:cxn ang="0">
                      <a:pos x="15" y="34"/>
                    </a:cxn>
                    <a:cxn ang="0">
                      <a:pos x="22" y="22"/>
                    </a:cxn>
                    <a:cxn ang="0">
                      <a:pos x="26" y="15"/>
                    </a:cxn>
                    <a:cxn ang="0">
                      <a:pos x="26" y="15"/>
                    </a:cxn>
                    <a:cxn ang="0">
                      <a:pos x="29" y="11"/>
                    </a:cxn>
                    <a:cxn ang="0">
                      <a:pos x="31" y="9"/>
                    </a:cxn>
                    <a:cxn ang="0">
                      <a:pos x="33" y="7"/>
                    </a:cxn>
                    <a:cxn ang="0">
                      <a:pos x="33" y="7"/>
                    </a:cxn>
                    <a:cxn ang="0">
                      <a:pos x="48" y="0"/>
                    </a:cxn>
                    <a:cxn ang="0">
                      <a:pos x="64" y="4"/>
                    </a:cxn>
                    <a:cxn ang="0">
                      <a:pos x="77" y="11"/>
                    </a:cxn>
                    <a:cxn ang="0">
                      <a:pos x="77" y="11"/>
                    </a:cxn>
                    <a:cxn ang="0">
                      <a:pos x="88" y="18"/>
                    </a:cxn>
                    <a:cxn ang="0">
                      <a:pos x="98" y="26"/>
                    </a:cxn>
                    <a:cxn ang="0">
                      <a:pos x="105" y="32"/>
                    </a:cxn>
                    <a:cxn ang="0">
                      <a:pos x="105" y="32"/>
                    </a:cxn>
                    <a:cxn ang="0">
                      <a:pos x="110" y="39"/>
                    </a:cxn>
                    <a:cxn ang="0">
                      <a:pos x="111" y="45"/>
                    </a:cxn>
                    <a:cxn ang="0">
                      <a:pos x="109" y="50"/>
                    </a:cxn>
                    <a:cxn ang="0">
                      <a:pos x="109" y="50"/>
                    </a:cxn>
                    <a:cxn ang="0">
                      <a:pos x="102" y="52"/>
                    </a:cxn>
                    <a:cxn ang="0">
                      <a:pos x="96" y="49"/>
                    </a:cxn>
                    <a:cxn ang="0">
                      <a:pos x="91" y="45"/>
                    </a:cxn>
                    <a:cxn ang="0">
                      <a:pos x="91" y="45"/>
                    </a:cxn>
                    <a:cxn ang="0">
                      <a:pos x="86" y="39"/>
                    </a:cxn>
                    <a:cxn ang="0">
                      <a:pos x="76" y="29"/>
                    </a:cxn>
                    <a:cxn ang="0">
                      <a:pos x="68" y="21"/>
                    </a:cxn>
                    <a:cxn ang="0">
                      <a:pos x="68" y="21"/>
                    </a:cxn>
                    <a:cxn ang="0">
                      <a:pos x="60" y="14"/>
                    </a:cxn>
                    <a:cxn ang="0">
                      <a:pos x="51" y="8"/>
                    </a:cxn>
                    <a:cxn ang="0">
                      <a:pos x="42" y="7"/>
                    </a:cxn>
                    <a:cxn ang="0">
                      <a:pos x="42" y="7"/>
                    </a:cxn>
                  </a:cxnLst>
                  <a:rect l="0" t="0" r="r" b="b"/>
                  <a:pathLst>
                    <a:path w="111" h="81">
                      <a:moveTo>
                        <a:pt x="42" y="7"/>
                      </a:moveTo>
                      <a:lnTo>
                        <a:pt x="40" y="12"/>
                      </a:lnTo>
                      <a:lnTo>
                        <a:pt x="37" y="23"/>
                      </a:lnTo>
                      <a:lnTo>
                        <a:pt x="32" y="35"/>
                      </a:lnTo>
                      <a:lnTo>
                        <a:pt x="32" y="35"/>
                      </a:lnTo>
                      <a:lnTo>
                        <a:pt x="28" y="40"/>
                      </a:lnTo>
                      <a:lnTo>
                        <a:pt x="23" y="50"/>
                      </a:lnTo>
                      <a:lnTo>
                        <a:pt x="20" y="61"/>
                      </a:lnTo>
                      <a:lnTo>
                        <a:pt x="20" y="61"/>
                      </a:lnTo>
                      <a:lnTo>
                        <a:pt x="18" y="72"/>
                      </a:lnTo>
                      <a:lnTo>
                        <a:pt x="13" y="80"/>
                      </a:lnTo>
                      <a:lnTo>
                        <a:pt x="4" y="81"/>
                      </a:lnTo>
                      <a:lnTo>
                        <a:pt x="4" y="81"/>
                      </a:lnTo>
                      <a:lnTo>
                        <a:pt x="0" y="72"/>
                      </a:lnTo>
                      <a:lnTo>
                        <a:pt x="6" y="55"/>
                      </a:lnTo>
                      <a:lnTo>
                        <a:pt x="11" y="44"/>
                      </a:lnTo>
                      <a:lnTo>
                        <a:pt x="11" y="44"/>
                      </a:lnTo>
                      <a:lnTo>
                        <a:pt x="15" y="34"/>
                      </a:lnTo>
                      <a:lnTo>
                        <a:pt x="22" y="22"/>
                      </a:lnTo>
                      <a:lnTo>
                        <a:pt x="26" y="15"/>
                      </a:lnTo>
                      <a:lnTo>
                        <a:pt x="26" y="15"/>
                      </a:lnTo>
                      <a:lnTo>
                        <a:pt x="29" y="11"/>
                      </a:lnTo>
                      <a:lnTo>
                        <a:pt x="31" y="9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48" y="0"/>
                      </a:lnTo>
                      <a:lnTo>
                        <a:pt x="64" y="4"/>
                      </a:lnTo>
                      <a:lnTo>
                        <a:pt x="77" y="11"/>
                      </a:lnTo>
                      <a:lnTo>
                        <a:pt x="77" y="11"/>
                      </a:lnTo>
                      <a:lnTo>
                        <a:pt x="88" y="18"/>
                      </a:lnTo>
                      <a:lnTo>
                        <a:pt x="98" y="26"/>
                      </a:lnTo>
                      <a:lnTo>
                        <a:pt x="105" y="32"/>
                      </a:lnTo>
                      <a:lnTo>
                        <a:pt x="105" y="32"/>
                      </a:lnTo>
                      <a:lnTo>
                        <a:pt x="110" y="39"/>
                      </a:lnTo>
                      <a:lnTo>
                        <a:pt x="111" y="45"/>
                      </a:lnTo>
                      <a:lnTo>
                        <a:pt x="109" y="50"/>
                      </a:lnTo>
                      <a:lnTo>
                        <a:pt x="109" y="50"/>
                      </a:lnTo>
                      <a:lnTo>
                        <a:pt x="102" y="52"/>
                      </a:lnTo>
                      <a:lnTo>
                        <a:pt x="96" y="49"/>
                      </a:lnTo>
                      <a:lnTo>
                        <a:pt x="91" y="45"/>
                      </a:lnTo>
                      <a:lnTo>
                        <a:pt x="91" y="45"/>
                      </a:lnTo>
                      <a:lnTo>
                        <a:pt x="86" y="39"/>
                      </a:lnTo>
                      <a:lnTo>
                        <a:pt x="76" y="29"/>
                      </a:lnTo>
                      <a:lnTo>
                        <a:pt x="68" y="21"/>
                      </a:lnTo>
                      <a:lnTo>
                        <a:pt x="68" y="21"/>
                      </a:lnTo>
                      <a:lnTo>
                        <a:pt x="60" y="14"/>
                      </a:lnTo>
                      <a:lnTo>
                        <a:pt x="51" y="8"/>
                      </a:lnTo>
                      <a:lnTo>
                        <a:pt x="42" y="7"/>
                      </a:lnTo>
                      <a:lnTo>
                        <a:pt x="42" y="7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4" name="Freeform 42"/>
                <p:cNvSpPr>
                  <a:spLocks noChangeAspect="1"/>
                </p:cNvSpPr>
                <p:nvPr/>
              </p:nvSpPr>
              <p:spPr bwMode="auto">
                <a:xfrm>
                  <a:off x="2776" y="1368"/>
                  <a:ext cx="100" cy="79"/>
                </a:xfrm>
                <a:custGeom>
                  <a:avLst/>
                  <a:gdLst/>
                  <a:ahLst/>
                  <a:cxnLst>
                    <a:cxn ang="0">
                      <a:pos x="11" y="58"/>
                    </a:cxn>
                    <a:cxn ang="0">
                      <a:pos x="8" y="48"/>
                    </a:cxn>
                    <a:cxn ang="0">
                      <a:pos x="4" y="33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0" y="10"/>
                    </a:cxn>
                    <a:cxn ang="0">
                      <a:pos x="2" y="3"/>
                    </a:cxn>
                    <a:cxn ang="0">
                      <a:pos x="9" y="0"/>
                    </a:cxn>
                    <a:cxn ang="0">
                      <a:pos x="9" y="0"/>
                    </a:cxn>
                    <a:cxn ang="0">
                      <a:pos x="17" y="7"/>
                    </a:cxn>
                    <a:cxn ang="0">
                      <a:pos x="20" y="21"/>
                    </a:cxn>
                    <a:cxn ang="0">
                      <a:pos x="20" y="32"/>
                    </a:cxn>
                    <a:cxn ang="0">
                      <a:pos x="20" y="32"/>
                    </a:cxn>
                    <a:cxn ang="0">
                      <a:pos x="21" y="41"/>
                    </a:cxn>
                    <a:cxn ang="0">
                      <a:pos x="23" y="53"/>
                    </a:cxn>
                    <a:cxn ang="0">
                      <a:pos x="24" y="60"/>
                    </a:cxn>
                    <a:cxn ang="0">
                      <a:pos x="24" y="60"/>
                    </a:cxn>
                    <a:cxn ang="0">
                      <a:pos x="24" y="64"/>
                    </a:cxn>
                    <a:cxn ang="0">
                      <a:pos x="25" y="68"/>
                    </a:cxn>
                    <a:cxn ang="0">
                      <a:pos x="28" y="71"/>
                    </a:cxn>
                    <a:cxn ang="0">
                      <a:pos x="28" y="71"/>
                    </a:cxn>
                    <a:cxn ang="0">
                      <a:pos x="36" y="68"/>
                    </a:cxn>
                    <a:cxn ang="0">
                      <a:pos x="48" y="61"/>
                    </a:cxn>
                    <a:cxn ang="0">
                      <a:pos x="56" y="57"/>
                    </a:cxn>
                    <a:cxn ang="0">
                      <a:pos x="56" y="57"/>
                    </a:cxn>
                    <a:cxn ang="0">
                      <a:pos x="64" y="52"/>
                    </a:cxn>
                    <a:cxn ang="0">
                      <a:pos x="74" y="46"/>
                    </a:cxn>
                    <a:cxn ang="0">
                      <a:pos x="83" y="41"/>
                    </a:cxn>
                    <a:cxn ang="0">
                      <a:pos x="83" y="41"/>
                    </a:cxn>
                    <a:cxn ang="0">
                      <a:pos x="90" y="40"/>
                    </a:cxn>
                    <a:cxn ang="0">
                      <a:pos x="96" y="41"/>
                    </a:cxn>
                    <a:cxn ang="0">
                      <a:pos x="100" y="47"/>
                    </a:cxn>
                    <a:cxn ang="0">
                      <a:pos x="100" y="47"/>
                    </a:cxn>
                    <a:cxn ang="0">
                      <a:pos x="98" y="54"/>
                    </a:cxn>
                    <a:cxn ang="0">
                      <a:pos x="90" y="60"/>
                    </a:cxn>
                    <a:cxn ang="0">
                      <a:pos x="81" y="65"/>
                    </a:cxn>
                    <a:cxn ang="0">
                      <a:pos x="81" y="65"/>
                    </a:cxn>
                    <a:cxn ang="0">
                      <a:pos x="71" y="69"/>
                    </a:cxn>
                    <a:cxn ang="0">
                      <a:pos x="56" y="74"/>
                    </a:cxn>
                    <a:cxn ang="0">
                      <a:pos x="46" y="78"/>
                    </a:cxn>
                    <a:cxn ang="0">
                      <a:pos x="46" y="78"/>
                    </a:cxn>
                    <a:cxn ang="0">
                      <a:pos x="39" y="79"/>
                    </a:cxn>
                    <a:cxn ang="0">
                      <a:pos x="31" y="78"/>
                    </a:cxn>
                    <a:cxn ang="0">
                      <a:pos x="26" y="77"/>
                    </a:cxn>
                    <a:cxn ang="0">
                      <a:pos x="26" y="77"/>
                    </a:cxn>
                    <a:cxn ang="0">
                      <a:pos x="19" y="72"/>
                    </a:cxn>
                    <a:cxn ang="0">
                      <a:pos x="14" y="65"/>
                    </a:cxn>
                    <a:cxn ang="0">
                      <a:pos x="11" y="58"/>
                    </a:cxn>
                    <a:cxn ang="0">
                      <a:pos x="11" y="58"/>
                    </a:cxn>
                  </a:cxnLst>
                  <a:rect l="0" t="0" r="r" b="b"/>
                  <a:pathLst>
                    <a:path w="100" h="79">
                      <a:moveTo>
                        <a:pt x="11" y="58"/>
                      </a:moveTo>
                      <a:lnTo>
                        <a:pt x="8" y="48"/>
                      </a:lnTo>
                      <a:lnTo>
                        <a:pt x="4" y="33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0" y="10"/>
                      </a:lnTo>
                      <a:lnTo>
                        <a:pt x="2" y="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7" y="7"/>
                      </a:lnTo>
                      <a:lnTo>
                        <a:pt x="20" y="21"/>
                      </a:lnTo>
                      <a:lnTo>
                        <a:pt x="20" y="32"/>
                      </a:lnTo>
                      <a:lnTo>
                        <a:pt x="20" y="32"/>
                      </a:lnTo>
                      <a:lnTo>
                        <a:pt x="21" y="41"/>
                      </a:lnTo>
                      <a:lnTo>
                        <a:pt x="23" y="53"/>
                      </a:lnTo>
                      <a:lnTo>
                        <a:pt x="24" y="60"/>
                      </a:lnTo>
                      <a:lnTo>
                        <a:pt x="24" y="60"/>
                      </a:lnTo>
                      <a:lnTo>
                        <a:pt x="24" y="64"/>
                      </a:lnTo>
                      <a:lnTo>
                        <a:pt x="25" y="68"/>
                      </a:lnTo>
                      <a:lnTo>
                        <a:pt x="28" y="71"/>
                      </a:lnTo>
                      <a:lnTo>
                        <a:pt x="28" y="71"/>
                      </a:lnTo>
                      <a:lnTo>
                        <a:pt x="36" y="68"/>
                      </a:lnTo>
                      <a:lnTo>
                        <a:pt x="48" y="61"/>
                      </a:lnTo>
                      <a:lnTo>
                        <a:pt x="56" y="57"/>
                      </a:lnTo>
                      <a:lnTo>
                        <a:pt x="56" y="57"/>
                      </a:lnTo>
                      <a:lnTo>
                        <a:pt x="64" y="52"/>
                      </a:lnTo>
                      <a:lnTo>
                        <a:pt x="74" y="46"/>
                      </a:lnTo>
                      <a:lnTo>
                        <a:pt x="83" y="41"/>
                      </a:lnTo>
                      <a:lnTo>
                        <a:pt x="83" y="41"/>
                      </a:lnTo>
                      <a:lnTo>
                        <a:pt x="90" y="40"/>
                      </a:lnTo>
                      <a:lnTo>
                        <a:pt x="96" y="41"/>
                      </a:lnTo>
                      <a:lnTo>
                        <a:pt x="100" y="47"/>
                      </a:lnTo>
                      <a:lnTo>
                        <a:pt x="100" y="47"/>
                      </a:lnTo>
                      <a:lnTo>
                        <a:pt x="98" y="54"/>
                      </a:lnTo>
                      <a:lnTo>
                        <a:pt x="90" y="60"/>
                      </a:lnTo>
                      <a:lnTo>
                        <a:pt x="81" y="65"/>
                      </a:lnTo>
                      <a:lnTo>
                        <a:pt x="81" y="65"/>
                      </a:lnTo>
                      <a:lnTo>
                        <a:pt x="71" y="69"/>
                      </a:lnTo>
                      <a:lnTo>
                        <a:pt x="56" y="74"/>
                      </a:lnTo>
                      <a:lnTo>
                        <a:pt x="46" y="78"/>
                      </a:lnTo>
                      <a:lnTo>
                        <a:pt x="46" y="78"/>
                      </a:lnTo>
                      <a:lnTo>
                        <a:pt x="39" y="79"/>
                      </a:lnTo>
                      <a:lnTo>
                        <a:pt x="31" y="78"/>
                      </a:lnTo>
                      <a:lnTo>
                        <a:pt x="26" y="77"/>
                      </a:lnTo>
                      <a:lnTo>
                        <a:pt x="26" y="77"/>
                      </a:lnTo>
                      <a:lnTo>
                        <a:pt x="19" y="72"/>
                      </a:lnTo>
                      <a:lnTo>
                        <a:pt x="14" y="65"/>
                      </a:lnTo>
                      <a:lnTo>
                        <a:pt x="11" y="58"/>
                      </a:lnTo>
                      <a:lnTo>
                        <a:pt x="11" y="58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593" name="Group 43"/>
              <p:cNvGrpSpPr>
                <a:grpSpLocks noChangeAspect="1"/>
              </p:cNvGrpSpPr>
              <p:nvPr/>
            </p:nvGrpSpPr>
            <p:grpSpPr bwMode="auto">
              <a:xfrm rot="-81194">
                <a:off x="2577" y="151"/>
                <a:ext cx="310" cy="189"/>
                <a:chOff x="4495" y="2244"/>
                <a:chExt cx="154" cy="94"/>
              </a:xfrm>
            </p:grpSpPr>
            <p:sp>
              <p:nvSpPr>
                <p:cNvPr id="226" name="Freeform 44"/>
                <p:cNvSpPr>
                  <a:spLocks noChangeAspect="1"/>
                </p:cNvSpPr>
                <p:nvPr/>
              </p:nvSpPr>
              <p:spPr bwMode="auto">
                <a:xfrm>
                  <a:off x="4533" y="2248"/>
                  <a:ext cx="57" cy="87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41" y="2"/>
                    </a:cxn>
                    <a:cxn ang="0">
                      <a:pos x="41" y="2"/>
                    </a:cxn>
                    <a:cxn ang="0">
                      <a:pos x="50" y="5"/>
                    </a:cxn>
                    <a:cxn ang="0">
                      <a:pos x="56" y="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51" y="32"/>
                    </a:cxn>
                    <a:cxn ang="0">
                      <a:pos x="41" y="6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0" y="78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7" name="Freeform 45"/>
                <p:cNvSpPr>
                  <a:spLocks noChangeAspect="1"/>
                </p:cNvSpPr>
                <p:nvPr/>
              </p:nvSpPr>
              <p:spPr bwMode="auto">
                <a:xfrm>
                  <a:off x="4507" y="2244"/>
                  <a:ext cx="56" cy="87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24" y="1"/>
                    </a:cxn>
                    <a:cxn ang="0">
                      <a:pos x="31" y="0"/>
                    </a:cxn>
                    <a:cxn ang="0">
                      <a:pos x="40" y="2"/>
                    </a:cxn>
                    <a:cxn ang="0">
                      <a:pos x="40" y="2"/>
                    </a:cxn>
                    <a:cxn ang="0">
                      <a:pos x="49" y="5"/>
                    </a:cxn>
                    <a:cxn ang="0">
                      <a:pos x="55" y="9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51" y="32"/>
                    </a:cxn>
                    <a:cxn ang="0">
                      <a:pos x="41" y="68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0" y="78"/>
                    </a:cxn>
                    <a:cxn ang="0">
                      <a:pos x="21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8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8" y="2245"/>
                  <a:ext cx="22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9" name="Line 4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0" name="Line 4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6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1" name="Freeform 49"/>
                <p:cNvSpPr>
                  <a:spLocks noChangeAspect="1"/>
                </p:cNvSpPr>
                <p:nvPr/>
              </p:nvSpPr>
              <p:spPr bwMode="auto">
                <a:xfrm>
                  <a:off x="4507" y="2322"/>
                  <a:ext cx="37" cy="16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5" y="16"/>
                    </a:cxn>
                    <a:cxn ang="0">
                      <a:pos x="32" y="15"/>
                    </a:cxn>
                    <a:cxn ang="0">
                      <a:pos x="36" y="13"/>
                    </a:cxn>
                    <a:cxn ang="0">
                      <a:pos x="36" y="13"/>
                    </a:cxn>
                    <a:cxn ang="0">
                      <a:pos x="34" y="9"/>
                    </a:cxn>
                    <a:cxn ang="0">
                      <a:pos x="29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7" y="11"/>
                    </a:cxn>
                    <a:cxn ang="0">
                      <a:pos x="16" y="1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2" name="Freeform 50"/>
                <p:cNvSpPr>
                  <a:spLocks noChangeAspect="1"/>
                </p:cNvSpPr>
                <p:nvPr/>
              </p:nvSpPr>
              <p:spPr bwMode="auto">
                <a:xfrm>
                  <a:off x="4593" y="2268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7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8" y="52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49"/>
                    </a:cxn>
                    <a:cxn ang="0">
                      <a:pos x="19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3" name="Freeform 51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5" y="15"/>
                    </a:cxn>
                    <a:cxn ang="0">
                      <a:pos x="32" y="14"/>
                    </a:cxn>
                    <a:cxn ang="0">
                      <a:pos x="35" y="12"/>
                    </a:cxn>
                    <a:cxn ang="0">
                      <a:pos x="35" y="12"/>
                    </a:cxn>
                    <a:cxn ang="0">
                      <a:pos x="34" y="8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7" y="11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4" name="Freeform 52"/>
                <p:cNvSpPr>
                  <a:spLocks noChangeAspect="1"/>
                </p:cNvSpPr>
                <p:nvPr/>
              </p:nvSpPr>
              <p:spPr bwMode="auto">
                <a:xfrm>
                  <a:off x="4593" y="2267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8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50"/>
                    </a:cxn>
                    <a:cxn ang="0">
                      <a:pos x="20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5" name="Line 53"/>
                <p:cNvSpPr>
                  <a:spLocks noChangeAspect="1" noChangeShapeType="1"/>
                </p:cNvSpPr>
                <p:nvPr/>
              </p:nvSpPr>
              <p:spPr bwMode="auto">
                <a:xfrm>
                  <a:off x="4590" y="2278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6" name="Line 54"/>
                <p:cNvSpPr>
                  <a:spLocks noChangeAspect="1" noChangeShapeType="1"/>
                </p:cNvSpPr>
                <p:nvPr/>
              </p:nvSpPr>
              <p:spPr bwMode="auto">
                <a:xfrm>
                  <a:off x="4595" y="2298"/>
                  <a:ext cx="70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7" name="Line 55"/>
                <p:cNvSpPr>
                  <a:spLocks noChangeAspect="1" noChangeShapeType="1"/>
                </p:cNvSpPr>
                <p:nvPr/>
              </p:nvSpPr>
              <p:spPr bwMode="auto">
                <a:xfrm>
                  <a:off x="4602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8" name="Freeform 56"/>
                <p:cNvSpPr>
                  <a:spLocks noChangeAspect="1"/>
                </p:cNvSpPr>
                <p:nvPr/>
              </p:nvSpPr>
              <p:spPr bwMode="auto">
                <a:xfrm>
                  <a:off x="4573" y="2272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3"/>
                    </a:cxn>
                    <a:cxn ang="0">
                      <a:pos x="11" y="28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0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5" y="7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9" name="Freeform 57"/>
                <p:cNvSpPr>
                  <a:spLocks noChangeAspect="1"/>
                </p:cNvSpPr>
                <p:nvPr/>
              </p:nvSpPr>
              <p:spPr bwMode="auto">
                <a:xfrm>
                  <a:off x="4568" y="2268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26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4"/>
                    </a:cxn>
                    <a:cxn ang="0">
                      <a:pos x="11" y="28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6" y="8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594" name="Group 58"/>
              <p:cNvGrpSpPr>
                <a:grpSpLocks noChangeAspect="1"/>
              </p:cNvGrpSpPr>
              <p:nvPr/>
            </p:nvGrpSpPr>
            <p:grpSpPr bwMode="auto">
              <a:xfrm rot="1572196">
                <a:off x="2506" y="1503"/>
                <a:ext cx="350" cy="231"/>
                <a:chOff x="4427" y="1079"/>
                <a:chExt cx="174" cy="115"/>
              </a:xfrm>
            </p:grpSpPr>
            <p:sp>
              <p:nvSpPr>
                <p:cNvPr id="212" name="Freeform 59"/>
                <p:cNvSpPr>
                  <a:spLocks noChangeAspect="1"/>
                </p:cNvSpPr>
                <p:nvPr/>
              </p:nvSpPr>
              <p:spPr bwMode="auto">
                <a:xfrm>
                  <a:off x="4541" y="1097"/>
                  <a:ext cx="61" cy="86"/>
                </a:xfrm>
                <a:custGeom>
                  <a:avLst/>
                  <a:gdLst/>
                  <a:ahLst/>
                  <a:cxnLst>
                    <a:cxn ang="0">
                      <a:pos x="61" y="71"/>
                    </a:cxn>
                    <a:cxn ang="0">
                      <a:pos x="60" y="75"/>
                    </a:cxn>
                    <a:cxn ang="0">
                      <a:pos x="55" y="79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7" y="86"/>
                    </a:cxn>
                    <a:cxn ang="0">
                      <a:pos x="30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20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5" y="0"/>
                    </a:cxn>
                    <a:cxn ang="0">
                      <a:pos x="61" y="71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3" name="Freeform 60"/>
                <p:cNvSpPr>
                  <a:spLocks noChangeAspect="1"/>
                </p:cNvSpPr>
                <p:nvPr/>
              </p:nvSpPr>
              <p:spPr bwMode="auto">
                <a:xfrm>
                  <a:off x="4543" y="1091"/>
                  <a:ext cx="60" cy="86"/>
                </a:xfrm>
                <a:custGeom>
                  <a:avLst/>
                  <a:gdLst/>
                  <a:ahLst/>
                  <a:cxnLst>
                    <a:cxn ang="0">
                      <a:pos x="60" y="71"/>
                    </a:cxn>
                    <a:cxn ang="0">
                      <a:pos x="59" y="75"/>
                    </a:cxn>
                    <a:cxn ang="0">
                      <a:pos x="54" y="80"/>
                    </a:cxn>
                    <a:cxn ang="0">
                      <a:pos x="45" y="83"/>
                    </a:cxn>
                    <a:cxn ang="0">
                      <a:pos x="45" y="83"/>
                    </a:cxn>
                    <a:cxn ang="0">
                      <a:pos x="36" y="86"/>
                    </a:cxn>
                    <a:cxn ang="0">
                      <a:pos x="29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19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4" y="0"/>
                    </a:cxn>
                    <a:cxn ang="0">
                      <a:pos x="60" y="71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4" name="Line 61"/>
                <p:cNvSpPr>
                  <a:spLocks noChangeAspect="1" noChangeShapeType="1"/>
                </p:cNvSpPr>
                <p:nvPr/>
              </p:nvSpPr>
              <p:spPr bwMode="auto">
                <a:xfrm>
                  <a:off x="4567" y="1102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5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4560" y="1103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6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4556" y="1103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7" name="Freeform 64"/>
                <p:cNvSpPr>
                  <a:spLocks noChangeAspect="1"/>
                </p:cNvSpPr>
                <p:nvPr/>
              </p:nvSpPr>
              <p:spPr bwMode="auto">
                <a:xfrm>
                  <a:off x="4551" y="1085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11" y="17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8" y="10"/>
                    </a:cxn>
                    <a:cxn ang="0">
                      <a:pos x="34" y="5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8" name="Freeform 65"/>
                <p:cNvSpPr>
                  <a:spLocks noChangeAspect="1"/>
                </p:cNvSpPr>
                <p:nvPr/>
              </p:nvSpPr>
              <p:spPr bwMode="auto">
                <a:xfrm>
                  <a:off x="4467" y="1117"/>
                  <a:ext cx="88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2" y="20"/>
                    </a:cxn>
                    <a:cxn ang="0">
                      <a:pos x="57" y="7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88" y="34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9" name="Freeform 66"/>
                <p:cNvSpPr>
                  <a:spLocks noChangeAspect="1"/>
                </p:cNvSpPr>
                <p:nvPr/>
              </p:nvSpPr>
              <p:spPr bwMode="auto">
                <a:xfrm>
                  <a:off x="4551" y="1083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6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10" y="17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7" y="11"/>
                    </a:cxn>
                    <a:cxn ang="0">
                      <a:pos x="33" y="6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0" name="Freeform 67"/>
                <p:cNvSpPr>
                  <a:spLocks noChangeAspect="1"/>
                </p:cNvSpPr>
                <p:nvPr/>
              </p:nvSpPr>
              <p:spPr bwMode="auto">
                <a:xfrm>
                  <a:off x="4454" y="1122"/>
                  <a:ext cx="87" cy="61"/>
                </a:xfrm>
                <a:custGeom>
                  <a:avLst/>
                  <a:gdLst/>
                  <a:ahLst/>
                  <a:cxnLst>
                    <a:cxn ang="0">
                      <a:pos x="14" y="61"/>
                    </a:cxn>
                    <a:cxn ang="0">
                      <a:pos x="10" y="60"/>
                    </a:cxn>
                    <a:cxn ang="0">
                      <a:pos x="6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1" y="20"/>
                    </a:cxn>
                    <a:cxn ang="0">
                      <a:pos x="56" y="8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87" y="34"/>
                    </a:cxn>
                    <a:cxn ang="0">
                      <a:pos x="14" y="61"/>
                    </a:cxn>
                    <a:cxn ang="0">
                      <a:pos x="14" y="6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1" name="Line 6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46" y="1070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2" name="Line 6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3" y="1152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3" name="Line 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4" name="Freeform 71"/>
                <p:cNvSpPr>
                  <a:spLocks noChangeAspect="1"/>
                </p:cNvSpPr>
                <p:nvPr/>
              </p:nvSpPr>
              <p:spPr bwMode="auto">
                <a:xfrm>
                  <a:off x="4526" y="1132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6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3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5" name="Freeform 72"/>
                <p:cNvSpPr>
                  <a:spLocks noChangeAspect="1"/>
                </p:cNvSpPr>
                <p:nvPr/>
              </p:nvSpPr>
              <p:spPr bwMode="auto">
                <a:xfrm>
                  <a:off x="4524" y="1120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7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4"/>
                    </a:cxn>
                    <a:cxn ang="0">
                      <a:pos x="14" y="15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64519" name="Group 73"/>
            <p:cNvGrpSpPr>
              <a:grpSpLocks/>
            </p:cNvGrpSpPr>
            <p:nvPr/>
          </p:nvGrpSpPr>
          <p:grpSpPr bwMode="auto">
            <a:xfrm rot="-5400000">
              <a:off x="1967" y="1880"/>
              <a:ext cx="1132" cy="1898"/>
              <a:chOff x="2181" y="2035"/>
              <a:chExt cx="1132" cy="1898"/>
            </a:xfrm>
          </p:grpSpPr>
          <p:grpSp>
            <p:nvGrpSpPr>
              <p:cNvPr id="64520" name="Group 74"/>
              <p:cNvGrpSpPr>
                <a:grpSpLocks noChangeAspect="1"/>
              </p:cNvGrpSpPr>
              <p:nvPr/>
            </p:nvGrpSpPr>
            <p:grpSpPr bwMode="auto">
              <a:xfrm>
                <a:off x="2181" y="2035"/>
                <a:ext cx="1132" cy="1898"/>
                <a:chOff x="2413" y="1777"/>
                <a:chExt cx="563" cy="944"/>
              </a:xfrm>
            </p:grpSpPr>
            <p:sp>
              <p:nvSpPr>
                <p:cNvPr id="205" name="Freeform 75"/>
                <p:cNvSpPr>
                  <a:spLocks noChangeAspect="1"/>
                </p:cNvSpPr>
                <p:nvPr/>
              </p:nvSpPr>
              <p:spPr bwMode="auto">
                <a:xfrm>
                  <a:off x="2413" y="1777"/>
                  <a:ext cx="563" cy="944"/>
                </a:xfrm>
                <a:custGeom>
                  <a:avLst/>
                  <a:gdLst/>
                  <a:ahLst/>
                  <a:cxnLst>
                    <a:cxn ang="0">
                      <a:pos x="503" y="94"/>
                    </a:cxn>
                    <a:cxn ang="0">
                      <a:pos x="531" y="132"/>
                    </a:cxn>
                    <a:cxn ang="0">
                      <a:pos x="548" y="173"/>
                    </a:cxn>
                    <a:cxn ang="0">
                      <a:pos x="556" y="216"/>
                    </a:cxn>
                    <a:cxn ang="0">
                      <a:pos x="557" y="262"/>
                    </a:cxn>
                    <a:cxn ang="0">
                      <a:pos x="553" y="307"/>
                    </a:cxn>
                    <a:cxn ang="0">
                      <a:pos x="546" y="351"/>
                    </a:cxn>
                    <a:cxn ang="0">
                      <a:pos x="543" y="372"/>
                    </a:cxn>
                    <a:cxn ang="0">
                      <a:pos x="532" y="442"/>
                    </a:cxn>
                    <a:cxn ang="0">
                      <a:pos x="532" y="471"/>
                    </a:cxn>
                    <a:cxn ang="0">
                      <a:pos x="538" y="502"/>
                    </a:cxn>
                    <a:cxn ang="0">
                      <a:pos x="543" y="521"/>
                    </a:cxn>
                    <a:cxn ang="0">
                      <a:pos x="552" y="562"/>
                    </a:cxn>
                    <a:cxn ang="0">
                      <a:pos x="560" y="608"/>
                    </a:cxn>
                    <a:cxn ang="0">
                      <a:pos x="563" y="659"/>
                    </a:cxn>
                    <a:cxn ang="0">
                      <a:pos x="557" y="717"/>
                    </a:cxn>
                    <a:cxn ang="0">
                      <a:pos x="550" y="747"/>
                    </a:cxn>
                    <a:cxn ang="0">
                      <a:pos x="534" y="794"/>
                    </a:cxn>
                    <a:cxn ang="0">
                      <a:pos x="513" y="834"/>
                    </a:cxn>
                    <a:cxn ang="0">
                      <a:pos x="487" y="868"/>
                    </a:cxn>
                    <a:cxn ang="0">
                      <a:pos x="456" y="895"/>
                    </a:cxn>
                    <a:cxn ang="0">
                      <a:pos x="420" y="917"/>
                    </a:cxn>
                    <a:cxn ang="0">
                      <a:pos x="380" y="933"/>
                    </a:cxn>
                    <a:cxn ang="0">
                      <a:pos x="336" y="941"/>
                    </a:cxn>
                    <a:cxn ang="0">
                      <a:pos x="287" y="944"/>
                    </a:cxn>
                    <a:cxn ang="0">
                      <a:pos x="260" y="943"/>
                    </a:cxn>
                    <a:cxn ang="0">
                      <a:pos x="211" y="936"/>
                    </a:cxn>
                    <a:cxn ang="0">
                      <a:pos x="168" y="925"/>
                    </a:cxn>
                    <a:cxn ang="0">
                      <a:pos x="132" y="908"/>
                    </a:cxn>
                    <a:cxn ang="0">
                      <a:pos x="99" y="884"/>
                    </a:cxn>
                    <a:cxn ang="0">
                      <a:pos x="73" y="854"/>
                    </a:cxn>
                    <a:cxn ang="0">
                      <a:pos x="50" y="818"/>
                    </a:cxn>
                    <a:cxn ang="0">
                      <a:pos x="31" y="774"/>
                    </a:cxn>
                    <a:cxn ang="0">
                      <a:pos x="23" y="750"/>
                    </a:cxn>
                    <a:cxn ang="0">
                      <a:pos x="11" y="692"/>
                    </a:cxn>
                    <a:cxn ang="0">
                      <a:pos x="10" y="640"/>
                    </a:cxn>
                    <a:cxn ang="0">
                      <a:pos x="17" y="593"/>
                    </a:cxn>
                    <a:cxn ang="0">
                      <a:pos x="29" y="551"/>
                    </a:cxn>
                    <a:cxn ang="0">
                      <a:pos x="34" y="532"/>
                    </a:cxn>
                    <a:cxn ang="0">
                      <a:pos x="49" y="478"/>
                    </a:cxn>
                    <a:cxn ang="0">
                      <a:pos x="50" y="455"/>
                    </a:cxn>
                    <a:cxn ang="0">
                      <a:pos x="39" y="412"/>
                    </a:cxn>
                    <a:cxn ang="0">
                      <a:pos x="30" y="389"/>
                    </a:cxn>
                    <a:cxn ang="0">
                      <a:pos x="14" y="349"/>
                    </a:cxn>
                    <a:cxn ang="0">
                      <a:pos x="3" y="304"/>
                    </a:cxn>
                    <a:cxn ang="0">
                      <a:pos x="0" y="249"/>
                    </a:cxn>
                    <a:cxn ang="0">
                      <a:pos x="3" y="217"/>
                    </a:cxn>
                    <a:cxn ang="0">
                      <a:pos x="18" y="161"/>
                    </a:cxn>
                    <a:cxn ang="0">
                      <a:pos x="42" y="115"/>
                    </a:cxn>
                    <a:cxn ang="0">
                      <a:pos x="72" y="78"/>
                    </a:cxn>
                    <a:cxn ang="0">
                      <a:pos x="107" y="50"/>
                    </a:cxn>
                    <a:cxn ang="0">
                      <a:pos x="145" y="28"/>
                    </a:cxn>
                    <a:cxn ang="0">
                      <a:pos x="183" y="13"/>
                    </a:cxn>
                    <a:cxn ang="0">
                      <a:pos x="220" y="4"/>
                    </a:cxn>
                    <a:cxn ang="0">
                      <a:pos x="253" y="0"/>
                    </a:cxn>
                    <a:cxn ang="0">
                      <a:pos x="268" y="0"/>
                    </a:cxn>
                    <a:cxn ang="0">
                      <a:pos x="307" y="2"/>
                    </a:cxn>
                    <a:cxn ang="0">
                      <a:pos x="353" y="10"/>
                    </a:cxn>
                    <a:cxn ang="0">
                      <a:pos x="402" y="27"/>
                    </a:cxn>
                    <a:cxn ang="0">
                      <a:pos x="456" y="57"/>
                    </a:cxn>
                    <a:cxn ang="0">
                      <a:pos x="484" y="77"/>
                    </a:cxn>
                  </a:cxnLst>
                  <a:rect l="0" t="0" r="r" b="b"/>
                  <a:pathLst>
                    <a:path w="563" h="944">
                      <a:moveTo>
                        <a:pt x="484" y="77"/>
                      </a:moveTo>
                      <a:lnTo>
                        <a:pt x="503" y="94"/>
                      </a:lnTo>
                      <a:lnTo>
                        <a:pt x="519" y="112"/>
                      </a:lnTo>
                      <a:lnTo>
                        <a:pt x="531" y="132"/>
                      </a:lnTo>
                      <a:lnTo>
                        <a:pt x="541" y="152"/>
                      </a:lnTo>
                      <a:lnTo>
                        <a:pt x="548" y="173"/>
                      </a:lnTo>
                      <a:lnTo>
                        <a:pt x="554" y="194"/>
                      </a:lnTo>
                      <a:lnTo>
                        <a:pt x="556" y="216"/>
                      </a:lnTo>
                      <a:lnTo>
                        <a:pt x="557" y="239"/>
                      </a:lnTo>
                      <a:lnTo>
                        <a:pt x="557" y="262"/>
                      </a:lnTo>
                      <a:lnTo>
                        <a:pt x="556" y="284"/>
                      </a:lnTo>
                      <a:lnTo>
                        <a:pt x="553" y="307"/>
                      </a:lnTo>
                      <a:lnTo>
                        <a:pt x="550" y="329"/>
                      </a:lnTo>
                      <a:lnTo>
                        <a:pt x="546" y="351"/>
                      </a:lnTo>
                      <a:lnTo>
                        <a:pt x="543" y="372"/>
                      </a:lnTo>
                      <a:lnTo>
                        <a:pt x="543" y="372"/>
                      </a:lnTo>
                      <a:lnTo>
                        <a:pt x="537" y="409"/>
                      </a:lnTo>
                      <a:lnTo>
                        <a:pt x="532" y="442"/>
                      </a:lnTo>
                      <a:lnTo>
                        <a:pt x="532" y="471"/>
                      </a:lnTo>
                      <a:lnTo>
                        <a:pt x="532" y="471"/>
                      </a:lnTo>
                      <a:lnTo>
                        <a:pt x="534" y="486"/>
                      </a:lnTo>
                      <a:lnTo>
                        <a:pt x="538" y="502"/>
                      </a:lnTo>
                      <a:lnTo>
                        <a:pt x="543" y="521"/>
                      </a:lnTo>
                      <a:lnTo>
                        <a:pt x="543" y="521"/>
                      </a:lnTo>
                      <a:lnTo>
                        <a:pt x="548" y="541"/>
                      </a:lnTo>
                      <a:lnTo>
                        <a:pt x="552" y="562"/>
                      </a:lnTo>
                      <a:lnTo>
                        <a:pt x="557" y="584"/>
                      </a:lnTo>
                      <a:lnTo>
                        <a:pt x="560" y="608"/>
                      </a:lnTo>
                      <a:lnTo>
                        <a:pt x="563" y="633"/>
                      </a:lnTo>
                      <a:lnTo>
                        <a:pt x="563" y="659"/>
                      </a:lnTo>
                      <a:lnTo>
                        <a:pt x="562" y="688"/>
                      </a:lnTo>
                      <a:lnTo>
                        <a:pt x="557" y="717"/>
                      </a:lnTo>
                      <a:lnTo>
                        <a:pt x="550" y="747"/>
                      </a:lnTo>
                      <a:lnTo>
                        <a:pt x="550" y="747"/>
                      </a:lnTo>
                      <a:lnTo>
                        <a:pt x="543" y="771"/>
                      </a:lnTo>
                      <a:lnTo>
                        <a:pt x="534" y="794"/>
                      </a:lnTo>
                      <a:lnTo>
                        <a:pt x="524" y="814"/>
                      </a:lnTo>
                      <a:lnTo>
                        <a:pt x="513" y="834"/>
                      </a:lnTo>
                      <a:lnTo>
                        <a:pt x="501" y="852"/>
                      </a:lnTo>
                      <a:lnTo>
                        <a:pt x="487" y="868"/>
                      </a:lnTo>
                      <a:lnTo>
                        <a:pt x="472" y="882"/>
                      </a:lnTo>
                      <a:lnTo>
                        <a:pt x="456" y="895"/>
                      </a:lnTo>
                      <a:lnTo>
                        <a:pt x="439" y="907"/>
                      </a:lnTo>
                      <a:lnTo>
                        <a:pt x="420" y="917"/>
                      </a:lnTo>
                      <a:lnTo>
                        <a:pt x="401" y="925"/>
                      </a:lnTo>
                      <a:lnTo>
                        <a:pt x="380" y="933"/>
                      </a:lnTo>
                      <a:lnTo>
                        <a:pt x="359" y="938"/>
                      </a:lnTo>
                      <a:lnTo>
                        <a:pt x="336" y="941"/>
                      </a:lnTo>
                      <a:lnTo>
                        <a:pt x="312" y="943"/>
                      </a:lnTo>
                      <a:lnTo>
                        <a:pt x="287" y="944"/>
                      </a:lnTo>
                      <a:lnTo>
                        <a:pt x="287" y="944"/>
                      </a:lnTo>
                      <a:lnTo>
                        <a:pt x="260" y="943"/>
                      </a:lnTo>
                      <a:lnTo>
                        <a:pt x="235" y="940"/>
                      </a:lnTo>
                      <a:lnTo>
                        <a:pt x="211" y="936"/>
                      </a:lnTo>
                      <a:lnTo>
                        <a:pt x="189" y="931"/>
                      </a:lnTo>
                      <a:lnTo>
                        <a:pt x="168" y="925"/>
                      </a:lnTo>
                      <a:lnTo>
                        <a:pt x="149" y="917"/>
                      </a:lnTo>
                      <a:lnTo>
                        <a:pt x="132" y="908"/>
                      </a:lnTo>
                      <a:lnTo>
                        <a:pt x="115" y="897"/>
                      </a:lnTo>
                      <a:lnTo>
                        <a:pt x="99" y="884"/>
                      </a:lnTo>
                      <a:lnTo>
                        <a:pt x="86" y="870"/>
                      </a:lnTo>
                      <a:lnTo>
                        <a:pt x="73" y="854"/>
                      </a:lnTo>
                      <a:lnTo>
                        <a:pt x="60" y="837"/>
                      </a:lnTo>
                      <a:lnTo>
                        <a:pt x="50" y="818"/>
                      </a:lnTo>
                      <a:lnTo>
                        <a:pt x="40" y="797"/>
                      </a:lnTo>
                      <a:lnTo>
                        <a:pt x="31" y="774"/>
                      </a:lnTo>
                      <a:lnTo>
                        <a:pt x="23" y="750"/>
                      </a:lnTo>
                      <a:lnTo>
                        <a:pt x="23" y="750"/>
                      </a:lnTo>
                      <a:lnTo>
                        <a:pt x="15" y="720"/>
                      </a:lnTo>
                      <a:lnTo>
                        <a:pt x="11" y="692"/>
                      </a:lnTo>
                      <a:lnTo>
                        <a:pt x="9" y="665"/>
                      </a:lnTo>
                      <a:lnTo>
                        <a:pt x="10" y="640"/>
                      </a:lnTo>
                      <a:lnTo>
                        <a:pt x="13" y="616"/>
                      </a:lnTo>
                      <a:lnTo>
                        <a:pt x="17" y="593"/>
                      </a:lnTo>
                      <a:lnTo>
                        <a:pt x="23" y="571"/>
                      </a:lnTo>
                      <a:lnTo>
                        <a:pt x="29" y="551"/>
                      </a:lnTo>
                      <a:lnTo>
                        <a:pt x="34" y="532"/>
                      </a:lnTo>
                      <a:lnTo>
                        <a:pt x="34" y="532"/>
                      </a:lnTo>
                      <a:lnTo>
                        <a:pt x="43" y="503"/>
                      </a:lnTo>
                      <a:lnTo>
                        <a:pt x="49" y="478"/>
                      </a:lnTo>
                      <a:lnTo>
                        <a:pt x="50" y="455"/>
                      </a:lnTo>
                      <a:lnTo>
                        <a:pt x="50" y="455"/>
                      </a:lnTo>
                      <a:lnTo>
                        <a:pt x="46" y="433"/>
                      </a:lnTo>
                      <a:lnTo>
                        <a:pt x="39" y="412"/>
                      </a:lnTo>
                      <a:lnTo>
                        <a:pt x="30" y="389"/>
                      </a:lnTo>
                      <a:lnTo>
                        <a:pt x="30" y="389"/>
                      </a:lnTo>
                      <a:lnTo>
                        <a:pt x="22" y="370"/>
                      </a:lnTo>
                      <a:lnTo>
                        <a:pt x="14" y="349"/>
                      </a:lnTo>
                      <a:lnTo>
                        <a:pt x="7" y="328"/>
                      </a:lnTo>
                      <a:lnTo>
                        <a:pt x="3" y="304"/>
                      </a:lnTo>
                      <a:lnTo>
                        <a:pt x="0" y="278"/>
                      </a:lnTo>
                      <a:lnTo>
                        <a:pt x="0" y="249"/>
                      </a:lnTo>
                      <a:lnTo>
                        <a:pt x="3" y="217"/>
                      </a:lnTo>
                      <a:lnTo>
                        <a:pt x="3" y="217"/>
                      </a:lnTo>
                      <a:lnTo>
                        <a:pt x="10" y="188"/>
                      </a:lnTo>
                      <a:lnTo>
                        <a:pt x="18" y="161"/>
                      </a:lnTo>
                      <a:lnTo>
                        <a:pt x="29" y="138"/>
                      </a:lnTo>
                      <a:lnTo>
                        <a:pt x="42" y="115"/>
                      </a:lnTo>
                      <a:lnTo>
                        <a:pt x="57" y="96"/>
                      </a:lnTo>
                      <a:lnTo>
                        <a:pt x="72" y="78"/>
                      </a:lnTo>
                      <a:lnTo>
                        <a:pt x="89" y="63"/>
                      </a:lnTo>
                      <a:lnTo>
                        <a:pt x="107" y="50"/>
                      </a:lnTo>
                      <a:lnTo>
                        <a:pt x="126" y="38"/>
                      </a:lnTo>
                      <a:lnTo>
                        <a:pt x="145" y="28"/>
                      </a:lnTo>
                      <a:lnTo>
                        <a:pt x="164" y="20"/>
                      </a:lnTo>
                      <a:lnTo>
                        <a:pt x="183" y="13"/>
                      </a:lnTo>
                      <a:lnTo>
                        <a:pt x="202" y="8"/>
                      </a:lnTo>
                      <a:lnTo>
                        <a:pt x="220" y="4"/>
                      </a:lnTo>
                      <a:lnTo>
                        <a:pt x="237" y="2"/>
                      </a:lnTo>
                      <a:lnTo>
                        <a:pt x="253" y="0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87" y="1"/>
                      </a:lnTo>
                      <a:lnTo>
                        <a:pt x="307" y="2"/>
                      </a:lnTo>
                      <a:lnTo>
                        <a:pt x="330" y="5"/>
                      </a:lnTo>
                      <a:lnTo>
                        <a:pt x="353" y="10"/>
                      </a:lnTo>
                      <a:lnTo>
                        <a:pt x="377" y="17"/>
                      </a:lnTo>
                      <a:lnTo>
                        <a:pt x="402" y="27"/>
                      </a:lnTo>
                      <a:lnTo>
                        <a:pt x="429" y="40"/>
                      </a:lnTo>
                      <a:lnTo>
                        <a:pt x="456" y="57"/>
                      </a:lnTo>
                      <a:lnTo>
                        <a:pt x="484" y="77"/>
                      </a:lnTo>
                      <a:lnTo>
                        <a:pt x="484" y="77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6" name="Freeform 76"/>
                <p:cNvSpPr>
                  <a:spLocks noChangeAspect="1"/>
                </p:cNvSpPr>
                <p:nvPr/>
              </p:nvSpPr>
              <p:spPr bwMode="auto">
                <a:xfrm>
                  <a:off x="2429" y="1793"/>
                  <a:ext cx="531" cy="912"/>
                </a:xfrm>
                <a:custGeom>
                  <a:avLst/>
                  <a:gdLst/>
                  <a:ahLst/>
                  <a:cxnLst>
                    <a:cxn ang="0">
                      <a:pos x="243" y="0"/>
                    </a:cxn>
                    <a:cxn ang="0">
                      <a:pos x="220" y="2"/>
                    </a:cxn>
                    <a:cxn ang="0">
                      <a:pos x="188" y="8"/>
                    </a:cxn>
                    <a:cxn ang="0">
                      <a:pos x="152" y="20"/>
                    </a:cxn>
                    <a:cxn ang="0">
                      <a:pos x="115" y="37"/>
                    </a:cxn>
                    <a:cxn ang="0">
                      <a:pos x="78" y="63"/>
                    </a:cxn>
                    <a:cxn ang="0">
                      <a:pos x="45" y="99"/>
                    </a:cxn>
                    <a:cxn ang="0">
                      <a:pos x="20" y="145"/>
                    </a:cxn>
                    <a:cxn ang="0">
                      <a:pos x="3" y="204"/>
                    </a:cxn>
                    <a:cxn ang="0">
                      <a:pos x="0" y="237"/>
                    </a:cxn>
                    <a:cxn ang="0">
                      <a:pos x="4" y="292"/>
                    </a:cxn>
                    <a:cxn ang="0">
                      <a:pos x="17" y="338"/>
                    </a:cxn>
                    <a:cxn ang="0">
                      <a:pos x="33" y="378"/>
                    </a:cxn>
                    <a:cxn ang="0">
                      <a:pos x="47" y="417"/>
                    </a:cxn>
                    <a:cxn ang="0">
                      <a:pos x="50" y="437"/>
                    </a:cxn>
                    <a:cxn ang="0">
                      <a:pos x="48" y="470"/>
                    </a:cxn>
                    <a:cxn ang="0">
                      <a:pos x="38" y="506"/>
                    </a:cxn>
                    <a:cxn ang="0">
                      <a:pos x="26" y="546"/>
                    </a:cxn>
                    <a:cxn ang="0">
                      <a:pos x="15" y="592"/>
                    </a:cxn>
                    <a:cxn ang="0">
                      <a:pos x="9" y="642"/>
                    </a:cxn>
                    <a:cxn ang="0">
                      <a:pos x="14" y="698"/>
                    </a:cxn>
                    <a:cxn ang="0">
                      <a:pos x="22" y="729"/>
                    </a:cxn>
                    <a:cxn ang="0">
                      <a:pos x="41" y="779"/>
                    </a:cxn>
                    <a:cxn ang="0">
                      <a:pos x="64" y="820"/>
                    </a:cxn>
                    <a:cxn ang="0">
                      <a:pos x="90" y="852"/>
                    </a:cxn>
                    <a:cxn ang="0">
                      <a:pos x="122" y="877"/>
                    </a:cxn>
                    <a:cxn ang="0">
                      <a:pos x="158" y="894"/>
                    </a:cxn>
                    <a:cxn ang="0">
                      <a:pos x="200" y="905"/>
                    </a:cxn>
                    <a:cxn ang="0">
                      <a:pos x="246" y="911"/>
                    </a:cxn>
                    <a:cxn ang="0">
                      <a:pos x="271" y="912"/>
                    </a:cxn>
                    <a:cxn ang="0">
                      <a:pos x="320" y="909"/>
                    </a:cxn>
                    <a:cxn ang="0">
                      <a:pos x="364" y="900"/>
                    </a:cxn>
                    <a:cxn ang="0">
                      <a:pos x="404" y="884"/>
                    </a:cxn>
                    <a:cxn ang="0">
                      <a:pos x="438" y="861"/>
                    </a:cxn>
                    <a:cxn ang="0">
                      <a:pos x="468" y="831"/>
                    </a:cxn>
                    <a:cxn ang="0">
                      <a:pos x="492" y="795"/>
                    </a:cxn>
                    <a:cxn ang="0">
                      <a:pos x="511" y="751"/>
                    </a:cxn>
                    <a:cxn ang="0">
                      <a:pos x="519" y="728"/>
                    </a:cxn>
                    <a:cxn ang="0">
                      <a:pos x="530" y="662"/>
                    </a:cxn>
                    <a:cxn ang="0">
                      <a:pos x="529" y="604"/>
                    </a:cxn>
                    <a:cxn ang="0">
                      <a:pos x="521" y="553"/>
                    </a:cxn>
                    <a:cxn ang="0">
                      <a:pos x="511" y="509"/>
                    </a:cxn>
                    <a:cxn ang="0">
                      <a:pos x="502" y="472"/>
                    </a:cxn>
                    <a:cxn ang="0">
                      <a:pos x="500" y="456"/>
                    </a:cxn>
                    <a:cxn ang="0">
                      <a:pos x="501" y="423"/>
                    </a:cxn>
                    <a:cxn ang="0">
                      <a:pos x="506" y="384"/>
                    </a:cxn>
                    <a:cxn ang="0">
                      <a:pos x="513" y="343"/>
                    </a:cxn>
                    <a:cxn ang="0">
                      <a:pos x="520" y="299"/>
                    </a:cxn>
                    <a:cxn ang="0">
                      <a:pos x="525" y="254"/>
                    </a:cxn>
                    <a:cxn ang="0">
                      <a:pos x="525" y="210"/>
                    </a:cxn>
                    <a:cxn ang="0">
                      <a:pos x="518" y="166"/>
                    </a:cxn>
                    <a:cxn ang="0">
                      <a:pos x="503" y="126"/>
                    </a:cxn>
                    <a:cxn ang="0">
                      <a:pos x="476" y="90"/>
                    </a:cxn>
                    <a:cxn ang="0">
                      <a:pos x="458" y="74"/>
                    </a:cxn>
                    <a:cxn ang="0">
                      <a:pos x="409" y="40"/>
                    </a:cxn>
                    <a:cxn ang="0">
                      <a:pos x="361" y="19"/>
                    </a:cxn>
                    <a:cxn ang="0">
                      <a:pos x="316" y="6"/>
                    </a:cxn>
                    <a:cxn ang="0">
                      <a:pos x="273" y="1"/>
                    </a:cxn>
                    <a:cxn ang="0">
                      <a:pos x="252" y="0"/>
                    </a:cxn>
                  </a:cxnLst>
                  <a:rect l="0" t="0" r="r" b="b"/>
                  <a:pathLst>
                    <a:path w="531" h="912">
                      <a:moveTo>
                        <a:pt x="252" y="0"/>
                      </a:moveTo>
                      <a:lnTo>
                        <a:pt x="243" y="0"/>
                      </a:lnTo>
                      <a:lnTo>
                        <a:pt x="233" y="1"/>
                      </a:lnTo>
                      <a:lnTo>
                        <a:pt x="220" y="2"/>
                      </a:lnTo>
                      <a:lnTo>
                        <a:pt x="205" y="4"/>
                      </a:lnTo>
                      <a:lnTo>
                        <a:pt x="188" y="8"/>
                      </a:lnTo>
                      <a:lnTo>
                        <a:pt x="171" y="13"/>
                      </a:lnTo>
                      <a:lnTo>
                        <a:pt x="152" y="20"/>
                      </a:lnTo>
                      <a:lnTo>
                        <a:pt x="133" y="27"/>
                      </a:lnTo>
                      <a:lnTo>
                        <a:pt x="115" y="37"/>
                      </a:lnTo>
                      <a:lnTo>
                        <a:pt x="96" y="49"/>
                      </a:lnTo>
                      <a:lnTo>
                        <a:pt x="78" y="63"/>
                      </a:lnTo>
                      <a:lnTo>
                        <a:pt x="62" y="80"/>
                      </a:lnTo>
                      <a:lnTo>
                        <a:pt x="45" y="99"/>
                      </a:lnTo>
                      <a:lnTo>
                        <a:pt x="31" y="121"/>
                      </a:lnTo>
                      <a:lnTo>
                        <a:pt x="20" y="145"/>
                      </a:lnTo>
                      <a:lnTo>
                        <a:pt x="10" y="173"/>
                      </a:lnTo>
                      <a:lnTo>
                        <a:pt x="3" y="204"/>
                      </a:lnTo>
                      <a:lnTo>
                        <a:pt x="3" y="204"/>
                      </a:lnTo>
                      <a:lnTo>
                        <a:pt x="0" y="237"/>
                      </a:lnTo>
                      <a:lnTo>
                        <a:pt x="0" y="266"/>
                      </a:lnTo>
                      <a:lnTo>
                        <a:pt x="4" y="292"/>
                      </a:lnTo>
                      <a:lnTo>
                        <a:pt x="9" y="316"/>
                      </a:lnTo>
                      <a:lnTo>
                        <a:pt x="17" y="338"/>
                      </a:lnTo>
                      <a:lnTo>
                        <a:pt x="25" y="359"/>
                      </a:lnTo>
                      <a:lnTo>
                        <a:pt x="33" y="378"/>
                      </a:lnTo>
                      <a:lnTo>
                        <a:pt x="41" y="398"/>
                      </a:lnTo>
                      <a:lnTo>
                        <a:pt x="47" y="417"/>
                      </a:lnTo>
                      <a:lnTo>
                        <a:pt x="50" y="437"/>
                      </a:lnTo>
                      <a:lnTo>
                        <a:pt x="50" y="437"/>
                      </a:lnTo>
                      <a:lnTo>
                        <a:pt x="50" y="453"/>
                      </a:lnTo>
                      <a:lnTo>
                        <a:pt x="48" y="470"/>
                      </a:lnTo>
                      <a:lnTo>
                        <a:pt x="44" y="487"/>
                      </a:lnTo>
                      <a:lnTo>
                        <a:pt x="38" y="506"/>
                      </a:lnTo>
                      <a:lnTo>
                        <a:pt x="32" y="526"/>
                      </a:lnTo>
                      <a:lnTo>
                        <a:pt x="26" y="546"/>
                      </a:lnTo>
                      <a:lnTo>
                        <a:pt x="20" y="568"/>
                      </a:lnTo>
                      <a:lnTo>
                        <a:pt x="15" y="592"/>
                      </a:lnTo>
                      <a:lnTo>
                        <a:pt x="11" y="616"/>
                      </a:lnTo>
                      <a:lnTo>
                        <a:pt x="9" y="642"/>
                      </a:lnTo>
                      <a:lnTo>
                        <a:pt x="10" y="669"/>
                      </a:lnTo>
                      <a:lnTo>
                        <a:pt x="14" y="698"/>
                      </a:lnTo>
                      <a:lnTo>
                        <a:pt x="22" y="729"/>
                      </a:lnTo>
                      <a:lnTo>
                        <a:pt x="22" y="729"/>
                      </a:lnTo>
                      <a:lnTo>
                        <a:pt x="31" y="756"/>
                      </a:lnTo>
                      <a:lnTo>
                        <a:pt x="41" y="779"/>
                      </a:lnTo>
                      <a:lnTo>
                        <a:pt x="51" y="801"/>
                      </a:lnTo>
                      <a:lnTo>
                        <a:pt x="64" y="820"/>
                      </a:lnTo>
                      <a:lnTo>
                        <a:pt x="76" y="837"/>
                      </a:lnTo>
                      <a:lnTo>
                        <a:pt x="90" y="852"/>
                      </a:lnTo>
                      <a:lnTo>
                        <a:pt x="105" y="866"/>
                      </a:lnTo>
                      <a:lnTo>
                        <a:pt x="122" y="877"/>
                      </a:lnTo>
                      <a:lnTo>
                        <a:pt x="140" y="886"/>
                      </a:lnTo>
                      <a:lnTo>
                        <a:pt x="158" y="894"/>
                      </a:lnTo>
                      <a:lnTo>
                        <a:pt x="178" y="900"/>
                      </a:lnTo>
                      <a:lnTo>
                        <a:pt x="200" y="905"/>
                      </a:lnTo>
                      <a:lnTo>
                        <a:pt x="222" y="908"/>
                      </a:lnTo>
                      <a:lnTo>
                        <a:pt x="246" y="911"/>
                      </a:lnTo>
                      <a:lnTo>
                        <a:pt x="271" y="912"/>
                      </a:lnTo>
                      <a:lnTo>
                        <a:pt x="271" y="912"/>
                      </a:lnTo>
                      <a:lnTo>
                        <a:pt x="296" y="911"/>
                      </a:lnTo>
                      <a:lnTo>
                        <a:pt x="320" y="909"/>
                      </a:lnTo>
                      <a:lnTo>
                        <a:pt x="343" y="905"/>
                      </a:lnTo>
                      <a:lnTo>
                        <a:pt x="364" y="900"/>
                      </a:lnTo>
                      <a:lnTo>
                        <a:pt x="385" y="893"/>
                      </a:lnTo>
                      <a:lnTo>
                        <a:pt x="404" y="884"/>
                      </a:lnTo>
                      <a:lnTo>
                        <a:pt x="422" y="873"/>
                      </a:lnTo>
                      <a:lnTo>
                        <a:pt x="438" y="861"/>
                      </a:lnTo>
                      <a:lnTo>
                        <a:pt x="454" y="847"/>
                      </a:lnTo>
                      <a:lnTo>
                        <a:pt x="468" y="831"/>
                      </a:lnTo>
                      <a:lnTo>
                        <a:pt x="481" y="813"/>
                      </a:lnTo>
                      <a:lnTo>
                        <a:pt x="492" y="795"/>
                      </a:lnTo>
                      <a:lnTo>
                        <a:pt x="502" y="774"/>
                      </a:lnTo>
                      <a:lnTo>
                        <a:pt x="511" y="751"/>
                      </a:lnTo>
                      <a:lnTo>
                        <a:pt x="519" y="728"/>
                      </a:lnTo>
                      <a:lnTo>
                        <a:pt x="519" y="728"/>
                      </a:lnTo>
                      <a:lnTo>
                        <a:pt x="526" y="694"/>
                      </a:lnTo>
                      <a:lnTo>
                        <a:pt x="530" y="662"/>
                      </a:lnTo>
                      <a:lnTo>
                        <a:pt x="531" y="633"/>
                      </a:lnTo>
                      <a:lnTo>
                        <a:pt x="529" y="604"/>
                      </a:lnTo>
                      <a:lnTo>
                        <a:pt x="526" y="578"/>
                      </a:lnTo>
                      <a:lnTo>
                        <a:pt x="521" y="553"/>
                      </a:lnTo>
                      <a:lnTo>
                        <a:pt x="516" y="530"/>
                      </a:lnTo>
                      <a:lnTo>
                        <a:pt x="511" y="509"/>
                      </a:lnTo>
                      <a:lnTo>
                        <a:pt x="506" y="489"/>
                      </a:lnTo>
                      <a:lnTo>
                        <a:pt x="502" y="472"/>
                      </a:lnTo>
                      <a:lnTo>
                        <a:pt x="500" y="456"/>
                      </a:lnTo>
                      <a:lnTo>
                        <a:pt x="500" y="456"/>
                      </a:lnTo>
                      <a:lnTo>
                        <a:pt x="500" y="440"/>
                      </a:lnTo>
                      <a:lnTo>
                        <a:pt x="501" y="423"/>
                      </a:lnTo>
                      <a:lnTo>
                        <a:pt x="503" y="404"/>
                      </a:lnTo>
                      <a:lnTo>
                        <a:pt x="506" y="384"/>
                      </a:lnTo>
                      <a:lnTo>
                        <a:pt x="509" y="364"/>
                      </a:lnTo>
                      <a:lnTo>
                        <a:pt x="513" y="343"/>
                      </a:lnTo>
                      <a:lnTo>
                        <a:pt x="516" y="321"/>
                      </a:lnTo>
                      <a:lnTo>
                        <a:pt x="520" y="299"/>
                      </a:lnTo>
                      <a:lnTo>
                        <a:pt x="522" y="276"/>
                      </a:lnTo>
                      <a:lnTo>
                        <a:pt x="525" y="254"/>
                      </a:lnTo>
                      <a:lnTo>
                        <a:pt x="525" y="232"/>
                      </a:lnTo>
                      <a:lnTo>
                        <a:pt x="525" y="210"/>
                      </a:lnTo>
                      <a:lnTo>
                        <a:pt x="522" y="188"/>
                      </a:lnTo>
                      <a:lnTo>
                        <a:pt x="518" y="166"/>
                      </a:lnTo>
                      <a:lnTo>
                        <a:pt x="512" y="146"/>
                      </a:lnTo>
                      <a:lnTo>
                        <a:pt x="503" y="126"/>
                      </a:lnTo>
                      <a:lnTo>
                        <a:pt x="491" y="108"/>
                      </a:lnTo>
                      <a:lnTo>
                        <a:pt x="476" y="90"/>
                      </a:lnTo>
                      <a:lnTo>
                        <a:pt x="458" y="74"/>
                      </a:lnTo>
                      <a:lnTo>
                        <a:pt x="458" y="74"/>
                      </a:lnTo>
                      <a:lnTo>
                        <a:pt x="433" y="55"/>
                      </a:lnTo>
                      <a:lnTo>
                        <a:pt x="409" y="40"/>
                      </a:lnTo>
                      <a:lnTo>
                        <a:pt x="384" y="28"/>
                      </a:lnTo>
                      <a:lnTo>
                        <a:pt x="361" y="19"/>
                      </a:lnTo>
                      <a:lnTo>
                        <a:pt x="338" y="11"/>
                      </a:lnTo>
                      <a:lnTo>
                        <a:pt x="316" y="6"/>
                      </a:lnTo>
                      <a:lnTo>
                        <a:pt x="294" y="2"/>
                      </a:lnTo>
                      <a:lnTo>
                        <a:pt x="273" y="1"/>
                      </a:lnTo>
                      <a:lnTo>
                        <a:pt x="252" y="0"/>
                      </a:lnTo>
                      <a:lnTo>
                        <a:pt x="252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521" name="Group 77"/>
              <p:cNvGrpSpPr>
                <a:grpSpLocks noChangeAspect="1"/>
              </p:cNvGrpSpPr>
              <p:nvPr/>
            </p:nvGrpSpPr>
            <p:grpSpPr bwMode="auto">
              <a:xfrm>
                <a:off x="2294" y="2109"/>
                <a:ext cx="878" cy="1748"/>
                <a:chOff x="2469" y="1814"/>
                <a:chExt cx="437" cy="869"/>
              </a:xfrm>
            </p:grpSpPr>
            <p:grpSp>
              <p:nvGrpSpPr>
                <p:cNvPr id="64559" name="Group 78"/>
                <p:cNvGrpSpPr>
                  <a:grpSpLocks noChangeAspect="1"/>
                </p:cNvGrpSpPr>
                <p:nvPr/>
              </p:nvGrpSpPr>
              <p:grpSpPr bwMode="auto">
                <a:xfrm>
                  <a:off x="2469" y="1814"/>
                  <a:ext cx="433" cy="458"/>
                  <a:chOff x="2469" y="1814"/>
                  <a:chExt cx="433" cy="458"/>
                </a:xfrm>
              </p:grpSpPr>
              <p:sp>
                <p:nvSpPr>
                  <p:cNvPr id="192" name="Freeform 79"/>
                  <p:cNvSpPr>
                    <a:spLocks noChangeAspect="1"/>
                  </p:cNvSpPr>
                  <p:nvPr/>
                </p:nvSpPr>
                <p:spPr bwMode="auto">
                  <a:xfrm>
                    <a:off x="2634" y="1962"/>
                    <a:ext cx="16" cy="118"/>
                  </a:xfrm>
                  <a:custGeom>
                    <a:avLst/>
                    <a:gdLst/>
                    <a:ahLst/>
                    <a:cxnLst>
                      <a:cxn ang="0">
                        <a:pos x="16" y="0"/>
                      </a:cxn>
                      <a:cxn ang="0">
                        <a:pos x="10" y="25"/>
                      </a:cxn>
                      <a:cxn ang="0">
                        <a:pos x="5" y="58"/>
                      </a:cxn>
                      <a:cxn ang="0">
                        <a:pos x="1" y="92"/>
                      </a:cxn>
                      <a:cxn ang="0">
                        <a:pos x="0" y="118"/>
                      </a:cxn>
                    </a:cxnLst>
                    <a:rect l="0" t="0" r="r" b="b"/>
                    <a:pathLst>
                      <a:path w="16" h="118">
                        <a:moveTo>
                          <a:pt x="16" y="0"/>
                        </a:moveTo>
                        <a:lnTo>
                          <a:pt x="10" y="25"/>
                        </a:lnTo>
                        <a:lnTo>
                          <a:pt x="5" y="58"/>
                        </a:lnTo>
                        <a:lnTo>
                          <a:pt x="1" y="92"/>
                        </a:lnTo>
                        <a:lnTo>
                          <a:pt x="0" y="11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3" name="Freeform 80"/>
                  <p:cNvSpPr>
                    <a:spLocks noChangeAspect="1"/>
                  </p:cNvSpPr>
                  <p:nvPr/>
                </p:nvSpPr>
                <p:spPr bwMode="auto">
                  <a:xfrm>
                    <a:off x="2735" y="1936"/>
                    <a:ext cx="75" cy="14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17"/>
                      </a:cxn>
                      <a:cxn ang="0">
                        <a:pos x="33" y="42"/>
                      </a:cxn>
                      <a:cxn ang="0">
                        <a:pos x="48" y="69"/>
                      </a:cxn>
                      <a:cxn ang="0">
                        <a:pos x="61" y="97"/>
                      </a:cxn>
                      <a:cxn ang="0">
                        <a:pos x="70" y="122"/>
                      </a:cxn>
                      <a:cxn ang="0">
                        <a:pos x="75" y="142"/>
                      </a:cxn>
                    </a:cxnLst>
                    <a:rect l="0" t="0" r="r" b="b"/>
                    <a:pathLst>
                      <a:path w="75" h="142">
                        <a:moveTo>
                          <a:pt x="0" y="0"/>
                        </a:moveTo>
                        <a:lnTo>
                          <a:pt x="17" y="17"/>
                        </a:lnTo>
                        <a:lnTo>
                          <a:pt x="33" y="42"/>
                        </a:lnTo>
                        <a:lnTo>
                          <a:pt x="48" y="69"/>
                        </a:lnTo>
                        <a:lnTo>
                          <a:pt x="61" y="97"/>
                        </a:lnTo>
                        <a:lnTo>
                          <a:pt x="70" y="122"/>
                        </a:lnTo>
                        <a:lnTo>
                          <a:pt x="75" y="14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4" name="Freeform 81"/>
                  <p:cNvSpPr>
                    <a:spLocks noChangeAspect="1"/>
                  </p:cNvSpPr>
                  <p:nvPr/>
                </p:nvSpPr>
                <p:spPr bwMode="auto">
                  <a:xfrm>
                    <a:off x="2701" y="1944"/>
                    <a:ext cx="35" cy="32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6"/>
                      </a:cxn>
                      <a:cxn ang="0">
                        <a:pos x="9" y="35"/>
                      </a:cxn>
                      <a:cxn ang="0">
                        <a:pos x="14" y="55"/>
                      </a:cxn>
                      <a:cxn ang="0">
                        <a:pos x="18" y="77"/>
                      </a:cxn>
                      <a:cxn ang="0">
                        <a:pos x="23" y="101"/>
                      </a:cxn>
                      <a:cxn ang="0">
                        <a:pos x="26" y="127"/>
                      </a:cxn>
                      <a:cxn ang="0">
                        <a:pos x="30" y="153"/>
                      </a:cxn>
                      <a:cxn ang="0">
                        <a:pos x="32" y="181"/>
                      </a:cxn>
                      <a:cxn ang="0">
                        <a:pos x="34" y="209"/>
                      </a:cxn>
                      <a:cxn ang="0">
                        <a:pos x="35" y="238"/>
                      </a:cxn>
                      <a:cxn ang="0">
                        <a:pos x="35" y="268"/>
                      </a:cxn>
                      <a:cxn ang="0">
                        <a:pos x="34" y="298"/>
                      </a:cxn>
                      <a:cxn ang="0">
                        <a:pos x="32" y="328"/>
                      </a:cxn>
                    </a:cxnLst>
                    <a:rect l="0" t="0" r="r" b="b"/>
                    <a:pathLst>
                      <a:path w="35" h="328">
                        <a:moveTo>
                          <a:pt x="0" y="0"/>
                        </a:moveTo>
                        <a:lnTo>
                          <a:pt x="4" y="16"/>
                        </a:lnTo>
                        <a:lnTo>
                          <a:pt x="9" y="35"/>
                        </a:lnTo>
                        <a:lnTo>
                          <a:pt x="14" y="55"/>
                        </a:lnTo>
                        <a:lnTo>
                          <a:pt x="18" y="77"/>
                        </a:lnTo>
                        <a:lnTo>
                          <a:pt x="23" y="101"/>
                        </a:lnTo>
                        <a:lnTo>
                          <a:pt x="26" y="127"/>
                        </a:lnTo>
                        <a:lnTo>
                          <a:pt x="30" y="153"/>
                        </a:lnTo>
                        <a:lnTo>
                          <a:pt x="32" y="181"/>
                        </a:lnTo>
                        <a:lnTo>
                          <a:pt x="34" y="209"/>
                        </a:lnTo>
                        <a:lnTo>
                          <a:pt x="35" y="238"/>
                        </a:lnTo>
                        <a:lnTo>
                          <a:pt x="35" y="268"/>
                        </a:lnTo>
                        <a:lnTo>
                          <a:pt x="34" y="298"/>
                        </a:lnTo>
                        <a:lnTo>
                          <a:pt x="32" y="32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5" name="Freeform 82"/>
                  <p:cNvSpPr>
                    <a:spLocks noChangeAspect="1"/>
                  </p:cNvSpPr>
                  <p:nvPr/>
                </p:nvSpPr>
                <p:spPr bwMode="auto">
                  <a:xfrm>
                    <a:off x="2492" y="1903"/>
                    <a:ext cx="107" cy="325"/>
                  </a:xfrm>
                  <a:custGeom>
                    <a:avLst/>
                    <a:gdLst/>
                    <a:ahLst/>
                    <a:cxnLst>
                      <a:cxn ang="0">
                        <a:pos x="107" y="0"/>
                      </a:cxn>
                      <a:cxn ang="0">
                        <a:pos x="99" y="7"/>
                      </a:cxn>
                      <a:cxn ang="0">
                        <a:pos x="90" y="15"/>
                      </a:cxn>
                      <a:cxn ang="0">
                        <a:pos x="80" y="23"/>
                      </a:cxn>
                      <a:cxn ang="0">
                        <a:pos x="69" y="34"/>
                      </a:cxn>
                      <a:cxn ang="0">
                        <a:pos x="59" y="46"/>
                      </a:cxn>
                      <a:cxn ang="0">
                        <a:pos x="48" y="59"/>
                      </a:cxn>
                      <a:cxn ang="0">
                        <a:pos x="37" y="73"/>
                      </a:cxn>
                      <a:cxn ang="0">
                        <a:pos x="28" y="90"/>
                      </a:cxn>
                      <a:cxn ang="0">
                        <a:pos x="19" y="108"/>
                      </a:cxn>
                      <a:cxn ang="0">
                        <a:pos x="12" y="128"/>
                      </a:cxn>
                      <a:cxn ang="0">
                        <a:pos x="6" y="149"/>
                      </a:cxn>
                      <a:cxn ang="0">
                        <a:pos x="2" y="173"/>
                      </a:cxn>
                      <a:cxn ang="0">
                        <a:pos x="0" y="199"/>
                      </a:cxn>
                      <a:cxn ang="0">
                        <a:pos x="0" y="226"/>
                      </a:cxn>
                      <a:cxn ang="0">
                        <a:pos x="3" y="257"/>
                      </a:cxn>
                      <a:cxn ang="0">
                        <a:pos x="8" y="290"/>
                      </a:cxn>
                      <a:cxn ang="0">
                        <a:pos x="18" y="325"/>
                      </a:cxn>
                    </a:cxnLst>
                    <a:rect l="0" t="0" r="r" b="b"/>
                    <a:pathLst>
                      <a:path w="107" h="325">
                        <a:moveTo>
                          <a:pt x="107" y="0"/>
                        </a:moveTo>
                        <a:lnTo>
                          <a:pt x="99" y="7"/>
                        </a:lnTo>
                        <a:lnTo>
                          <a:pt x="90" y="15"/>
                        </a:lnTo>
                        <a:lnTo>
                          <a:pt x="80" y="23"/>
                        </a:lnTo>
                        <a:lnTo>
                          <a:pt x="69" y="34"/>
                        </a:lnTo>
                        <a:lnTo>
                          <a:pt x="59" y="46"/>
                        </a:lnTo>
                        <a:lnTo>
                          <a:pt x="48" y="59"/>
                        </a:lnTo>
                        <a:lnTo>
                          <a:pt x="37" y="73"/>
                        </a:lnTo>
                        <a:lnTo>
                          <a:pt x="28" y="90"/>
                        </a:lnTo>
                        <a:lnTo>
                          <a:pt x="19" y="108"/>
                        </a:lnTo>
                        <a:lnTo>
                          <a:pt x="12" y="128"/>
                        </a:lnTo>
                        <a:lnTo>
                          <a:pt x="6" y="149"/>
                        </a:lnTo>
                        <a:lnTo>
                          <a:pt x="2" y="173"/>
                        </a:lnTo>
                        <a:lnTo>
                          <a:pt x="0" y="199"/>
                        </a:lnTo>
                        <a:lnTo>
                          <a:pt x="0" y="226"/>
                        </a:lnTo>
                        <a:lnTo>
                          <a:pt x="3" y="257"/>
                        </a:lnTo>
                        <a:lnTo>
                          <a:pt x="8" y="290"/>
                        </a:lnTo>
                        <a:lnTo>
                          <a:pt x="18" y="32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6" name="Freeform 83"/>
                  <p:cNvSpPr>
                    <a:spLocks noChangeAspect="1"/>
                  </p:cNvSpPr>
                  <p:nvPr/>
                </p:nvSpPr>
                <p:spPr bwMode="auto">
                  <a:xfrm>
                    <a:off x="2558" y="1944"/>
                    <a:ext cx="50" cy="105"/>
                  </a:xfrm>
                  <a:custGeom>
                    <a:avLst/>
                    <a:gdLst/>
                    <a:ahLst/>
                    <a:cxnLst>
                      <a:cxn ang="0">
                        <a:pos x="50" y="0"/>
                      </a:cxn>
                      <a:cxn ang="0">
                        <a:pos x="35" y="19"/>
                      </a:cxn>
                      <a:cxn ang="0">
                        <a:pos x="18" y="45"/>
                      </a:cxn>
                      <a:cxn ang="0">
                        <a:pos x="5" y="75"/>
                      </a:cxn>
                      <a:cxn ang="0">
                        <a:pos x="0" y="105"/>
                      </a:cxn>
                    </a:cxnLst>
                    <a:rect l="0" t="0" r="r" b="b"/>
                    <a:pathLst>
                      <a:path w="50" h="105">
                        <a:moveTo>
                          <a:pt x="50" y="0"/>
                        </a:moveTo>
                        <a:lnTo>
                          <a:pt x="35" y="19"/>
                        </a:lnTo>
                        <a:lnTo>
                          <a:pt x="18" y="45"/>
                        </a:lnTo>
                        <a:lnTo>
                          <a:pt x="5" y="75"/>
                        </a:lnTo>
                        <a:lnTo>
                          <a:pt x="0" y="10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7" name="Freeform 84"/>
                  <p:cNvSpPr>
                    <a:spLocks noChangeAspect="1"/>
                  </p:cNvSpPr>
                  <p:nvPr/>
                </p:nvSpPr>
                <p:spPr bwMode="auto">
                  <a:xfrm>
                    <a:off x="2677" y="1974"/>
                    <a:ext cx="7" cy="8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25"/>
                      </a:cxn>
                      <a:cxn ang="0">
                        <a:pos x="5" y="56"/>
                      </a:cxn>
                      <a:cxn ang="0">
                        <a:pos x="6" y="87"/>
                      </a:cxn>
                    </a:cxnLst>
                    <a:rect l="0" t="0" r="r" b="b"/>
                    <a:pathLst>
                      <a:path w="6" h="87">
                        <a:moveTo>
                          <a:pt x="0" y="0"/>
                        </a:moveTo>
                        <a:lnTo>
                          <a:pt x="2" y="25"/>
                        </a:lnTo>
                        <a:lnTo>
                          <a:pt x="5" y="56"/>
                        </a:lnTo>
                        <a:lnTo>
                          <a:pt x="6" y="8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8" name="Freeform 85"/>
                  <p:cNvSpPr>
                    <a:spLocks noChangeAspect="1"/>
                  </p:cNvSpPr>
                  <p:nvPr/>
                </p:nvSpPr>
                <p:spPr bwMode="auto">
                  <a:xfrm>
                    <a:off x="2475" y="1876"/>
                    <a:ext cx="121" cy="131"/>
                  </a:xfrm>
                  <a:custGeom>
                    <a:avLst/>
                    <a:gdLst/>
                    <a:ahLst/>
                    <a:cxnLst>
                      <a:cxn ang="0">
                        <a:pos x="121" y="0"/>
                      </a:cxn>
                      <a:cxn ang="0">
                        <a:pos x="98" y="6"/>
                      </a:cxn>
                      <a:cxn ang="0">
                        <a:pos x="76" y="16"/>
                      </a:cxn>
                      <a:cxn ang="0">
                        <a:pos x="56" y="29"/>
                      </a:cxn>
                      <a:cxn ang="0">
                        <a:pos x="39" y="46"/>
                      </a:cxn>
                      <a:cxn ang="0">
                        <a:pos x="25" y="64"/>
                      </a:cxn>
                      <a:cxn ang="0">
                        <a:pos x="13" y="86"/>
                      </a:cxn>
                      <a:cxn ang="0">
                        <a:pos x="5" y="108"/>
                      </a:cxn>
                      <a:cxn ang="0">
                        <a:pos x="0" y="131"/>
                      </a:cxn>
                    </a:cxnLst>
                    <a:rect l="0" t="0" r="r" b="b"/>
                    <a:pathLst>
                      <a:path w="121" h="131">
                        <a:moveTo>
                          <a:pt x="121" y="0"/>
                        </a:moveTo>
                        <a:lnTo>
                          <a:pt x="98" y="6"/>
                        </a:lnTo>
                        <a:lnTo>
                          <a:pt x="76" y="16"/>
                        </a:lnTo>
                        <a:lnTo>
                          <a:pt x="56" y="29"/>
                        </a:lnTo>
                        <a:lnTo>
                          <a:pt x="39" y="46"/>
                        </a:lnTo>
                        <a:lnTo>
                          <a:pt x="25" y="64"/>
                        </a:lnTo>
                        <a:lnTo>
                          <a:pt x="13" y="86"/>
                        </a:lnTo>
                        <a:lnTo>
                          <a:pt x="5" y="108"/>
                        </a:lnTo>
                        <a:lnTo>
                          <a:pt x="0" y="13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9" name="Freeform 86"/>
                  <p:cNvSpPr>
                    <a:spLocks noChangeAspect="1"/>
                  </p:cNvSpPr>
                  <p:nvPr/>
                </p:nvSpPr>
                <p:spPr bwMode="auto">
                  <a:xfrm>
                    <a:off x="2553" y="1845"/>
                    <a:ext cx="50" cy="8"/>
                  </a:xfrm>
                  <a:custGeom>
                    <a:avLst/>
                    <a:gdLst/>
                    <a:ahLst/>
                    <a:cxnLst>
                      <a:cxn ang="0">
                        <a:pos x="0" y="5"/>
                      </a:cxn>
                      <a:cxn ang="0">
                        <a:pos x="20" y="0"/>
                      </a:cxn>
                      <a:cxn ang="0">
                        <a:pos x="37" y="2"/>
                      </a:cxn>
                      <a:cxn ang="0">
                        <a:pos x="50" y="8"/>
                      </a:cxn>
                    </a:cxnLst>
                    <a:rect l="0" t="0" r="r" b="b"/>
                    <a:pathLst>
                      <a:path w="50" h="8">
                        <a:moveTo>
                          <a:pt x="0" y="5"/>
                        </a:moveTo>
                        <a:lnTo>
                          <a:pt x="20" y="0"/>
                        </a:lnTo>
                        <a:lnTo>
                          <a:pt x="37" y="2"/>
                        </a:lnTo>
                        <a:lnTo>
                          <a:pt x="50" y="8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0" name="Freeform 87"/>
                  <p:cNvSpPr>
                    <a:spLocks noChangeAspect="1"/>
                  </p:cNvSpPr>
                  <p:nvPr/>
                </p:nvSpPr>
                <p:spPr bwMode="auto">
                  <a:xfrm>
                    <a:off x="2671" y="1814"/>
                    <a:ext cx="14" cy="21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11" y="3"/>
                      </a:cxn>
                      <a:cxn ang="0">
                        <a:pos x="4" y="12"/>
                      </a:cxn>
                      <a:cxn ang="0">
                        <a:pos x="0" y="21"/>
                      </a:cxn>
                    </a:cxnLst>
                    <a:rect l="0" t="0" r="r" b="b"/>
                    <a:pathLst>
                      <a:path w="14" h="21">
                        <a:moveTo>
                          <a:pt x="14" y="0"/>
                        </a:moveTo>
                        <a:lnTo>
                          <a:pt x="11" y="3"/>
                        </a:lnTo>
                        <a:lnTo>
                          <a:pt x="4" y="12"/>
                        </a:lnTo>
                        <a:lnTo>
                          <a:pt x="0" y="2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1" name="Freeform 88"/>
                  <p:cNvSpPr>
                    <a:spLocks noChangeAspect="1"/>
                  </p:cNvSpPr>
                  <p:nvPr/>
                </p:nvSpPr>
                <p:spPr bwMode="auto">
                  <a:xfrm>
                    <a:off x="2690" y="1829"/>
                    <a:ext cx="71" cy="18"/>
                  </a:xfrm>
                  <a:custGeom>
                    <a:avLst/>
                    <a:gdLst/>
                    <a:ahLst/>
                    <a:cxnLst>
                      <a:cxn ang="0">
                        <a:pos x="0" y="18"/>
                      </a:cxn>
                      <a:cxn ang="0">
                        <a:pos x="16" y="10"/>
                      </a:cxn>
                      <a:cxn ang="0">
                        <a:pos x="42" y="2"/>
                      </a:cxn>
                      <a:cxn ang="0">
                        <a:pos x="71" y="0"/>
                      </a:cxn>
                    </a:cxnLst>
                    <a:rect l="0" t="0" r="r" b="b"/>
                    <a:pathLst>
                      <a:path w="71" h="18">
                        <a:moveTo>
                          <a:pt x="0" y="18"/>
                        </a:moveTo>
                        <a:lnTo>
                          <a:pt x="16" y="10"/>
                        </a:lnTo>
                        <a:lnTo>
                          <a:pt x="42" y="2"/>
                        </a:lnTo>
                        <a:lnTo>
                          <a:pt x="71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2" name="Freeform 89"/>
                  <p:cNvSpPr>
                    <a:spLocks noChangeAspect="1"/>
                  </p:cNvSpPr>
                  <p:nvPr/>
                </p:nvSpPr>
                <p:spPr bwMode="auto">
                  <a:xfrm>
                    <a:off x="2797" y="1858"/>
                    <a:ext cx="95" cy="5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" y="5"/>
                      </a:cxn>
                      <a:cxn ang="0">
                        <a:pos x="44" y="13"/>
                      </a:cxn>
                      <a:cxn ang="0">
                        <a:pos x="73" y="29"/>
                      </a:cxn>
                      <a:cxn ang="0">
                        <a:pos x="95" y="51"/>
                      </a:cxn>
                    </a:cxnLst>
                    <a:rect l="0" t="0" r="r" b="b"/>
                    <a:pathLst>
                      <a:path w="95" h="51">
                        <a:moveTo>
                          <a:pt x="0" y="0"/>
                        </a:moveTo>
                        <a:lnTo>
                          <a:pt x="17" y="5"/>
                        </a:lnTo>
                        <a:lnTo>
                          <a:pt x="44" y="13"/>
                        </a:lnTo>
                        <a:lnTo>
                          <a:pt x="73" y="29"/>
                        </a:lnTo>
                        <a:lnTo>
                          <a:pt x="95" y="5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3" name="Freeform 90"/>
                  <p:cNvSpPr>
                    <a:spLocks noChangeAspect="1"/>
                  </p:cNvSpPr>
                  <p:nvPr/>
                </p:nvSpPr>
                <p:spPr bwMode="auto">
                  <a:xfrm>
                    <a:off x="2798" y="1901"/>
                    <a:ext cx="118" cy="29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" y="6"/>
                      </a:cxn>
                      <a:cxn ang="0">
                        <a:pos x="22" y="13"/>
                      </a:cxn>
                      <a:cxn ang="0">
                        <a:pos x="34" y="20"/>
                      </a:cxn>
                      <a:cxn ang="0">
                        <a:pos x="45" y="28"/>
                      </a:cxn>
                      <a:cxn ang="0">
                        <a:pos x="57" y="39"/>
                      </a:cxn>
                      <a:cxn ang="0">
                        <a:pos x="68" y="51"/>
                      </a:cxn>
                      <a:cxn ang="0">
                        <a:pos x="78" y="65"/>
                      </a:cxn>
                      <a:cxn ang="0">
                        <a:pos x="88" y="82"/>
                      </a:cxn>
                      <a:cxn ang="0">
                        <a:pos x="97" y="102"/>
                      </a:cxn>
                      <a:cxn ang="0">
                        <a:pos x="104" y="124"/>
                      </a:cxn>
                      <a:cxn ang="0">
                        <a:pos x="110" y="150"/>
                      </a:cxn>
                      <a:cxn ang="0">
                        <a:pos x="115" y="179"/>
                      </a:cxn>
                      <a:cxn ang="0">
                        <a:pos x="117" y="212"/>
                      </a:cxn>
                      <a:cxn ang="0">
                        <a:pos x="118" y="249"/>
                      </a:cxn>
                      <a:cxn ang="0">
                        <a:pos x="116" y="291"/>
                      </a:cxn>
                    </a:cxnLst>
                    <a:rect l="0" t="0" r="r" b="b"/>
                    <a:pathLst>
                      <a:path w="118" h="291">
                        <a:moveTo>
                          <a:pt x="0" y="0"/>
                        </a:moveTo>
                        <a:lnTo>
                          <a:pt x="11" y="6"/>
                        </a:lnTo>
                        <a:lnTo>
                          <a:pt x="22" y="13"/>
                        </a:lnTo>
                        <a:lnTo>
                          <a:pt x="34" y="20"/>
                        </a:lnTo>
                        <a:lnTo>
                          <a:pt x="45" y="28"/>
                        </a:lnTo>
                        <a:lnTo>
                          <a:pt x="57" y="39"/>
                        </a:lnTo>
                        <a:lnTo>
                          <a:pt x="68" y="51"/>
                        </a:lnTo>
                        <a:lnTo>
                          <a:pt x="78" y="65"/>
                        </a:lnTo>
                        <a:lnTo>
                          <a:pt x="88" y="82"/>
                        </a:lnTo>
                        <a:lnTo>
                          <a:pt x="97" y="102"/>
                        </a:lnTo>
                        <a:lnTo>
                          <a:pt x="104" y="124"/>
                        </a:lnTo>
                        <a:lnTo>
                          <a:pt x="110" y="150"/>
                        </a:lnTo>
                        <a:lnTo>
                          <a:pt x="115" y="179"/>
                        </a:lnTo>
                        <a:lnTo>
                          <a:pt x="117" y="212"/>
                        </a:lnTo>
                        <a:lnTo>
                          <a:pt x="118" y="249"/>
                        </a:lnTo>
                        <a:lnTo>
                          <a:pt x="116" y="291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04" name="Freeform 91"/>
                  <p:cNvSpPr>
                    <a:spLocks noChangeAspect="1"/>
                  </p:cNvSpPr>
                  <p:nvPr/>
                </p:nvSpPr>
                <p:spPr bwMode="auto">
                  <a:xfrm>
                    <a:off x="2758" y="1924"/>
                    <a:ext cx="71" cy="8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9" y="11"/>
                      </a:cxn>
                      <a:cxn ang="0">
                        <a:pos x="38" y="32"/>
                      </a:cxn>
                      <a:cxn ang="0">
                        <a:pos x="56" y="58"/>
                      </a:cxn>
                      <a:cxn ang="0">
                        <a:pos x="71" y="86"/>
                      </a:cxn>
                    </a:cxnLst>
                    <a:rect l="0" t="0" r="r" b="b"/>
                    <a:pathLst>
                      <a:path w="71" h="86">
                        <a:moveTo>
                          <a:pt x="0" y="0"/>
                        </a:moveTo>
                        <a:lnTo>
                          <a:pt x="19" y="11"/>
                        </a:lnTo>
                        <a:lnTo>
                          <a:pt x="38" y="32"/>
                        </a:lnTo>
                        <a:lnTo>
                          <a:pt x="56" y="58"/>
                        </a:lnTo>
                        <a:lnTo>
                          <a:pt x="71" y="86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64560" name="Group 92"/>
                <p:cNvGrpSpPr>
                  <a:grpSpLocks noChangeAspect="1"/>
                </p:cNvGrpSpPr>
                <p:nvPr/>
              </p:nvGrpSpPr>
              <p:grpSpPr bwMode="auto">
                <a:xfrm>
                  <a:off x="2480" y="2218"/>
                  <a:ext cx="426" cy="465"/>
                  <a:chOff x="2480" y="2218"/>
                  <a:chExt cx="426" cy="465"/>
                </a:xfrm>
              </p:grpSpPr>
              <p:sp>
                <p:nvSpPr>
                  <p:cNvPr id="178" name="Freeform 93"/>
                  <p:cNvSpPr>
                    <a:spLocks noChangeAspect="1"/>
                  </p:cNvSpPr>
                  <p:nvPr/>
                </p:nvSpPr>
                <p:spPr bwMode="auto">
                  <a:xfrm>
                    <a:off x="2697" y="2218"/>
                    <a:ext cx="12" cy="313"/>
                  </a:xfrm>
                  <a:custGeom>
                    <a:avLst/>
                    <a:gdLst/>
                    <a:ahLst/>
                    <a:cxnLst>
                      <a:cxn ang="0">
                        <a:pos x="13" y="0"/>
                      </a:cxn>
                      <a:cxn ang="0">
                        <a:pos x="13" y="10"/>
                      </a:cxn>
                      <a:cxn ang="0">
                        <a:pos x="11" y="26"/>
                      </a:cxn>
                      <a:cxn ang="0">
                        <a:pos x="10" y="46"/>
                      </a:cxn>
                      <a:cxn ang="0">
                        <a:pos x="8" y="69"/>
                      </a:cxn>
                      <a:cxn ang="0">
                        <a:pos x="7" y="95"/>
                      </a:cxn>
                      <a:cxn ang="0">
                        <a:pos x="5" y="124"/>
                      </a:cxn>
                      <a:cxn ang="0">
                        <a:pos x="3" y="154"/>
                      </a:cxn>
                      <a:cxn ang="0">
                        <a:pos x="2" y="184"/>
                      </a:cxn>
                      <a:cxn ang="0">
                        <a:pos x="1" y="214"/>
                      </a:cxn>
                      <a:cxn ang="0">
                        <a:pos x="0" y="243"/>
                      </a:cxn>
                      <a:cxn ang="0">
                        <a:pos x="0" y="270"/>
                      </a:cxn>
                      <a:cxn ang="0">
                        <a:pos x="0" y="293"/>
                      </a:cxn>
                      <a:cxn ang="0">
                        <a:pos x="1" y="313"/>
                      </a:cxn>
                    </a:cxnLst>
                    <a:rect l="0" t="0" r="r" b="b"/>
                    <a:pathLst>
                      <a:path w="13" h="313">
                        <a:moveTo>
                          <a:pt x="13" y="0"/>
                        </a:moveTo>
                        <a:lnTo>
                          <a:pt x="13" y="10"/>
                        </a:lnTo>
                        <a:lnTo>
                          <a:pt x="11" y="26"/>
                        </a:lnTo>
                        <a:lnTo>
                          <a:pt x="10" y="46"/>
                        </a:lnTo>
                        <a:lnTo>
                          <a:pt x="8" y="69"/>
                        </a:lnTo>
                        <a:lnTo>
                          <a:pt x="7" y="95"/>
                        </a:lnTo>
                        <a:lnTo>
                          <a:pt x="5" y="124"/>
                        </a:lnTo>
                        <a:lnTo>
                          <a:pt x="3" y="154"/>
                        </a:lnTo>
                        <a:lnTo>
                          <a:pt x="2" y="184"/>
                        </a:lnTo>
                        <a:lnTo>
                          <a:pt x="1" y="214"/>
                        </a:lnTo>
                        <a:lnTo>
                          <a:pt x="0" y="243"/>
                        </a:lnTo>
                        <a:lnTo>
                          <a:pt x="0" y="270"/>
                        </a:lnTo>
                        <a:lnTo>
                          <a:pt x="0" y="293"/>
                        </a:lnTo>
                        <a:lnTo>
                          <a:pt x="1" y="313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9" name="Freeform 94"/>
                  <p:cNvSpPr>
                    <a:spLocks noChangeAspect="1"/>
                  </p:cNvSpPr>
                  <p:nvPr/>
                </p:nvSpPr>
                <p:spPr bwMode="auto">
                  <a:xfrm>
                    <a:off x="2622" y="2411"/>
                    <a:ext cx="58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4" y="16"/>
                      </a:cxn>
                      <a:cxn ang="0">
                        <a:pos x="12" y="43"/>
                      </a:cxn>
                      <a:cxn ang="0">
                        <a:pos x="22" y="74"/>
                      </a:cxn>
                      <a:cxn ang="0">
                        <a:pos x="34" y="105"/>
                      </a:cxn>
                      <a:cxn ang="0">
                        <a:pos x="46" y="130"/>
                      </a:cxn>
                      <a:cxn ang="0">
                        <a:pos x="58" y="144"/>
                      </a:cxn>
                    </a:cxnLst>
                    <a:rect l="0" t="0" r="r" b="b"/>
                    <a:pathLst>
                      <a:path w="58" h="144">
                        <a:moveTo>
                          <a:pt x="0" y="0"/>
                        </a:moveTo>
                        <a:lnTo>
                          <a:pt x="4" y="16"/>
                        </a:lnTo>
                        <a:lnTo>
                          <a:pt x="12" y="43"/>
                        </a:lnTo>
                        <a:lnTo>
                          <a:pt x="22" y="74"/>
                        </a:lnTo>
                        <a:lnTo>
                          <a:pt x="34" y="105"/>
                        </a:lnTo>
                        <a:lnTo>
                          <a:pt x="46" y="130"/>
                        </a:lnTo>
                        <a:lnTo>
                          <a:pt x="58" y="144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0" name="Freeform 95"/>
                  <p:cNvSpPr>
                    <a:spLocks noChangeAspect="1"/>
                  </p:cNvSpPr>
                  <p:nvPr/>
                </p:nvSpPr>
                <p:spPr bwMode="auto">
                  <a:xfrm>
                    <a:off x="2734" y="2424"/>
                    <a:ext cx="54" cy="110"/>
                  </a:xfrm>
                  <a:custGeom>
                    <a:avLst/>
                    <a:gdLst/>
                    <a:ahLst/>
                    <a:cxnLst>
                      <a:cxn ang="0">
                        <a:pos x="54" y="0"/>
                      </a:cxn>
                      <a:cxn ang="0">
                        <a:pos x="47" y="23"/>
                      </a:cxn>
                      <a:cxn ang="0">
                        <a:pos x="33" y="53"/>
                      </a:cxn>
                      <a:cxn ang="0">
                        <a:pos x="17" y="84"/>
                      </a:cxn>
                      <a:cxn ang="0">
                        <a:pos x="0" y="110"/>
                      </a:cxn>
                    </a:cxnLst>
                    <a:rect l="0" t="0" r="r" b="b"/>
                    <a:pathLst>
                      <a:path w="54" h="110">
                        <a:moveTo>
                          <a:pt x="54" y="0"/>
                        </a:moveTo>
                        <a:lnTo>
                          <a:pt x="47" y="23"/>
                        </a:lnTo>
                        <a:lnTo>
                          <a:pt x="33" y="53"/>
                        </a:lnTo>
                        <a:lnTo>
                          <a:pt x="17" y="84"/>
                        </a:lnTo>
                        <a:lnTo>
                          <a:pt x="0" y="11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1" name="Freeform 96"/>
                  <p:cNvSpPr>
                    <a:spLocks noChangeAspect="1"/>
                  </p:cNvSpPr>
                  <p:nvPr/>
                </p:nvSpPr>
                <p:spPr bwMode="auto">
                  <a:xfrm>
                    <a:off x="2797" y="2248"/>
                    <a:ext cx="137" cy="352"/>
                  </a:xfrm>
                  <a:custGeom>
                    <a:avLst/>
                    <a:gdLst/>
                    <a:ahLst/>
                    <a:cxnLst>
                      <a:cxn ang="0">
                        <a:pos x="113" y="0"/>
                      </a:cxn>
                      <a:cxn ang="0">
                        <a:pos x="114" y="14"/>
                      </a:cxn>
                      <a:cxn ang="0">
                        <a:pos x="117" y="30"/>
                      </a:cxn>
                      <a:cxn ang="0">
                        <a:pos x="122" y="48"/>
                      </a:cxn>
                      <a:cxn ang="0">
                        <a:pos x="127" y="69"/>
                      </a:cxn>
                      <a:cxn ang="0">
                        <a:pos x="131" y="91"/>
                      </a:cxn>
                      <a:cxn ang="0">
                        <a:pos x="135" y="116"/>
                      </a:cxn>
                      <a:cxn ang="0">
                        <a:pos x="137" y="141"/>
                      </a:cxn>
                      <a:cxn ang="0">
                        <a:pos x="136" y="168"/>
                      </a:cxn>
                      <a:cxn ang="0">
                        <a:pos x="131" y="195"/>
                      </a:cxn>
                      <a:cxn ang="0">
                        <a:pos x="123" y="224"/>
                      </a:cxn>
                      <a:cxn ang="0">
                        <a:pos x="110" y="254"/>
                      </a:cxn>
                      <a:cxn ang="0">
                        <a:pos x="94" y="277"/>
                      </a:cxn>
                      <a:cxn ang="0">
                        <a:pos x="71" y="302"/>
                      </a:cxn>
                      <a:cxn ang="0">
                        <a:pos x="46" y="324"/>
                      </a:cxn>
                      <a:cxn ang="0">
                        <a:pos x="21" y="342"/>
                      </a:cxn>
                      <a:cxn ang="0">
                        <a:pos x="0" y="352"/>
                      </a:cxn>
                    </a:cxnLst>
                    <a:rect l="0" t="0" r="r" b="b"/>
                    <a:pathLst>
                      <a:path w="137" h="352">
                        <a:moveTo>
                          <a:pt x="113" y="0"/>
                        </a:moveTo>
                        <a:lnTo>
                          <a:pt x="114" y="14"/>
                        </a:lnTo>
                        <a:lnTo>
                          <a:pt x="117" y="30"/>
                        </a:lnTo>
                        <a:lnTo>
                          <a:pt x="122" y="48"/>
                        </a:lnTo>
                        <a:lnTo>
                          <a:pt x="127" y="69"/>
                        </a:lnTo>
                        <a:lnTo>
                          <a:pt x="131" y="91"/>
                        </a:lnTo>
                        <a:lnTo>
                          <a:pt x="135" y="116"/>
                        </a:lnTo>
                        <a:lnTo>
                          <a:pt x="137" y="141"/>
                        </a:lnTo>
                        <a:lnTo>
                          <a:pt x="136" y="168"/>
                        </a:lnTo>
                        <a:lnTo>
                          <a:pt x="131" y="195"/>
                        </a:lnTo>
                        <a:lnTo>
                          <a:pt x="123" y="224"/>
                        </a:lnTo>
                        <a:lnTo>
                          <a:pt x="110" y="254"/>
                        </a:lnTo>
                        <a:lnTo>
                          <a:pt x="94" y="277"/>
                        </a:lnTo>
                        <a:lnTo>
                          <a:pt x="71" y="302"/>
                        </a:lnTo>
                        <a:lnTo>
                          <a:pt x="46" y="324"/>
                        </a:lnTo>
                        <a:lnTo>
                          <a:pt x="21" y="342"/>
                        </a:lnTo>
                        <a:lnTo>
                          <a:pt x="0" y="35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2" name="Freeform 97"/>
                  <p:cNvSpPr>
                    <a:spLocks noChangeAspect="1"/>
                  </p:cNvSpPr>
                  <p:nvPr/>
                </p:nvSpPr>
                <p:spPr bwMode="auto">
                  <a:xfrm>
                    <a:off x="2775" y="2442"/>
                    <a:ext cx="71" cy="107"/>
                  </a:xfrm>
                  <a:custGeom>
                    <a:avLst/>
                    <a:gdLst/>
                    <a:ahLst/>
                    <a:cxnLst>
                      <a:cxn ang="0">
                        <a:pos x="71" y="0"/>
                      </a:cxn>
                      <a:cxn ang="0">
                        <a:pos x="60" y="26"/>
                      </a:cxn>
                      <a:cxn ang="0">
                        <a:pos x="40" y="59"/>
                      </a:cxn>
                      <a:cxn ang="0">
                        <a:pos x="18" y="89"/>
                      </a:cxn>
                      <a:cxn ang="0">
                        <a:pos x="0" y="107"/>
                      </a:cxn>
                    </a:cxnLst>
                    <a:rect l="0" t="0" r="r" b="b"/>
                    <a:pathLst>
                      <a:path w="71" h="107">
                        <a:moveTo>
                          <a:pt x="71" y="0"/>
                        </a:moveTo>
                        <a:lnTo>
                          <a:pt x="60" y="26"/>
                        </a:lnTo>
                        <a:lnTo>
                          <a:pt x="40" y="59"/>
                        </a:lnTo>
                        <a:lnTo>
                          <a:pt x="18" y="89"/>
                        </a:lnTo>
                        <a:lnTo>
                          <a:pt x="0" y="10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3" name="Freeform 98"/>
                  <p:cNvSpPr>
                    <a:spLocks noChangeAspect="1"/>
                  </p:cNvSpPr>
                  <p:nvPr/>
                </p:nvSpPr>
                <p:spPr bwMode="auto">
                  <a:xfrm>
                    <a:off x="2718" y="2430"/>
                    <a:ext cx="21" cy="84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18" y="26"/>
                      </a:cxn>
                      <a:cxn ang="0">
                        <a:pos x="9" y="59"/>
                      </a:cxn>
                      <a:cxn ang="0">
                        <a:pos x="0" y="84"/>
                      </a:cxn>
                    </a:cxnLst>
                    <a:rect l="0" t="0" r="r" b="b"/>
                    <a:pathLst>
                      <a:path w="21" h="84">
                        <a:moveTo>
                          <a:pt x="21" y="0"/>
                        </a:moveTo>
                        <a:lnTo>
                          <a:pt x="18" y="26"/>
                        </a:lnTo>
                        <a:lnTo>
                          <a:pt x="9" y="59"/>
                        </a:lnTo>
                        <a:lnTo>
                          <a:pt x="0" y="84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4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2573" y="2445"/>
                    <a:ext cx="45" cy="9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29"/>
                      </a:cxn>
                      <a:cxn ang="0">
                        <a:pos x="24" y="66"/>
                      </a:cxn>
                      <a:cxn ang="0">
                        <a:pos x="45" y="95"/>
                      </a:cxn>
                    </a:cxnLst>
                    <a:rect l="0" t="0" r="r" b="b"/>
                    <a:pathLst>
                      <a:path w="45" h="95">
                        <a:moveTo>
                          <a:pt x="0" y="0"/>
                        </a:moveTo>
                        <a:lnTo>
                          <a:pt x="9" y="29"/>
                        </a:lnTo>
                        <a:lnTo>
                          <a:pt x="24" y="66"/>
                        </a:lnTo>
                        <a:lnTo>
                          <a:pt x="45" y="95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5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2485" y="2296"/>
                    <a:ext cx="93" cy="262"/>
                  </a:xfrm>
                  <a:custGeom>
                    <a:avLst/>
                    <a:gdLst/>
                    <a:ahLst/>
                    <a:cxnLst>
                      <a:cxn ang="0">
                        <a:pos x="7" y="0"/>
                      </a:cxn>
                      <a:cxn ang="0">
                        <a:pos x="5" y="10"/>
                      </a:cxn>
                      <a:cxn ang="0">
                        <a:pos x="3" y="24"/>
                      </a:cxn>
                      <a:cxn ang="0">
                        <a:pos x="1" y="40"/>
                      </a:cxn>
                      <a:cxn ang="0">
                        <a:pos x="0" y="59"/>
                      </a:cxn>
                      <a:cxn ang="0">
                        <a:pos x="0" y="79"/>
                      </a:cxn>
                      <a:cxn ang="0">
                        <a:pos x="2" y="101"/>
                      </a:cxn>
                      <a:cxn ang="0">
                        <a:pos x="6" y="124"/>
                      </a:cxn>
                      <a:cxn ang="0">
                        <a:pos x="12" y="147"/>
                      </a:cxn>
                      <a:cxn ang="0">
                        <a:pos x="21" y="171"/>
                      </a:cxn>
                      <a:cxn ang="0">
                        <a:pos x="33" y="195"/>
                      </a:cxn>
                      <a:cxn ang="0">
                        <a:pos x="49" y="218"/>
                      </a:cxn>
                      <a:cxn ang="0">
                        <a:pos x="69" y="241"/>
                      </a:cxn>
                      <a:cxn ang="0">
                        <a:pos x="93" y="262"/>
                      </a:cxn>
                    </a:cxnLst>
                    <a:rect l="0" t="0" r="r" b="b"/>
                    <a:pathLst>
                      <a:path w="93" h="262">
                        <a:moveTo>
                          <a:pt x="7" y="0"/>
                        </a:moveTo>
                        <a:lnTo>
                          <a:pt x="5" y="10"/>
                        </a:lnTo>
                        <a:lnTo>
                          <a:pt x="3" y="24"/>
                        </a:lnTo>
                        <a:lnTo>
                          <a:pt x="1" y="40"/>
                        </a:lnTo>
                        <a:lnTo>
                          <a:pt x="0" y="59"/>
                        </a:lnTo>
                        <a:lnTo>
                          <a:pt x="0" y="79"/>
                        </a:lnTo>
                        <a:lnTo>
                          <a:pt x="2" y="101"/>
                        </a:lnTo>
                        <a:lnTo>
                          <a:pt x="6" y="124"/>
                        </a:lnTo>
                        <a:lnTo>
                          <a:pt x="12" y="147"/>
                        </a:lnTo>
                        <a:lnTo>
                          <a:pt x="21" y="171"/>
                        </a:lnTo>
                        <a:lnTo>
                          <a:pt x="33" y="195"/>
                        </a:lnTo>
                        <a:lnTo>
                          <a:pt x="49" y="218"/>
                        </a:lnTo>
                        <a:lnTo>
                          <a:pt x="69" y="241"/>
                        </a:lnTo>
                        <a:lnTo>
                          <a:pt x="93" y="262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6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2484" y="2514"/>
                    <a:ext cx="95" cy="8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3" y="21"/>
                      </a:cxn>
                      <a:cxn ang="0">
                        <a:pos x="32" y="42"/>
                      </a:cxn>
                      <a:cxn ang="0">
                        <a:pos x="54" y="61"/>
                      </a:cxn>
                      <a:cxn ang="0">
                        <a:pos x="76" y="75"/>
                      </a:cxn>
                      <a:cxn ang="0">
                        <a:pos x="95" y="80"/>
                      </a:cxn>
                    </a:cxnLst>
                    <a:rect l="0" t="0" r="r" b="b"/>
                    <a:pathLst>
                      <a:path w="95" h="80">
                        <a:moveTo>
                          <a:pt x="0" y="0"/>
                        </a:moveTo>
                        <a:lnTo>
                          <a:pt x="13" y="21"/>
                        </a:lnTo>
                        <a:lnTo>
                          <a:pt x="32" y="42"/>
                        </a:lnTo>
                        <a:lnTo>
                          <a:pt x="54" y="61"/>
                        </a:lnTo>
                        <a:lnTo>
                          <a:pt x="76" y="75"/>
                        </a:lnTo>
                        <a:lnTo>
                          <a:pt x="95" y="8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7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2546" y="2630"/>
                    <a:ext cx="68" cy="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9" y="3"/>
                      </a:cxn>
                      <a:cxn ang="0">
                        <a:pos x="52" y="2"/>
                      </a:cxn>
                      <a:cxn ang="0">
                        <a:pos x="68" y="0"/>
                      </a:cxn>
                    </a:cxnLst>
                    <a:rect l="0" t="0" r="r" b="b"/>
                    <a:pathLst>
                      <a:path w="68" h="3">
                        <a:moveTo>
                          <a:pt x="0" y="0"/>
                        </a:moveTo>
                        <a:lnTo>
                          <a:pt x="29" y="3"/>
                        </a:lnTo>
                        <a:lnTo>
                          <a:pt x="52" y="2"/>
                        </a:lnTo>
                        <a:lnTo>
                          <a:pt x="68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8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2611" y="2642"/>
                    <a:ext cx="45" cy="21"/>
                  </a:xfrm>
                  <a:custGeom>
                    <a:avLst/>
                    <a:gdLst/>
                    <a:ahLst/>
                    <a:cxnLst>
                      <a:cxn ang="0">
                        <a:pos x="0" y="21"/>
                      </a:cxn>
                      <a:cxn ang="0">
                        <a:pos x="16" y="16"/>
                      </a:cxn>
                      <a:cxn ang="0">
                        <a:pos x="32" y="8"/>
                      </a:cxn>
                      <a:cxn ang="0">
                        <a:pos x="45" y="0"/>
                      </a:cxn>
                    </a:cxnLst>
                    <a:rect l="0" t="0" r="r" b="b"/>
                    <a:pathLst>
                      <a:path w="45" h="21">
                        <a:moveTo>
                          <a:pt x="0" y="21"/>
                        </a:moveTo>
                        <a:lnTo>
                          <a:pt x="16" y="16"/>
                        </a:lnTo>
                        <a:lnTo>
                          <a:pt x="32" y="8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89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2793" y="2543"/>
                    <a:ext cx="146" cy="87"/>
                  </a:xfrm>
                  <a:custGeom>
                    <a:avLst/>
                    <a:gdLst/>
                    <a:ahLst/>
                    <a:cxnLst>
                      <a:cxn ang="0">
                        <a:pos x="146" y="0"/>
                      </a:cxn>
                      <a:cxn ang="0">
                        <a:pos x="135" y="12"/>
                      </a:cxn>
                      <a:cxn ang="0">
                        <a:pos x="119" y="27"/>
                      </a:cxn>
                      <a:cxn ang="0">
                        <a:pos x="96" y="45"/>
                      </a:cxn>
                      <a:cxn ang="0">
                        <a:pos x="72" y="62"/>
                      </a:cxn>
                      <a:cxn ang="0">
                        <a:pos x="46" y="76"/>
                      </a:cxn>
                      <a:cxn ang="0">
                        <a:pos x="21" y="85"/>
                      </a:cxn>
                      <a:cxn ang="0">
                        <a:pos x="0" y="87"/>
                      </a:cxn>
                    </a:cxnLst>
                    <a:rect l="0" t="0" r="r" b="b"/>
                    <a:pathLst>
                      <a:path w="146" h="87">
                        <a:moveTo>
                          <a:pt x="146" y="0"/>
                        </a:moveTo>
                        <a:lnTo>
                          <a:pt x="135" y="12"/>
                        </a:lnTo>
                        <a:lnTo>
                          <a:pt x="119" y="27"/>
                        </a:lnTo>
                        <a:lnTo>
                          <a:pt x="96" y="45"/>
                        </a:lnTo>
                        <a:lnTo>
                          <a:pt x="72" y="62"/>
                        </a:lnTo>
                        <a:lnTo>
                          <a:pt x="46" y="76"/>
                        </a:lnTo>
                        <a:lnTo>
                          <a:pt x="21" y="85"/>
                        </a:lnTo>
                        <a:lnTo>
                          <a:pt x="0" y="87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0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2769" y="2657"/>
                    <a:ext cx="45" cy="1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0"/>
                      </a:cxn>
                      <a:cxn ang="0">
                        <a:pos x="32" y="1"/>
                      </a:cxn>
                      <a:cxn ang="0">
                        <a:pos x="45" y="0"/>
                      </a:cxn>
                    </a:cxnLst>
                    <a:rect l="0" t="0" r="r" b="b"/>
                    <a:pathLst>
                      <a:path w="45" h="1">
                        <a:moveTo>
                          <a:pt x="0" y="0"/>
                        </a:moveTo>
                        <a:lnTo>
                          <a:pt x="15" y="0"/>
                        </a:lnTo>
                        <a:lnTo>
                          <a:pt x="32" y="1"/>
                        </a:lnTo>
                        <a:lnTo>
                          <a:pt x="45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91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2703" y="2663"/>
                    <a:ext cx="15" cy="2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" y="4"/>
                      </a:cxn>
                      <a:cxn ang="0">
                        <a:pos x="7" y="14"/>
                      </a:cxn>
                      <a:cxn ang="0">
                        <a:pos x="15" y="20"/>
                      </a:cxn>
                    </a:cxnLst>
                    <a:rect l="0" t="0" r="r" b="b"/>
                    <a:pathLst>
                      <a:path w="15" h="20">
                        <a:moveTo>
                          <a:pt x="0" y="0"/>
                        </a:moveTo>
                        <a:lnTo>
                          <a:pt x="2" y="4"/>
                        </a:lnTo>
                        <a:lnTo>
                          <a:pt x="7" y="14"/>
                        </a:lnTo>
                        <a:lnTo>
                          <a:pt x="15" y="2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975798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4522" name="Group 107"/>
              <p:cNvGrpSpPr>
                <a:grpSpLocks noChangeAspect="1"/>
              </p:cNvGrpSpPr>
              <p:nvPr/>
            </p:nvGrpSpPr>
            <p:grpSpPr bwMode="auto">
              <a:xfrm>
                <a:off x="2384" y="2646"/>
                <a:ext cx="734" cy="708"/>
                <a:chOff x="2514" y="2081"/>
                <a:chExt cx="365" cy="352"/>
              </a:xfrm>
            </p:grpSpPr>
            <p:sp>
              <p:nvSpPr>
                <p:cNvPr id="170" name="Freeform 108"/>
                <p:cNvSpPr>
                  <a:spLocks noChangeAspect="1"/>
                </p:cNvSpPr>
                <p:nvPr/>
              </p:nvSpPr>
              <p:spPr bwMode="auto">
                <a:xfrm>
                  <a:off x="2514" y="2293"/>
                  <a:ext cx="175" cy="121"/>
                </a:xfrm>
                <a:custGeom>
                  <a:avLst/>
                  <a:gdLst/>
                  <a:ahLst/>
                  <a:cxnLst>
                    <a:cxn ang="0">
                      <a:pos x="117" y="97"/>
                    </a:cxn>
                    <a:cxn ang="0">
                      <a:pos x="133" y="65"/>
                    </a:cxn>
                    <a:cxn ang="0">
                      <a:pos x="138" y="53"/>
                    </a:cxn>
                    <a:cxn ang="0">
                      <a:pos x="150" y="31"/>
                    </a:cxn>
                    <a:cxn ang="0">
                      <a:pos x="152" y="27"/>
                    </a:cxn>
                    <a:cxn ang="0">
                      <a:pos x="155" y="19"/>
                    </a:cxn>
                    <a:cxn ang="0">
                      <a:pos x="155" y="14"/>
                    </a:cxn>
                    <a:cxn ang="0">
                      <a:pos x="158" y="6"/>
                    </a:cxn>
                    <a:cxn ang="0">
                      <a:pos x="159" y="4"/>
                    </a:cxn>
                    <a:cxn ang="0">
                      <a:pos x="162" y="1"/>
                    </a:cxn>
                    <a:cxn ang="0">
                      <a:pos x="164" y="0"/>
                    </a:cxn>
                    <a:cxn ang="0">
                      <a:pos x="169" y="0"/>
                    </a:cxn>
                    <a:cxn ang="0">
                      <a:pos x="171" y="2"/>
                    </a:cxn>
                    <a:cxn ang="0">
                      <a:pos x="174" y="5"/>
                    </a:cxn>
                    <a:cxn ang="0">
                      <a:pos x="175" y="7"/>
                    </a:cxn>
                    <a:cxn ang="0">
                      <a:pos x="175" y="12"/>
                    </a:cxn>
                    <a:cxn ang="0">
                      <a:pos x="170" y="26"/>
                    </a:cxn>
                    <a:cxn ang="0">
                      <a:pos x="157" y="53"/>
                    </a:cxn>
                    <a:cxn ang="0">
                      <a:pos x="151" y="69"/>
                    </a:cxn>
                    <a:cxn ang="0">
                      <a:pos x="134" y="100"/>
                    </a:cxn>
                    <a:cxn ang="0">
                      <a:pos x="126" y="109"/>
                    </a:cxn>
                    <a:cxn ang="0">
                      <a:pos x="108" y="121"/>
                    </a:cxn>
                    <a:cxn ang="0">
                      <a:pos x="104" y="121"/>
                    </a:cxn>
                    <a:cxn ang="0">
                      <a:pos x="96" y="117"/>
                    </a:cxn>
                    <a:cxn ang="0">
                      <a:pos x="85" y="112"/>
                    </a:cxn>
                    <a:cxn ang="0">
                      <a:pos x="58" y="98"/>
                    </a:cxn>
                    <a:cxn ang="0">
                      <a:pos x="44" y="89"/>
                    </a:cxn>
                    <a:cxn ang="0">
                      <a:pos x="12" y="74"/>
                    </a:cxn>
                    <a:cxn ang="0">
                      <a:pos x="5" y="70"/>
                    </a:cxn>
                    <a:cxn ang="0">
                      <a:pos x="0" y="57"/>
                    </a:cxn>
                    <a:cxn ang="0">
                      <a:pos x="7" y="54"/>
                    </a:cxn>
                    <a:cxn ang="0">
                      <a:pos x="26" y="62"/>
                    </a:cxn>
                    <a:cxn ang="0">
                      <a:pos x="36" y="68"/>
                    </a:cxn>
                    <a:cxn ang="0">
                      <a:pos x="58" y="79"/>
                    </a:cxn>
                    <a:cxn ang="0">
                      <a:pos x="68" y="84"/>
                    </a:cxn>
                    <a:cxn ang="0">
                      <a:pos x="86" y="95"/>
                    </a:cxn>
                    <a:cxn ang="0">
                      <a:pos x="94" y="103"/>
                    </a:cxn>
                    <a:cxn ang="0">
                      <a:pos x="108" y="113"/>
                    </a:cxn>
                    <a:cxn ang="0">
                      <a:pos x="110" y="112"/>
                    </a:cxn>
                    <a:cxn ang="0">
                      <a:pos x="113" y="107"/>
                    </a:cxn>
                  </a:cxnLst>
                  <a:rect l="0" t="0" r="r" b="b"/>
                  <a:pathLst>
                    <a:path w="175" h="121">
                      <a:moveTo>
                        <a:pt x="113" y="107"/>
                      </a:moveTo>
                      <a:lnTo>
                        <a:pt x="117" y="97"/>
                      </a:lnTo>
                      <a:lnTo>
                        <a:pt x="127" y="77"/>
                      </a:lnTo>
                      <a:lnTo>
                        <a:pt x="133" y="65"/>
                      </a:lnTo>
                      <a:lnTo>
                        <a:pt x="133" y="65"/>
                      </a:lnTo>
                      <a:lnTo>
                        <a:pt x="138" y="53"/>
                      </a:lnTo>
                      <a:lnTo>
                        <a:pt x="144" y="41"/>
                      </a:lnTo>
                      <a:lnTo>
                        <a:pt x="150" y="31"/>
                      </a:lnTo>
                      <a:lnTo>
                        <a:pt x="150" y="31"/>
                      </a:lnTo>
                      <a:lnTo>
                        <a:pt x="152" y="27"/>
                      </a:lnTo>
                      <a:lnTo>
                        <a:pt x="153" y="23"/>
                      </a:lnTo>
                      <a:lnTo>
                        <a:pt x="155" y="19"/>
                      </a:lnTo>
                      <a:lnTo>
                        <a:pt x="155" y="19"/>
                      </a:lnTo>
                      <a:lnTo>
                        <a:pt x="155" y="14"/>
                      </a:lnTo>
                      <a:lnTo>
                        <a:pt x="156" y="10"/>
                      </a:lnTo>
                      <a:lnTo>
                        <a:pt x="158" y="6"/>
                      </a:lnTo>
                      <a:lnTo>
                        <a:pt x="158" y="6"/>
                      </a:lnTo>
                      <a:lnTo>
                        <a:pt x="159" y="4"/>
                      </a:lnTo>
                      <a:lnTo>
                        <a:pt x="161" y="2"/>
                      </a:lnTo>
                      <a:lnTo>
                        <a:pt x="162" y="1"/>
                      </a:lnTo>
                      <a:lnTo>
                        <a:pt x="162" y="1"/>
                      </a:lnTo>
                      <a:lnTo>
                        <a:pt x="164" y="0"/>
                      </a:lnTo>
                      <a:lnTo>
                        <a:pt x="167" y="0"/>
                      </a:lnTo>
                      <a:lnTo>
                        <a:pt x="169" y="0"/>
                      </a:lnTo>
                      <a:lnTo>
                        <a:pt x="169" y="0"/>
                      </a:lnTo>
                      <a:lnTo>
                        <a:pt x="171" y="2"/>
                      </a:lnTo>
                      <a:lnTo>
                        <a:pt x="173" y="3"/>
                      </a:lnTo>
                      <a:lnTo>
                        <a:pt x="174" y="5"/>
                      </a:lnTo>
                      <a:lnTo>
                        <a:pt x="174" y="5"/>
                      </a:lnTo>
                      <a:lnTo>
                        <a:pt x="175" y="7"/>
                      </a:lnTo>
                      <a:lnTo>
                        <a:pt x="175" y="9"/>
                      </a:lnTo>
                      <a:lnTo>
                        <a:pt x="175" y="12"/>
                      </a:lnTo>
                      <a:lnTo>
                        <a:pt x="175" y="12"/>
                      </a:lnTo>
                      <a:lnTo>
                        <a:pt x="170" y="26"/>
                      </a:lnTo>
                      <a:lnTo>
                        <a:pt x="164" y="39"/>
                      </a:lnTo>
                      <a:lnTo>
                        <a:pt x="157" y="53"/>
                      </a:lnTo>
                      <a:lnTo>
                        <a:pt x="157" y="53"/>
                      </a:lnTo>
                      <a:lnTo>
                        <a:pt x="151" y="69"/>
                      </a:lnTo>
                      <a:lnTo>
                        <a:pt x="143" y="85"/>
                      </a:lnTo>
                      <a:lnTo>
                        <a:pt x="134" y="100"/>
                      </a:lnTo>
                      <a:lnTo>
                        <a:pt x="134" y="100"/>
                      </a:lnTo>
                      <a:lnTo>
                        <a:pt x="126" y="109"/>
                      </a:lnTo>
                      <a:lnTo>
                        <a:pt x="116" y="118"/>
                      </a:lnTo>
                      <a:lnTo>
                        <a:pt x="108" y="121"/>
                      </a:lnTo>
                      <a:lnTo>
                        <a:pt x="108" y="121"/>
                      </a:lnTo>
                      <a:lnTo>
                        <a:pt x="104" y="121"/>
                      </a:lnTo>
                      <a:lnTo>
                        <a:pt x="100" y="119"/>
                      </a:lnTo>
                      <a:lnTo>
                        <a:pt x="96" y="117"/>
                      </a:lnTo>
                      <a:lnTo>
                        <a:pt x="96" y="117"/>
                      </a:lnTo>
                      <a:lnTo>
                        <a:pt x="85" y="112"/>
                      </a:lnTo>
                      <a:lnTo>
                        <a:pt x="71" y="104"/>
                      </a:lnTo>
                      <a:lnTo>
                        <a:pt x="58" y="98"/>
                      </a:lnTo>
                      <a:lnTo>
                        <a:pt x="58" y="98"/>
                      </a:lnTo>
                      <a:lnTo>
                        <a:pt x="44" y="89"/>
                      </a:lnTo>
                      <a:lnTo>
                        <a:pt x="25" y="80"/>
                      </a:lnTo>
                      <a:lnTo>
                        <a:pt x="12" y="74"/>
                      </a:lnTo>
                      <a:lnTo>
                        <a:pt x="12" y="74"/>
                      </a:lnTo>
                      <a:lnTo>
                        <a:pt x="5" y="70"/>
                      </a:lnTo>
                      <a:lnTo>
                        <a:pt x="0" y="64"/>
                      </a:lnTo>
                      <a:lnTo>
                        <a:pt x="0" y="57"/>
                      </a:lnTo>
                      <a:lnTo>
                        <a:pt x="0" y="57"/>
                      </a:lnTo>
                      <a:lnTo>
                        <a:pt x="7" y="54"/>
                      </a:lnTo>
                      <a:lnTo>
                        <a:pt x="17" y="57"/>
                      </a:lnTo>
                      <a:lnTo>
                        <a:pt x="26" y="62"/>
                      </a:lnTo>
                      <a:lnTo>
                        <a:pt x="26" y="62"/>
                      </a:lnTo>
                      <a:lnTo>
                        <a:pt x="36" y="68"/>
                      </a:lnTo>
                      <a:lnTo>
                        <a:pt x="47" y="73"/>
                      </a:lnTo>
                      <a:lnTo>
                        <a:pt x="58" y="79"/>
                      </a:lnTo>
                      <a:lnTo>
                        <a:pt x="58" y="79"/>
                      </a:lnTo>
                      <a:lnTo>
                        <a:pt x="68" y="84"/>
                      </a:lnTo>
                      <a:lnTo>
                        <a:pt x="78" y="89"/>
                      </a:lnTo>
                      <a:lnTo>
                        <a:pt x="86" y="95"/>
                      </a:lnTo>
                      <a:lnTo>
                        <a:pt x="86" y="95"/>
                      </a:lnTo>
                      <a:lnTo>
                        <a:pt x="94" y="103"/>
                      </a:lnTo>
                      <a:lnTo>
                        <a:pt x="102" y="111"/>
                      </a:lnTo>
                      <a:lnTo>
                        <a:pt x="108" y="113"/>
                      </a:lnTo>
                      <a:lnTo>
                        <a:pt x="108" y="113"/>
                      </a:lnTo>
                      <a:lnTo>
                        <a:pt x="110" y="112"/>
                      </a:lnTo>
                      <a:lnTo>
                        <a:pt x="112" y="110"/>
                      </a:lnTo>
                      <a:lnTo>
                        <a:pt x="113" y="107"/>
                      </a:lnTo>
                      <a:lnTo>
                        <a:pt x="113" y="107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1" name="Freeform 109"/>
                <p:cNvSpPr>
                  <a:spLocks noChangeAspect="1"/>
                </p:cNvSpPr>
                <p:nvPr/>
              </p:nvSpPr>
              <p:spPr bwMode="auto">
                <a:xfrm>
                  <a:off x="2783" y="2356"/>
                  <a:ext cx="106" cy="77"/>
                </a:xfrm>
                <a:custGeom>
                  <a:avLst/>
                  <a:gdLst/>
                  <a:ahLst/>
                  <a:cxnLst>
                    <a:cxn ang="0">
                      <a:pos x="39" y="72"/>
                    </a:cxn>
                    <a:cxn ang="0">
                      <a:pos x="45" y="67"/>
                    </a:cxn>
                    <a:cxn ang="0">
                      <a:pos x="53" y="58"/>
                    </a:cxn>
                    <a:cxn ang="0">
                      <a:pos x="65" y="51"/>
                    </a:cxn>
                    <a:cxn ang="0">
                      <a:pos x="65" y="51"/>
                    </a:cxn>
                    <a:cxn ang="0">
                      <a:pos x="69" y="48"/>
                    </a:cxn>
                    <a:cxn ang="0">
                      <a:pos x="75" y="44"/>
                    </a:cxn>
                    <a:cxn ang="0">
                      <a:pos x="82" y="36"/>
                    </a:cxn>
                    <a:cxn ang="0">
                      <a:pos x="82" y="36"/>
                    </a:cxn>
                    <a:cxn ang="0">
                      <a:pos x="89" y="28"/>
                    </a:cxn>
                    <a:cxn ang="0">
                      <a:pos x="98" y="24"/>
                    </a:cxn>
                    <a:cxn ang="0">
                      <a:pos x="106" y="28"/>
                    </a:cxn>
                    <a:cxn ang="0">
                      <a:pos x="106" y="28"/>
                    </a:cxn>
                    <a:cxn ang="0">
                      <a:pos x="103" y="39"/>
                    </a:cxn>
                    <a:cxn ang="0">
                      <a:pos x="89" y="52"/>
                    </a:cxn>
                    <a:cxn ang="0">
                      <a:pos x="78" y="59"/>
                    </a:cxn>
                    <a:cxn ang="0">
                      <a:pos x="78" y="59"/>
                    </a:cxn>
                    <a:cxn ang="0">
                      <a:pos x="71" y="64"/>
                    </a:cxn>
                    <a:cxn ang="0">
                      <a:pos x="63" y="68"/>
                    </a:cxn>
                    <a:cxn ang="0">
                      <a:pos x="59" y="70"/>
                    </a:cxn>
                    <a:cxn ang="0">
                      <a:pos x="59" y="70"/>
                    </a:cxn>
                    <a:cxn ang="0">
                      <a:pos x="54" y="73"/>
                    </a:cxn>
                    <a:cxn ang="0">
                      <a:pos x="49" y="75"/>
                    </a:cxn>
                    <a:cxn ang="0">
                      <a:pos x="46" y="77"/>
                    </a:cxn>
                    <a:cxn ang="0">
                      <a:pos x="46" y="77"/>
                    </a:cxn>
                    <a:cxn ang="0">
                      <a:pos x="30" y="75"/>
                    </a:cxn>
                    <a:cxn ang="0">
                      <a:pos x="19" y="62"/>
                    </a:cxn>
                    <a:cxn ang="0">
                      <a:pos x="11" y="49"/>
                    </a:cxn>
                    <a:cxn ang="0">
                      <a:pos x="11" y="49"/>
                    </a:cxn>
                    <a:cxn ang="0">
                      <a:pos x="6" y="38"/>
                    </a:cxn>
                    <a:cxn ang="0">
                      <a:pos x="3" y="26"/>
                    </a:cxn>
                    <a:cxn ang="0">
                      <a:pos x="1" y="17"/>
                    </a:cxn>
                    <a:cxn ang="0">
                      <a:pos x="1" y="17"/>
                    </a:cxn>
                    <a:cxn ang="0">
                      <a:pos x="0" y="10"/>
                    </a:cxn>
                    <a:cxn ang="0">
                      <a:pos x="2" y="3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14" y="2"/>
                    </a:cxn>
                    <a:cxn ang="0">
                      <a:pos x="18" y="8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0" y="23"/>
                    </a:cxn>
                    <a:cxn ang="0">
                      <a:pos x="22" y="35"/>
                    </a:cxn>
                    <a:cxn ang="0">
                      <a:pos x="25" y="46"/>
                    </a:cxn>
                    <a:cxn ang="0">
                      <a:pos x="25" y="46"/>
                    </a:cxn>
                    <a:cxn ang="0">
                      <a:pos x="28" y="56"/>
                    </a:cxn>
                    <a:cxn ang="0">
                      <a:pos x="32" y="66"/>
                    </a:cxn>
                    <a:cxn ang="0">
                      <a:pos x="39" y="72"/>
                    </a:cxn>
                    <a:cxn ang="0">
                      <a:pos x="39" y="72"/>
                    </a:cxn>
                  </a:cxnLst>
                  <a:rect l="0" t="0" r="r" b="b"/>
                  <a:pathLst>
                    <a:path w="106" h="77">
                      <a:moveTo>
                        <a:pt x="39" y="72"/>
                      </a:moveTo>
                      <a:lnTo>
                        <a:pt x="45" y="67"/>
                      </a:lnTo>
                      <a:lnTo>
                        <a:pt x="53" y="58"/>
                      </a:lnTo>
                      <a:lnTo>
                        <a:pt x="65" y="51"/>
                      </a:lnTo>
                      <a:lnTo>
                        <a:pt x="65" y="51"/>
                      </a:lnTo>
                      <a:lnTo>
                        <a:pt x="69" y="48"/>
                      </a:lnTo>
                      <a:lnTo>
                        <a:pt x="75" y="44"/>
                      </a:lnTo>
                      <a:lnTo>
                        <a:pt x="82" y="36"/>
                      </a:lnTo>
                      <a:lnTo>
                        <a:pt x="82" y="36"/>
                      </a:lnTo>
                      <a:lnTo>
                        <a:pt x="89" y="28"/>
                      </a:lnTo>
                      <a:lnTo>
                        <a:pt x="98" y="24"/>
                      </a:lnTo>
                      <a:lnTo>
                        <a:pt x="106" y="28"/>
                      </a:lnTo>
                      <a:lnTo>
                        <a:pt x="106" y="28"/>
                      </a:lnTo>
                      <a:lnTo>
                        <a:pt x="103" y="39"/>
                      </a:lnTo>
                      <a:lnTo>
                        <a:pt x="89" y="52"/>
                      </a:lnTo>
                      <a:lnTo>
                        <a:pt x="78" y="59"/>
                      </a:lnTo>
                      <a:lnTo>
                        <a:pt x="78" y="59"/>
                      </a:lnTo>
                      <a:lnTo>
                        <a:pt x="71" y="64"/>
                      </a:lnTo>
                      <a:lnTo>
                        <a:pt x="63" y="68"/>
                      </a:lnTo>
                      <a:lnTo>
                        <a:pt x="59" y="70"/>
                      </a:lnTo>
                      <a:lnTo>
                        <a:pt x="59" y="70"/>
                      </a:lnTo>
                      <a:lnTo>
                        <a:pt x="54" y="73"/>
                      </a:lnTo>
                      <a:lnTo>
                        <a:pt x="49" y="75"/>
                      </a:lnTo>
                      <a:lnTo>
                        <a:pt x="46" y="77"/>
                      </a:lnTo>
                      <a:lnTo>
                        <a:pt x="46" y="77"/>
                      </a:lnTo>
                      <a:lnTo>
                        <a:pt x="30" y="75"/>
                      </a:lnTo>
                      <a:lnTo>
                        <a:pt x="19" y="62"/>
                      </a:lnTo>
                      <a:lnTo>
                        <a:pt x="11" y="49"/>
                      </a:lnTo>
                      <a:lnTo>
                        <a:pt x="11" y="49"/>
                      </a:lnTo>
                      <a:lnTo>
                        <a:pt x="6" y="38"/>
                      </a:lnTo>
                      <a:lnTo>
                        <a:pt x="3" y="26"/>
                      </a:lnTo>
                      <a:lnTo>
                        <a:pt x="1" y="17"/>
                      </a:lnTo>
                      <a:lnTo>
                        <a:pt x="1" y="17"/>
                      </a:lnTo>
                      <a:lnTo>
                        <a:pt x="0" y="10"/>
                      </a:lnTo>
                      <a:lnTo>
                        <a:pt x="2" y="3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14" y="2"/>
                      </a:lnTo>
                      <a:lnTo>
                        <a:pt x="18" y="8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0" y="23"/>
                      </a:lnTo>
                      <a:lnTo>
                        <a:pt x="22" y="35"/>
                      </a:lnTo>
                      <a:lnTo>
                        <a:pt x="25" y="46"/>
                      </a:lnTo>
                      <a:lnTo>
                        <a:pt x="25" y="46"/>
                      </a:lnTo>
                      <a:lnTo>
                        <a:pt x="28" y="56"/>
                      </a:lnTo>
                      <a:lnTo>
                        <a:pt x="32" y="66"/>
                      </a:lnTo>
                      <a:lnTo>
                        <a:pt x="39" y="72"/>
                      </a:lnTo>
                      <a:lnTo>
                        <a:pt x="39" y="7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4555" name="Group 110"/>
                <p:cNvGrpSpPr>
                  <a:grpSpLocks noChangeAspect="1"/>
                </p:cNvGrpSpPr>
                <p:nvPr/>
              </p:nvGrpSpPr>
              <p:grpSpPr bwMode="auto">
                <a:xfrm>
                  <a:off x="2520" y="2081"/>
                  <a:ext cx="359" cy="108"/>
                  <a:chOff x="2520" y="2081"/>
                  <a:chExt cx="359" cy="108"/>
                </a:xfrm>
              </p:grpSpPr>
              <p:sp>
                <p:nvSpPr>
                  <p:cNvPr id="173" name="Freeform 111"/>
                  <p:cNvSpPr>
                    <a:spLocks noChangeAspect="1"/>
                  </p:cNvSpPr>
                  <p:nvPr/>
                </p:nvSpPr>
                <p:spPr bwMode="auto">
                  <a:xfrm>
                    <a:off x="2605" y="2084"/>
                    <a:ext cx="134" cy="105"/>
                  </a:xfrm>
                  <a:custGeom>
                    <a:avLst/>
                    <a:gdLst/>
                    <a:ahLst/>
                    <a:cxnLst>
                      <a:cxn ang="0">
                        <a:pos x="11" y="48"/>
                      </a:cxn>
                      <a:cxn ang="0">
                        <a:pos x="34" y="33"/>
                      </a:cxn>
                      <a:cxn ang="0">
                        <a:pos x="48" y="18"/>
                      </a:cxn>
                      <a:cxn ang="0">
                        <a:pos x="55" y="10"/>
                      </a:cxn>
                      <a:cxn ang="0">
                        <a:pos x="55" y="10"/>
                      </a:cxn>
                      <a:cxn ang="0">
                        <a:pos x="65" y="20"/>
                      </a:cxn>
                      <a:cxn ang="0">
                        <a:pos x="75" y="41"/>
                      </a:cxn>
                      <a:cxn ang="0">
                        <a:pos x="83" y="59"/>
                      </a:cxn>
                      <a:cxn ang="0">
                        <a:pos x="83" y="59"/>
                      </a:cxn>
                      <a:cxn ang="0">
                        <a:pos x="91" y="72"/>
                      </a:cxn>
                      <a:cxn ang="0">
                        <a:pos x="103" y="87"/>
                      </a:cxn>
                      <a:cxn ang="0">
                        <a:pos x="111" y="98"/>
                      </a:cxn>
                      <a:cxn ang="0">
                        <a:pos x="111" y="98"/>
                      </a:cxn>
                      <a:cxn ang="0">
                        <a:pos x="117" y="103"/>
                      </a:cxn>
                      <a:cxn ang="0">
                        <a:pos x="124" y="105"/>
                      </a:cxn>
                      <a:cxn ang="0">
                        <a:pos x="131" y="104"/>
                      </a:cxn>
                      <a:cxn ang="0">
                        <a:pos x="131" y="104"/>
                      </a:cxn>
                      <a:cxn ang="0">
                        <a:pos x="134" y="100"/>
                      </a:cxn>
                      <a:cxn ang="0">
                        <a:pos x="132" y="93"/>
                      </a:cxn>
                      <a:cxn ang="0">
                        <a:pos x="126" y="86"/>
                      </a:cxn>
                      <a:cxn ang="0">
                        <a:pos x="126" y="86"/>
                      </a:cxn>
                      <a:cxn ang="0">
                        <a:pos x="111" y="69"/>
                      </a:cxn>
                      <a:cxn ang="0">
                        <a:pos x="93" y="42"/>
                      </a:cxn>
                      <a:cxn ang="0">
                        <a:pos x="79" y="22"/>
                      </a:cxn>
                      <a:cxn ang="0">
                        <a:pos x="79" y="22"/>
                      </a:cxn>
                      <a:cxn ang="0">
                        <a:pos x="71" y="10"/>
                      </a:cxn>
                      <a:cxn ang="0">
                        <a:pos x="63" y="2"/>
                      </a:cxn>
                      <a:cxn ang="0">
                        <a:pos x="56" y="0"/>
                      </a:cxn>
                      <a:cxn ang="0">
                        <a:pos x="56" y="0"/>
                      </a:cxn>
                      <a:cxn ang="0">
                        <a:pos x="50" y="2"/>
                      </a:cxn>
                      <a:cxn ang="0">
                        <a:pos x="44" y="6"/>
                      </a:cxn>
                      <a:cxn ang="0">
                        <a:pos x="38" y="10"/>
                      </a:cxn>
                      <a:cxn ang="0">
                        <a:pos x="38" y="10"/>
                      </a:cxn>
                      <a:cxn ang="0">
                        <a:pos x="28" y="17"/>
                      </a:cxn>
                      <a:cxn ang="0">
                        <a:pos x="14" y="26"/>
                      </a:cxn>
                      <a:cxn ang="0">
                        <a:pos x="0" y="33"/>
                      </a:cxn>
                      <a:cxn ang="0">
                        <a:pos x="11" y="48"/>
                      </a:cxn>
                    </a:cxnLst>
                    <a:rect l="0" t="0" r="r" b="b"/>
                    <a:pathLst>
                      <a:path w="134" h="105">
                        <a:moveTo>
                          <a:pt x="11" y="48"/>
                        </a:moveTo>
                        <a:lnTo>
                          <a:pt x="34" y="33"/>
                        </a:lnTo>
                        <a:lnTo>
                          <a:pt x="48" y="18"/>
                        </a:lnTo>
                        <a:lnTo>
                          <a:pt x="55" y="10"/>
                        </a:lnTo>
                        <a:lnTo>
                          <a:pt x="55" y="10"/>
                        </a:lnTo>
                        <a:lnTo>
                          <a:pt x="65" y="20"/>
                        </a:lnTo>
                        <a:lnTo>
                          <a:pt x="75" y="41"/>
                        </a:lnTo>
                        <a:lnTo>
                          <a:pt x="83" y="59"/>
                        </a:lnTo>
                        <a:lnTo>
                          <a:pt x="83" y="59"/>
                        </a:lnTo>
                        <a:lnTo>
                          <a:pt x="91" y="72"/>
                        </a:lnTo>
                        <a:lnTo>
                          <a:pt x="103" y="87"/>
                        </a:lnTo>
                        <a:lnTo>
                          <a:pt x="111" y="98"/>
                        </a:lnTo>
                        <a:lnTo>
                          <a:pt x="111" y="98"/>
                        </a:lnTo>
                        <a:lnTo>
                          <a:pt x="117" y="103"/>
                        </a:lnTo>
                        <a:lnTo>
                          <a:pt x="124" y="105"/>
                        </a:lnTo>
                        <a:lnTo>
                          <a:pt x="131" y="104"/>
                        </a:lnTo>
                        <a:lnTo>
                          <a:pt x="131" y="104"/>
                        </a:lnTo>
                        <a:lnTo>
                          <a:pt x="134" y="100"/>
                        </a:lnTo>
                        <a:lnTo>
                          <a:pt x="132" y="93"/>
                        </a:lnTo>
                        <a:lnTo>
                          <a:pt x="126" y="86"/>
                        </a:lnTo>
                        <a:lnTo>
                          <a:pt x="126" y="86"/>
                        </a:lnTo>
                        <a:lnTo>
                          <a:pt x="111" y="69"/>
                        </a:lnTo>
                        <a:lnTo>
                          <a:pt x="93" y="42"/>
                        </a:lnTo>
                        <a:lnTo>
                          <a:pt x="79" y="22"/>
                        </a:lnTo>
                        <a:lnTo>
                          <a:pt x="79" y="22"/>
                        </a:lnTo>
                        <a:lnTo>
                          <a:pt x="71" y="10"/>
                        </a:lnTo>
                        <a:lnTo>
                          <a:pt x="63" y="2"/>
                        </a:lnTo>
                        <a:lnTo>
                          <a:pt x="56" y="0"/>
                        </a:lnTo>
                        <a:lnTo>
                          <a:pt x="56" y="0"/>
                        </a:lnTo>
                        <a:lnTo>
                          <a:pt x="50" y="2"/>
                        </a:lnTo>
                        <a:lnTo>
                          <a:pt x="44" y="6"/>
                        </a:lnTo>
                        <a:lnTo>
                          <a:pt x="38" y="10"/>
                        </a:lnTo>
                        <a:lnTo>
                          <a:pt x="38" y="10"/>
                        </a:lnTo>
                        <a:lnTo>
                          <a:pt x="28" y="17"/>
                        </a:lnTo>
                        <a:lnTo>
                          <a:pt x="14" y="26"/>
                        </a:lnTo>
                        <a:lnTo>
                          <a:pt x="0" y="33"/>
                        </a:lnTo>
                        <a:lnTo>
                          <a:pt x="11" y="48"/>
                        </a:lnTo>
                        <a:close/>
                      </a:path>
                    </a:pathLst>
                  </a:custGeom>
                  <a:solidFill>
                    <a:srgbClr val="3CA538"/>
                  </a:solidFill>
                  <a:ln w="9525" cap="flat" cmpd="sng">
                    <a:solidFill>
                      <a:srgbClr val="1E5215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4" name="Freeform 112"/>
                  <p:cNvSpPr>
                    <a:spLocks noChangeAspect="1"/>
                  </p:cNvSpPr>
                  <p:nvPr/>
                </p:nvSpPr>
                <p:spPr bwMode="auto">
                  <a:xfrm>
                    <a:off x="2520" y="2117"/>
                    <a:ext cx="72" cy="46"/>
                  </a:xfrm>
                  <a:custGeom>
                    <a:avLst/>
                    <a:gdLst/>
                    <a:ahLst/>
                    <a:cxnLst>
                      <a:cxn ang="0">
                        <a:pos x="72" y="15"/>
                      </a:cxn>
                      <a:cxn ang="0">
                        <a:pos x="56" y="22"/>
                      </a:cxn>
                      <a:cxn ang="0">
                        <a:pos x="40" y="30"/>
                      </a:cxn>
                      <a:cxn ang="0">
                        <a:pos x="25" y="37"/>
                      </a:cxn>
                      <a:cxn ang="0">
                        <a:pos x="25" y="37"/>
                      </a:cxn>
                      <a:cxn ang="0">
                        <a:pos x="23" y="38"/>
                      </a:cxn>
                      <a:cxn ang="0">
                        <a:pos x="21" y="39"/>
                      </a:cxn>
                      <a:cxn ang="0">
                        <a:pos x="20" y="40"/>
                      </a:cxn>
                      <a:cxn ang="0">
                        <a:pos x="20" y="40"/>
                      </a:cxn>
                      <a:cxn ang="0">
                        <a:pos x="18" y="41"/>
                      </a:cxn>
                      <a:cxn ang="0">
                        <a:pos x="16" y="42"/>
                      </a:cxn>
                      <a:cxn ang="0">
                        <a:pos x="15" y="44"/>
                      </a:cxn>
                      <a:cxn ang="0">
                        <a:pos x="15" y="44"/>
                      </a:cxn>
                      <a:cxn ang="0">
                        <a:pos x="13" y="45"/>
                      </a:cxn>
                      <a:cxn ang="0">
                        <a:pos x="11" y="46"/>
                      </a:cxn>
                      <a:cxn ang="0">
                        <a:pos x="8" y="46"/>
                      </a:cxn>
                      <a:cxn ang="0">
                        <a:pos x="8" y="46"/>
                      </a:cxn>
                      <a:cxn ang="0">
                        <a:pos x="6" y="45"/>
                      </a:cxn>
                      <a:cxn ang="0">
                        <a:pos x="4" y="44"/>
                      </a:cxn>
                      <a:cxn ang="0">
                        <a:pos x="2" y="43"/>
                      </a:cxn>
                      <a:cxn ang="0">
                        <a:pos x="2" y="43"/>
                      </a:cxn>
                      <a:cxn ang="0">
                        <a:pos x="1" y="40"/>
                      </a:cxn>
                      <a:cxn ang="0">
                        <a:pos x="0" y="38"/>
                      </a:cxn>
                      <a:cxn ang="0">
                        <a:pos x="0" y="36"/>
                      </a:cxn>
                      <a:cxn ang="0">
                        <a:pos x="0" y="36"/>
                      </a:cxn>
                      <a:cxn ang="0">
                        <a:pos x="1" y="34"/>
                      </a:cxn>
                      <a:cxn ang="0">
                        <a:pos x="2" y="32"/>
                      </a:cxn>
                      <a:cxn ang="0">
                        <a:pos x="4" y="30"/>
                      </a:cxn>
                      <a:cxn ang="0">
                        <a:pos x="4" y="30"/>
                      </a:cxn>
                      <a:cxn ang="0">
                        <a:pos x="6" y="28"/>
                      </a:cxn>
                      <a:cxn ang="0">
                        <a:pos x="8" y="26"/>
                      </a:cxn>
                      <a:cxn ang="0">
                        <a:pos x="11" y="24"/>
                      </a:cxn>
                      <a:cxn ang="0">
                        <a:pos x="11" y="24"/>
                      </a:cxn>
                      <a:cxn ang="0">
                        <a:pos x="13" y="23"/>
                      </a:cxn>
                      <a:cxn ang="0">
                        <a:pos x="16" y="21"/>
                      </a:cxn>
                      <a:cxn ang="0">
                        <a:pos x="19" y="20"/>
                      </a:cxn>
                      <a:cxn ang="0">
                        <a:pos x="19" y="20"/>
                      </a:cxn>
                      <a:cxn ang="0">
                        <a:pos x="33" y="13"/>
                      </a:cxn>
                      <a:cxn ang="0">
                        <a:pos x="47" y="6"/>
                      </a:cxn>
                      <a:cxn ang="0">
                        <a:pos x="61" y="0"/>
                      </a:cxn>
                      <a:cxn ang="0">
                        <a:pos x="61" y="0"/>
                      </a:cxn>
                      <a:cxn ang="0">
                        <a:pos x="65" y="4"/>
                      </a:cxn>
                      <a:cxn ang="0">
                        <a:pos x="69" y="8"/>
                      </a:cxn>
                      <a:cxn ang="0">
                        <a:pos x="72" y="15"/>
                      </a:cxn>
                      <a:cxn ang="0">
                        <a:pos x="72" y="15"/>
                      </a:cxn>
                    </a:cxnLst>
                    <a:rect l="0" t="0" r="r" b="b"/>
                    <a:pathLst>
                      <a:path w="72" h="46">
                        <a:moveTo>
                          <a:pt x="72" y="15"/>
                        </a:moveTo>
                        <a:lnTo>
                          <a:pt x="56" y="22"/>
                        </a:lnTo>
                        <a:lnTo>
                          <a:pt x="40" y="30"/>
                        </a:lnTo>
                        <a:lnTo>
                          <a:pt x="25" y="37"/>
                        </a:lnTo>
                        <a:lnTo>
                          <a:pt x="25" y="37"/>
                        </a:lnTo>
                        <a:lnTo>
                          <a:pt x="23" y="38"/>
                        </a:lnTo>
                        <a:lnTo>
                          <a:pt x="21" y="39"/>
                        </a:lnTo>
                        <a:lnTo>
                          <a:pt x="20" y="40"/>
                        </a:lnTo>
                        <a:lnTo>
                          <a:pt x="20" y="40"/>
                        </a:lnTo>
                        <a:lnTo>
                          <a:pt x="18" y="41"/>
                        </a:lnTo>
                        <a:lnTo>
                          <a:pt x="16" y="42"/>
                        </a:lnTo>
                        <a:lnTo>
                          <a:pt x="15" y="44"/>
                        </a:lnTo>
                        <a:lnTo>
                          <a:pt x="15" y="44"/>
                        </a:lnTo>
                        <a:lnTo>
                          <a:pt x="13" y="45"/>
                        </a:lnTo>
                        <a:lnTo>
                          <a:pt x="11" y="46"/>
                        </a:lnTo>
                        <a:lnTo>
                          <a:pt x="8" y="46"/>
                        </a:lnTo>
                        <a:lnTo>
                          <a:pt x="8" y="46"/>
                        </a:lnTo>
                        <a:lnTo>
                          <a:pt x="6" y="45"/>
                        </a:lnTo>
                        <a:lnTo>
                          <a:pt x="4" y="44"/>
                        </a:lnTo>
                        <a:lnTo>
                          <a:pt x="2" y="43"/>
                        </a:lnTo>
                        <a:lnTo>
                          <a:pt x="2" y="43"/>
                        </a:lnTo>
                        <a:lnTo>
                          <a:pt x="1" y="40"/>
                        </a:lnTo>
                        <a:lnTo>
                          <a:pt x="0" y="38"/>
                        </a:lnTo>
                        <a:lnTo>
                          <a:pt x="0" y="36"/>
                        </a:lnTo>
                        <a:lnTo>
                          <a:pt x="0" y="36"/>
                        </a:lnTo>
                        <a:lnTo>
                          <a:pt x="1" y="34"/>
                        </a:lnTo>
                        <a:lnTo>
                          <a:pt x="2" y="32"/>
                        </a:lnTo>
                        <a:lnTo>
                          <a:pt x="4" y="30"/>
                        </a:lnTo>
                        <a:lnTo>
                          <a:pt x="4" y="30"/>
                        </a:lnTo>
                        <a:lnTo>
                          <a:pt x="6" y="28"/>
                        </a:lnTo>
                        <a:lnTo>
                          <a:pt x="8" y="26"/>
                        </a:lnTo>
                        <a:lnTo>
                          <a:pt x="11" y="24"/>
                        </a:lnTo>
                        <a:lnTo>
                          <a:pt x="11" y="24"/>
                        </a:lnTo>
                        <a:lnTo>
                          <a:pt x="13" y="23"/>
                        </a:lnTo>
                        <a:lnTo>
                          <a:pt x="16" y="21"/>
                        </a:lnTo>
                        <a:lnTo>
                          <a:pt x="19" y="20"/>
                        </a:lnTo>
                        <a:lnTo>
                          <a:pt x="19" y="20"/>
                        </a:lnTo>
                        <a:lnTo>
                          <a:pt x="33" y="13"/>
                        </a:lnTo>
                        <a:lnTo>
                          <a:pt x="47" y="6"/>
                        </a:lnTo>
                        <a:lnTo>
                          <a:pt x="61" y="0"/>
                        </a:lnTo>
                        <a:lnTo>
                          <a:pt x="61" y="0"/>
                        </a:lnTo>
                        <a:lnTo>
                          <a:pt x="65" y="4"/>
                        </a:lnTo>
                        <a:lnTo>
                          <a:pt x="69" y="8"/>
                        </a:lnTo>
                        <a:lnTo>
                          <a:pt x="72" y="15"/>
                        </a:lnTo>
                        <a:lnTo>
                          <a:pt x="72" y="15"/>
                        </a:lnTo>
                        <a:close/>
                      </a:path>
                    </a:pathLst>
                  </a:custGeom>
                  <a:solidFill>
                    <a:srgbClr val="4D94C3"/>
                  </a:solidFill>
                  <a:ln w="9525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75" name="Freeform 113"/>
                  <p:cNvSpPr>
                    <a:spLocks noChangeAspect="1"/>
                  </p:cNvSpPr>
                  <p:nvPr/>
                </p:nvSpPr>
                <p:spPr bwMode="auto">
                  <a:xfrm>
                    <a:off x="2799" y="2081"/>
                    <a:ext cx="109" cy="72"/>
                  </a:xfrm>
                  <a:custGeom>
                    <a:avLst/>
                    <a:gdLst/>
                    <a:ahLst/>
                    <a:cxnLst>
                      <a:cxn ang="0">
                        <a:pos x="66" y="6"/>
                      </a:cxn>
                      <a:cxn ang="0">
                        <a:pos x="75" y="12"/>
                      </a:cxn>
                      <a:cxn ang="0">
                        <a:pos x="88" y="20"/>
                      </a:cxn>
                      <a:cxn ang="0">
                        <a:pos x="100" y="29"/>
                      </a:cxn>
                      <a:cxn ang="0">
                        <a:pos x="100" y="29"/>
                      </a:cxn>
                      <a:cxn ang="0">
                        <a:pos x="106" y="35"/>
                      </a:cxn>
                      <a:cxn ang="0">
                        <a:pos x="109" y="42"/>
                      </a:cxn>
                      <a:cxn ang="0">
                        <a:pos x="105" y="48"/>
                      </a:cxn>
                      <a:cxn ang="0">
                        <a:pos x="105" y="48"/>
                      </a:cxn>
                      <a:cxn ang="0">
                        <a:pos x="95" y="48"/>
                      </a:cxn>
                      <a:cxn ang="0">
                        <a:pos x="84" y="39"/>
                      </a:cxn>
                      <a:cxn ang="0">
                        <a:pos x="77" y="31"/>
                      </a:cxn>
                      <a:cxn ang="0">
                        <a:pos x="77" y="31"/>
                      </a:cxn>
                      <a:cxn ang="0">
                        <a:pos x="70" y="25"/>
                      </a:cxn>
                      <a:cxn ang="0">
                        <a:pos x="60" y="17"/>
                      </a:cxn>
                      <a:cxn ang="0">
                        <a:pos x="55" y="12"/>
                      </a:cxn>
                      <a:cxn ang="0">
                        <a:pos x="55" y="12"/>
                      </a:cxn>
                      <a:cxn ang="0">
                        <a:pos x="52" y="10"/>
                      </a:cxn>
                      <a:cxn ang="0">
                        <a:pos x="48" y="7"/>
                      </a:cxn>
                      <a:cxn ang="0">
                        <a:pos x="45" y="6"/>
                      </a:cxn>
                      <a:cxn ang="0">
                        <a:pos x="45" y="6"/>
                      </a:cxn>
                      <a:cxn ang="0">
                        <a:pos x="39" y="14"/>
                      </a:cxn>
                      <a:cxn ang="0">
                        <a:pos x="33" y="29"/>
                      </a:cxn>
                      <a:cxn ang="0">
                        <a:pos x="30" y="39"/>
                      </a:cxn>
                      <a:cxn ang="0">
                        <a:pos x="30" y="39"/>
                      </a:cxn>
                      <a:cxn ang="0">
                        <a:pos x="27" y="46"/>
                      </a:cxn>
                      <a:cxn ang="0">
                        <a:pos x="23" y="56"/>
                      </a:cxn>
                      <a:cxn ang="0">
                        <a:pos x="20" y="64"/>
                      </a:cxn>
                      <a:cxn ang="0">
                        <a:pos x="20" y="64"/>
                      </a:cxn>
                      <a:cxn ang="0">
                        <a:pos x="16" y="69"/>
                      </a:cxn>
                      <a:cxn ang="0">
                        <a:pos x="9" y="72"/>
                      </a:cxn>
                      <a:cxn ang="0">
                        <a:pos x="3" y="70"/>
                      </a:cxn>
                      <a:cxn ang="0">
                        <a:pos x="3" y="70"/>
                      </a:cxn>
                      <a:cxn ang="0">
                        <a:pos x="0" y="62"/>
                      </a:cxn>
                      <a:cxn ang="0">
                        <a:pos x="2" y="53"/>
                      </a:cxn>
                      <a:cxn ang="0">
                        <a:pos x="6" y="45"/>
                      </a:cxn>
                      <a:cxn ang="0">
                        <a:pos x="6" y="45"/>
                      </a:cxn>
                      <a:cxn ang="0">
                        <a:pos x="11" y="35"/>
                      </a:cxn>
                      <a:cxn ang="0">
                        <a:pos x="18" y="23"/>
                      </a:cxn>
                      <a:cxn ang="0">
                        <a:pos x="23" y="14"/>
                      </a:cxn>
                      <a:cxn ang="0">
                        <a:pos x="23" y="14"/>
                      </a:cxn>
                      <a:cxn ang="0">
                        <a:pos x="29" y="8"/>
                      </a:cxn>
                      <a:cxn ang="0">
                        <a:pos x="36" y="4"/>
                      </a:cxn>
                      <a:cxn ang="0">
                        <a:pos x="42" y="0"/>
                      </a:cxn>
                      <a:cxn ang="0">
                        <a:pos x="42" y="0"/>
                      </a:cxn>
                      <a:cxn ang="0">
                        <a:pos x="50" y="0"/>
                      </a:cxn>
                      <a:cxn ang="0">
                        <a:pos x="59" y="3"/>
                      </a:cxn>
                      <a:cxn ang="0">
                        <a:pos x="66" y="6"/>
                      </a:cxn>
                      <a:cxn ang="0">
                        <a:pos x="66" y="6"/>
                      </a:cxn>
                    </a:cxnLst>
                    <a:rect l="0" t="0" r="r" b="b"/>
                    <a:pathLst>
                      <a:path w="109" h="72">
                        <a:moveTo>
                          <a:pt x="66" y="6"/>
                        </a:moveTo>
                        <a:lnTo>
                          <a:pt x="75" y="12"/>
                        </a:lnTo>
                        <a:lnTo>
                          <a:pt x="88" y="20"/>
                        </a:lnTo>
                        <a:lnTo>
                          <a:pt x="100" y="29"/>
                        </a:lnTo>
                        <a:lnTo>
                          <a:pt x="100" y="29"/>
                        </a:lnTo>
                        <a:lnTo>
                          <a:pt x="106" y="35"/>
                        </a:lnTo>
                        <a:lnTo>
                          <a:pt x="109" y="42"/>
                        </a:lnTo>
                        <a:lnTo>
                          <a:pt x="105" y="48"/>
                        </a:lnTo>
                        <a:lnTo>
                          <a:pt x="105" y="48"/>
                        </a:lnTo>
                        <a:lnTo>
                          <a:pt x="95" y="48"/>
                        </a:lnTo>
                        <a:lnTo>
                          <a:pt x="84" y="39"/>
                        </a:lnTo>
                        <a:lnTo>
                          <a:pt x="77" y="31"/>
                        </a:lnTo>
                        <a:lnTo>
                          <a:pt x="77" y="31"/>
                        </a:lnTo>
                        <a:lnTo>
                          <a:pt x="70" y="25"/>
                        </a:lnTo>
                        <a:lnTo>
                          <a:pt x="60" y="17"/>
                        </a:lnTo>
                        <a:lnTo>
                          <a:pt x="55" y="12"/>
                        </a:lnTo>
                        <a:lnTo>
                          <a:pt x="55" y="12"/>
                        </a:lnTo>
                        <a:lnTo>
                          <a:pt x="52" y="10"/>
                        </a:lnTo>
                        <a:lnTo>
                          <a:pt x="48" y="7"/>
                        </a:lnTo>
                        <a:lnTo>
                          <a:pt x="45" y="6"/>
                        </a:lnTo>
                        <a:lnTo>
                          <a:pt x="45" y="6"/>
                        </a:lnTo>
                        <a:lnTo>
                          <a:pt x="39" y="14"/>
                        </a:lnTo>
                        <a:lnTo>
                          <a:pt x="33" y="29"/>
                        </a:lnTo>
                        <a:lnTo>
                          <a:pt x="30" y="39"/>
                        </a:lnTo>
                        <a:lnTo>
                          <a:pt x="30" y="39"/>
                        </a:lnTo>
                        <a:lnTo>
                          <a:pt x="27" y="46"/>
                        </a:lnTo>
                        <a:lnTo>
                          <a:pt x="23" y="56"/>
                        </a:lnTo>
                        <a:lnTo>
                          <a:pt x="20" y="64"/>
                        </a:lnTo>
                        <a:lnTo>
                          <a:pt x="20" y="64"/>
                        </a:lnTo>
                        <a:lnTo>
                          <a:pt x="16" y="69"/>
                        </a:lnTo>
                        <a:lnTo>
                          <a:pt x="9" y="72"/>
                        </a:lnTo>
                        <a:lnTo>
                          <a:pt x="3" y="70"/>
                        </a:lnTo>
                        <a:lnTo>
                          <a:pt x="3" y="70"/>
                        </a:lnTo>
                        <a:lnTo>
                          <a:pt x="0" y="62"/>
                        </a:lnTo>
                        <a:lnTo>
                          <a:pt x="2" y="53"/>
                        </a:lnTo>
                        <a:lnTo>
                          <a:pt x="6" y="45"/>
                        </a:lnTo>
                        <a:lnTo>
                          <a:pt x="6" y="45"/>
                        </a:lnTo>
                        <a:lnTo>
                          <a:pt x="11" y="35"/>
                        </a:lnTo>
                        <a:lnTo>
                          <a:pt x="18" y="23"/>
                        </a:lnTo>
                        <a:lnTo>
                          <a:pt x="23" y="14"/>
                        </a:lnTo>
                        <a:lnTo>
                          <a:pt x="23" y="14"/>
                        </a:lnTo>
                        <a:lnTo>
                          <a:pt x="29" y="8"/>
                        </a:lnTo>
                        <a:lnTo>
                          <a:pt x="36" y="4"/>
                        </a:lnTo>
                        <a:lnTo>
                          <a:pt x="42" y="0"/>
                        </a:lnTo>
                        <a:lnTo>
                          <a:pt x="42" y="0"/>
                        </a:lnTo>
                        <a:lnTo>
                          <a:pt x="50" y="0"/>
                        </a:lnTo>
                        <a:lnTo>
                          <a:pt x="59" y="3"/>
                        </a:lnTo>
                        <a:lnTo>
                          <a:pt x="66" y="6"/>
                        </a:lnTo>
                        <a:lnTo>
                          <a:pt x="66" y="6"/>
                        </a:lnTo>
                        <a:close/>
                      </a:path>
                    </a:pathLst>
                  </a:custGeom>
                  <a:solidFill>
                    <a:srgbClr val="4D94C3"/>
                  </a:solidFill>
                  <a:ln w="9525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4523" name="Group 114"/>
              <p:cNvGrpSpPr>
                <a:grpSpLocks noChangeAspect="1"/>
              </p:cNvGrpSpPr>
              <p:nvPr/>
            </p:nvGrpSpPr>
            <p:grpSpPr bwMode="auto">
              <a:xfrm rot="1707535">
                <a:off x="2581" y="3577"/>
                <a:ext cx="306" cy="207"/>
                <a:chOff x="4449" y="1092"/>
                <a:chExt cx="152" cy="103"/>
              </a:xfrm>
            </p:grpSpPr>
            <p:sp>
              <p:nvSpPr>
                <p:cNvPr id="156" name="Freeform 115"/>
                <p:cNvSpPr>
                  <a:spLocks noChangeAspect="1"/>
                </p:cNvSpPr>
                <p:nvPr/>
              </p:nvSpPr>
              <p:spPr bwMode="auto">
                <a:xfrm>
                  <a:off x="4541" y="1097"/>
                  <a:ext cx="61" cy="86"/>
                </a:xfrm>
                <a:custGeom>
                  <a:avLst/>
                  <a:gdLst/>
                  <a:ahLst/>
                  <a:cxnLst>
                    <a:cxn ang="0">
                      <a:pos x="61" y="71"/>
                    </a:cxn>
                    <a:cxn ang="0">
                      <a:pos x="60" y="75"/>
                    </a:cxn>
                    <a:cxn ang="0">
                      <a:pos x="55" y="79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7" y="86"/>
                    </a:cxn>
                    <a:cxn ang="0">
                      <a:pos x="30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20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5" y="0"/>
                    </a:cxn>
                    <a:cxn ang="0">
                      <a:pos x="61" y="71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7" name="Freeform 116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/>
                  <a:ahLst/>
                  <a:cxnLst>
                    <a:cxn ang="0">
                      <a:pos x="60" y="71"/>
                    </a:cxn>
                    <a:cxn ang="0">
                      <a:pos x="59" y="75"/>
                    </a:cxn>
                    <a:cxn ang="0">
                      <a:pos x="54" y="80"/>
                    </a:cxn>
                    <a:cxn ang="0">
                      <a:pos x="45" y="83"/>
                    </a:cxn>
                    <a:cxn ang="0">
                      <a:pos x="45" y="83"/>
                    </a:cxn>
                    <a:cxn ang="0">
                      <a:pos x="36" y="86"/>
                    </a:cxn>
                    <a:cxn ang="0">
                      <a:pos x="29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19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4" y="0"/>
                    </a:cxn>
                    <a:cxn ang="0">
                      <a:pos x="60" y="71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Line 117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9" name="Line 118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0" name="Line 119"/>
                <p:cNvSpPr>
                  <a:spLocks noChangeAspect="1" noChangeShapeType="1"/>
                </p:cNvSpPr>
                <p:nvPr/>
              </p:nvSpPr>
              <p:spPr bwMode="auto">
                <a:xfrm>
                  <a:off x="4552" y="1109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1" name="Freeform 120"/>
                <p:cNvSpPr>
                  <a:spLocks noChangeAspect="1"/>
                </p:cNvSpPr>
                <p:nvPr/>
              </p:nvSpPr>
              <p:spPr bwMode="auto">
                <a:xfrm>
                  <a:off x="4545" y="1093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11" y="17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8" y="10"/>
                    </a:cxn>
                    <a:cxn ang="0">
                      <a:pos x="34" y="5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2" name="Freeform 121"/>
                <p:cNvSpPr>
                  <a:spLocks noChangeAspect="1"/>
                </p:cNvSpPr>
                <p:nvPr/>
              </p:nvSpPr>
              <p:spPr bwMode="auto">
                <a:xfrm>
                  <a:off x="4465" y="1118"/>
                  <a:ext cx="87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2" y="20"/>
                    </a:cxn>
                    <a:cxn ang="0">
                      <a:pos x="57" y="7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88" y="34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3" name="Freeform 122"/>
                <p:cNvSpPr>
                  <a:spLocks noChangeAspect="1"/>
                </p:cNvSpPr>
                <p:nvPr/>
              </p:nvSpPr>
              <p:spPr bwMode="auto">
                <a:xfrm>
                  <a:off x="4543" y="1089"/>
                  <a:ext cx="34" cy="1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6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10" y="17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7" y="11"/>
                    </a:cxn>
                    <a:cxn ang="0">
                      <a:pos x="33" y="6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4" name="Freeform 123"/>
                <p:cNvSpPr>
                  <a:spLocks noChangeAspect="1"/>
                </p:cNvSpPr>
                <p:nvPr/>
              </p:nvSpPr>
              <p:spPr bwMode="auto">
                <a:xfrm>
                  <a:off x="4455" y="1123"/>
                  <a:ext cx="87" cy="61"/>
                </a:xfrm>
                <a:custGeom>
                  <a:avLst/>
                  <a:gdLst/>
                  <a:ahLst/>
                  <a:cxnLst>
                    <a:cxn ang="0">
                      <a:pos x="14" y="61"/>
                    </a:cxn>
                    <a:cxn ang="0">
                      <a:pos x="10" y="60"/>
                    </a:cxn>
                    <a:cxn ang="0">
                      <a:pos x="6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1" y="20"/>
                    </a:cxn>
                    <a:cxn ang="0">
                      <a:pos x="56" y="8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87" y="34"/>
                    </a:cxn>
                    <a:cxn ang="0">
                      <a:pos x="14" y="61"/>
                    </a:cxn>
                    <a:cxn ang="0">
                      <a:pos x="14" y="6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5" name="Line 12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72" y="1156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6" name="Line 12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3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7" name="Line 12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9" y="1131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8" name="Freeform 127"/>
                <p:cNvSpPr>
                  <a:spLocks noChangeAspect="1"/>
                </p:cNvSpPr>
                <p:nvPr/>
              </p:nvSpPr>
              <p:spPr bwMode="auto">
                <a:xfrm>
                  <a:off x="4527" y="1132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6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3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9" name="Freeform 128"/>
                <p:cNvSpPr>
                  <a:spLocks noChangeAspect="1"/>
                </p:cNvSpPr>
                <p:nvPr/>
              </p:nvSpPr>
              <p:spPr bwMode="auto">
                <a:xfrm>
                  <a:off x="4522" y="1129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7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4"/>
                    </a:cxn>
                    <a:cxn ang="0">
                      <a:pos x="14" y="15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4524" name="Group 129"/>
              <p:cNvGrpSpPr>
                <a:grpSpLocks noChangeAspect="1"/>
              </p:cNvGrpSpPr>
              <p:nvPr/>
            </p:nvGrpSpPr>
            <p:grpSpPr bwMode="auto">
              <a:xfrm rot="-1469425">
                <a:off x="2589" y="2162"/>
                <a:ext cx="310" cy="189"/>
                <a:chOff x="4495" y="2244"/>
                <a:chExt cx="154" cy="94"/>
              </a:xfrm>
            </p:grpSpPr>
            <p:sp>
              <p:nvSpPr>
                <p:cNvPr id="142" name="Freeform 130"/>
                <p:cNvSpPr>
                  <a:spLocks noChangeAspect="1"/>
                </p:cNvSpPr>
                <p:nvPr/>
              </p:nvSpPr>
              <p:spPr bwMode="auto">
                <a:xfrm>
                  <a:off x="4507" y="2248"/>
                  <a:ext cx="57" cy="87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41" y="2"/>
                    </a:cxn>
                    <a:cxn ang="0">
                      <a:pos x="41" y="2"/>
                    </a:cxn>
                    <a:cxn ang="0">
                      <a:pos x="50" y="5"/>
                    </a:cxn>
                    <a:cxn ang="0">
                      <a:pos x="56" y="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51" y="32"/>
                    </a:cxn>
                    <a:cxn ang="0">
                      <a:pos x="41" y="6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0" y="78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3" name="Freeform 131"/>
                <p:cNvSpPr>
                  <a:spLocks noChangeAspect="1"/>
                </p:cNvSpPr>
                <p:nvPr/>
              </p:nvSpPr>
              <p:spPr bwMode="auto">
                <a:xfrm>
                  <a:off x="4507" y="2244"/>
                  <a:ext cx="56" cy="87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24" y="1"/>
                    </a:cxn>
                    <a:cxn ang="0">
                      <a:pos x="31" y="0"/>
                    </a:cxn>
                    <a:cxn ang="0">
                      <a:pos x="40" y="2"/>
                    </a:cxn>
                    <a:cxn ang="0">
                      <a:pos x="40" y="2"/>
                    </a:cxn>
                    <a:cxn ang="0">
                      <a:pos x="49" y="5"/>
                    </a:cxn>
                    <a:cxn ang="0">
                      <a:pos x="55" y="9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51" y="32"/>
                    </a:cxn>
                    <a:cxn ang="0">
                      <a:pos x="41" y="68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0" y="78"/>
                    </a:cxn>
                    <a:cxn ang="0">
                      <a:pos x="21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4" name="Line 13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8" y="2250"/>
                  <a:ext cx="22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5" name="Line 1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1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6" name="Line 1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40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7" name="Freeform 135"/>
                <p:cNvSpPr>
                  <a:spLocks noChangeAspect="1"/>
                </p:cNvSpPr>
                <p:nvPr/>
              </p:nvSpPr>
              <p:spPr bwMode="auto">
                <a:xfrm>
                  <a:off x="4513" y="2322"/>
                  <a:ext cx="37" cy="16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5" y="16"/>
                    </a:cxn>
                    <a:cxn ang="0">
                      <a:pos x="32" y="15"/>
                    </a:cxn>
                    <a:cxn ang="0">
                      <a:pos x="36" y="13"/>
                    </a:cxn>
                    <a:cxn ang="0">
                      <a:pos x="36" y="13"/>
                    </a:cxn>
                    <a:cxn ang="0">
                      <a:pos x="34" y="9"/>
                    </a:cxn>
                    <a:cxn ang="0">
                      <a:pos x="29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7" y="11"/>
                    </a:cxn>
                    <a:cxn ang="0">
                      <a:pos x="16" y="1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8" name="Freeform 136"/>
                <p:cNvSpPr>
                  <a:spLocks noChangeAspect="1"/>
                </p:cNvSpPr>
                <p:nvPr/>
              </p:nvSpPr>
              <p:spPr bwMode="auto">
                <a:xfrm>
                  <a:off x="4597" y="2280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7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8" y="52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49"/>
                    </a:cxn>
                    <a:cxn ang="0">
                      <a:pos x="19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9" name="Freeform 137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5" y="15"/>
                    </a:cxn>
                    <a:cxn ang="0">
                      <a:pos x="32" y="14"/>
                    </a:cxn>
                    <a:cxn ang="0">
                      <a:pos x="35" y="12"/>
                    </a:cxn>
                    <a:cxn ang="0">
                      <a:pos x="35" y="12"/>
                    </a:cxn>
                    <a:cxn ang="0">
                      <a:pos x="34" y="8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7" y="11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0" name="Freeform 138"/>
                <p:cNvSpPr>
                  <a:spLocks noChangeAspect="1"/>
                </p:cNvSpPr>
                <p:nvPr/>
              </p:nvSpPr>
              <p:spPr bwMode="auto">
                <a:xfrm>
                  <a:off x="4593" y="2277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8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50"/>
                    </a:cxn>
                    <a:cxn ang="0">
                      <a:pos x="20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1" name="Line 139"/>
                <p:cNvSpPr>
                  <a:spLocks noChangeAspect="1" noChangeShapeType="1"/>
                </p:cNvSpPr>
                <p:nvPr/>
              </p:nvSpPr>
              <p:spPr bwMode="auto">
                <a:xfrm>
                  <a:off x="4581" y="2288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2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4586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3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4581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4" name="Freeform 142"/>
                <p:cNvSpPr>
                  <a:spLocks noChangeAspect="1"/>
                </p:cNvSpPr>
                <p:nvPr/>
              </p:nvSpPr>
              <p:spPr bwMode="auto">
                <a:xfrm>
                  <a:off x="4568" y="2280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3"/>
                    </a:cxn>
                    <a:cxn ang="0">
                      <a:pos x="11" y="28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0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5" y="7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5" name="Freeform 143"/>
                <p:cNvSpPr>
                  <a:spLocks noChangeAspect="1"/>
                </p:cNvSpPr>
                <p:nvPr/>
              </p:nvSpPr>
              <p:spPr bwMode="auto">
                <a:xfrm>
                  <a:off x="4564" y="2277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26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4"/>
                    </a:cxn>
                    <a:cxn ang="0">
                      <a:pos x="11" y="28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6" y="8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6231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>
                <a:solidFill>
                  <a:srgbClr val="C00000"/>
                </a:solidFill>
                <a:latin typeface="Arial Black" panose="020B0A04020102020204" pitchFamily="34" charset="0"/>
              </a:rPr>
              <a:t>Telophase II and Cytokinesis</a:t>
            </a:r>
            <a:endParaRPr lang="en-US" altLang="en-US" sz="3600" smtClean="0"/>
          </a:p>
        </p:txBody>
      </p:sp>
      <p:sp>
        <p:nvSpPr>
          <p:cNvPr id="65539" name="Content Placeholder 2"/>
          <p:cNvSpPr>
            <a:spLocks noGrp="1" noChangeArrowheads="1"/>
          </p:cNvSpPr>
          <p:nvPr>
            <p:ph sz="half" idx="1"/>
          </p:nvPr>
        </p:nvSpPr>
        <p:spPr>
          <a:xfrm>
            <a:off x="136525" y="890588"/>
            <a:ext cx="8855075" cy="5943600"/>
          </a:xfrm>
        </p:spPr>
        <p:txBody>
          <a:bodyPr/>
          <a:lstStyle/>
          <a:p>
            <a:pPr algn="l" rtl="0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Nuclei form at opposite poles of the cell and cytokinesis occurs</a:t>
            </a:r>
          </a:p>
          <a:p>
            <a:pPr algn="l" rtl="0"/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completion of cytokinesis there are four daughter cells </a:t>
            </a:r>
          </a:p>
          <a:p>
            <a:pPr lvl="1" algn="l" rtl="0"/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are haploid (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envelope assembles.</a:t>
            </a:r>
          </a:p>
          <a:p>
            <a:pPr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Chromosomes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decondense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Spindle disappears.</a:t>
            </a:r>
          </a:p>
          <a:p>
            <a:pPr algn="l" rtl="0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Cytokinesis divides cell into two.</a:t>
            </a:r>
          </a:p>
          <a:p>
            <a:pPr algn="l" rtl="0"/>
            <a:endParaRPr lang="en-US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5540" name="Group 3"/>
          <p:cNvGrpSpPr>
            <a:grpSpLocks/>
          </p:cNvGrpSpPr>
          <p:nvPr/>
        </p:nvGrpSpPr>
        <p:grpSpPr bwMode="auto">
          <a:xfrm>
            <a:off x="5334000" y="3352800"/>
            <a:ext cx="3484563" cy="3048000"/>
            <a:chOff x="1457" y="663"/>
            <a:chExt cx="2195" cy="2719"/>
          </a:xfrm>
        </p:grpSpPr>
        <p:grpSp>
          <p:nvGrpSpPr>
            <p:cNvPr id="65541" name="Group 4"/>
            <p:cNvGrpSpPr>
              <a:grpSpLocks/>
            </p:cNvGrpSpPr>
            <p:nvPr/>
          </p:nvGrpSpPr>
          <p:grpSpPr bwMode="auto">
            <a:xfrm rot="-5400000">
              <a:off x="1985" y="1737"/>
              <a:ext cx="1117" cy="2173"/>
              <a:chOff x="2116" y="2409"/>
              <a:chExt cx="1117" cy="2173"/>
            </a:xfrm>
          </p:grpSpPr>
          <p:grpSp>
            <p:nvGrpSpPr>
              <p:cNvPr id="65624" name="Group 5"/>
              <p:cNvGrpSpPr>
                <a:grpSpLocks noChangeAspect="1"/>
              </p:cNvGrpSpPr>
              <p:nvPr/>
            </p:nvGrpSpPr>
            <p:grpSpPr bwMode="auto">
              <a:xfrm>
                <a:off x="2116" y="2409"/>
                <a:ext cx="1117" cy="2173"/>
                <a:chOff x="3380" y="1761"/>
                <a:chExt cx="557" cy="1084"/>
              </a:xfrm>
            </p:grpSpPr>
            <p:sp>
              <p:nvSpPr>
                <p:cNvPr id="170" name="Freeform 6"/>
                <p:cNvSpPr>
                  <a:spLocks noChangeAspect="1"/>
                </p:cNvSpPr>
                <p:nvPr/>
              </p:nvSpPr>
              <p:spPr bwMode="auto">
                <a:xfrm>
                  <a:off x="3380" y="1761"/>
                  <a:ext cx="557" cy="1084"/>
                </a:xfrm>
                <a:custGeom>
                  <a:avLst/>
                  <a:gdLst/>
                  <a:ahLst/>
                  <a:cxnLst>
                    <a:cxn ang="0">
                      <a:pos x="556" y="293"/>
                    </a:cxn>
                    <a:cxn ang="0">
                      <a:pos x="539" y="359"/>
                    </a:cxn>
                    <a:cxn ang="0">
                      <a:pos x="505" y="417"/>
                    </a:cxn>
                    <a:cxn ang="0">
                      <a:pos x="454" y="467"/>
                    </a:cxn>
                    <a:cxn ang="0">
                      <a:pos x="414" y="496"/>
                    </a:cxn>
                    <a:cxn ang="0">
                      <a:pos x="399" y="522"/>
                    </a:cxn>
                    <a:cxn ang="0">
                      <a:pos x="437" y="571"/>
                    </a:cxn>
                    <a:cxn ang="0">
                      <a:pos x="477" y="608"/>
                    </a:cxn>
                    <a:cxn ang="0">
                      <a:pos x="526" y="677"/>
                    </a:cxn>
                    <a:cxn ang="0">
                      <a:pos x="544" y="716"/>
                    </a:cxn>
                    <a:cxn ang="0">
                      <a:pos x="555" y="776"/>
                    </a:cxn>
                    <a:cxn ang="0">
                      <a:pos x="554" y="844"/>
                    </a:cxn>
                    <a:cxn ang="0">
                      <a:pos x="539" y="913"/>
                    </a:cxn>
                    <a:cxn ang="0">
                      <a:pos x="505" y="979"/>
                    </a:cxn>
                    <a:cxn ang="0">
                      <a:pos x="471" y="1019"/>
                    </a:cxn>
                    <a:cxn ang="0">
                      <a:pos x="411" y="1059"/>
                    </a:cxn>
                    <a:cxn ang="0">
                      <a:pos x="345" y="1080"/>
                    </a:cxn>
                    <a:cxn ang="0">
                      <a:pos x="275" y="1083"/>
                    </a:cxn>
                    <a:cxn ang="0">
                      <a:pos x="209" y="1073"/>
                    </a:cxn>
                    <a:cxn ang="0">
                      <a:pos x="149" y="1051"/>
                    </a:cxn>
                    <a:cxn ang="0">
                      <a:pos x="101" y="1019"/>
                    </a:cxn>
                    <a:cxn ang="0">
                      <a:pos x="64" y="979"/>
                    </a:cxn>
                    <a:cxn ang="0">
                      <a:pos x="27" y="909"/>
                    </a:cxn>
                    <a:cxn ang="0">
                      <a:pos x="9" y="836"/>
                    </a:cxn>
                    <a:cxn ang="0">
                      <a:pos x="6" y="793"/>
                    </a:cxn>
                    <a:cxn ang="0">
                      <a:pos x="19" y="722"/>
                    </a:cxn>
                    <a:cxn ang="0">
                      <a:pos x="52" y="652"/>
                    </a:cxn>
                    <a:cxn ang="0">
                      <a:pos x="97" y="596"/>
                    </a:cxn>
                    <a:cxn ang="0">
                      <a:pos x="149" y="556"/>
                    </a:cxn>
                    <a:cxn ang="0">
                      <a:pos x="168" y="525"/>
                    </a:cxn>
                    <a:cxn ang="0">
                      <a:pos x="140" y="497"/>
                    </a:cxn>
                    <a:cxn ang="0">
                      <a:pos x="119" y="485"/>
                    </a:cxn>
                    <a:cxn ang="0">
                      <a:pos x="76" y="451"/>
                    </a:cxn>
                    <a:cxn ang="0">
                      <a:pos x="33" y="398"/>
                    </a:cxn>
                    <a:cxn ang="0">
                      <a:pos x="4" y="322"/>
                    </a:cxn>
                    <a:cxn ang="0">
                      <a:pos x="0" y="259"/>
                    </a:cxn>
                    <a:cxn ang="0">
                      <a:pos x="9" y="201"/>
                    </a:cxn>
                    <a:cxn ang="0">
                      <a:pos x="31" y="144"/>
                    </a:cxn>
                    <a:cxn ang="0">
                      <a:pos x="65" y="93"/>
                    </a:cxn>
                    <a:cxn ang="0">
                      <a:pos x="111" y="49"/>
                    </a:cxn>
                    <a:cxn ang="0">
                      <a:pos x="171" y="18"/>
                    </a:cxn>
                    <a:cxn ang="0">
                      <a:pos x="245" y="1"/>
                    </a:cxn>
                    <a:cxn ang="0">
                      <a:pos x="298" y="0"/>
                    </a:cxn>
                    <a:cxn ang="0">
                      <a:pos x="370" y="14"/>
                    </a:cxn>
                    <a:cxn ang="0">
                      <a:pos x="431" y="42"/>
                    </a:cxn>
                    <a:cxn ang="0">
                      <a:pos x="482" y="83"/>
                    </a:cxn>
                    <a:cxn ang="0">
                      <a:pos x="520" y="133"/>
                    </a:cxn>
                    <a:cxn ang="0">
                      <a:pos x="546" y="187"/>
                    </a:cxn>
                    <a:cxn ang="0">
                      <a:pos x="557" y="244"/>
                    </a:cxn>
                  </a:cxnLst>
                  <a:rect l="0" t="0" r="r" b="b"/>
                  <a:pathLst>
                    <a:path w="557" h="1084">
                      <a:moveTo>
                        <a:pt x="557" y="244"/>
                      </a:moveTo>
                      <a:lnTo>
                        <a:pt x="557" y="269"/>
                      </a:lnTo>
                      <a:lnTo>
                        <a:pt x="556" y="293"/>
                      </a:lnTo>
                      <a:lnTo>
                        <a:pt x="552" y="316"/>
                      </a:lnTo>
                      <a:lnTo>
                        <a:pt x="546" y="338"/>
                      </a:lnTo>
                      <a:lnTo>
                        <a:pt x="539" y="359"/>
                      </a:lnTo>
                      <a:lnTo>
                        <a:pt x="530" y="379"/>
                      </a:lnTo>
                      <a:lnTo>
                        <a:pt x="519" y="399"/>
                      </a:lnTo>
                      <a:lnTo>
                        <a:pt x="505" y="417"/>
                      </a:lnTo>
                      <a:lnTo>
                        <a:pt x="490" y="434"/>
                      </a:lnTo>
                      <a:lnTo>
                        <a:pt x="473" y="451"/>
                      </a:lnTo>
                      <a:lnTo>
                        <a:pt x="454" y="467"/>
                      </a:lnTo>
                      <a:lnTo>
                        <a:pt x="433" y="481"/>
                      </a:lnTo>
                      <a:lnTo>
                        <a:pt x="433" y="481"/>
                      </a:lnTo>
                      <a:lnTo>
                        <a:pt x="414" y="496"/>
                      </a:lnTo>
                      <a:lnTo>
                        <a:pt x="402" y="509"/>
                      </a:lnTo>
                      <a:lnTo>
                        <a:pt x="399" y="522"/>
                      </a:lnTo>
                      <a:lnTo>
                        <a:pt x="399" y="522"/>
                      </a:lnTo>
                      <a:lnTo>
                        <a:pt x="403" y="537"/>
                      </a:lnTo>
                      <a:lnTo>
                        <a:pt x="415" y="553"/>
                      </a:lnTo>
                      <a:lnTo>
                        <a:pt x="437" y="571"/>
                      </a:lnTo>
                      <a:lnTo>
                        <a:pt x="437" y="571"/>
                      </a:lnTo>
                      <a:lnTo>
                        <a:pt x="457" y="588"/>
                      </a:lnTo>
                      <a:lnTo>
                        <a:pt x="477" y="608"/>
                      </a:lnTo>
                      <a:lnTo>
                        <a:pt x="495" y="631"/>
                      </a:lnTo>
                      <a:lnTo>
                        <a:pt x="512" y="653"/>
                      </a:lnTo>
                      <a:lnTo>
                        <a:pt x="526" y="677"/>
                      </a:lnTo>
                      <a:lnTo>
                        <a:pt x="537" y="698"/>
                      </a:lnTo>
                      <a:lnTo>
                        <a:pt x="544" y="716"/>
                      </a:lnTo>
                      <a:lnTo>
                        <a:pt x="544" y="716"/>
                      </a:lnTo>
                      <a:lnTo>
                        <a:pt x="548" y="735"/>
                      </a:lnTo>
                      <a:lnTo>
                        <a:pt x="552" y="755"/>
                      </a:lnTo>
                      <a:lnTo>
                        <a:pt x="555" y="776"/>
                      </a:lnTo>
                      <a:lnTo>
                        <a:pt x="556" y="798"/>
                      </a:lnTo>
                      <a:lnTo>
                        <a:pt x="556" y="821"/>
                      </a:lnTo>
                      <a:lnTo>
                        <a:pt x="554" y="844"/>
                      </a:lnTo>
                      <a:lnTo>
                        <a:pt x="551" y="867"/>
                      </a:lnTo>
                      <a:lnTo>
                        <a:pt x="546" y="890"/>
                      </a:lnTo>
                      <a:lnTo>
                        <a:pt x="539" y="913"/>
                      </a:lnTo>
                      <a:lnTo>
                        <a:pt x="530" y="936"/>
                      </a:lnTo>
                      <a:lnTo>
                        <a:pt x="519" y="958"/>
                      </a:lnTo>
                      <a:lnTo>
                        <a:pt x="505" y="979"/>
                      </a:lnTo>
                      <a:lnTo>
                        <a:pt x="490" y="999"/>
                      </a:lnTo>
                      <a:lnTo>
                        <a:pt x="471" y="1019"/>
                      </a:lnTo>
                      <a:lnTo>
                        <a:pt x="471" y="1019"/>
                      </a:lnTo>
                      <a:lnTo>
                        <a:pt x="452" y="1035"/>
                      </a:lnTo>
                      <a:lnTo>
                        <a:pt x="432" y="1048"/>
                      </a:lnTo>
                      <a:lnTo>
                        <a:pt x="411" y="1059"/>
                      </a:lnTo>
                      <a:lnTo>
                        <a:pt x="390" y="1068"/>
                      </a:lnTo>
                      <a:lnTo>
                        <a:pt x="367" y="1075"/>
                      </a:lnTo>
                      <a:lnTo>
                        <a:pt x="345" y="1080"/>
                      </a:lnTo>
                      <a:lnTo>
                        <a:pt x="322" y="1083"/>
                      </a:lnTo>
                      <a:lnTo>
                        <a:pt x="299" y="1084"/>
                      </a:lnTo>
                      <a:lnTo>
                        <a:pt x="275" y="1083"/>
                      </a:lnTo>
                      <a:lnTo>
                        <a:pt x="253" y="1081"/>
                      </a:lnTo>
                      <a:lnTo>
                        <a:pt x="231" y="1077"/>
                      </a:lnTo>
                      <a:lnTo>
                        <a:pt x="209" y="1073"/>
                      </a:lnTo>
                      <a:lnTo>
                        <a:pt x="188" y="1066"/>
                      </a:lnTo>
                      <a:lnTo>
                        <a:pt x="168" y="1059"/>
                      </a:lnTo>
                      <a:lnTo>
                        <a:pt x="149" y="1051"/>
                      </a:lnTo>
                      <a:lnTo>
                        <a:pt x="131" y="1041"/>
                      </a:lnTo>
                      <a:lnTo>
                        <a:pt x="115" y="1031"/>
                      </a:lnTo>
                      <a:lnTo>
                        <a:pt x="101" y="1019"/>
                      </a:lnTo>
                      <a:lnTo>
                        <a:pt x="101" y="1019"/>
                      </a:lnTo>
                      <a:lnTo>
                        <a:pt x="81" y="1000"/>
                      </a:lnTo>
                      <a:lnTo>
                        <a:pt x="64" y="979"/>
                      </a:lnTo>
                      <a:lnTo>
                        <a:pt x="49" y="957"/>
                      </a:lnTo>
                      <a:lnTo>
                        <a:pt x="37" y="933"/>
                      </a:lnTo>
                      <a:lnTo>
                        <a:pt x="27" y="909"/>
                      </a:lnTo>
                      <a:lnTo>
                        <a:pt x="19" y="884"/>
                      </a:lnTo>
                      <a:lnTo>
                        <a:pt x="13" y="860"/>
                      </a:lnTo>
                      <a:lnTo>
                        <a:pt x="9" y="836"/>
                      </a:lnTo>
                      <a:lnTo>
                        <a:pt x="7" y="814"/>
                      </a:lnTo>
                      <a:lnTo>
                        <a:pt x="6" y="793"/>
                      </a:lnTo>
                      <a:lnTo>
                        <a:pt x="6" y="793"/>
                      </a:lnTo>
                      <a:lnTo>
                        <a:pt x="7" y="770"/>
                      </a:lnTo>
                      <a:lnTo>
                        <a:pt x="12" y="746"/>
                      </a:lnTo>
                      <a:lnTo>
                        <a:pt x="19" y="722"/>
                      </a:lnTo>
                      <a:lnTo>
                        <a:pt x="28" y="698"/>
                      </a:lnTo>
                      <a:lnTo>
                        <a:pt x="39" y="674"/>
                      </a:lnTo>
                      <a:lnTo>
                        <a:pt x="52" y="652"/>
                      </a:lnTo>
                      <a:lnTo>
                        <a:pt x="66" y="631"/>
                      </a:lnTo>
                      <a:lnTo>
                        <a:pt x="81" y="612"/>
                      </a:lnTo>
                      <a:lnTo>
                        <a:pt x="97" y="596"/>
                      </a:lnTo>
                      <a:lnTo>
                        <a:pt x="115" y="583"/>
                      </a:lnTo>
                      <a:lnTo>
                        <a:pt x="115" y="583"/>
                      </a:lnTo>
                      <a:lnTo>
                        <a:pt x="149" y="556"/>
                      </a:lnTo>
                      <a:lnTo>
                        <a:pt x="164" y="537"/>
                      </a:lnTo>
                      <a:lnTo>
                        <a:pt x="168" y="525"/>
                      </a:lnTo>
                      <a:lnTo>
                        <a:pt x="168" y="525"/>
                      </a:lnTo>
                      <a:lnTo>
                        <a:pt x="163" y="514"/>
                      </a:lnTo>
                      <a:lnTo>
                        <a:pt x="152" y="505"/>
                      </a:lnTo>
                      <a:lnTo>
                        <a:pt x="140" y="497"/>
                      </a:lnTo>
                      <a:lnTo>
                        <a:pt x="140" y="497"/>
                      </a:lnTo>
                      <a:lnTo>
                        <a:pt x="130" y="492"/>
                      </a:lnTo>
                      <a:lnTo>
                        <a:pt x="119" y="485"/>
                      </a:lnTo>
                      <a:lnTo>
                        <a:pt x="106" y="476"/>
                      </a:lnTo>
                      <a:lnTo>
                        <a:pt x="92" y="464"/>
                      </a:lnTo>
                      <a:lnTo>
                        <a:pt x="76" y="451"/>
                      </a:lnTo>
                      <a:lnTo>
                        <a:pt x="61" y="436"/>
                      </a:lnTo>
                      <a:lnTo>
                        <a:pt x="47" y="418"/>
                      </a:lnTo>
                      <a:lnTo>
                        <a:pt x="33" y="398"/>
                      </a:lnTo>
                      <a:lnTo>
                        <a:pt x="21" y="375"/>
                      </a:lnTo>
                      <a:lnTo>
                        <a:pt x="12" y="350"/>
                      </a:lnTo>
                      <a:lnTo>
                        <a:pt x="4" y="322"/>
                      </a:lnTo>
                      <a:lnTo>
                        <a:pt x="0" y="292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1" y="239"/>
                      </a:lnTo>
                      <a:lnTo>
                        <a:pt x="5" y="220"/>
                      </a:lnTo>
                      <a:lnTo>
                        <a:pt x="9" y="201"/>
                      </a:lnTo>
                      <a:lnTo>
                        <a:pt x="15" y="181"/>
                      </a:lnTo>
                      <a:lnTo>
                        <a:pt x="22" y="162"/>
                      </a:lnTo>
                      <a:lnTo>
                        <a:pt x="31" y="144"/>
                      </a:lnTo>
                      <a:lnTo>
                        <a:pt x="40" y="126"/>
                      </a:lnTo>
                      <a:lnTo>
                        <a:pt x="52" y="109"/>
                      </a:lnTo>
                      <a:lnTo>
                        <a:pt x="65" y="93"/>
                      </a:lnTo>
                      <a:lnTo>
                        <a:pt x="79" y="77"/>
                      </a:lnTo>
                      <a:lnTo>
                        <a:pt x="94" y="62"/>
                      </a:lnTo>
                      <a:lnTo>
                        <a:pt x="111" y="49"/>
                      </a:lnTo>
                      <a:lnTo>
                        <a:pt x="130" y="38"/>
                      </a:lnTo>
                      <a:lnTo>
                        <a:pt x="150" y="27"/>
                      </a:lnTo>
                      <a:lnTo>
                        <a:pt x="171" y="18"/>
                      </a:lnTo>
                      <a:lnTo>
                        <a:pt x="194" y="11"/>
                      </a:lnTo>
                      <a:lnTo>
                        <a:pt x="219" y="5"/>
                      </a:lnTo>
                      <a:lnTo>
                        <a:pt x="245" y="1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98" y="0"/>
                      </a:lnTo>
                      <a:lnTo>
                        <a:pt x="323" y="3"/>
                      </a:lnTo>
                      <a:lnTo>
                        <a:pt x="347" y="7"/>
                      </a:lnTo>
                      <a:lnTo>
                        <a:pt x="370" y="14"/>
                      </a:lnTo>
                      <a:lnTo>
                        <a:pt x="391" y="22"/>
                      </a:lnTo>
                      <a:lnTo>
                        <a:pt x="412" y="32"/>
                      </a:lnTo>
                      <a:lnTo>
                        <a:pt x="431" y="42"/>
                      </a:lnTo>
                      <a:lnTo>
                        <a:pt x="450" y="55"/>
                      </a:lnTo>
                      <a:lnTo>
                        <a:pt x="466" y="68"/>
                      </a:lnTo>
                      <a:lnTo>
                        <a:pt x="482" y="83"/>
                      </a:lnTo>
                      <a:lnTo>
                        <a:pt x="497" y="99"/>
                      </a:lnTo>
                      <a:lnTo>
                        <a:pt x="509" y="115"/>
                      </a:lnTo>
                      <a:lnTo>
                        <a:pt x="520" y="133"/>
                      </a:lnTo>
                      <a:lnTo>
                        <a:pt x="531" y="150"/>
                      </a:lnTo>
                      <a:lnTo>
                        <a:pt x="539" y="168"/>
                      </a:lnTo>
                      <a:lnTo>
                        <a:pt x="546" y="187"/>
                      </a:lnTo>
                      <a:lnTo>
                        <a:pt x="551" y="206"/>
                      </a:lnTo>
                      <a:lnTo>
                        <a:pt x="554" y="225"/>
                      </a:lnTo>
                      <a:lnTo>
                        <a:pt x="557" y="244"/>
                      </a:lnTo>
                      <a:lnTo>
                        <a:pt x="557" y="244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1" name="Freeform 7"/>
                <p:cNvSpPr>
                  <a:spLocks noChangeAspect="1"/>
                </p:cNvSpPr>
                <p:nvPr/>
              </p:nvSpPr>
              <p:spPr bwMode="auto">
                <a:xfrm>
                  <a:off x="3396" y="1776"/>
                  <a:ext cx="524" cy="1053"/>
                </a:xfrm>
                <a:custGeom>
                  <a:avLst/>
                  <a:gdLst/>
                  <a:ahLst/>
                  <a:cxnLst>
                    <a:cxn ang="0">
                      <a:pos x="206" y="6"/>
                    </a:cxn>
                    <a:cxn ang="0">
                      <a:pos x="139" y="27"/>
                    </a:cxn>
                    <a:cxn ang="0">
                      <a:pos x="85" y="64"/>
                    </a:cxn>
                    <a:cxn ang="0">
                      <a:pos x="44" y="111"/>
                    </a:cxn>
                    <a:cxn ang="0">
                      <a:pos x="16" y="164"/>
                    </a:cxn>
                    <a:cxn ang="0">
                      <a:pos x="2" y="224"/>
                    </a:cxn>
                    <a:cxn ang="0">
                      <a:pos x="0" y="273"/>
                    </a:cxn>
                    <a:cxn ang="0">
                      <a:pos x="17" y="348"/>
                    </a:cxn>
                    <a:cxn ang="0">
                      <a:pos x="53" y="406"/>
                    </a:cxn>
                    <a:cxn ang="0">
                      <a:pos x="99" y="448"/>
                    </a:cxn>
                    <a:cxn ang="0">
                      <a:pos x="131" y="468"/>
                    </a:cxn>
                    <a:cxn ang="0">
                      <a:pos x="168" y="511"/>
                    </a:cxn>
                    <a:cxn ang="0">
                      <a:pos x="133" y="562"/>
                    </a:cxn>
                    <a:cxn ang="0">
                      <a:pos x="90" y="595"/>
                    </a:cxn>
                    <a:cxn ang="0">
                      <a:pos x="44" y="655"/>
                    </a:cxn>
                    <a:cxn ang="0">
                      <a:pos x="13" y="729"/>
                    </a:cxn>
                    <a:cxn ang="0">
                      <a:pos x="6" y="778"/>
                    </a:cxn>
                    <a:cxn ang="0">
                      <a:pos x="13" y="844"/>
                    </a:cxn>
                    <a:cxn ang="0">
                      <a:pos x="37" y="913"/>
                    </a:cxn>
                    <a:cxn ang="0">
                      <a:pos x="78" y="975"/>
                    </a:cxn>
                    <a:cxn ang="0">
                      <a:pos x="110" y="1003"/>
                    </a:cxn>
                    <a:cxn ang="0">
                      <a:pos x="163" y="1031"/>
                    </a:cxn>
                    <a:cxn ang="0">
                      <a:pos x="227" y="1048"/>
                    </a:cxn>
                    <a:cxn ang="0">
                      <a:pos x="295" y="1052"/>
                    </a:cxn>
                    <a:cxn ang="0">
                      <a:pos x="363" y="1040"/>
                    </a:cxn>
                    <a:cxn ang="0">
                      <a:pos x="425" y="1007"/>
                    </a:cxn>
                    <a:cxn ang="0">
                      <a:pos x="462" y="973"/>
                    </a:cxn>
                    <a:cxn ang="0">
                      <a:pos x="501" y="910"/>
                    </a:cxn>
                    <a:cxn ang="0">
                      <a:pos x="521" y="841"/>
                    </a:cxn>
                    <a:cxn ang="0">
                      <a:pos x="523" y="771"/>
                    </a:cxn>
                    <a:cxn ang="0">
                      <a:pos x="513" y="706"/>
                    </a:cxn>
                    <a:cxn ang="0">
                      <a:pos x="491" y="662"/>
                    </a:cxn>
                    <a:cxn ang="0">
                      <a:pos x="433" y="588"/>
                    </a:cxn>
                    <a:cxn ang="0">
                      <a:pos x="387" y="549"/>
                    </a:cxn>
                    <a:cxn ang="0">
                      <a:pos x="368" y="496"/>
                    </a:cxn>
                    <a:cxn ang="0">
                      <a:pos x="408" y="453"/>
                    </a:cxn>
                    <a:cxn ang="0">
                      <a:pos x="444" y="426"/>
                    </a:cxn>
                    <a:cxn ang="0">
                      <a:pos x="488" y="377"/>
                    </a:cxn>
                    <a:cxn ang="0">
                      <a:pos x="517" y="312"/>
                    </a:cxn>
                    <a:cxn ang="0">
                      <a:pos x="524" y="230"/>
                    </a:cxn>
                    <a:cxn ang="0">
                      <a:pos x="519" y="193"/>
                    </a:cxn>
                    <a:cxn ang="0">
                      <a:pos x="497" y="139"/>
                    </a:cxn>
                    <a:cxn ang="0">
                      <a:pos x="462" y="88"/>
                    </a:cxn>
                    <a:cxn ang="0">
                      <a:pos x="413" y="46"/>
                    </a:cxn>
                    <a:cxn ang="0">
                      <a:pos x="353" y="16"/>
                    </a:cxn>
                    <a:cxn ang="0">
                      <a:pos x="282" y="2"/>
                    </a:cxn>
                  </a:cxnLst>
                  <a:rect l="0" t="0" r="r" b="b"/>
                  <a:pathLst>
                    <a:path w="524" h="1053">
                      <a:moveTo>
                        <a:pt x="256" y="0"/>
                      </a:moveTo>
                      <a:lnTo>
                        <a:pt x="230" y="2"/>
                      </a:lnTo>
                      <a:lnTo>
                        <a:pt x="206" y="6"/>
                      </a:lnTo>
                      <a:lnTo>
                        <a:pt x="182" y="11"/>
                      </a:lnTo>
                      <a:lnTo>
                        <a:pt x="160" y="19"/>
                      </a:lnTo>
                      <a:lnTo>
                        <a:pt x="139" y="27"/>
                      </a:lnTo>
                      <a:lnTo>
                        <a:pt x="120" y="38"/>
                      </a:lnTo>
                      <a:lnTo>
                        <a:pt x="102" y="50"/>
                      </a:lnTo>
                      <a:lnTo>
                        <a:pt x="85" y="64"/>
                      </a:lnTo>
                      <a:lnTo>
                        <a:pt x="70" y="78"/>
                      </a:lnTo>
                      <a:lnTo>
                        <a:pt x="57" y="94"/>
                      </a:lnTo>
                      <a:lnTo>
                        <a:pt x="44" y="111"/>
                      </a:lnTo>
                      <a:lnTo>
                        <a:pt x="33" y="128"/>
                      </a:lnTo>
                      <a:lnTo>
                        <a:pt x="24" y="146"/>
                      </a:lnTo>
                      <a:lnTo>
                        <a:pt x="16" y="164"/>
                      </a:lnTo>
                      <a:lnTo>
                        <a:pt x="10" y="184"/>
                      </a:lnTo>
                      <a:lnTo>
                        <a:pt x="5" y="204"/>
                      </a:lnTo>
                      <a:lnTo>
                        <a:pt x="2" y="224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73"/>
                      </a:lnTo>
                      <a:lnTo>
                        <a:pt x="3" y="300"/>
                      </a:lnTo>
                      <a:lnTo>
                        <a:pt x="9" y="325"/>
                      </a:lnTo>
                      <a:lnTo>
                        <a:pt x="17" y="348"/>
                      </a:lnTo>
                      <a:lnTo>
                        <a:pt x="28" y="369"/>
                      </a:lnTo>
                      <a:lnTo>
                        <a:pt x="40" y="388"/>
                      </a:lnTo>
                      <a:lnTo>
                        <a:pt x="53" y="406"/>
                      </a:lnTo>
                      <a:lnTo>
                        <a:pt x="68" y="422"/>
                      </a:lnTo>
                      <a:lnTo>
                        <a:pt x="84" y="436"/>
                      </a:lnTo>
                      <a:lnTo>
                        <a:pt x="99" y="448"/>
                      </a:lnTo>
                      <a:lnTo>
                        <a:pt x="115" y="459"/>
                      </a:lnTo>
                      <a:lnTo>
                        <a:pt x="131" y="468"/>
                      </a:lnTo>
                      <a:lnTo>
                        <a:pt x="131" y="468"/>
                      </a:lnTo>
                      <a:lnTo>
                        <a:pt x="152" y="481"/>
                      </a:lnTo>
                      <a:lnTo>
                        <a:pt x="163" y="496"/>
                      </a:lnTo>
                      <a:lnTo>
                        <a:pt x="168" y="511"/>
                      </a:lnTo>
                      <a:lnTo>
                        <a:pt x="163" y="527"/>
                      </a:lnTo>
                      <a:lnTo>
                        <a:pt x="152" y="544"/>
                      </a:lnTo>
                      <a:lnTo>
                        <a:pt x="133" y="562"/>
                      </a:lnTo>
                      <a:lnTo>
                        <a:pt x="107" y="581"/>
                      </a:lnTo>
                      <a:lnTo>
                        <a:pt x="107" y="581"/>
                      </a:lnTo>
                      <a:lnTo>
                        <a:pt x="90" y="595"/>
                      </a:lnTo>
                      <a:lnTo>
                        <a:pt x="74" y="611"/>
                      </a:lnTo>
                      <a:lnTo>
                        <a:pt x="58" y="632"/>
                      </a:lnTo>
                      <a:lnTo>
                        <a:pt x="44" y="655"/>
                      </a:lnTo>
                      <a:lnTo>
                        <a:pt x="31" y="678"/>
                      </a:lnTo>
                      <a:lnTo>
                        <a:pt x="21" y="704"/>
                      </a:lnTo>
                      <a:lnTo>
                        <a:pt x="13" y="729"/>
                      </a:lnTo>
                      <a:lnTo>
                        <a:pt x="8" y="754"/>
                      </a:lnTo>
                      <a:lnTo>
                        <a:pt x="6" y="778"/>
                      </a:lnTo>
                      <a:lnTo>
                        <a:pt x="6" y="778"/>
                      </a:lnTo>
                      <a:lnTo>
                        <a:pt x="7" y="799"/>
                      </a:lnTo>
                      <a:lnTo>
                        <a:pt x="9" y="821"/>
                      </a:lnTo>
                      <a:lnTo>
                        <a:pt x="13" y="844"/>
                      </a:lnTo>
                      <a:lnTo>
                        <a:pt x="19" y="867"/>
                      </a:lnTo>
                      <a:lnTo>
                        <a:pt x="27" y="890"/>
                      </a:lnTo>
                      <a:lnTo>
                        <a:pt x="37" y="913"/>
                      </a:lnTo>
                      <a:lnTo>
                        <a:pt x="48" y="935"/>
                      </a:lnTo>
                      <a:lnTo>
                        <a:pt x="62" y="956"/>
                      </a:lnTo>
                      <a:lnTo>
                        <a:pt x="78" y="975"/>
                      </a:lnTo>
                      <a:lnTo>
                        <a:pt x="95" y="992"/>
                      </a:lnTo>
                      <a:lnTo>
                        <a:pt x="95" y="992"/>
                      </a:lnTo>
                      <a:lnTo>
                        <a:pt x="110" y="1003"/>
                      </a:lnTo>
                      <a:lnTo>
                        <a:pt x="126" y="1013"/>
                      </a:lnTo>
                      <a:lnTo>
                        <a:pt x="144" y="1023"/>
                      </a:lnTo>
                      <a:lnTo>
                        <a:pt x="163" y="1031"/>
                      </a:lnTo>
                      <a:lnTo>
                        <a:pt x="183" y="1038"/>
                      </a:lnTo>
                      <a:lnTo>
                        <a:pt x="205" y="1044"/>
                      </a:lnTo>
                      <a:lnTo>
                        <a:pt x="227" y="1048"/>
                      </a:lnTo>
                      <a:lnTo>
                        <a:pt x="249" y="1052"/>
                      </a:lnTo>
                      <a:lnTo>
                        <a:pt x="272" y="1053"/>
                      </a:lnTo>
                      <a:lnTo>
                        <a:pt x="295" y="1052"/>
                      </a:lnTo>
                      <a:lnTo>
                        <a:pt x="318" y="1050"/>
                      </a:lnTo>
                      <a:lnTo>
                        <a:pt x="341" y="1046"/>
                      </a:lnTo>
                      <a:lnTo>
                        <a:pt x="363" y="1040"/>
                      </a:lnTo>
                      <a:lnTo>
                        <a:pt x="385" y="1031"/>
                      </a:lnTo>
                      <a:lnTo>
                        <a:pt x="406" y="1021"/>
                      </a:lnTo>
                      <a:lnTo>
                        <a:pt x="425" y="1007"/>
                      </a:lnTo>
                      <a:lnTo>
                        <a:pt x="444" y="992"/>
                      </a:lnTo>
                      <a:lnTo>
                        <a:pt x="444" y="992"/>
                      </a:lnTo>
                      <a:lnTo>
                        <a:pt x="462" y="973"/>
                      </a:lnTo>
                      <a:lnTo>
                        <a:pt x="477" y="953"/>
                      </a:lnTo>
                      <a:lnTo>
                        <a:pt x="490" y="932"/>
                      </a:lnTo>
                      <a:lnTo>
                        <a:pt x="501" y="910"/>
                      </a:lnTo>
                      <a:lnTo>
                        <a:pt x="509" y="888"/>
                      </a:lnTo>
                      <a:lnTo>
                        <a:pt x="516" y="864"/>
                      </a:lnTo>
                      <a:lnTo>
                        <a:pt x="521" y="841"/>
                      </a:lnTo>
                      <a:lnTo>
                        <a:pt x="523" y="817"/>
                      </a:lnTo>
                      <a:lnTo>
                        <a:pt x="524" y="794"/>
                      </a:lnTo>
                      <a:lnTo>
                        <a:pt x="523" y="771"/>
                      </a:lnTo>
                      <a:lnTo>
                        <a:pt x="521" y="748"/>
                      </a:lnTo>
                      <a:lnTo>
                        <a:pt x="517" y="727"/>
                      </a:lnTo>
                      <a:lnTo>
                        <a:pt x="513" y="706"/>
                      </a:lnTo>
                      <a:lnTo>
                        <a:pt x="513" y="706"/>
                      </a:lnTo>
                      <a:lnTo>
                        <a:pt x="504" y="685"/>
                      </a:lnTo>
                      <a:lnTo>
                        <a:pt x="491" y="662"/>
                      </a:lnTo>
                      <a:lnTo>
                        <a:pt x="475" y="636"/>
                      </a:lnTo>
                      <a:lnTo>
                        <a:pt x="455" y="611"/>
                      </a:lnTo>
                      <a:lnTo>
                        <a:pt x="433" y="588"/>
                      </a:lnTo>
                      <a:lnTo>
                        <a:pt x="411" y="569"/>
                      </a:lnTo>
                      <a:lnTo>
                        <a:pt x="411" y="569"/>
                      </a:lnTo>
                      <a:lnTo>
                        <a:pt x="387" y="549"/>
                      </a:lnTo>
                      <a:lnTo>
                        <a:pt x="373" y="530"/>
                      </a:lnTo>
                      <a:lnTo>
                        <a:pt x="367" y="513"/>
                      </a:lnTo>
                      <a:lnTo>
                        <a:pt x="368" y="496"/>
                      </a:lnTo>
                      <a:lnTo>
                        <a:pt x="376" y="481"/>
                      </a:lnTo>
                      <a:lnTo>
                        <a:pt x="390" y="467"/>
                      </a:lnTo>
                      <a:lnTo>
                        <a:pt x="408" y="453"/>
                      </a:lnTo>
                      <a:lnTo>
                        <a:pt x="408" y="453"/>
                      </a:lnTo>
                      <a:lnTo>
                        <a:pt x="426" y="440"/>
                      </a:lnTo>
                      <a:lnTo>
                        <a:pt x="444" y="426"/>
                      </a:lnTo>
                      <a:lnTo>
                        <a:pt x="460" y="411"/>
                      </a:lnTo>
                      <a:lnTo>
                        <a:pt x="475" y="394"/>
                      </a:lnTo>
                      <a:lnTo>
                        <a:pt x="488" y="377"/>
                      </a:lnTo>
                      <a:lnTo>
                        <a:pt x="500" y="357"/>
                      </a:lnTo>
                      <a:lnTo>
                        <a:pt x="509" y="336"/>
                      </a:lnTo>
                      <a:lnTo>
                        <a:pt x="517" y="312"/>
                      </a:lnTo>
                      <a:lnTo>
                        <a:pt x="522" y="286"/>
                      </a:lnTo>
                      <a:lnTo>
                        <a:pt x="524" y="259"/>
                      </a:lnTo>
                      <a:lnTo>
                        <a:pt x="524" y="230"/>
                      </a:lnTo>
                      <a:lnTo>
                        <a:pt x="524" y="230"/>
                      </a:lnTo>
                      <a:lnTo>
                        <a:pt x="522" y="211"/>
                      </a:lnTo>
                      <a:lnTo>
                        <a:pt x="519" y="193"/>
                      </a:lnTo>
                      <a:lnTo>
                        <a:pt x="514" y="174"/>
                      </a:lnTo>
                      <a:lnTo>
                        <a:pt x="507" y="156"/>
                      </a:lnTo>
                      <a:lnTo>
                        <a:pt x="497" y="139"/>
                      </a:lnTo>
                      <a:lnTo>
                        <a:pt x="487" y="121"/>
                      </a:lnTo>
                      <a:lnTo>
                        <a:pt x="475" y="104"/>
                      </a:lnTo>
                      <a:lnTo>
                        <a:pt x="462" y="88"/>
                      </a:lnTo>
                      <a:lnTo>
                        <a:pt x="447" y="73"/>
                      </a:lnTo>
                      <a:lnTo>
                        <a:pt x="431" y="59"/>
                      </a:lnTo>
                      <a:lnTo>
                        <a:pt x="413" y="46"/>
                      </a:lnTo>
                      <a:lnTo>
                        <a:pt x="394" y="34"/>
                      </a:lnTo>
                      <a:lnTo>
                        <a:pt x="374" y="24"/>
                      </a:lnTo>
                      <a:lnTo>
                        <a:pt x="353" y="16"/>
                      </a:lnTo>
                      <a:lnTo>
                        <a:pt x="331" y="9"/>
                      </a:lnTo>
                      <a:lnTo>
                        <a:pt x="307" y="4"/>
                      </a:lnTo>
                      <a:lnTo>
                        <a:pt x="282" y="2"/>
                      </a:lnTo>
                      <a:lnTo>
                        <a:pt x="256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625" name="Group 8"/>
              <p:cNvGrpSpPr>
                <a:grpSpLocks noChangeAspect="1"/>
              </p:cNvGrpSpPr>
              <p:nvPr/>
            </p:nvGrpSpPr>
            <p:grpSpPr bwMode="auto">
              <a:xfrm>
                <a:off x="2331" y="2683"/>
                <a:ext cx="693" cy="668"/>
                <a:chOff x="3487" y="1898"/>
                <a:chExt cx="346" cy="333"/>
              </a:xfrm>
            </p:grpSpPr>
            <p:sp>
              <p:nvSpPr>
                <p:cNvPr id="154" name="Freeform 9"/>
                <p:cNvSpPr>
                  <a:spLocks noChangeAspect="1"/>
                </p:cNvSpPr>
                <p:nvPr/>
              </p:nvSpPr>
              <p:spPr bwMode="auto">
                <a:xfrm>
                  <a:off x="3504" y="1915"/>
                  <a:ext cx="312" cy="299"/>
                </a:xfrm>
                <a:custGeom>
                  <a:avLst/>
                  <a:gdLst/>
                  <a:ahLst/>
                  <a:cxnLst>
                    <a:cxn ang="0">
                      <a:pos x="156" y="299"/>
                    </a:cxn>
                    <a:cxn ang="0">
                      <a:pos x="181" y="297"/>
                    </a:cxn>
                    <a:cxn ang="0">
                      <a:pos x="205" y="292"/>
                    </a:cxn>
                    <a:cxn ang="0">
                      <a:pos x="228" y="282"/>
                    </a:cxn>
                    <a:cxn ang="0">
                      <a:pos x="248" y="271"/>
                    </a:cxn>
                    <a:cxn ang="0">
                      <a:pos x="266" y="255"/>
                    </a:cxn>
                    <a:cxn ang="0">
                      <a:pos x="282" y="238"/>
                    </a:cxn>
                    <a:cxn ang="0">
                      <a:pos x="294" y="218"/>
                    </a:cxn>
                    <a:cxn ang="0">
                      <a:pos x="304" y="197"/>
                    </a:cxn>
                    <a:cxn ang="0">
                      <a:pos x="310" y="173"/>
                    </a:cxn>
                    <a:cxn ang="0">
                      <a:pos x="312" y="149"/>
                    </a:cxn>
                    <a:cxn ang="0">
                      <a:pos x="312" y="149"/>
                    </a:cxn>
                    <a:cxn ang="0">
                      <a:pos x="310" y="125"/>
                    </a:cxn>
                    <a:cxn ang="0">
                      <a:pos x="304" y="102"/>
                    </a:cxn>
                    <a:cxn ang="0">
                      <a:pos x="294" y="81"/>
                    </a:cxn>
                    <a:cxn ang="0">
                      <a:pos x="282" y="61"/>
                    </a:cxn>
                    <a:cxn ang="0">
                      <a:pos x="266" y="43"/>
                    </a:cxn>
                    <a:cxn ang="0">
                      <a:pos x="248" y="28"/>
                    </a:cxn>
                    <a:cxn ang="0">
                      <a:pos x="228" y="16"/>
                    </a:cxn>
                    <a:cxn ang="0">
                      <a:pos x="205" y="7"/>
                    </a:cxn>
                    <a:cxn ang="0">
                      <a:pos x="181" y="2"/>
                    </a:cxn>
                    <a:cxn ang="0">
                      <a:pos x="156" y="0"/>
                    </a:cxn>
                    <a:cxn ang="0">
                      <a:pos x="156" y="0"/>
                    </a:cxn>
                    <a:cxn ang="0">
                      <a:pos x="131" y="2"/>
                    </a:cxn>
                    <a:cxn ang="0">
                      <a:pos x="107" y="7"/>
                    </a:cxn>
                    <a:cxn ang="0">
                      <a:pos x="84" y="16"/>
                    </a:cxn>
                    <a:cxn ang="0">
                      <a:pos x="64" y="28"/>
                    </a:cxn>
                    <a:cxn ang="0">
                      <a:pos x="46" y="43"/>
                    </a:cxn>
                    <a:cxn ang="0">
                      <a:pos x="30" y="61"/>
                    </a:cxn>
                    <a:cxn ang="0">
                      <a:pos x="17" y="81"/>
                    </a:cxn>
                    <a:cxn ang="0">
                      <a:pos x="8" y="102"/>
                    </a:cxn>
                    <a:cxn ang="0">
                      <a:pos x="2" y="125"/>
                    </a:cxn>
                    <a:cxn ang="0">
                      <a:pos x="0" y="149"/>
                    </a:cxn>
                    <a:cxn ang="0">
                      <a:pos x="0" y="149"/>
                    </a:cxn>
                    <a:cxn ang="0">
                      <a:pos x="2" y="173"/>
                    </a:cxn>
                    <a:cxn ang="0">
                      <a:pos x="8" y="197"/>
                    </a:cxn>
                    <a:cxn ang="0">
                      <a:pos x="17" y="218"/>
                    </a:cxn>
                    <a:cxn ang="0">
                      <a:pos x="30" y="238"/>
                    </a:cxn>
                    <a:cxn ang="0">
                      <a:pos x="46" y="255"/>
                    </a:cxn>
                    <a:cxn ang="0">
                      <a:pos x="64" y="271"/>
                    </a:cxn>
                    <a:cxn ang="0">
                      <a:pos x="84" y="282"/>
                    </a:cxn>
                    <a:cxn ang="0">
                      <a:pos x="107" y="292"/>
                    </a:cxn>
                    <a:cxn ang="0">
                      <a:pos x="131" y="297"/>
                    </a:cxn>
                    <a:cxn ang="0">
                      <a:pos x="156" y="299"/>
                    </a:cxn>
                    <a:cxn ang="0">
                      <a:pos x="156" y="299"/>
                    </a:cxn>
                  </a:cxnLst>
                  <a:rect l="0" t="0" r="r" b="b"/>
                  <a:pathLst>
                    <a:path w="312" h="299">
                      <a:moveTo>
                        <a:pt x="156" y="299"/>
                      </a:moveTo>
                      <a:lnTo>
                        <a:pt x="181" y="297"/>
                      </a:lnTo>
                      <a:lnTo>
                        <a:pt x="205" y="292"/>
                      </a:lnTo>
                      <a:lnTo>
                        <a:pt x="228" y="282"/>
                      </a:lnTo>
                      <a:lnTo>
                        <a:pt x="248" y="271"/>
                      </a:lnTo>
                      <a:lnTo>
                        <a:pt x="266" y="255"/>
                      </a:lnTo>
                      <a:lnTo>
                        <a:pt x="282" y="238"/>
                      </a:lnTo>
                      <a:lnTo>
                        <a:pt x="294" y="218"/>
                      </a:lnTo>
                      <a:lnTo>
                        <a:pt x="304" y="197"/>
                      </a:lnTo>
                      <a:lnTo>
                        <a:pt x="310" y="173"/>
                      </a:lnTo>
                      <a:lnTo>
                        <a:pt x="312" y="149"/>
                      </a:lnTo>
                      <a:lnTo>
                        <a:pt x="312" y="149"/>
                      </a:lnTo>
                      <a:lnTo>
                        <a:pt x="310" y="125"/>
                      </a:lnTo>
                      <a:lnTo>
                        <a:pt x="304" y="102"/>
                      </a:lnTo>
                      <a:lnTo>
                        <a:pt x="294" y="81"/>
                      </a:lnTo>
                      <a:lnTo>
                        <a:pt x="282" y="61"/>
                      </a:lnTo>
                      <a:lnTo>
                        <a:pt x="266" y="43"/>
                      </a:lnTo>
                      <a:lnTo>
                        <a:pt x="248" y="28"/>
                      </a:lnTo>
                      <a:lnTo>
                        <a:pt x="228" y="16"/>
                      </a:lnTo>
                      <a:lnTo>
                        <a:pt x="205" y="7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31" y="2"/>
                      </a:lnTo>
                      <a:lnTo>
                        <a:pt x="107" y="7"/>
                      </a:lnTo>
                      <a:lnTo>
                        <a:pt x="84" y="16"/>
                      </a:lnTo>
                      <a:lnTo>
                        <a:pt x="64" y="28"/>
                      </a:lnTo>
                      <a:lnTo>
                        <a:pt x="46" y="43"/>
                      </a:lnTo>
                      <a:lnTo>
                        <a:pt x="30" y="61"/>
                      </a:lnTo>
                      <a:lnTo>
                        <a:pt x="17" y="81"/>
                      </a:lnTo>
                      <a:lnTo>
                        <a:pt x="8" y="102"/>
                      </a:lnTo>
                      <a:lnTo>
                        <a:pt x="2" y="125"/>
                      </a:lnTo>
                      <a:lnTo>
                        <a:pt x="0" y="149"/>
                      </a:lnTo>
                      <a:lnTo>
                        <a:pt x="0" y="149"/>
                      </a:lnTo>
                      <a:lnTo>
                        <a:pt x="2" y="173"/>
                      </a:lnTo>
                      <a:lnTo>
                        <a:pt x="8" y="197"/>
                      </a:lnTo>
                      <a:lnTo>
                        <a:pt x="17" y="218"/>
                      </a:lnTo>
                      <a:lnTo>
                        <a:pt x="30" y="238"/>
                      </a:lnTo>
                      <a:lnTo>
                        <a:pt x="46" y="255"/>
                      </a:lnTo>
                      <a:lnTo>
                        <a:pt x="64" y="271"/>
                      </a:lnTo>
                      <a:lnTo>
                        <a:pt x="84" y="282"/>
                      </a:lnTo>
                      <a:lnTo>
                        <a:pt x="107" y="292"/>
                      </a:lnTo>
                      <a:lnTo>
                        <a:pt x="131" y="297"/>
                      </a:lnTo>
                      <a:lnTo>
                        <a:pt x="156" y="299"/>
                      </a:lnTo>
                      <a:lnTo>
                        <a:pt x="156" y="299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5" name="Freeform 10"/>
                <p:cNvSpPr>
                  <a:spLocks noChangeAspect="1"/>
                </p:cNvSpPr>
                <p:nvPr/>
              </p:nvSpPr>
              <p:spPr bwMode="auto">
                <a:xfrm>
                  <a:off x="3487" y="1936"/>
                  <a:ext cx="70" cy="81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26" y="20"/>
                    </a:cxn>
                    <a:cxn ang="0">
                      <a:pos x="13" y="37"/>
                    </a:cxn>
                    <a:cxn ang="0">
                      <a:pos x="1" y="57"/>
                    </a:cxn>
                    <a:cxn ang="0">
                      <a:pos x="1" y="57"/>
                    </a:cxn>
                    <a:cxn ang="0">
                      <a:pos x="0" y="65"/>
                    </a:cxn>
                    <a:cxn ang="0">
                      <a:pos x="0" y="67"/>
                    </a:cxn>
                    <a:cxn ang="0">
                      <a:pos x="1" y="57"/>
                    </a:cxn>
                    <a:cxn ang="0">
                      <a:pos x="1" y="57"/>
                    </a:cxn>
                    <a:cxn ang="0">
                      <a:pos x="0" y="65"/>
                    </a:cxn>
                    <a:cxn ang="0">
                      <a:pos x="2" y="74"/>
                    </a:cxn>
                    <a:cxn ang="0">
                      <a:pos x="9" y="80"/>
                    </a:cxn>
                    <a:cxn ang="0">
                      <a:pos x="9" y="80"/>
                    </a:cxn>
                    <a:cxn ang="0">
                      <a:pos x="18" y="81"/>
                    </a:cxn>
                    <a:cxn ang="0">
                      <a:pos x="26" y="78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41" y="56"/>
                    </a:cxn>
                    <a:cxn ang="0">
                      <a:pos x="52" y="42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70" y="22"/>
                    </a:cxn>
                    <a:cxn ang="0">
                      <a:pos x="70" y="14"/>
                    </a:cxn>
                    <a:cxn ang="0">
                      <a:pos x="67" y="6"/>
                    </a:cxn>
                    <a:cxn ang="0">
                      <a:pos x="67" y="6"/>
                    </a:cxn>
                    <a:cxn ang="0">
                      <a:pos x="59" y="1"/>
                    </a:cxn>
                    <a:cxn ang="0">
                      <a:pos x="50" y="0"/>
                    </a:cxn>
                    <a:cxn ang="0">
                      <a:pos x="42" y="4"/>
                    </a:cxn>
                    <a:cxn ang="0">
                      <a:pos x="42" y="4"/>
                    </a:cxn>
                  </a:cxnLst>
                  <a:rect l="0" t="0" r="r" b="b"/>
                  <a:pathLst>
                    <a:path w="70" h="81">
                      <a:moveTo>
                        <a:pt x="42" y="4"/>
                      </a:moveTo>
                      <a:lnTo>
                        <a:pt x="26" y="20"/>
                      </a:lnTo>
                      <a:lnTo>
                        <a:pt x="13" y="37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2" y="74"/>
                      </a:lnTo>
                      <a:lnTo>
                        <a:pt x="9" y="80"/>
                      </a:lnTo>
                      <a:lnTo>
                        <a:pt x="9" y="80"/>
                      </a:lnTo>
                      <a:lnTo>
                        <a:pt x="18" y="81"/>
                      </a:lnTo>
                      <a:lnTo>
                        <a:pt x="26" y="78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41" y="56"/>
                      </a:lnTo>
                      <a:lnTo>
                        <a:pt x="52" y="42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70" y="22"/>
                      </a:lnTo>
                      <a:lnTo>
                        <a:pt x="70" y="14"/>
                      </a:lnTo>
                      <a:lnTo>
                        <a:pt x="67" y="6"/>
                      </a:lnTo>
                      <a:lnTo>
                        <a:pt x="67" y="6"/>
                      </a:lnTo>
                      <a:lnTo>
                        <a:pt x="59" y="1"/>
                      </a:lnTo>
                      <a:lnTo>
                        <a:pt x="50" y="0"/>
                      </a:lnTo>
                      <a:lnTo>
                        <a:pt x="42" y="4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6" name="Freeform 11"/>
                <p:cNvSpPr>
                  <a:spLocks noChangeAspect="1"/>
                </p:cNvSpPr>
                <p:nvPr/>
              </p:nvSpPr>
              <p:spPr bwMode="auto">
                <a:xfrm>
                  <a:off x="3486" y="2034"/>
                  <a:ext cx="41" cy="92"/>
                </a:xfrm>
                <a:custGeom>
                  <a:avLst/>
                  <a:gdLst/>
                  <a:ahLst/>
                  <a:cxnLst>
                    <a:cxn ang="0">
                      <a:pos x="1" y="16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1" y="47"/>
                    </a:cxn>
                    <a:cxn ang="0">
                      <a:pos x="3" y="65"/>
                    </a:cxn>
                    <a:cxn ang="0">
                      <a:pos x="8" y="81"/>
                    </a:cxn>
                    <a:cxn ang="0">
                      <a:pos x="8" y="81"/>
                    </a:cxn>
                    <a:cxn ang="0">
                      <a:pos x="12" y="88"/>
                    </a:cxn>
                    <a:cxn ang="0">
                      <a:pos x="14" y="89"/>
                    </a:cxn>
                    <a:cxn ang="0">
                      <a:pos x="8" y="81"/>
                    </a:cxn>
                    <a:cxn ang="0">
                      <a:pos x="8" y="81"/>
                    </a:cxn>
                    <a:cxn ang="0">
                      <a:pos x="13" y="88"/>
                    </a:cxn>
                    <a:cxn ang="0">
                      <a:pos x="21" y="92"/>
                    </a:cxn>
                    <a:cxn ang="0">
                      <a:pos x="30" y="92"/>
                    </a:cxn>
                    <a:cxn ang="0">
                      <a:pos x="30" y="92"/>
                    </a:cxn>
                    <a:cxn ang="0">
                      <a:pos x="37" y="87"/>
                    </a:cxn>
                    <a:cxn ang="0">
                      <a:pos x="41" y="79"/>
                    </a:cxn>
                    <a:cxn ang="0">
                      <a:pos x="41" y="71"/>
                    </a:cxn>
                    <a:cxn ang="0">
                      <a:pos x="41" y="71"/>
                    </a:cxn>
                    <a:cxn ang="0">
                      <a:pos x="41" y="71"/>
                    </a:cxn>
                    <a:cxn ang="0">
                      <a:pos x="41" y="71"/>
                    </a:cxn>
                    <a:cxn ang="0">
                      <a:pos x="41" y="71"/>
                    </a:cxn>
                    <a:cxn ang="0">
                      <a:pos x="41" y="71"/>
                    </a:cxn>
                    <a:cxn ang="0">
                      <a:pos x="37" y="57"/>
                    </a:cxn>
                    <a:cxn ang="0">
                      <a:pos x="35" y="44"/>
                    </a:cxn>
                    <a:cxn ang="0">
                      <a:pos x="34" y="30"/>
                    </a:cxn>
                    <a:cxn ang="0">
                      <a:pos x="34" y="30"/>
                    </a:cxn>
                    <a:cxn ang="0">
                      <a:pos x="34" y="26"/>
                    </a:cxn>
                    <a:cxn ang="0">
                      <a:pos x="34" y="23"/>
                    </a:cxn>
                    <a:cxn ang="0">
                      <a:pos x="35" y="19"/>
                    </a:cxn>
                    <a:cxn ang="0">
                      <a:pos x="35" y="19"/>
                    </a:cxn>
                    <a:cxn ang="0">
                      <a:pos x="35" y="19"/>
                    </a:cxn>
                    <a:cxn ang="0">
                      <a:pos x="35" y="19"/>
                    </a:cxn>
                    <a:cxn ang="0">
                      <a:pos x="35" y="19"/>
                    </a:cxn>
                    <a:cxn ang="0">
                      <a:pos x="35" y="19"/>
                    </a:cxn>
                    <a:cxn ang="0">
                      <a:pos x="33" y="10"/>
                    </a:cxn>
                    <a:cxn ang="0">
                      <a:pos x="28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4" y="7"/>
                    </a:cxn>
                    <a:cxn ang="0">
                      <a:pos x="1" y="16"/>
                    </a:cxn>
                    <a:cxn ang="0">
                      <a:pos x="1" y="16"/>
                    </a:cxn>
                  </a:cxnLst>
                  <a:rect l="0" t="0" r="r" b="b"/>
                  <a:pathLst>
                    <a:path w="41" h="92">
                      <a:moveTo>
                        <a:pt x="1" y="16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47"/>
                      </a:lnTo>
                      <a:lnTo>
                        <a:pt x="3" y="65"/>
                      </a:lnTo>
                      <a:lnTo>
                        <a:pt x="8" y="81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14" y="89"/>
                      </a:lnTo>
                      <a:lnTo>
                        <a:pt x="8" y="81"/>
                      </a:lnTo>
                      <a:lnTo>
                        <a:pt x="8" y="81"/>
                      </a:lnTo>
                      <a:lnTo>
                        <a:pt x="13" y="88"/>
                      </a:lnTo>
                      <a:lnTo>
                        <a:pt x="21" y="92"/>
                      </a:lnTo>
                      <a:lnTo>
                        <a:pt x="30" y="92"/>
                      </a:lnTo>
                      <a:lnTo>
                        <a:pt x="30" y="92"/>
                      </a:lnTo>
                      <a:lnTo>
                        <a:pt x="37" y="87"/>
                      </a:lnTo>
                      <a:lnTo>
                        <a:pt x="41" y="79"/>
                      </a:lnTo>
                      <a:lnTo>
                        <a:pt x="41" y="71"/>
                      </a:lnTo>
                      <a:lnTo>
                        <a:pt x="41" y="71"/>
                      </a:lnTo>
                      <a:lnTo>
                        <a:pt x="41" y="71"/>
                      </a:lnTo>
                      <a:lnTo>
                        <a:pt x="41" y="71"/>
                      </a:lnTo>
                      <a:lnTo>
                        <a:pt x="41" y="71"/>
                      </a:lnTo>
                      <a:lnTo>
                        <a:pt x="41" y="71"/>
                      </a:lnTo>
                      <a:lnTo>
                        <a:pt x="37" y="57"/>
                      </a:lnTo>
                      <a:lnTo>
                        <a:pt x="35" y="44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4" y="26"/>
                      </a:lnTo>
                      <a:lnTo>
                        <a:pt x="34" y="23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5" y="19"/>
                      </a:lnTo>
                      <a:lnTo>
                        <a:pt x="33" y="10"/>
                      </a:lnTo>
                      <a:lnTo>
                        <a:pt x="28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7"/>
                      </a:lnTo>
                      <a:lnTo>
                        <a:pt x="1" y="16"/>
                      </a:lnTo>
                      <a:lnTo>
                        <a:pt x="1" y="16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7" name="Freeform 12"/>
                <p:cNvSpPr>
                  <a:spLocks noChangeAspect="1"/>
                </p:cNvSpPr>
                <p:nvPr/>
              </p:nvSpPr>
              <p:spPr bwMode="auto">
                <a:xfrm>
                  <a:off x="3486" y="2137"/>
                  <a:ext cx="112" cy="87"/>
                </a:xfrm>
                <a:custGeom>
                  <a:avLst/>
                  <a:gdLst/>
                  <a:ahLst/>
                  <a:cxnLst>
                    <a:cxn ang="0">
                      <a:pos x="4" y="28"/>
                    </a:cxn>
                    <a:cxn ang="0">
                      <a:pos x="29" y="53"/>
                    </a:cxn>
                    <a:cxn ang="0">
                      <a:pos x="57" y="73"/>
                    </a:cxn>
                    <a:cxn ang="0">
                      <a:pos x="90" y="87"/>
                    </a:cxn>
                    <a:cxn ang="0">
                      <a:pos x="90" y="87"/>
                    </a:cxn>
                    <a:cxn ang="0">
                      <a:pos x="98" y="87"/>
                    </a:cxn>
                    <a:cxn ang="0">
                      <a:pos x="100" y="86"/>
                    </a:cxn>
                    <a:cxn ang="0">
                      <a:pos x="90" y="87"/>
                    </a:cxn>
                    <a:cxn ang="0">
                      <a:pos x="90" y="87"/>
                    </a:cxn>
                    <a:cxn ang="0">
                      <a:pos x="99" y="87"/>
                    </a:cxn>
                    <a:cxn ang="0">
                      <a:pos x="106" y="83"/>
                    </a:cxn>
                    <a:cxn ang="0">
                      <a:pos x="111" y="75"/>
                    </a:cxn>
                    <a:cxn ang="0">
                      <a:pos x="111" y="75"/>
                    </a:cxn>
                    <a:cxn ang="0">
                      <a:pos x="112" y="66"/>
                    </a:cxn>
                    <a:cxn ang="0">
                      <a:pos x="107" y="59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73" y="43"/>
                    </a:cxn>
                    <a:cxn ang="0">
                      <a:pos x="50" y="27"/>
                    </a:cxn>
                    <a:cxn ang="0">
                      <a:pos x="31" y="7"/>
                    </a:cxn>
                    <a:cxn ang="0">
                      <a:pos x="31" y="7"/>
                    </a:cxn>
                    <a:cxn ang="0">
                      <a:pos x="31" y="7"/>
                    </a:cxn>
                    <a:cxn ang="0">
                      <a:pos x="31" y="7"/>
                    </a:cxn>
                    <a:cxn ang="0">
                      <a:pos x="31" y="7"/>
                    </a:cxn>
                    <a:cxn ang="0">
                      <a:pos x="24" y="2"/>
                    </a:cxn>
                    <a:cxn ang="0">
                      <a:pos x="15" y="0"/>
                    </a:cxn>
                    <a:cxn ang="0">
                      <a:pos x="7" y="4"/>
                    </a:cxn>
                    <a:cxn ang="0">
                      <a:pos x="7" y="4"/>
                    </a:cxn>
                    <a:cxn ang="0">
                      <a:pos x="2" y="11"/>
                    </a:cxn>
                    <a:cxn ang="0">
                      <a:pos x="0" y="20"/>
                    </a:cxn>
                    <a:cxn ang="0">
                      <a:pos x="4" y="28"/>
                    </a:cxn>
                    <a:cxn ang="0">
                      <a:pos x="4" y="28"/>
                    </a:cxn>
                  </a:cxnLst>
                  <a:rect l="0" t="0" r="r" b="b"/>
                  <a:pathLst>
                    <a:path w="112" h="87">
                      <a:moveTo>
                        <a:pt x="4" y="28"/>
                      </a:moveTo>
                      <a:lnTo>
                        <a:pt x="29" y="53"/>
                      </a:lnTo>
                      <a:lnTo>
                        <a:pt x="57" y="73"/>
                      </a:lnTo>
                      <a:lnTo>
                        <a:pt x="90" y="87"/>
                      </a:lnTo>
                      <a:lnTo>
                        <a:pt x="90" y="87"/>
                      </a:lnTo>
                      <a:lnTo>
                        <a:pt x="98" y="87"/>
                      </a:lnTo>
                      <a:lnTo>
                        <a:pt x="100" y="86"/>
                      </a:lnTo>
                      <a:lnTo>
                        <a:pt x="90" y="87"/>
                      </a:lnTo>
                      <a:lnTo>
                        <a:pt x="90" y="87"/>
                      </a:lnTo>
                      <a:lnTo>
                        <a:pt x="99" y="87"/>
                      </a:lnTo>
                      <a:lnTo>
                        <a:pt x="106" y="83"/>
                      </a:lnTo>
                      <a:lnTo>
                        <a:pt x="111" y="75"/>
                      </a:lnTo>
                      <a:lnTo>
                        <a:pt x="111" y="75"/>
                      </a:lnTo>
                      <a:lnTo>
                        <a:pt x="112" y="66"/>
                      </a:lnTo>
                      <a:lnTo>
                        <a:pt x="107" y="59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73" y="43"/>
                      </a:lnTo>
                      <a:lnTo>
                        <a:pt x="50" y="27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31" y="7"/>
                      </a:lnTo>
                      <a:lnTo>
                        <a:pt x="24" y="2"/>
                      </a:lnTo>
                      <a:lnTo>
                        <a:pt x="15" y="0"/>
                      </a:lnTo>
                      <a:lnTo>
                        <a:pt x="7" y="4"/>
                      </a:lnTo>
                      <a:lnTo>
                        <a:pt x="7" y="4"/>
                      </a:lnTo>
                      <a:lnTo>
                        <a:pt x="2" y="11"/>
                      </a:lnTo>
                      <a:lnTo>
                        <a:pt x="0" y="20"/>
                      </a:lnTo>
                      <a:lnTo>
                        <a:pt x="4" y="28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8" name="Freeform 13"/>
                <p:cNvSpPr>
                  <a:spLocks noChangeAspect="1"/>
                </p:cNvSpPr>
                <p:nvPr/>
              </p:nvSpPr>
              <p:spPr bwMode="auto">
                <a:xfrm>
                  <a:off x="3641" y="2163"/>
                  <a:ext cx="133" cy="68"/>
                </a:xfrm>
                <a:custGeom>
                  <a:avLst/>
                  <a:gdLst/>
                  <a:ahLst/>
                  <a:cxnLst>
                    <a:cxn ang="0">
                      <a:pos x="17" y="68"/>
                    </a:cxn>
                    <a:cxn ang="0">
                      <a:pos x="47" y="66"/>
                    </a:cxn>
                    <a:cxn ang="0">
                      <a:pos x="76" y="59"/>
                    </a:cxn>
                    <a:cxn ang="0">
                      <a:pos x="103" y="47"/>
                    </a:cxn>
                    <a:cxn ang="0">
                      <a:pos x="127" y="30"/>
                    </a:cxn>
                    <a:cxn ang="0">
                      <a:pos x="127" y="30"/>
                    </a:cxn>
                    <a:cxn ang="0">
                      <a:pos x="132" y="24"/>
                    </a:cxn>
                    <a:cxn ang="0">
                      <a:pos x="132" y="21"/>
                    </a:cxn>
                    <a:cxn ang="0">
                      <a:pos x="127" y="30"/>
                    </a:cxn>
                    <a:cxn ang="0">
                      <a:pos x="127" y="30"/>
                    </a:cxn>
                    <a:cxn ang="0">
                      <a:pos x="132" y="23"/>
                    </a:cxn>
                    <a:cxn ang="0">
                      <a:pos x="133" y="14"/>
                    </a:cxn>
                    <a:cxn ang="0">
                      <a:pos x="130" y="6"/>
                    </a:cxn>
                    <a:cxn ang="0">
                      <a:pos x="130" y="6"/>
                    </a:cxn>
                    <a:cxn ang="0">
                      <a:pos x="123" y="1"/>
                    </a:cxn>
                    <a:cxn ang="0">
                      <a:pos x="114" y="0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79" y="20"/>
                    </a:cxn>
                    <a:cxn ang="0">
                      <a:pos x="49" y="31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9" y="37"/>
                    </a:cxn>
                    <a:cxn ang="0">
                      <a:pos x="2" y="43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2" y="60"/>
                    </a:cxn>
                    <a:cxn ang="0">
                      <a:pos x="9" y="66"/>
                    </a:cxn>
                    <a:cxn ang="0">
                      <a:pos x="17" y="68"/>
                    </a:cxn>
                    <a:cxn ang="0">
                      <a:pos x="17" y="68"/>
                    </a:cxn>
                  </a:cxnLst>
                  <a:rect l="0" t="0" r="r" b="b"/>
                  <a:pathLst>
                    <a:path w="133" h="68">
                      <a:moveTo>
                        <a:pt x="17" y="68"/>
                      </a:moveTo>
                      <a:lnTo>
                        <a:pt x="47" y="66"/>
                      </a:lnTo>
                      <a:lnTo>
                        <a:pt x="76" y="59"/>
                      </a:lnTo>
                      <a:lnTo>
                        <a:pt x="103" y="47"/>
                      </a:lnTo>
                      <a:lnTo>
                        <a:pt x="127" y="30"/>
                      </a:lnTo>
                      <a:lnTo>
                        <a:pt x="127" y="30"/>
                      </a:lnTo>
                      <a:lnTo>
                        <a:pt x="132" y="24"/>
                      </a:lnTo>
                      <a:lnTo>
                        <a:pt x="132" y="21"/>
                      </a:lnTo>
                      <a:lnTo>
                        <a:pt x="127" y="30"/>
                      </a:lnTo>
                      <a:lnTo>
                        <a:pt x="127" y="30"/>
                      </a:lnTo>
                      <a:lnTo>
                        <a:pt x="132" y="23"/>
                      </a:lnTo>
                      <a:lnTo>
                        <a:pt x="133" y="14"/>
                      </a:lnTo>
                      <a:lnTo>
                        <a:pt x="130" y="6"/>
                      </a:lnTo>
                      <a:lnTo>
                        <a:pt x="130" y="6"/>
                      </a:lnTo>
                      <a:lnTo>
                        <a:pt x="123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79" y="20"/>
                      </a:lnTo>
                      <a:lnTo>
                        <a:pt x="49" y="31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9" y="37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9" y="66"/>
                      </a:lnTo>
                      <a:lnTo>
                        <a:pt x="17" y="68"/>
                      </a:lnTo>
                      <a:lnTo>
                        <a:pt x="17" y="6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9" name="Freeform 14"/>
                <p:cNvSpPr>
                  <a:spLocks noChangeAspect="1"/>
                </p:cNvSpPr>
                <p:nvPr/>
              </p:nvSpPr>
              <p:spPr bwMode="auto">
                <a:xfrm>
                  <a:off x="3778" y="2047"/>
                  <a:ext cx="54" cy="109"/>
                </a:xfrm>
                <a:custGeom>
                  <a:avLst/>
                  <a:gdLst/>
                  <a:ahLst/>
                  <a:cxnLst>
                    <a:cxn ang="0">
                      <a:pos x="31" y="101"/>
                    </a:cxn>
                    <a:cxn ang="0">
                      <a:pos x="44" y="74"/>
                    </a:cxn>
                    <a:cxn ang="0">
                      <a:pos x="51" y="46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52" y="10"/>
                    </a:cxn>
                    <a:cxn ang="0">
                      <a:pos x="51" y="8"/>
                    </a:cxn>
                    <a:cxn ang="0">
                      <a:pos x="54" y="17"/>
                    </a:cxn>
                    <a:cxn ang="0">
                      <a:pos x="54" y="17"/>
                    </a:cxn>
                    <a:cxn ang="0">
                      <a:pos x="52" y="9"/>
                    </a:cxn>
                    <a:cxn ang="0">
                      <a:pos x="46" y="3"/>
                    </a:cxn>
                    <a:cxn ang="0">
                      <a:pos x="37" y="0"/>
                    </a:cxn>
                    <a:cxn ang="0">
                      <a:pos x="37" y="0"/>
                    </a:cxn>
                    <a:cxn ang="0">
                      <a:pos x="29" y="3"/>
                    </a:cxn>
                    <a:cxn ang="0">
                      <a:pos x="23" y="9"/>
                    </a:cxn>
                    <a:cxn ang="0">
                      <a:pos x="20" y="17"/>
                    </a:cxn>
                    <a:cxn ang="0">
                      <a:pos x="20" y="17"/>
                    </a:cxn>
                    <a:cxn ang="0">
                      <a:pos x="20" y="17"/>
                    </a:cxn>
                    <a:cxn ang="0">
                      <a:pos x="20" y="17"/>
                    </a:cxn>
                    <a:cxn ang="0">
                      <a:pos x="20" y="17"/>
                    </a:cxn>
                    <a:cxn ang="0">
                      <a:pos x="20" y="17"/>
                    </a:cxn>
                    <a:cxn ang="0">
                      <a:pos x="18" y="40"/>
                    </a:cxn>
                    <a:cxn ang="0">
                      <a:pos x="12" y="62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0" y="92"/>
                    </a:cxn>
                    <a:cxn ang="0">
                      <a:pos x="2" y="100"/>
                    </a:cxn>
                    <a:cxn ang="0">
                      <a:pos x="8" y="107"/>
                    </a:cxn>
                    <a:cxn ang="0">
                      <a:pos x="8" y="107"/>
                    </a:cxn>
                    <a:cxn ang="0">
                      <a:pos x="16" y="109"/>
                    </a:cxn>
                    <a:cxn ang="0">
                      <a:pos x="25" y="107"/>
                    </a:cxn>
                    <a:cxn ang="0">
                      <a:pos x="31" y="101"/>
                    </a:cxn>
                    <a:cxn ang="0">
                      <a:pos x="31" y="101"/>
                    </a:cxn>
                  </a:cxnLst>
                  <a:rect l="0" t="0" r="r" b="b"/>
                  <a:pathLst>
                    <a:path w="54" h="109">
                      <a:moveTo>
                        <a:pt x="31" y="101"/>
                      </a:moveTo>
                      <a:lnTo>
                        <a:pt x="44" y="74"/>
                      </a:lnTo>
                      <a:lnTo>
                        <a:pt x="51" y="46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2" y="10"/>
                      </a:lnTo>
                      <a:lnTo>
                        <a:pt x="51" y="8"/>
                      </a:lnTo>
                      <a:lnTo>
                        <a:pt x="54" y="17"/>
                      </a:lnTo>
                      <a:lnTo>
                        <a:pt x="54" y="17"/>
                      </a:lnTo>
                      <a:lnTo>
                        <a:pt x="52" y="9"/>
                      </a:lnTo>
                      <a:lnTo>
                        <a:pt x="46" y="3"/>
                      </a:lnTo>
                      <a:lnTo>
                        <a:pt x="37" y="0"/>
                      </a:lnTo>
                      <a:lnTo>
                        <a:pt x="37" y="0"/>
                      </a:lnTo>
                      <a:lnTo>
                        <a:pt x="29" y="3"/>
                      </a:lnTo>
                      <a:lnTo>
                        <a:pt x="23" y="9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8" y="40"/>
                      </a:lnTo>
                      <a:lnTo>
                        <a:pt x="12" y="62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0" y="92"/>
                      </a:lnTo>
                      <a:lnTo>
                        <a:pt x="2" y="100"/>
                      </a:lnTo>
                      <a:lnTo>
                        <a:pt x="8" y="107"/>
                      </a:lnTo>
                      <a:lnTo>
                        <a:pt x="8" y="107"/>
                      </a:lnTo>
                      <a:lnTo>
                        <a:pt x="16" y="109"/>
                      </a:lnTo>
                      <a:lnTo>
                        <a:pt x="25" y="107"/>
                      </a:lnTo>
                      <a:lnTo>
                        <a:pt x="31" y="101"/>
                      </a:lnTo>
                      <a:lnTo>
                        <a:pt x="31" y="10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0" name="Freeform 15"/>
                <p:cNvSpPr>
                  <a:spLocks noChangeAspect="1"/>
                </p:cNvSpPr>
                <p:nvPr/>
              </p:nvSpPr>
              <p:spPr bwMode="auto">
                <a:xfrm>
                  <a:off x="3728" y="1924"/>
                  <a:ext cx="92" cy="107"/>
                </a:xfrm>
                <a:custGeom>
                  <a:avLst/>
                  <a:gdLst/>
                  <a:ahLst/>
                  <a:cxnLst>
                    <a:cxn ang="0">
                      <a:pos x="91" y="84"/>
                    </a:cxn>
                    <a:cxn ang="0">
                      <a:pos x="76" y="53"/>
                    </a:cxn>
                    <a:cxn ang="0">
                      <a:pos x="54" y="26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18" y="0"/>
                    </a:cxn>
                    <a:cxn ang="0">
                      <a:pos x="9" y="2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16"/>
                    </a:cxn>
                    <a:cxn ang="0">
                      <a:pos x="2" y="25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29" y="49"/>
                    </a:cxn>
                    <a:cxn ang="0">
                      <a:pos x="47" y="71"/>
                    </a:cxn>
                    <a:cxn ang="0">
                      <a:pos x="59" y="96"/>
                    </a:cxn>
                    <a:cxn ang="0">
                      <a:pos x="59" y="96"/>
                    </a:cxn>
                    <a:cxn ang="0">
                      <a:pos x="59" y="96"/>
                    </a:cxn>
                    <a:cxn ang="0">
                      <a:pos x="59" y="96"/>
                    </a:cxn>
                    <a:cxn ang="0">
                      <a:pos x="59" y="96"/>
                    </a:cxn>
                    <a:cxn ang="0">
                      <a:pos x="64" y="103"/>
                    </a:cxn>
                    <a:cxn ang="0">
                      <a:pos x="72" y="107"/>
                    </a:cxn>
                    <a:cxn ang="0">
                      <a:pos x="81" y="106"/>
                    </a:cxn>
                    <a:cxn ang="0">
                      <a:pos x="81" y="106"/>
                    </a:cxn>
                    <a:cxn ang="0">
                      <a:pos x="88" y="101"/>
                    </a:cxn>
                    <a:cxn ang="0">
                      <a:pos x="92" y="93"/>
                    </a:cxn>
                    <a:cxn ang="0">
                      <a:pos x="91" y="84"/>
                    </a:cxn>
                    <a:cxn ang="0">
                      <a:pos x="91" y="84"/>
                    </a:cxn>
                  </a:cxnLst>
                  <a:rect l="0" t="0" r="r" b="b"/>
                  <a:pathLst>
                    <a:path w="92" h="107">
                      <a:moveTo>
                        <a:pt x="91" y="84"/>
                      </a:moveTo>
                      <a:lnTo>
                        <a:pt x="76" y="53"/>
                      </a:lnTo>
                      <a:lnTo>
                        <a:pt x="54" y="26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29" y="49"/>
                      </a:lnTo>
                      <a:lnTo>
                        <a:pt x="47" y="71"/>
                      </a:lnTo>
                      <a:lnTo>
                        <a:pt x="59" y="96"/>
                      </a:lnTo>
                      <a:lnTo>
                        <a:pt x="59" y="96"/>
                      </a:lnTo>
                      <a:lnTo>
                        <a:pt x="59" y="96"/>
                      </a:lnTo>
                      <a:lnTo>
                        <a:pt x="59" y="96"/>
                      </a:lnTo>
                      <a:lnTo>
                        <a:pt x="59" y="96"/>
                      </a:lnTo>
                      <a:lnTo>
                        <a:pt x="64" y="103"/>
                      </a:lnTo>
                      <a:lnTo>
                        <a:pt x="72" y="107"/>
                      </a:lnTo>
                      <a:lnTo>
                        <a:pt x="81" y="106"/>
                      </a:lnTo>
                      <a:lnTo>
                        <a:pt x="81" y="106"/>
                      </a:lnTo>
                      <a:lnTo>
                        <a:pt x="88" y="101"/>
                      </a:lnTo>
                      <a:lnTo>
                        <a:pt x="92" y="93"/>
                      </a:lnTo>
                      <a:lnTo>
                        <a:pt x="91" y="84"/>
                      </a:lnTo>
                      <a:lnTo>
                        <a:pt x="91" y="8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61" name="Freeform 16"/>
                <p:cNvSpPr>
                  <a:spLocks noChangeAspect="1"/>
                </p:cNvSpPr>
                <p:nvPr/>
              </p:nvSpPr>
              <p:spPr bwMode="auto">
                <a:xfrm>
                  <a:off x="3585" y="1898"/>
                  <a:ext cx="122" cy="4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98" y="1"/>
                    </a:cxn>
                    <a:cxn ang="0">
                      <a:pos x="86" y="0"/>
                    </a:cxn>
                    <a:cxn ang="0">
                      <a:pos x="74" y="0"/>
                    </a:cxn>
                    <a:cxn ang="0">
                      <a:pos x="74" y="0"/>
                    </a:cxn>
                    <a:cxn ang="0">
                      <a:pos x="53" y="1"/>
                    </a:cxn>
                    <a:cxn ang="0">
                      <a:pos x="32" y="5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4" y="16"/>
                    </a:cxn>
                    <a:cxn ang="0">
                      <a:pos x="3" y="18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4" y="17"/>
                    </a:cxn>
                    <a:cxn ang="0">
                      <a:pos x="0" y="24"/>
                    </a:cxn>
                    <a:cxn ang="0">
                      <a:pos x="1" y="33"/>
                    </a:cxn>
                    <a:cxn ang="0">
                      <a:pos x="1" y="33"/>
                    </a:cxn>
                    <a:cxn ang="0">
                      <a:pos x="6" y="40"/>
                    </a:cxn>
                    <a:cxn ang="0">
                      <a:pos x="14" y="43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40" y="37"/>
                    </a:cxn>
                    <a:cxn ang="0">
                      <a:pos x="57" y="34"/>
                    </a:cxn>
                    <a:cxn ang="0">
                      <a:pos x="74" y="33"/>
                    </a:cxn>
                    <a:cxn ang="0">
                      <a:pos x="74" y="33"/>
                    </a:cxn>
                    <a:cxn ang="0">
                      <a:pos x="84" y="33"/>
                    </a:cxn>
                    <a:cxn ang="0">
                      <a:pos x="93" y="34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11" y="35"/>
                    </a:cxn>
                    <a:cxn ang="0">
                      <a:pos x="118" y="31"/>
                    </a:cxn>
                    <a:cxn ang="0">
                      <a:pos x="122" y="23"/>
                    </a:cxn>
                    <a:cxn ang="0">
                      <a:pos x="122" y="23"/>
                    </a:cxn>
                    <a:cxn ang="0">
                      <a:pos x="121" y="14"/>
                    </a:cxn>
                    <a:cxn ang="0">
                      <a:pos x="117" y="7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r" b="b"/>
                  <a:pathLst>
                    <a:path w="122" h="43">
                      <a:moveTo>
                        <a:pt x="109" y="3"/>
                      </a:moveTo>
                      <a:lnTo>
                        <a:pt x="98" y="1"/>
                      </a:lnTo>
                      <a:lnTo>
                        <a:pt x="86" y="0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53" y="1"/>
                      </a:lnTo>
                      <a:lnTo>
                        <a:pt x="32" y="5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4" y="16"/>
                      </a:lnTo>
                      <a:lnTo>
                        <a:pt x="3" y="18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4" y="17"/>
                      </a:lnTo>
                      <a:lnTo>
                        <a:pt x="0" y="24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6" y="40"/>
                      </a:lnTo>
                      <a:lnTo>
                        <a:pt x="14" y="43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40" y="37"/>
                      </a:lnTo>
                      <a:lnTo>
                        <a:pt x="57" y="34"/>
                      </a:lnTo>
                      <a:lnTo>
                        <a:pt x="74" y="33"/>
                      </a:lnTo>
                      <a:lnTo>
                        <a:pt x="74" y="33"/>
                      </a:lnTo>
                      <a:lnTo>
                        <a:pt x="84" y="33"/>
                      </a:lnTo>
                      <a:lnTo>
                        <a:pt x="93" y="34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11" y="35"/>
                      </a:lnTo>
                      <a:lnTo>
                        <a:pt x="118" y="31"/>
                      </a:lnTo>
                      <a:lnTo>
                        <a:pt x="122" y="23"/>
                      </a:lnTo>
                      <a:lnTo>
                        <a:pt x="122" y="23"/>
                      </a:lnTo>
                      <a:lnTo>
                        <a:pt x="121" y="14"/>
                      </a:lnTo>
                      <a:lnTo>
                        <a:pt x="117" y="7"/>
                      </a:lnTo>
                      <a:lnTo>
                        <a:pt x="109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5696" name="Group 17"/>
                <p:cNvGrpSpPr>
                  <a:grpSpLocks noChangeAspect="1"/>
                </p:cNvGrpSpPr>
                <p:nvPr/>
              </p:nvGrpSpPr>
              <p:grpSpPr bwMode="auto">
                <a:xfrm>
                  <a:off x="3503" y="1914"/>
                  <a:ext cx="312" cy="299"/>
                  <a:chOff x="3500" y="1911"/>
                  <a:chExt cx="312" cy="299"/>
                </a:xfrm>
              </p:grpSpPr>
              <p:sp>
                <p:nvSpPr>
                  <p:cNvPr id="163" name="Freeform 18"/>
                  <p:cNvSpPr>
                    <a:spLocks noChangeAspect="1"/>
                  </p:cNvSpPr>
                  <p:nvPr/>
                </p:nvSpPr>
                <p:spPr bwMode="auto">
                  <a:xfrm>
                    <a:off x="3484" y="1949"/>
                    <a:ext cx="37" cy="48"/>
                  </a:xfrm>
                  <a:custGeom>
                    <a:avLst/>
                    <a:gdLst/>
                    <a:ahLst/>
                    <a:cxnLst>
                      <a:cxn ang="0">
                        <a:pos x="37" y="0"/>
                      </a:cxn>
                      <a:cxn ang="0">
                        <a:pos x="22" y="14"/>
                      </a:cxn>
                      <a:cxn ang="0">
                        <a:pos x="10" y="30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37" h="48">
                        <a:moveTo>
                          <a:pt x="37" y="0"/>
                        </a:moveTo>
                        <a:lnTo>
                          <a:pt x="22" y="14"/>
                        </a:lnTo>
                        <a:lnTo>
                          <a:pt x="10" y="30"/>
                        </a:lnTo>
                        <a:lnTo>
                          <a:pt x="0" y="48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4" name="Freeform 19"/>
                  <p:cNvSpPr>
                    <a:spLocks noChangeAspect="1"/>
                  </p:cNvSpPr>
                  <p:nvPr/>
                </p:nvSpPr>
                <p:spPr bwMode="auto">
                  <a:xfrm>
                    <a:off x="3483" y="2047"/>
                    <a:ext cx="8" cy="59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5"/>
                      </a:cxn>
                      <a:cxn ang="0">
                        <a:pos x="0" y="9"/>
                      </a:cxn>
                      <a:cxn ang="0">
                        <a:pos x="0" y="13"/>
                      </a:cxn>
                      <a:cxn ang="0">
                        <a:pos x="1" y="29"/>
                      </a:cxn>
                      <a:cxn ang="0">
                        <a:pos x="3" y="45"/>
                      </a:cxn>
                      <a:cxn ang="0">
                        <a:pos x="8" y="59"/>
                      </a:cxn>
                    </a:cxnLst>
                    <a:rect l="0" t="0" r="r" b="b"/>
                    <a:pathLst>
                      <a:path w="8" h="59">
                        <a:moveTo>
                          <a:pt x="1" y="0"/>
                        </a:moveTo>
                        <a:lnTo>
                          <a:pt x="1" y="5"/>
                        </a:lnTo>
                        <a:lnTo>
                          <a:pt x="0" y="9"/>
                        </a:lnTo>
                        <a:lnTo>
                          <a:pt x="0" y="13"/>
                        </a:lnTo>
                        <a:lnTo>
                          <a:pt x="1" y="29"/>
                        </a:lnTo>
                        <a:lnTo>
                          <a:pt x="3" y="45"/>
                        </a:lnTo>
                        <a:lnTo>
                          <a:pt x="8" y="59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5" name="Freeform 20"/>
                  <p:cNvSpPr>
                    <a:spLocks noChangeAspect="1"/>
                  </p:cNvSpPr>
                  <p:nvPr/>
                </p:nvSpPr>
                <p:spPr bwMode="auto">
                  <a:xfrm>
                    <a:off x="3500" y="2151"/>
                    <a:ext cx="78" cy="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3" y="22"/>
                      </a:cxn>
                      <a:cxn ang="0">
                        <a:pos x="48" y="40"/>
                      </a:cxn>
                      <a:cxn ang="0">
                        <a:pos x="78" y="53"/>
                      </a:cxn>
                    </a:cxnLst>
                    <a:rect l="0" t="0" r="r" b="b"/>
                    <a:pathLst>
                      <a:path w="78" h="53">
                        <a:moveTo>
                          <a:pt x="0" y="0"/>
                        </a:moveTo>
                        <a:lnTo>
                          <a:pt x="23" y="22"/>
                        </a:lnTo>
                        <a:lnTo>
                          <a:pt x="48" y="40"/>
                        </a:lnTo>
                        <a:lnTo>
                          <a:pt x="78" y="5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6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3657" y="2176"/>
                    <a:ext cx="100" cy="34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37" y="31"/>
                      </a:cxn>
                      <a:cxn ang="0">
                        <a:pos x="70" y="19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100" h="34">
                        <a:moveTo>
                          <a:pt x="0" y="34"/>
                        </a:moveTo>
                        <a:lnTo>
                          <a:pt x="37" y="31"/>
                        </a:lnTo>
                        <a:lnTo>
                          <a:pt x="70" y="19"/>
                        </a:lnTo>
                        <a:lnTo>
                          <a:pt x="10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7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3790" y="2060"/>
                    <a:ext cx="21" cy="75"/>
                  </a:xfrm>
                  <a:custGeom>
                    <a:avLst/>
                    <a:gdLst/>
                    <a:ahLst/>
                    <a:cxnLst>
                      <a:cxn ang="0">
                        <a:pos x="0" y="75"/>
                      </a:cxn>
                      <a:cxn ang="0">
                        <a:pos x="12" y="52"/>
                      </a:cxn>
                      <a:cxn ang="0">
                        <a:pos x="19" y="27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1" h="75">
                        <a:moveTo>
                          <a:pt x="0" y="75"/>
                        </a:moveTo>
                        <a:lnTo>
                          <a:pt x="12" y="52"/>
                        </a:lnTo>
                        <a:lnTo>
                          <a:pt x="19" y="27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8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3744" y="1937"/>
                    <a:ext cx="58" cy="73"/>
                  </a:xfrm>
                  <a:custGeom>
                    <a:avLst/>
                    <a:gdLst/>
                    <a:ahLst/>
                    <a:cxnLst>
                      <a:cxn ang="0">
                        <a:pos x="58" y="73"/>
                      </a:cxn>
                      <a:cxn ang="0">
                        <a:pos x="44" y="45"/>
                      </a:cxn>
                      <a:cxn ang="0">
                        <a:pos x="24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8" h="73">
                        <a:moveTo>
                          <a:pt x="58" y="73"/>
                        </a:moveTo>
                        <a:lnTo>
                          <a:pt x="44" y="45"/>
                        </a:lnTo>
                        <a:lnTo>
                          <a:pt x="24" y="2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69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3599" y="1911"/>
                    <a:ext cx="89" cy="10"/>
                  </a:xfrm>
                  <a:custGeom>
                    <a:avLst/>
                    <a:gdLst/>
                    <a:ahLst/>
                    <a:cxnLst>
                      <a:cxn ang="0">
                        <a:pos x="89" y="3"/>
                      </a:cxn>
                      <a:cxn ang="0">
                        <a:pos x="79" y="1"/>
                      </a:cxn>
                      <a:cxn ang="0">
                        <a:pos x="68" y="0"/>
                      </a:cxn>
                      <a:cxn ang="0">
                        <a:pos x="57" y="0"/>
                      </a:cxn>
                      <a:cxn ang="0">
                        <a:pos x="38" y="1"/>
                      </a:cxn>
                      <a:cxn ang="0">
                        <a:pos x="19" y="5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89" h="10">
                        <a:moveTo>
                          <a:pt x="89" y="3"/>
                        </a:moveTo>
                        <a:lnTo>
                          <a:pt x="79" y="1"/>
                        </a:lnTo>
                        <a:lnTo>
                          <a:pt x="68" y="0"/>
                        </a:lnTo>
                        <a:lnTo>
                          <a:pt x="57" y="0"/>
                        </a:lnTo>
                        <a:lnTo>
                          <a:pt x="38" y="1"/>
                        </a:lnTo>
                        <a:lnTo>
                          <a:pt x="19" y="5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5626" name="Group 25"/>
              <p:cNvGrpSpPr>
                <a:grpSpLocks noChangeAspect="1"/>
              </p:cNvGrpSpPr>
              <p:nvPr/>
            </p:nvGrpSpPr>
            <p:grpSpPr bwMode="auto">
              <a:xfrm>
                <a:off x="2345" y="3600"/>
                <a:ext cx="683" cy="673"/>
                <a:chOff x="3494" y="2355"/>
                <a:chExt cx="341" cy="336"/>
              </a:xfrm>
            </p:grpSpPr>
            <p:sp>
              <p:nvSpPr>
                <p:cNvPr id="138" name="Freeform 26"/>
                <p:cNvSpPr>
                  <a:spLocks noChangeAspect="1"/>
                </p:cNvSpPr>
                <p:nvPr/>
              </p:nvSpPr>
              <p:spPr bwMode="auto">
                <a:xfrm>
                  <a:off x="3508" y="2372"/>
                  <a:ext cx="313" cy="300"/>
                </a:xfrm>
                <a:custGeom>
                  <a:avLst/>
                  <a:gdLst/>
                  <a:ahLst/>
                  <a:cxnLst>
                    <a:cxn ang="0">
                      <a:pos x="156" y="300"/>
                    </a:cxn>
                    <a:cxn ang="0">
                      <a:pos x="181" y="298"/>
                    </a:cxn>
                    <a:cxn ang="0">
                      <a:pos x="206" y="292"/>
                    </a:cxn>
                    <a:cxn ang="0">
                      <a:pos x="228" y="283"/>
                    </a:cxn>
                    <a:cxn ang="0">
                      <a:pos x="248" y="271"/>
                    </a:cxn>
                    <a:cxn ang="0">
                      <a:pos x="267" y="256"/>
                    </a:cxn>
                    <a:cxn ang="0">
                      <a:pos x="282" y="238"/>
                    </a:cxn>
                    <a:cxn ang="0">
                      <a:pos x="295" y="219"/>
                    </a:cxn>
                    <a:cxn ang="0">
                      <a:pos x="304" y="197"/>
                    </a:cxn>
                    <a:cxn ang="0">
                      <a:pos x="310" y="174"/>
                    </a:cxn>
                    <a:cxn ang="0">
                      <a:pos x="313" y="150"/>
                    </a:cxn>
                    <a:cxn ang="0">
                      <a:pos x="313" y="150"/>
                    </a:cxn>
                    <a:cxn ang="0">
                      <a:pos x="310" y="125"/>
                    </a:cxn>
                    <a:cxn ang="0">
                      <a:pos x="304" y="102"/>
                    </a:cxn>
                    <a:cxn ang="0">
                      <a:pos x="295" y="81"/>
                    </a:cxn>
                    <a:cxn ang="0">
                      <a:pos x="282" y="61"/>
                    </a:cxn>
                    <a:cxn ang="0">
                      <a:pos x="267" y="43"/>
                    </a:cxn>
                    <a:cxn ang="0">
                      <a:pos x="248" y="28"/>
                    </a:cxn>
                    <a:cxn ang="0">
                      <a:pos x="228" y="16"/>
                    </a:cxn>
                    <a:cxn ang="0">
                      <a:pos x="206" y="7"/>
                    </a:cxn>
                    <a:cxn ang="0">
                      <a:pos x="181" y="1"/>
                    </a:cxn>
                    <a:cxn ang="0">
                      <a:pos x="156" y="0"/>
                    </a:cxn>
                    <a:cxn ang="0">
                      <a:pos x="156" y="0"/>
                    </a:cxn>
                    <a:cxn ang="0">
                      <a:pos x="131" y="1"/>
                    </a:cxn>
                    <a:cxn ang="0">
                      <a:pos x="107" y="7"/>
                    </a:cxn>
                    <a:cxn ang="0">
                      <a:pos x="84" y="16"/>
                    </a:cxn>
                    <a:cxn ang="0">
                      <a:pos x="64" y="28"/>
                    </a:cxn>
                    <a:cxn ang="0">
                      <a:pos x="46" y="43"/>
                    </a:cxn>
                    <a:cxn ang="0">
                      <a:pos x="30" y="61"/>
                    </a:cxn>
                    <a:cxn ang="0">
                      <a:pos x="17" y="81"/>
                    </a:cxn>
                    <a:cxn ang="0">
                      <a:pos x="8" y="102"/>
                    </a:cxn>
                    <a:cxn ang="0">
                      <a:pos x="2" y="125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2" y="174"/>
                    </a:cxn>
                    <a:cxn ang="0">
                      <a:pos x="8" y="197"/>
                    </a:cxn>
                    <a:cxn ang="0">
                      <a:pos x="17" y="219"/>
                    </a:cxn>
                    <a:cxn ang="0">
                      <a:pos x="30" y="238"/>
                    </a:cxn>
                    <a:cxn ang="0">
                      <a:pos x="46" y="256"/>
                    </a:cxn>
                    <a:cxn ang="0">
                      <a:pos x="64" y="271"/>
                    </a:cxn>
                    <a:cxn ang="0">
                      <a:pos x="84" y="283"/>
                    </a:cxn>
                    <a:cxn ang="0">
                      <a:pos x="107" y="292"/>
                    </a:cxn>
                    <a:cxn ang="0">
                      <a:pos x="131" y="298"/>
                    </a:cxn>
                    <a:cxn ang="0">
                      <a:pos x="156" y="300"/>
                    </a:cxn>
                    <a:cxn ang="0">
                      <a:pos x="156" y="300"/>
                    </a:cxn>
                  </a:cxnLst>
                  <a:rect l="0" t="0" r="r" b="b"/>
                  <a:pathLst>
                    <a:path w="313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6" y="292"/>
                      </a:lnTo>
                      <a:lnTo>
                        <a:pt x="228" y="283"/>
                      </a:lnTo>
                      <a:lnTo>
                        <a:pt x="248" y="271"/>
                      </a:lnTo>
                      <a:lnTo>
                        <a:pt x="267" y="256"/>
                      </a:lnTo>
                      <a:lnTo>
                        <a:pt x="282" y="238"/>
                      </a:lnTo>
                      <a:lnTo>
                        <a:pt x="295" y="219"/>
                      </a:lnTo>
                      <a:lnTo>
                        <a:pt x="304" y="197"/>
                      </a:lnTo>
                      <a:lnTo>
                        <a:pt x="310" y="174"/>
                      </a:lnTo>
                      <a:lnTo>
                        <a:pt x="313" y="150"/>
                      </a:lnTo>
                      <a:lnTo>
                        <a:pt x="313" y="150"/>
                      </a:lnTo>
                      <a:lnTo>
                        <a:pt x="310" y="125"/>
                      </a:lnTo>
                      <a:lnTo>
                        <a:pt x="304" y="102"/>
                      </a:lnTo>
                      <a:lnTo>
                        <a:pt x="295" y="81"/>
                      </a:lnTo>
                      <a:lnTo>
                        <a:pt x="282" y="61"/>
                      </a:lnTo>
                      <a:lnTo>
                        <a:pt x="267" y="43"/>
                      </a:lnTo>
                      <a:lnTo>
                        <a:pt x="248" y="28"/>
                      </a:lnTo>
                      <a:lnTo>
                        <a:pt x="228" y="16"/>
                      </a:lnTo>
                      <a:lnTo>
                        <a:pt x="206" y="7"/>
                      </a:lnTo>
                      <a:lnTo>
                        <a:pt x="181" y="1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31" y="1"/>
                      </a:lnTo>
                      <a:lnTo>
                        <a:pt x="107" y="7"/>
                      </a:lnTo>
                      <a:lnTo>
                        <a:pt x="84" y="16"/>
                      </a:lnTo>
                      <a:lnTo>
                        <a:pt x="64" y="28"/>
                      </a:lnTo>
                      <a:lnTo>
                        <a:pt x="46" y="43"/>
                      </a:lnTo>
                      <a:lnTo>
                        <a:pt x="30" y="61"/>
                      </a:lnTo>
                      <a:lnTo>
                        <a:pt x="17" y="81"/>
                      </a:lnTo>
                      <a:lnTo>
                        <a:pt x="8" y="102"/>
                      </a:lnTo>
                      <a:lnTo>
                        <a:pt x="2" y="125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2" y="174"/>
                      </a:lnTo>
                      <a:lnTo>
                        <a:pt x="8" y="197"/>
                      </a:lnTo>
                      <a:lnTo>
                        <a:pt x="17" y="219"/>
                      </a:lnTo>
                      <a:lnTo>
                        <a:pt x="30" y="238"/>
                      </a:lnTo>
                      <a:lnTo>
                        <a:pt x="46" y="256"/>
                      </a:lnTo>
                      <a:lnTo>
                        <a:pt x="64" y="271"/>
                      </a:lnTo>
                      <a:lnTo>
                        <a:pt x="84" y="283"/>
                      </a:lnTo>
                      <a:lnTo>
                        <a:pt x="107" y="292"/>
                      </a:lnTo>
                      <a:lnTo>
                        <a:pt x="131" y="298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9" name="Freeform 27"/>
                <p:cNvSpPr>
                  <a:spLocks noChangeAspect="1"/>
                </p:cNvSpPr>
                <p:nvPr/>
              </p:nvSpPr>
              <p:spPr bwMode="auto">
                <a:xfrm>
                  <a:off x="3520" y="2358"/>
                  <a:ext cx="89" cy="58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47" y="7"/>
                    </a:cxn>
                    <a:cxn ang="0">
                      <a:pos x="26" y="16"/>
                    </a:cxn>
                    <a:cxn ang="0">
                      <a:pos x="7" y="28"/>
                    </a:cxn>
                    <a:cxn ang="0">
                      <a:pos x="7" y="28"/>
                    </a:cxn>
                    <a:cxn ang="0">
                      <a:pos x="2" y="34"/>
                    </a:cxn>
                    <a:cxn ang="0">
                      <a:pos x="2" y="36"/>
                    </a:cxn>
                    <a:cxn ang="0">
                      <a:pos x="7" y="28"/>
                    </a:cxn>
                    <a:cxn ang="0">
                      <a:pos x="7" y="28"/>
                    </a:cxn>
                    <a:cxn ang="0">
                      <a:pos x="2" y="35"/>
                    </a:cxn>
                    <a:cxn ang="0">
                      <a:pos x="0" y="43"/>
                    </a:cxn>
                    <a:cxn ang="0">
                      <a:pos x="4" y="51"/>
                    </a:cxn>
                    <a:cxn ang="0">
                      <a:pos x="4" y="51"/>
                    </a:cxn>
                    <a:cxn ang="0">
                      <a:pos x="11" y="57"/>
                    </a:cxn>
                    <a:cxn ang="0">
                      <a:pos x="19" y="58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43" y="46"/>
                    </a:cxn>
                    <a:cxn ang="0">
                      <a:pos x="59" y="39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84" y="29"/>
                    </a:cxn>
                    <a:cxn ang="0">
                      <a:pos x="88" y="22"/>
                    </a:cxn>
                    <a:cxn ang="0">
                      <a:pos x="89" y="13"/>
                    </a:cxn>
                    <a:cxn ang="0">
                      <a:pos x="89" y="13"/>
                    </a:cxn>
                    <a:cxn ang="0">
                      <a:pos x="85" y="6"/>
                    </a:cxn>
                    <a:cxn ang="0">
                      <a:pos x="78" y="1"/>
                    </a:cxn>
                    <a:cxn ang="0">
                      <a:pos x="68" y="0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89" h="58">
                      <a:moveTo>
                        <a:pt x="68" y="0"/>
                      </a:moveTo>
                      <a:lnTo>
                        <a:pt x="47" y="7"/>
                      </a:lnTo>
                      <a:lnTo>
                        <a:pt x="26" y="1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2" y="34"/>
                      </a:lnTo>
                      <a:lnTo>
                        <a:pt x="2" y="3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2" y="35"/>
                      </a:lnTo>
                      <a:lnTo>
                        <a:pt x="0" y="43"/>
                      </a:lnTo>
                      <a:lnTo>
                        <a:pt x="4" y="51"/>
                      </a:lnTo>
                      <a:lnTo>
                        <a:pt x="4" y="51"/>
                      </a:lnTo>
                      <a:lnTo>
                        <a:pt x="11" y="57"/>
                      </a:lnTo>
                      <a:lnTo>
                        <a:pt x="19" y="58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43" y="46"/>
                      </a:lnTo>
                      <a:lnTo>
                        <a:pt x="59" y="39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84" y="29"/>
                      </a:lnTo>
                      <a:lnTo>
                        <a:pt x="88" y="22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5" y="6"/>
                      </a:lnTo>
                      <a:lnTo>
                        <a:pt x="78" y="1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0" name="Freeform 28"/>
                <p:cNvSpPr>
                  <a:spLocks noChangeAspect="1"/>
                </p:cNvSpPr>
                <p:nvPr/>
              </p:nvSpPr>
              <p:spPr bwMode="auto">
                <a:xfrm>
                  <a:off x="3494" y="2421"/>
                  <a:ext cx="56" cy="88"/>
                </a:xfrm>
                <a:custGeom>
                  <a:avLst/>
                  <a:gdLst/>
                  <a:ahLst/>
                  <a:cxnLst>
                    <a:cxn ang="0">
                      <a:pos x="25" y="7"/>
                    </a:cxn>
                    <a:cxn ang="0">
                      <a:pos x="22" y="12"/>
                    </a:cxn>
                    <a:cxn ang="0">
                      <a:pos x="20" y="15"/>
                    </a:cxn>
                    <a:cxn ang="0">
                      <a:pos x="17" y="20"/>
                    </a:cxn>
                    <a:cxn ang="0">
                      <a:pos x="17" y="20"/>
                    </a:cxn>
                    <a:cxn ang="0">
                      <a:pos x="10" y="35"/>
                    </a:cxn>
                    <a:cxn ang="0">
                      <a:pos x="4" y="52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1" y="76"/>
                    </a:cxn>
                    <a:cxn ang="0">
                      <a:pos x="2" y="79"/>
                    </a:cxn>
                    <a:cxn ang="0">
                      <a:pos x="0" y="68"/>
                    </a:cxn>
                    <a:cxn ang="0">
                      <a:pos x="0" y="68"/>
                    </a:cxn>
                    <a:cxn ang="0">
                      <a:pos x="1" y="78"/>
                    </a:cxn>
                    <a:cxn ang="0">
                      <a:pos x="6" y="85"/>
                    </a:cxn>
                    <a:cxn ang="0">
                      <a:pos x="14" y="88"/>
                    </a:cxn>
                    <a:cxn ang="0">
                      <a:pos x="14" y="88"/>
                    </a:cxn>
                    <a:cxn ang="0">
                      <a:pos x="23" y="87"/>
                    </a:cxn>
                    <a:cxn ang="0">
                      <a:pos x="30" y="82"/>
                    </a:cxn>
                    <a:cxn ang="0">
                      <a:pos x="34" y="74"/>
                    </a:cxn>
                    <a:cxn ang="0">
                      <a:pos x="34" y="74"/>
                    </a:cxn>
                    <a:cxn ang="0">
                      <a:pos x="34" y="74"/>
                    </a:cxn>
                    <a:cxn ang="0">
                      <a:pos x="34" y="74"/>
                    </a:cxn>
                    <a:cxn ang="0">
                      <a:pos x="34" y="74"/>
                    </a:cxn>
                    <a:cxn ang="0">
                      <a:pos x="34" y="74"/>
                    </a:cxn>
                    <a:cxn ang="0">
                      <a:pos x="37" y="61"/>
                    </a:cxn>
                    <a:cxn ang="0">
                      <a:pos x="41" y="48"/>
                    </a:cxn>
                    <a:cxn ang="0">
                      <a:pos x="47" y="36"/>
                    </a:cxn>
                    <a:cxn ang="0">
                      <a:pos x="47" y="36"/>
                    </a:cxn>
                    <a:cxn ang="0">
                      <a:pos x="49" y="33"/>
                    </a:cxn>
                    <a:cxn ang="0">
                      <a:pos x="51" y="29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6" y="18"/>
                    </a:cxn>
                    <a:cxn ang="0">
                      <a:pos x="54" y="9"/>
                    </a:cxn>
                    <a:cxn ang="0">
                      <a:pos x="48" y="2"/>
                    </a:cxn>
                    <a:cxn ang="0">
                      <a:pos x="48" y="2"/>
                    </a:cxn>
                    <a:cxn ang="0">
                      <a:pos x="40" y="0"/>
                    </a:cxn>
                    <a:cxn ang="0">
                      <a:pos x="31" y="1"/>
                    </a:cxn>
                    <a:cxn ang="0">
                      <a:pos x="25" y="7"/>
                    </a:cxn>
                    <a:cxn ang="0">
                      <a:pos x="25" y="7"/>
                    </a:cxn>
                  </a:cxnLst>
                  <a:rect l="0" t="0" r="r" b="b"/>
                  <a:pathLst>
                    <a:path w="56" h="88">
                      <a:moveTo>
                        <a:pt x="25" y="7"/>
                      </a:moveTo>
                      <a:lnTo>
                        <a:pt x="22" y="12"/>
                      </a:lnTo>
                      <a:lnTo>
                        <a:pt x="20" y="15"/>
                      </a:lnTo>
                      <a:lnTo>
                        <a:pt x="17" y="20"/>
                      </a:lnTo>
                      <a:lnTo>
                        <a:pt x="17" y="20"/>
                      </a:lnTo>
                      <a:lnTo>
                        <a:pt x="10" y="35"/>
                      </a:lnTo>
                      <a:lnTo>
                        <a:pt x="4" y="52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1" y="76"/>
                      </a:lnTo>
                      <a:lnTo>
                        <a:pt x="2" y="79"/>
                      </a:lnTo>
                      <a:lnTo>
                        <a:pt x="0" y="68"/>
                      </a:lnTo>
                      <a:lnTo>
                        <a:pt x="0" y="68"/>
                      </a:lnTo>
                      <a:lnTo>
                        <a:pt x="1" y="78"/>
                      </a:lnTo>
                      <a:lnTo>
                        <a:pt x="6" y="85"/>
                      </a:lnTo>
                      <a:lnTo>
                        <a:pt x="14" y="88"/>
                      </a:lnTo>
                      <a:lnTo>
                        <a:pt x="14" y="88"/>
                      </a:lnTo>
                      <a:lnTo>
                        <a:pt x="23" y="87"/>
                      </a:lnTo>
                      <a:lnTo>
                        <a:pt x="30" y="82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34" y="74"/>
                      </a:lnTo>
                      <a:lnTo>
                        <a:pt x="37" y="61"/>
                      </a:lnTo>
                      <a:lnTo>
                        <a:pt x="41" y="48"/>
                      </a:lnTo>
                      <a:lnTo>
                        <a:pt x="47" y="36"/>
                      </a:lnTo>
                      <a:lnTo>
                        <a:pt x="47" y="36"/>
                      </a:lnTo>
                      <a:lnTo>
                        <a:pt x="49" y="33"/>
                      </a:lnTo>
                      <a:lnTo>
                        <a:pt x="51" y="29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6" y="18"/>
                      </a:lnTo>
                      <a:lnTo>
                        <a:pt x="54" y="9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40" y="0"/>
                      </a:lnTo>
                      <a:lnTo>
                        <a:pt x="31" y="1"/>
                      </a:lnTo>
                      <a:lnTo>
                        <a:pt x="25" y="7"/>
                      </a:lnTo>
                      <a:lnTo>
                        <a:pt x="25" y="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1" name="Freeform 29"/>
                <p:cNvSpPr>
                  <a:spLocks noChangeAspect="1"/>
                </p:cNvSpPr>
                <p:nvPr/>
              </p:nvSpPr>
              <p:spPr bwMode="auto">
                <a:xfrm>
                  <a:off x="3494" y="2527"/>
                  <a:ext cx="76" cy="116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9" y="53"/>
                    </a:cxn>
                    <a:cxn ang="0">
                      <a:pos x="25" y="84"/>
                    </a:cxn>
                    <a:cxn ang="0">
                      <a:pos x="48" y="111"/>
                    </a:cxn>
                    <a:cxn ang="0">
                      <a:pos x="48" y="111"/>
                    </a:cxn>
                    <a:cxn ang="0">
                      <a:pos x="55" y="116"/>
                    </a:cxn>
                    <a:cxn ang="0">
                      <a:pos x="57" y="116"/>
                    </a:cxn>
                    <a:cxn ang="0">
                      <a:pos x="48" y="111"/>
                    </a:cxn>
                    <a:cxn ang="0">
                      <a:pos x="48" y="111"/>
                    </a:cxn>
                    <a:cxn ang="0">
                      <a:pos x="55" y="116"/>
                    </a:cxn>
                    <a:cxn ang="0">
                      <a:pos x="64" y="116"/>
                    </a:cxn>
                    <a:cxn ang="0">
                      <a:pos x="71" y="111"/>
                    </a:cxn>
                    <a:cxn ang="0">
                      <a:pos x="71" y="111"/>
                    </a:cxn>
                    <a:cxn ang="0">
                      <a:pos x="76" y="104"/>
                    </a:cxn>
                    <a:cxn ang="0">
                      <a:pos x="76" y="95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54" y="65"/>
                    </a:cxn>
                    <a:cxn ang="0">
                      <a:pos x="41" y="41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29" y="6"/>
                    </a:cxn>
                    <a:cxn ang="0">
                      <a:pos x="22" y="1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5" y="3"/>
                    </a:cxn>
                    <a:cxn ang="0">
                      <a:pos x="0" y="1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76" h="116">
                      <a:moveTo>
                        <a:pt x="0" y="19"/>
                      </a:moveTo>
                      <a:lnTo>
                        <a:pt x="9" y="53"/>
                      </a:lnTo>
                      <a:lnTo>
                        <a:pt x="25" y="84"/>
                      </a:lnTo>
                      <a:lnTo>
                        <a:pt x="48" y="111"/>
                      </a:lnTo>
                      <a:lnTo>
                        <a:pt x="48" y="111"/>
                      </a:lnTo>
                      <a:lnTo>
                        <a:pt x="55" y="116"/>
                      </a:lnTo>
                      <a:lnTo>
                        <a:pt x="57" y="116"/>
                      </a:lnTo>
                      <a:lnTo>
                        <a:pt x="48" y="111"/>
                      </a:lnTo>
                      <a:lnTo>
                        <a:pt x="48" y="111"/>
                      </a:lnTo>
                      <a:lnTo>
                        <a:pt x="55" y="116"/>
                      </a:lnTo>
                      <a:lnTo>
                        <a:pt x="64" y="116"/>
                      </a:lnTo>
                      <a:lnTo>
                        <a:pt x="71" y="111"/>
                      </a:lnTo>
                      <a:lnTo>
                        <a:pt x="71" y="111"/>
                      </a:lnTo>
                      <a:lnTo>
                        <a:pt x="76" y="104"/>
                      </a:lnTo>
                      <a:lnTo>
                        <a:pt x="76" y="95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54" y="65"/>
                      </a:lnTo>
                      <a:lnTo>
                        <a:pt x="41" y="41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29" y="6"/>
                      </a:lnTo>
                      <a:lnTo>
                        <a:pt x="22" y="1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5" y="3"/>
                      </a:lnTo>
                      <a:lnTo>
                        <a:pt x="0" y="1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2" name="Freeform 30"/>
                <p:cNvSpPr>
                  <a:spLocks noChangeAspect="1"/>
                </p:cNvSpPr>
                <p:nvPr/>
              </p:nvSpPr>
              <p:spPr bwMode="auto">
                <a:xfrm>
                  <a:off x="3576" y="2638"/>
                  <a:ext cx="138" cy="53"/>
                </a:xfrm>
                <a:custGeom>
                  <a:avLst/>
                  <a:gdLst/>
                  <a:ahLst/>
                  <a:cxnLst>
                    <a:cxn ang="0">
                      <a:pos x="9" y="32"/>
                    </a:cxn>
                    <a:cxn ang="0">
                      <a:pos x="36" y="43"/>
                    </a:cxn>
                    <a:cxn ang="0">
                      <a:pos x="65" y="51"/>
                    </a:cxn>
                    <a:cxn ang="0">
                      <a:pos x="95" y="53"/>
                    </a:cxn>
                    <a:cxn ang="0">
                      <a:pos x="124" y="50"/>
                    </a:cxn>
                    <a:cxn ang="0">
                      <a:pos x="124" y="50"/>
                    </a:cxn>
                    <a:cxn ang="0">
                      <a:pos x="131" y="47"/>
                    </a:cxn>
                    <a:cxn ang="0">
                      <a:pos x="133" y="45"/>
                    </a:cxn>
                    <a:cxn ang="0">
                      <a:pos x="124" y="50"/>
                    </a:cxn>
                    <a:cxn ang="0">
                      <a:pos x="124" y="50"/>
                    </a:cxn>
                    <a:cxn ang="0">
                      <a:pos x="132" y="46"/>
                    </a:cxn>
                    <a:cxn ang="0">
                      <a:pos x="137" y="39"/>
                    </a:cxn>
                    <a:cxn ang="0">
                      <a:pos x="138" y="30"/>
                    </a:cxn>
                    <a:cxn ang="0">
                      <a:pos x="138" y="30"/>
                    </a:cxn>
                    <a:cxn ang="0">
                      <a:pos x="134" y="22"/>
                    </a:cxn>
                    <a:cxn ang="0">
                      <a:pos x="127" y="18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87" y="19"/>
                    </a:cxn>
                    <a:cxn ang="0">
                      <a:pos x="55" y="14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16" y="0"/>
                    </a:cxn>
                    <a:cxn ang="0">
                      <a:pos x="8" y="2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0" y="18"/>
                    </a:cxn>
                    <a:cxn ang="0">
                      <a:pos x="2" y="26"/>
                    </a:cxn>
                    <a:cxn ang="0">
                      <a:pos x="9" y="32"/>
                    </a:cxn>
                    <a:cxn ang="0">
                      <a:pos x="9" y="32"/>
                    </a:cxn>
                  </a:cxnLst>
                  <a:rect l="0" t="0" r="r" b="b"/>
                  <a:pathLst>
                    <a:path w="138" h="53">
                      <a:moveTo>
                        <a:pt x="9" y="32"/>
                      </a:moveTo>
                      <a:lnTo>
                        <a:pt x="36" y="43"/>
                      </a:lnTo>
                      <a:lnTo>
                        <a:pt x="65" y="51"/>
                      </a:lnTo>
                      <a:lnTo>
                        <a:pt x="95" y="53"/>
                      </a:lnTo>
                      <a:lnTo>
                        <a:pt x="124" y="50"/>
                      </a:lnTo>
                      <a:lnTo>
                        <a:pt x="124" y="50"/>
                      </a:lnTo>
                      <a:lnTo>
                        <a:pt x="131" y="47"/>
                      </a:lnTo>
                      <a:lnTo>
                        <a:pt x="133" y="45"/>
                      </a:lnTo>
                      <a:lnTo>
                        <a:pt x="124" y="50"/>
                      </a:lnTo>
                      <a:lnTo>
                        <a:pt x="124" y="50"/>
                      </a:lnTo>
                      <a:lnTo>
                        <a:pt x="132" y="46"/>
                      </a:lnTo>
                      <a:lnTo>
                        <a:pt x="137" y="39"/>
                      </a:lnTo>
                      <a:lnTo>
                        <a:pt x="138" y="30"/>
                      </a:lnTo>
                      <a:lnTo>
                        <a:pt x="138" y="30"/>
                      </a:lnTo>
                      <a:lnTo>
                        <a:pt x="134" y="22"/>
                      </a:lnTo>
                      <a:lnTo>
                        <a:pt x="127" y="18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87" y="19"/>
                      </a:lnTo>
                      <a:lnTo>
                        <a:pt x="55" y="14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2" y="26"/>
                      </a:lnTo>
                      <a:lnTo>
                        <a:pt x="9" y="32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3" name="Freeform 31"/>
                <p:cNvSpPr>
                  <a:spLocks noChangeAspect="1"/>
                </p:cNvSpPr>
                <p:nvPr/>
              </p:nvSpPr>
              <p:spPr bwMode="auto">
                <a:xfrm>
                  <a:off x="3731" y="2579"/>
                  <a:ext cx="87" cy="90"/>
                </a:xfrm>
                <a:custGeom>
                  <a:avLst/>
                  <a:gdLst/>
                  <a:ahLst/>
                  <a:cxnLst>
                    <a:cxn ang="0">
                      <a:pos x="26" y="88"/>
                    </a:cxn>
                    <a:cxn ang="0">
                      <a:pos x="49" y="71"/>
                    </a:cxn>
                    <a:cxn ang="0">
                      <a:pos x="70" y="50"/>
                    </a:cxn>
                    <a:cxn ang="0">
                      <a:pos x="85" y="25"/>
                    </a:cxn>
                    <a:cxn ang="0">
                      <a:pos x="85" y="25"/>
                    </a:cxn>
                    <a:cxn ang="0">
                      <a:pos x="87" y="17"/>
                    </a:cxn>
                    <a:cxn ang="0">
                      <a:pos x="87" y="15"/>
                    </a:cxn>
                    <a:cxn ang="0">
                      <a:pos x="85" y="25"/>
                    </a:cxn>
                    <a:cxn ang="0">
                      <a:pos x="85" y="25"/>
                    </a:cxn>
                    <a:cxn ang="0">
                      <a:pos x="87" y="17"/>
                    </a:cxn>
                    <a:cxn ang="0">
                      <a:pos x="85" y="9"/>
                    </a:cxn>
                    <a:cxn ang="0">
                      <a:pos x="78" y="2"/>
                    </a:cxn>
                    <a:cxn ang="0">
                      <a:pos x="78" y="2"/>
                    </a:cxn>
                    <a:cxn ang="0">
                      <a:pos x="70" y="0"/>
                    </a:cxn>
                    <a:cxn ang="0">
                      <a:pos x="62" y="3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43" y="29"/>
                    </a:cxn>
                    <a:cxn ang="0">
                      <a:pos x="27" y="45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2" y="65"/>
                    </a:cxn>
                    <a:cxn ang="0">
                      <a:pos x="0" y="73"/>
                    </a:cxn>
                    <a:cxn ang="0">
                      <a:pos x="2" y="82"/>
                    </a:cxn>
                    <a:cxn ang="0">
                      <a:pos x="2" y="82"/>
                    </a:cxn>
                    <a:cxn ang="0">
                      <a:pos x="9" y="88"/>
                    </a:cxn>
                    <a:cxn ang="0">
                      <a:pos x="17" y="90"/>
                    </a:cxn>
                    <a:cxn ang="0">
                      <a:pos x="26" y="88"/>
                    </a:cxn>
                    <a:cxn ang="0">
                      <a:pos x="26" y="88"/>
                    </a:cxn>
                  </a:cxnLst>
                  <a:rect l="0" t="0" r="r" b="b"/>
                  <a:pathLst>
                    <a:path w="87" h="90">
                      <a:moveTo>
                        <a:pt x="26" y="88"/>
                      </a:moveTo>
                      <a:lnTo>
                        <a:pt x="49" y="71"/>
                      </a:lnTo>
                      <a:lnTo>
                        <a:pt x="70" y="50"/>
                      </a:lnTo>
                      <a:lnTo>
                        <a:pt x="85" y="25"/>
                      </a:lnTo>
                      <a:lnTo>
                        <a:pt x="85" y="25"/>
                      </a:lnTo>
                      <a:lnTo>
                        <a:pt x="87" y="17"/>
                      </a:lnTo>
                      <a:lnTo>
                        <a:pt x="87" y="15"/>
                      </a:lnTo>
                      <a:lnTo>
                        <a:pt x="85" y="25"/>
                      </a:lnTo>
                      <a:lnTo>
                        <a:pt x="85" y="25"/>
                      </a:lnTo>
                      <a:lnTo>
                        <a:pt x="87" y="17"/>
                      </a:lnTo>
                      <a:lnTo>
                        <a:pt x="85" y="9"/>
                      </a:lnTo>
                      <a:lnTo>
                        <a:pt x="78" y="2"/>
                      </a:lnTo>
                      <a:lnTo>
                        <a:pt x="78" y="2"/>
                      </a:lnTo>
                      <a:lnTo>
                        <a:pt x="70" y="0"/>
                      </a:lnTo>
                      <a:lnTo>
                        <a:pt x="62" y="3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43" y="29"/>
                      </a:lnTo>
                      <a:lnTo>
                        <a:pt x="27" y="45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2" y="65"/>
                      </a:lnTo>
                      <a:lnTo>
                        <a:pt x="0" y="73"/>
                      </a:lnTo>
                      <a:lnTo>
                        <a:pt x="2" y="82"/>
                      </a:lnTo>
                      <a:lnTo>
                        <a:pt x="2" y="82"/>
                      </a:lnTo>
                      <a:lnTo>
                        <a:pt x="9" y="88"/>
                      </a:lnTo>
                      <a:lnTo>
                        <a:pt x="17" y="90"/>
                      </a:lnTo>
                      <a:lnTo>
                        <a:pt x="26" y="88"/>
                      </a:lnTo>
                      <a:lnTo>
                        <a:pt x="26" y="8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4" name="Freeform 32"/>
                <p:cNvSpPr>
                  <a:spLocks noChangeAspect="1"/>
                </p:cNvSpPr>
                <p:nvPr/>
              </p:nvSpPr>
              <p:spPr bwMode="auto">
                <a:xfrm>
                  <a:off x="3781" y="2439"/>
                  <a:ext cx="52" cy="125"/>
                </a:xfrm>
                <a:custGeom>
                  <a:avLst/>
                  <a:gdLst/>
                  <a:ahLst/>
                  <a:cxnLst>
                    <a:cxn ang="0">
                      <a:pos x="51" y="111"/>
                    </a:cxn>
                    <a:cxn ang="0">
                      <a:pos x="52" y="76"/>
                    </a:cxn>
                    <a:cxn ang="0">
                      <a:pos x="46" y="42"/>
                    </a:cxn>
                    <a:cxn ang="0">
                      <a:pos x="32" y="9"/>
                    </a:cxn>
                    <a:cxn ang="0">
                      <a:pos x="32" y="9"/>
                    </a:cxn>
                    <a:cxn ang="0">
                      <a:pos x="27" y="2"/>
                    </a:cxn>
                    <a:cxn ang="0">
                      <a:pos x="25" y="2"/>
                    </a:cxn>
                    <a:cxn ang="0">
                      <a:pos x="32" y="9"/>
                    </a:cxn>
                    <a:cxn ang="0">
                      <a:pos x="32" y="9"/>
                    </a:cxn>
                    <a:cxn ang="0">
                      <a:pos x="26" y="2"/>
                    </a:cxn>
                    <a:cxn ang="0">
                      <a:pos x="18" y="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3" y="8"/>
                    </a:cxn>
                    <a:cxn ang="0">
                      <a:pos x="0" y="16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13" y="51"/>
                    </a:cxn>
                    <a:cxn ang="0">
                      <a:pos x="18" y="78"/>
                    </a:cxn>
                    <a:cxn ang="0">
                      <a:pos x="18" y="106"/>
                    </a:cxn>
                    <a:cxn ang="0">
                      <a:pos x="18" y="106"/>
                    </a:cxn>
                    <a:cxn ang="0">
                      <a:pos x="18" y="106"/>
                    </a:cxn>
                    <a:cxn ang="0">
                      <a:pos x="18" y="106"/>
                    </a:cxn>
                    <a:cxn ang="0">
                      <a:pos x="18" y="106"/>
                    </a:cxn>
                    <a:cxn ang="0">
                      <a:pos x="18" y="106"/>
                    </a:cxn>
                    <a:cxn ang="0">
                      <a:pos x="19" y="115"/>
                    </a:cxn>
                    <a:cxn ang="0">
                      <a:pos x="24" y="122"/>
                    </a:cxn>
                    <a:cxn ang="0">
                      <a:pos x="32" y="125"/>
                    </a:cxn>
                    <a:cxn ang="0">
                      <a:pos x="32" y="125"/>
                    </a:cxn>
                    <a:cxn ang="0">
                      <a:pos x="41" y="124"/>
                    </a:cxn>
                    <a:cxn ang="0">
                      <a:pos x="48" y="119"/>
                    </a:cxn>
                    <a:cxn ang="0">
                      <a:pos x="51" y="111"/>
                    </a:cxn>
                    <a:cxn ang="0">
                      <a:pos x="51" y="111"/>
                    </a:cxn>
                  </a:cxnLst>
                  <a:rect l="0" t="0" r="r" b="b"/>
                  <a:pathLst>
                    <a:path w="52" h="125">
                      <a:moveTo>
                        <a:pt x="51" y="111"/>
                      </a:moveTo>
                      <a:lnTo>
                        <a:pt x="52" y="76"/>
                      </a:lnTo>
                      <a:lnTo>
                        <a:pt x="46" y="42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26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3" y="8"/>
                      </a:lnTo>
                      <a:lnTo>
                        <a:pt x="0" y="16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13" y="51"/>
                      </a:lnTo>
                      <a:lnTo>
                        <a:pt x="18" y="78"/>
                      </a:lnTo>
                      <a:lnTo>
                        <a:pt x="18" y="106"/>
                      </a:lnTo>
                      <a:lnTo>
                        <a:pt x="18" y="106"/>
                      </a:lnTo>
                      <a:lnTo>
                        <a:pt x="18" y="106"/>
                      </a:lnTo>
                      <a:lnTo>
                        <a:pt x="18" y="106"/>
                      </a:lnTo>
                      <a:lnTo>
                        <a:pt x="18" y="106"/>
                      </a:lnTo>
                      <a:lnTo>
                        <a:pt x="18" y="106"/>
                      </a:lnTo>
                      <a:lnTo>
                        <a:pt x="19" y="115"/>
                      </a:lnTo>
                      <a:lnTo>
                        <a:pt x="24" y="122"/>
                      </a:lnTo>
                      <a:lnTo>
                        <a:pt x="32" y="125"/>
                      </a:lnTo>
                      <a:lnTo>
                        <a:pt x="32" y="125"/>
                      </a:lnTo>
                      <a:lnTo>
                        <a:pt x="41" y="124"/>
                      </a:lnTo>
                      <a:lnTo>
                        <a:pt x="48" y="119"/>
                      </a:lnTo>
                      <a:lnTo>
                        <a:pt x="51" y="111"/>
                      </a:lnTo>
                      <a:lnTo>
                        <a:pt x="51" y="11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45" name="Freeform 33"/>
                <p:cNvSpPr>
                  <a:spLocks noChangeAspect="1"/>
                </p:cNvSpPr>
                <p:nvPr/>
              </p:nvSpPr>
              <p:spPr bwMode="auto">
                <a:xfrm>
                  <a:off x="3663" y="2355"/>
                  <a:ext cx="114" cy="70"/>
                </a:xfrm>
                <a:custGeom>
                  <a:avLst/>
                  <a:gdLst/>
                  <a:ahLst/>
                  <a:cxnLst>
                    <a:cxn ang="0">
                      <a:pos x="108" y="40"/>
                    </a:cxn>
                    <a:cxn ang="0">
                      <a:pos x="99" y="32"/>
                    </a:cxn>
                    <a:cxn ang="0">
                      <a:pos x="90" y="26"/>
                    </a:cxn>
                    <a:cxn ang="0">
                      <a:pos x="79" y="20"/>
                    </a:cxn>
                    <a:cxn ang="0">
                      <a:pos x="79" y="20"/>
                    </a:cxn>
                    <a:cxn ang="0">
                      <a:pos x="60" y="11"/>
                    </a:cxn>
                    <a:cxn ang="0">
                      <a:pos x="40" y="5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1" y="1"/>
                    </a:cxn>
                    <a:cxn ang="0">
                      <a:pos x="9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3" y="7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1" y="24"/>
                    </a:cxn>
                    <a:cxn ang="0">
                      <a:pos x="6" y="31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31" y="38"/>
                    </a:cxn>
                    <a:cxn ang="0">
                      <a:pos x="48" y="43"/>
                    </a:cxn>
                    <a:cxn ang="0">
                      <a:pos x="64" y="50"/>
                    </a:cxn>
                    <a:cxn ang="0">
                      <a:pos x="64" y="50"/>
                    </a:cxn>
                    <a:cxn ang="0">
                      <a:pos x="72" y="55"/>
                    </a:cxn>
                    <a:cxn ang="0">
                      <a:pos x="80" y="60"/>
                    </a:cxn>
                    <a:cxn ang="0">
                      <a:pos x="87" y="66"/>
                    </a:cxn>
                    <a:cxn ang="0">
                      <a:pos x="87" y="66"/>
                    </a:cxn>
                    <a:cxn ang="0">
                      <a:pos x="87" y="66"/>
                    </a:cxn>
                    <a:cxn ang="0">
                      <a:pos x="87" y="66"/>
                    </a:cxn>
                    <a:cxn ang="0">
                      <a:pos x="87" y="66"/>
                    </a:cxn>
                    <a:cxn ang="0">
                      <a:pos x="95" y="70"/>
                    </a:cxn>
                    <a:cxn ang="0">
                      <a:pos x="104" y="68"/>
                    </a:cxn>
                    <a:cxn ang="0">
                      <a:pos x="111" y="64"/>
                    </a:cxn>
                    <a:cxn ang="0">
                      <a:pos x="111" y="64"/>
                    </a:cxn>
                    <a:cxn ang="0">
                      <a:pos x="114" y="56"/>
                    </a:cxn>
                    <a:cxn ang="0">
                      <a:pos x="114" y="47"/>
                    </a:cxn>
                    <a:cxn ang="0">
                      <a:pos x="108" y="40"/>
                    </a:cxn>
                    <a:cxn ang="0">
                      <a:pos x="108" y="40"/>
                    </a:cxn>
                  </a:cxnLst>
                  <a:rect l="0" t="0" r="r" b="b"/>
                  <a:pathLst>
                    <a:path w="114" h="70">
                      <a:moveTo>
                        <a:pt x="108" y="40"/>
                      </a:moveTo>
                      <a:lnTo>
                        <a:pt x="99" y="32"/>
                      </a:lnTo>
                      <a:lnTo>
                        <a:pt x="90" y="26"/>
                      </a:lnTo>
                      <a:lnTo>
                        <a:pt x="79" y="20"/>
                      </a:lnTo>
                      <a:lnTo>
                        <a:pt x="79" y="20"/>
                      </a:lnTo>
                      <a:lnTo>
                        <a:pt x="60" y="11"/>
                      </a:lnTo>
                      <a:lnTo>
                        <a:pt x="40" y="5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1" y="1"/>
                      </a:lnTo>
                      <a:lnTo>
                        <a:pt x="9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3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1" y="24"/>
                      </a:lnTo>
                      <a:lnTo>
                        <a:pt x="6" y="31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31" y="38"/>
                      </a:lnTo>
                      <a:lnTo>
                        <a:pt x="48" y="43"/>
                      </a:lnTo>
                      <a:lnTo>
                        <a:pt x="64" y="50"/>
                      </a:lnTo>
                      <a:lnTo>
                        <a:pt x="64" y="50"/>
                      </a:lnTo>
                      <a:lnTo>
                        <a:pt x="72" y="55"/>
                      </a:lnTo>
                      <a:lnTo>
                        <a:pt x="80" y="60"/>
                      </a:lnTo>
                      <a:lnTo>
                        <a:pt x="87" y="66"/>
                      </a:lnTo>
                      <a:lnTo>
                        <a:pt x="87" y="66"/>
                      </a:lnTo>
                      <a:lnTo>
                        <a:pt x="87" y="66"/>
                      </a:lnTo>
                      <a:lnTo>
                        <a:pt x="87" y="66"/>
                      </a:lnTo>
                      <a:lnTo>
                        <a:pt x="87" y="66"/>
                      </a:lnTo>
                      <a:lnTo>
                        <a:pt x="95" y="70"/>
                      </a:lnTo>
                      <a:lnTo>
                        <a:pt x="104" y="68"/>
                      </a:lnTo>
                      <a:lnTo>
                        <a:pt x="111" y="64"/>
                      </a:lnTo>
                      <a:lnTo>
                        <a:pt x="111" y="64"/>
                      </a:lnTo>
                      <a:lnTo>
                        <a:pt x="114" y="56"/>
                      </a:lnTo>
                      <a:lnTo>
                        <a:pt x="114" y="47"/>
                      </a:lnTo>
                      <a:lnTo>
                        <a:pt x="108" y="40"/>
                      </a:lnTo>
                      <a:lnTo>
                        <a:pt x="108" y="4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5680" name="Group 34"/>
                <p:cNvGrpSpPr>
                  <a:grpSpLocks noChangeAspect="1"/>
                </p:cNvGrpSpPr>
                <p:nvPr/>
              </p:nvGrpSpPr>
              <p:grpSpPr bwMode="auto">
                <a:xfrm>
                  <a:off x="3511" y="2371"/>
                  <a:ext cx="306" cy="302"/>
                  <a:chOff x="3511" y="2371"/>
                  <a:chExt cx="306" cy="302"/>
                </a:xfrm>
              </p:grpSpPr>
              <p:sp>
                <p:nvSpPr>
                  <p:cNvPr id="147" name="Freeform 35"/>
                  <p:cNvSpPr>
                    <a:spLocks noChangeAspect="1"/>
                  </p:cNvSpPr>
                  <p:nvPr/>
                </p:nvSpPr>
                <p:spPr bwMode="auto">
                  <a:xfrm>
                    <a:off x="3537" y="2374"/>
                    <a:ext cx="55" cy="25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36" y="6"/>
                      </a:cxn>
                      <a:cxn ang="0">
                        <a:pos x="18" y="14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55" h="25">
                        <a:moveTo>
                          <a:pt x="55" y="0"/>
                        </a:moveTo>
                        <a:lnTo>
                          <a:pt x="36" y="6"/>
                        </a:lnTo>
                        <a:lnTo>
                          <a:pt x="18" y="14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48" name="Freeform 36"/>
                  <p:cNvSpPr>
                    <a:spLocks noChangeAspect="1"/>
                  </p:cNvSpPr>
                  <p:nvPr/>
                </p:nvSpPr>
                <p:spPr bwMode="auto">
                  <a:xfrm>
                    <a:off x="3494" y="2437"/>
                    <a:ext cx="21" cy="55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19" y="4"/>
                      </a:cxn>
                      <a:cxn ang="0">
                        <a:pos x="16" y="7"/>
                      </a:cxn>
                      <a:cxn ang="0">
                        <a:pos x="14" y="11"/>
                      </a:cxn>
                      <a:cxn ang="0">
                        <a:pos x="8" y="25"/>
                      </a:cxn>
                      <a:cxn ang="0">
                        <a:pos x="3" y="40"/>
                      </a:cxn>
                      <a:cxn ang="0">
                        <a:pos x="0" y="55"/>
                      </a:cxn>
                    </a:cxnLst>
                    <a:rect l="0" t="0" r="r" b="b"/>
                    <a:pathLst>
                      <a:path w="21" h="55">
                        <a:moveTo>
                          <a:pt x="21" y="0"/>
                        </a:moveTo>
                        <a:lnTo>
                          <a:pt x="19" y="4"/>
                        </a:lnTo>
                        <a:lnTo>
                          <a:pt x="16" y="7"/>
                        </a:lnTo>
                        <a:lnTo>
                          <a:pt x="14" y="11"/>
                        </a:lnTo>
                        <a:lnTo>
                          <a:pt x="8" y="25"/>
                        </a:lnTo>
                        <a:lnTo>
                          <a:pt x="3" y="4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49" name="Freeform 37"/>
                  <p:cNvSpPr>
                    <a:spLocks noChangeAspect="1"/>
                  </p:cNvSpPr>
                  <p:nvPr/>
                </p:nvSpPr>
                <p:spPr bwMode="auto">
                  <a:xfrm>
                    <a:off x="3494" y="2543"/>
                    <a:ext cx="43" cy="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30"/>
                      </a:cxn>
                      <a:cxn ang="0">
                        <a:pos x="23" y="58"/>
                      </a:cxn>
                      <a:cxn ang="0">
                        <a:pos x="43" y="83"/>
                      </a:cxn>
                    </a:cxnLst>
                    <a:rect l="0" t="0" r="r" b="b"/>
                    <a:pathLst>
                      <a:path w="43" h="83">
                        <a:moveTo>
                          <a:pt x="0" y="0"/>
                        </a:moveTo>
                        <a:lnTo>
                          <a:pt x="8" y="30"/>
                        </a:lnTo>
                        <a:lnTo>
                          <a:pt x="23" y="58"/>
                        </a:lnTo>
                        <a:lnTo>
                          <a:pt x="43" y="8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0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3592" y="2654"/>
                    <a:ext cx="104" cy="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5" y="14"/>
                      </a:cxn>
                      <a:cxn ang="0">
                        <a:pos x="70" y="19"/>
                      </a:cxn>
                      <a:cxn ang="0">
                        <a:pos x="104" y="17"/>
                      </a:cxn>
                    </a:cxnLst>
                    <a:rect l="0" t="0" r="r" b="b"/>
                    <a:pathLst>
                      <a:path w="104" h="19">
                        <a:moveTo>
                          <a:pt x="0" y="0"/>
                        </a:moveTo>
                        <a:lnTo>
                          <a:pt x="35" y="14"/>
                        </a:lnTo>
                        <a:lnTo>
                          <a:pt x="70" y="19"/>
                        </a:lnTo>
                        <a:lnTo>
                          <a:pt x="104" y="17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1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3747" y="2595"/>
                    <a:ext cx="54" cy="57"/>
                  </a:xfrm>
                  <a:custGeom>
                    <a:avLst/>
                    <a:gdLst/>
                    <a:ahLst/>
                    <a:cxnLst>
                      <a:cxn ang="0">
                        <a:pos x="0" y="57"/>
                      </a:cxn>
                      <a:cxn ang="0">
                        <a:pos x="21" y="41"/>
                      </a:cxn>
                      <a:cxn ang="0">
                        <a:pos x="39" y="23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54" h="57">
                        <a:moveTo>
                          <a:pt x="0" y="57"/>
                        </a:moveTo>
                        <a:lnTo>
                          <a:pt x="21" y="41"/>
                        </a:lnTo>
                        <a:lnTo>
                          <a:pt x="39" y="23"/>
                        </a:lnTo>
                        <a:lnTo>
                          <a:pt x="54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2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3800" y="2455"/>
                    <a:ext cx="17" cy="92"/>
                  </a:xfrm>
                  <a:custGeom>
                    <a:avLst/>
                    <a:gdLst/>
                    <a:ahLst/>
                    <a:cxnLst>
                      <a:cxn ang="0">
                        <a:pos x="17" y="92"/>
                      </a:cxn>
                      <a:cxn ang="0">
                        <a:pos x="17" y="60"/>
                      </a:cxn>
                      <a:cxn ang="0">
                        <a:pos x="12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" h="92">
                        <a:moveTo>
                          <a:pt x="17" y="92"/>
                        </a:moveTo>
                        <a:lnTo>
                          <a:pt x="17" y="60"/>
                        </a:lnTo>
                        <a:lnTo>
                          <a:pt x="12" y="2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53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3679" y="2371"/>
                    <a:ext cx="81" cy="36"/>
                  </a:xfrm>
                  <a:custGeom>
                    <a:avLst/>
                    <a:gdLst/>
                    <a:ahLst/>
                    <a:cxnLst>
                      <a:cxn ang="0">
                        <a:pos x="81" y="36"/>
                      </a:cxn>
                      <a:cxn ang="0">
                        <a:pos x="73" y="30"/>
                      </a:cxn>
                      <a:cxn ang="0">
                        <a:pos x="64" y="24"/>
                      </a:cxn>
                      <a:cxn ang="0">
                        <a:pos x="55" y="18"/>
                      </a:cxn>
                      <a:cxn ang="0">
                        <a:pos x="37" y="10"/>
                      </a:cxn>
                      <a:cxn ang="0">
                        <a:pos x="18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1" h="36">
                        <a:moveTo>
                          <a:pt x="81" y="36"/>
                        </a:moveTo>
                        <a:lnTo>
                          <a:pt x="73" y="30"/>
                        </a:lnTo>
                        <a:lnTo>
                          <a:pt x="64" y="24"/>
                        </a:lnTo>
                        <a:lnTo>
                          <a:pt x="55" y="18"/>
                        </a:lnTo>
                        <a:lnTo>
                          <a:pt x="37" y="10"/>
                        </a:lnTo>
                        <a:lnTo>
                          <a:pt x="18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5627" name="Group 42"/>
              <p:cNvGrpSpPr>
                <a:grpSpLocks noChangeAspect="1"/>
              </p:cNvGrpSpPr>
              <p:nvPr/>
            </p:nvGrpSpPr>
            <p:grpSpPr bwMode="auto">
              <a:xfrm>
                <a:off x="2435" y="2866"/>
                <a:ext cx="457" cy="307"/>
                <a:chOff x="3539" y="1989"/>
                <a:chExt cx="228" cy="153"/>
              </a:xfrm>
            </p:grpSpPr>
            <p:sp>
              <p:nvSpPr>
                <p:cNvPr id="135" name="Freeform 43"/>
                <p:cNvSpPr>
                  <a:spLocks noChangeAspect="1"/>
                </p:cNvSpPr>
                <p:nvPr/>
              </p:nvSpPr>
              <p:spPr bwMode="auto">
                <a:xfrm>
                  <a:off x="3591" y="1989"/>
                  <a:ext cx="176" cy="66"/>
                </a:xfrm>
                <a:custGeom>
                  <a:avLst/>
                  <a:gdLst/>
                  <a:ahLst/>
                  <a:cxnLst>
                    <a:cxn ang="0">
                      <a:pos x="14" y="66"/>
                    </a:cxn>
                    <a:cxn ang="0">
                      <a:pos x="33" y="46"/>
                    </a:cxn>
                    <a:cxn ang="0">
                      <a:pos x="43" y="28"/>
                    </a:cxn>
                    <a:cxn ang="0">
                      <a:pos x="49" y="19"/>
                    </a:cxn>
                    <a:cxn ang="0">
                      <a:pos x="49" y="19"/>
                    </a:cxn>
                    <a:cxn ang="0">
                      <a:pos x="60" y="18"/>
                    </a:cxn>
                    <a:cxn ang="0">
                      <a:pos x="88" y="16"/>
                    </a:cxn>
                    <a:cxn ang="0">
                      <a:pos x="116" y="17"/>
                    </a:cxn>
                    <a:cxn ang="0">
                      <a:pos x="116" y="17"/>
                    </a:cxn>
                    <a:cxn ang="0">
                      <a:pos x="130" y="20"/>
                    </a:cxn>
                    <a:cxn ang="0">
                      <a:pos x="146" y="22"/>
                    </a:cxn>
                    <a:cxn ang="0">
                      <a:pos x="156" y="24"/>
                    </a:cxn>
                    <a:cxn ang="0">
                      <a:pos x="156" y="24"/>
                    </a:cxn>
                    <a:cxn ang="0">
                      <a:pos x="162" y="25"/>
                    </a:cxn>
                    <a:cxn ang="0">
                      <a:pos x="169" y="26"/>
                    </a:cxn>
                    <a:cxn ang="0">
                      <a:pos x="173" y="24"/>
                    </a:cxn>
                    <a:cxn ang="0">
                      <a:pos x="173" y="24"/>
                    </a:cxn>
                    <a:cxn ang="0">
                      <a:pos x="176" y="19"/>
                    </a:cxn>
                    <a:cxn ang="0">
                      <a:pos x="173" y="15"/>
                    </a:cxn>
                    <a:cxn ang="0">
                      <a:pos x="165" y="9"/>
                    </a:cxn>
                    <a:cxn ang="0">
                      <a:pos x="165" y="9"/>
                    </a:cxn>
                    <a:cxn ang="0">
                      <a:pos x="142" y="5"/>
                    </a:cxn>
                    <a:cxn ang="0">
                      <a:pos x="108" y="1"/>
                    </a:cxn>
                    <a:cxn ang="0">
                      <a:pos x="82" y="0"/>
                    </a:cxn>
                    <a:cxn ang="0">
                      <a:pos x="82" y="0"/>
                    </a:cxn>
                    <a:cxn ang="0">
                      <a:pos x="68" y="1"/>
                    </a:cxn>
                    <a:cxn ang="0">
                      <a:pos x="57" y="5"/>
                    </a:cxn>
                    <a:cxn ang="0">
                      <a:pos x="52" y="9"/>
                    </a:cxn>
                    <a:cxn ang="0">
                      <a:pos x="52" y="9"/>
                    </a:cxn>
                    <a:cxn ang="0">
                      <a:pos x="47" y="14"/>
                    </a:cxn>
                    <a:cxn ang="0">
                      <a:pos x="39" y="18"/>
                    </a:cxn>
                    <a:cxn ang="0">
                      <a:pos x="33" y="23"/>
                    </a:cxn>
                    <a:cxn ang="0">
                      <a:pos x="33" y="23"/>
                    </a:cxn>
                    <a:cxn ang="0">
                      <a:pos x="24" y="32"/>
                    </a:cxn>
                    <a:cxn ang="0">
                      <a:pos x="12" y="43"/>
                    </a:cxn>
                    <a:cxn ang="0">
                      <a:pos x="0" y="53"/>
                    </a:cxn>
                    <a:cxn ang="0">
                      <a:pos x="14" y="66"/>
                    </a:cxn>
                  </a:cxnLst>
                  <a:rect l="0" t="0" r="r" b="b"/>
                  <a:pathLst>
                    <a:path w="176" h="66">
                      <a:moveTo>
                        <a:pt x="14" y="66"/>
                      </a:moveTo>
                      <a:lnTo>
                        <a:pt x="33" y="46"/>
                      </a:lnTo>
                      <a:lnTo>
                        <a:pt x="43" y="28"/>
                      </a:lnTo>
                      <a:lnTo>
                        <a:pt x="49" y="19"/>
                      </a:lnTo>
                      <a:lnTo>
                        <a:pt x="49" y="19"/>
                      </a:lnTo>
                      <a:lnTo>
                        <a:pt x="60" y="18"/>
                      </a:lnTo>
                      <a:lnTo>
                        <a:pt x="88" y="16"/>
                      </a:lnTo>
                      <a:lnTo>
                        <a:pt x="116" y="17"/>
                      </a:lnTo>
                      <a:lnTo>
                        <a:pt x="116" y="17"/>
                      </a:lnTo>
                      <a:lnTo>
                        <a:pt x="130" y="20"/>
                      </a:lnTo>
                      <a:lnTo>
                        <a:pt x="146" y="22"/>
                      </a:lnTo>
                      <a:lnTo>
                        <a:pt x="156" y="24"/>
                      </a:lnTo>
                      <a:lnTo>
                        <a:pt x="156" y="24"/>
                      </a:lnTo>
                      <a:lnTo>
                        <a:pt x="162" y="25"/>
                      </a:lnTo>
                      <a:lnTo>
                        <a:pt x="169" y="26"/>
                      </a:lnTo>
                      <a:lnTo>
                        <a:pt x="173" y="24"/>
                      </a:lnTo>
                      <a:lnTo>
                        <a:pt x="173" y="24"/>
                      </a:lnTo>
                      <a:lnTo>
                        <a:pt x="176" y="19"/>
                      </a:lnTo>
                      <a:lnTo>
                        <a:pt x="173" y="15"/>
                      </a:lnTo>
                      <a:lnTo>
                        <a:pt x="165" y="9"/>
                      </a:lnTo>
                      <a:lnTo>
                        <a:pt x="165" y="9"/>
                      </a:lnTo>
                      <a:lnTo>
                        <a:pt x="142" y="5"/>
                      </a:lnTo>
                      <a:lnTo>
                        <a:pt x="108" y="1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8" y="1"/>
                      </a:lnTo>
                      <a:lnTo>
                        <a:pt x="57" y="5"/>
                      </a:lnTo>
                      <a:lnTo>
                        <a:pt x="52" y="9"/>
                      </a:lnTo>
                      <a:lnTo>
                        <a:pt x="52" y="9"/>
                      </a:lnTo>
                      <a:lnTo>
                        <a:pt x="47" y="14"/>
                      </a:lnTo>
                      <a:lnTo>
                        <a:pt x="39" y="18"/>
                      </a:lnTo>
                      <a:lnTo>
                        <a:pt x="33" y="23"/>
                      </a:lnTo>
                      <a:lnTo>
                        <a:pt x="33" y="23"/>
                      </a:lnTo>
                      <a:lnTo>
                        <a:pt x="24" y="32"/>
                      </a:lnTo>
                      <a:lnTo>
                        <a:pt x="12" y="43"/>
                      </a:lnTo>
                      <a:lnTo>
                        <a:pt x="0" y="53"/>
                      </a:lnTo>
                      <a:lnTo>
                        <a:pt x="14" y="66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6" name="Freeform 44"/>
                <p:cNvSpPr>
                  <a:spLocks noChangeAspect="1"/>
                </p:cNvSpPr>
                <p:nvPr/>
              </p:nvSpPr>
              <p:spPr bwMode="auto">
                <a:xfrm>
                  <a:off x="3538" y="2042"/>
                  <a:ext cx="66" cy="56"/>
                </a:xfrm>
                <a:custGeom>
                  <a:avLst/>
                  <a:gdLst/>
                  <a:ahLst/>
                  <a:cxnLst>
                    <a:cxn ang="0">
                      <a:pos x="66" y="13"/>
                    </a:cxn>
                    <a:cxn ang="0">
                      <a:pos x="52" y="23"/>
                    </a:cxn>
                    <a:cxn ang="0">
                      <a:pos x="38" y="34"/>
                    </a:cxn>
                    <a:cxn ang="0">
                      <a:pos x="25" y="44"/>
                    </a:cxn>
                    <a:cxn ang="0">
                      <a:pos x="25" y="44"/>
                    </a:cxn>
                    <a:cxn ang="0">
                      <a:pos x="23" y="45"/>
                    </a:cxn>
                    <a:cxn ang="0">
                      <a:pos x="22" y="46"/>
                    </a:cxn>
                    <a:cxn ang="0">
                      <a:pos x="20" y="48"/>
                    </a:cxn>
                    <a:cxn ang="0">
                      <a:pos x="20" y="48"/>
                    </a:cxn>
                    <a:cxn ang="0">
                      <a:pos x="18" y="49"/>
                    </a:cxn>
                    <a:cxn ang="0">
                      <a:pos x="17" y="51"/>
                    </a:cxn>
                    <a:cxn ang="0">
                      <a:pos x="16" y="53"/>
                    </a:cxn>
                    <a:cxn ang="0">
                      <a:pos x="16" y="53"/>
                    </a:cxn>
                    <a:cxn ang="0">
                      <a:pos x="15" y="54"/>
                    </a:cxn>
                    <a:cxn ang="0">
                      <a:pos x="12" y="56"/>
                    </a:cxn>
                    <a:cxn ang="0">
                      <a:pos x="10" y="56"/>
                    </a:cxn>
                    <a:cxn ang="0">
                      <a:pos x="10" y="56"/>
                    </a:cxn>
                    <a:cxn ang="0">
                      <a:pos x="8" y="56"/>
                    </a:cxn>
                    <a:cxn ang="0">
                      <a:pos x="6" y="56"/>
                    </a:cxn>
                    <a:cxn ang="0">
                      <a:pos x="4" y="54"/>
                    </a:cxn>
                    <a:cxn ang="0">
                      <a:pos x="4" y="54"/>
                    </a:cxn>
                    <a:cxn ang="0">
                      <a:pos x="2" y="52"/>
                    </a:cxn>
                    <a:cxn ang="0">
                      <a:pos x="1" y="51"/>
                    </a:cxn>
                    <a:cxn ang="0">
                      <a:pos x="0" y="49"/>
                    </a:cxn>
                    <a:cxn ang="0">
                      <a:pos x="0" y="49"/>
                    </a:cxn>
                    <a:cxn ang="0">
                      <a:pos x="0" y="46"/>
                    </a:cxn>
                    <a:cxn ang="0">
                      <a:pos x="1" y="44"/>
                    </a:cxn>
                    <a:cxn ang="0">
                      <a:pos x="2" y="42"/>
                    </a:cxn>
                    <a:cxn ang="0">
                      <a:pos x="2" y="42"/>
                    </a:cxn>
                    <a:cxn ang="0">
                      <a:pos x="4" y="39"/>
                    </a:cxn>
                    <a:cxn ang="0">
                      <a:pos x="6" y="37"/>
                    </a:cxn>
                    <a:cxn ang="0">
                      <a:pos x="8" y="34"/>
                    </a:cxn>
                    <a:cxn ang="0">
                      <a:pos x="8" y="34"/>
                    </a:cxn>
                    <a:cxn ang="0">
                      <a:pos x="10" y="32"/>
                    </a:cxn>
                    <a:cxn ang="0">
                      <a:pos x="13" y="31"/>
                    </a:cxn>
                    <a:cxn ang="0">
                      <a:pos x="15" y="29"/>
                    </a:cxn>
                    <a:cxn ang="0">
                      <a:pos x="15" y="29"/>
                    </a:cxn>
                    <a:cxn ang="0">
                      <a:pos x="27" y="19"/>
                    </a:cxn>
                    <a:cxn ang="0">
                      <a:pos x="40" y="10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7" y="3"/>
                    </a:cxn>
                    <a:cxn ang="0">
                      <a:pos x="61" y="6"/>
                    </a:cxn>
                    <a:cxn ang="0">
                      <a:pos x="66" y="13"/>
                    </a:cxn>
                    <a:cxn ang="0">
                      <a:pos x="66" y="13"/>
                    </a:cxn>
                  </a:cxnLst>
                  <a:rect l="0" t="0" r="r" b="b"/>
                  <a:pathLst>
                    <a:path w="66" h="56">
                      <a:moveTo>
                        <a:pt x="66" y="13"/>
                      </a:moveTo>
                      <a:lnTo>
                        <a:pt x="52" y="23"/>
                      </a:lnTo>
                      <a:lnTo>
                        <a:pt x="38" y="34"/>
                      </a:lnTo>
                      <a:lnTo>
                        <a:pt x="25" y="44"/>
                      </a:lnTo>
                      <a:lnTo>
                        <a:pt x="25" y="44"/>
                      </a:lnTo>
                      <a:lnTo>
                        <a:pt x="23" y="45"/>
                      </a:lnTo>
                      <a:lnTo>
                        <a:pt x="22" y="46"/>
                      </a:lnTo>
                      <a:lnTo>
                        <a:pt x="20" y="48"/>
                      </a:lnTo>
                      <a:lnTo>
                        <a:pt x="20" y="48"/>
                      </a:lnTo>
                      <a:lnTo>
                        <a:pt x="18" y="49"/>
                      </a:lnTo>
                      <a:lnTo>
                        <a:pt x="17" y="51"/>
                      </a:lnTo>
                      <a:lnTo>
                        <a:pt x="16" y="53"/>
                      </a:lnTo>
                      <a:lnTo>
                        <a:pt x="16" y="53"/>
                      </a:lnTo>
                      <a:lnTo>
                        <a:pt x="15" y="54"/>
                      </a:lnTo>
                      <a:lnTo>
                        <a:pt x="12" y="56"/>
                      </a:lnTo>
                      <a:lnTo>
                        <a:pt x="10" y="56"/>
                      </a:lnTo>
                      <a:lnTo>
                        <a:pt x="10" y="56"/>
                      </a:lnTo>
                      <a:lnTo>
                        <a:pt x="8" y="56"/>
                      </a:lnTo>
                      <a:lnTo>
                        <a:pt x="6" y="56"/>
                      </a:lnTo>
                      <a:lnTo>
                        <a:pt x="4" y="54"/>
                      </a:lnTo>
                      <a:lnTo>
                        <a:pt x="4" y="54"/>
                      </a:lnTo>
                      <a:lnTo>
                        <a:pt x="2" y="52"/>
                      </a:lnTo>
                      <a:lnTo>
                        <a:pt x="1" y="51"/>
                      </a:lnTo>
                      <a:lnTo>
                        <a:pt x="0" y="49"/>
                      </a:lnTo>
                      <a:lnTo>
                        <a:pt x="0" y="49"/>
                      </a:lnTo>
                      <a:lnTo>
                        <a:pt x="0" y="46"/>
                      </a:lnTo>
                      <a:lnTo>
                        <a:pt x="1" y="44"/>
                      </a:lnTo>
                      <a:lnTo>
                        <a:pt x="2" y="42"/>
                      </a:lnTo>
                      <a:lnTo>
                        <a:pt x="2" y="42"/>
                      </a:lnTo>
                      <a:lnTo>
                        <a:pt x="4" y="39"/>
                      </a:lnTo>
                      <a:lnTo>
                        <a:pt x="6" y="37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10" y="32"/>
                      </a:lnTo>
                      <a:lnTo>
                        <a:pt x="13" y="31"/>
                      </a:lnTo>
                      <a:lnTo>
                        <a:pt x="15" y="29"/>
                      </a:lnTo>
                      <a:lnTo>
                        <a:pt x="15" y="29"/>
                      </a:lnTo>
                      <a:lnTo>
                        <a:pt x="27" y="19"/>
                      </a:lnTo>
                      <a:lnTo>
                        <a:pt x="40" y="10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7" y="3"/>
                      </a:lnTo>
                      <a:lnTo>
                        <a:pt x="61" y="6"/>
                      </a:lnTo>
                      <a:lnTo>
                        <a:pt x="66" y="13"/>
                      </a:lnTo>
                      <a:lnTo>
                        <a:pt x="66" y="1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7" name="Freeform 45"/>
                <p:cNvSpPr>
                  <a:spLocks noChangeAspect="1"/>
                </p:cNvSpPr>
                <p:nvPr/>
              </p:nvSpPr>
              <p:spPr bwMode="auto">
                <a:xfrm>
                  <a:off x="3599" y="2094"/>
                  <a:ext cx="153" cy="48"/>
                </a:xfrm>
                <a:custGeom>
                  <a:avLst/>
                  <a:gdLst/>
                  <a:ahLst/>
                  <a:cxnLst>
                    <a:cxn ang="0">
                      <a:pos x="57" y="48"/>
                    </a:cxn>
                    <a:cxn ang="0">
                      <a:pos x="45" y="48"/>
                    </a:cxn>
                    <a:cxn ang="0">
                      <a:pos x="31" y="48"/>
                    </a:cxn>
                    <a:cxn ang="0">
                      <a:pos x="16" y="46"/>
                    </a:cxn>
                    <a:cxn ang="0">
                      <a:pos x="16" y="46"/>
                    </a:cxn>
                    <a:cxn ang="0">
                      <a:pos x="6" y="44"/>
                    </a:cxn>
                    <a:cxn ang="0">
                      <a:pos x="1" y="40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10" y="27"/>
                    </a:cxn>
                    <a:cxn ang="0">
                      <a:pos x="24" y="29"/>
                    </a:cxn>
                    <a:cxn ang="0">
                      <a:pos x="34" y="33"/>
                    </a:cxn>
                    <a:cxn ang="0">
                      <a:pos x="34" y="33"/>
                    </a:cxn>
                    <a:cxn ang="0">
                      <a:pos x="43" y="34"/>
                    </a:cxn>
                    <a:cxn ang="0">
                      <a:pos x="55" y="35"/>
                    </a:cxn>
                    <a:cxn ang="0">
                      <a:pos x="63" y="36"/>
                    </a:cxn>
                    <a:cxn ang="0">
                      <a:pos x="63" y="36"/>
                    </a:cxn>
                    <a:cxn ang="0">
                      <a:pos x="68" y="35"/>
                    </a:cxn>
                    <a:cxn ang="0">
                      <a:pos x="75" y="34"/>
                    </a:cxn>
                    <a:cxn ang="0">
                      <a:pos x="81" y="33"/>
                    </a:cxn>
                    <a:cxn ang="0">
                      <a:pos x="81" y="33"/>
                    </a:cxn>
                    <a:cxn ang="0">
                      <a:pos x="90" y="30"/>
                    </a:cxn>
                    <a:cxn ang="0">
                      <a:pos x="104" y="22"/>
                    </a:cxn>
                    <a:cxn ang="0">
                      <a:pos x="113" y="15"/>
                    </a:cxn>
                    <a:cxn ang="0">
                      <a:pos x="113" y="15"/>
                    </a:cxn>
                    <a:cxn ang="0">
                      <a:pos x="119" y="12"/>
                    </a:cxn>
                    <a:cxn ang="0">
                      <a:pos x="128" y="6"/>
                    </a:cxn>
                    <a:cxn ang="0">
                      <a:pos x="135" y="2"/>
                    </a:cxn>
                    <a:cxn ang="0">
                      <a:pos x="135" y="2"/>
                    </a:cxn>
                    <a:cxn ang="0">
                      <a:pos x="141" y="0"/>
                    </a:cxn>
                    <a:cxn ang="0">
                      <a:pos x="148" y="1"/>
                    </a:cxn>
                    <a:cxn ang="0">
                      <a:pos x="152" y="7"/>
                    </a:cxn>
                    <a:cxn ang="0">
                      <a:pos x="152" y="7"/>
                    </a:cxn>
                    <a:cxn ang="0">
                      <a:pos x="150" y="14"/>
                    </a:cxn>
                    <a:cxn ang="0">
                      <a:pos x="142" y="21"/>
                    </a:cxn>
                    <a:cxn ang="0">
                      <a:pos x="134" y="25"/>
                    </a:cxn>
                    <a:cxn ang="0">
                      <a:pos x="134" y="25"/>
                    </a:cxn>
                    <a:cxn ang="0">
                      <a:pos x="125" y="29"/>
                    </a:cxn>
                    <a:cxn ang="0">
                      <a:pos x="112" y="36"/>
                    </a:cxn>
                    <a:cxn ang="0">
                      <a:pos x="103" y="40"/>
                    </a:cxn>
                    <a:cxn ang="0">
                      <a:pos x="103" y="40"/>
                    </a:cxn>
                    <a:cxn ang="0">
                      <a:pos x="95" y="41"/>
                    </a:cxn>
                    <a:cxn ang="0">
                      <a:pos x="86" y="40"/>
                    </a:cxn>
                    <a:cxn ang="0">
                      <a:pos x="80" y="40"/>
                    </a:cxn>
                    <a:cxn ang="0">
                      <a:pos x="80" y="40"/>
                    </a:cxn>
                    <a:cxn ang="0">
                      <a:pos x="74" y="41"/>
                    </a:cxn>
                    <a:cxn ang="0">
                      <a:pos x="66" y="46"/>
                    </a:cxn>
                    <a:cxn ang="0">
                      <a:pos x="57" y="48"/>
                    </a:cxn>
                    <a:cxn ang="0">
                      <a:pos x="57" y="48"/>
                    </a:cxn>
                  </a:cxnLst>
                  <a:rect l="0" t="0" r="r" b="b"/>
                  <a:pathLst>
                    <a:path w="152" h="48">
                      <a:moveTo>
                        <a:pt x="57" y="48"/>
                      </a:moveTo>
                      <a:lnTo>
                        <a:pt x="45" y="48"/>
                      </a:lnTo>
                      <a:lnTo>
                        <a:pt x="31" y="48"/>
                      </a:lnTo>
                      <a:lnTo>
                        <a:pt x="16" y="46"/>
                      </a:lnTo>
                      <a:lnTo>
                        <a:pt x="16" y="46"/>
                      </a:lnTo>
                      <a:lnTo>
                        <a:pt x="6" y="44"/>
                      </a:lnTo>
                      <a:lnTo>
                        <a:pt x="1" y="40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10" y="27"/>
                      </a:lnTo>
                      <a:lnTo>
                        <a:pt x="24" y="29"/>
                      </a:lnTo>
                      <a:lnTo>
                        <a:pt x="34" y="33"/>
                      </a:lnTo>
                      <a:lnTo>
                        <a:pt x="34" y="33"/>
                      </a:lnTo>
                      <a:lnTo>
                        <a:pt x="43" y="34"/>
                      </a:lnTo>
                      <a:lnTo>
                        <a:pt x="55" y="35"/>
                      </a:lnTo>
                      <a:lnTo>
                        <a:pt x="63" y="36"/>
                      </a:lnTo>
                      <a:lnTo>
                        <a:pt x="63" y="36"/>
                      </a:lnTo>
                      <a:lnTo>
                        <a:pt x="68" y="35"/>
                      </a:lnTo>
                      <a:lnTo>
                        <a:pt x="75" y="34"/>
                      </a:lnTo>
                      <a:lnTo>
                        <a:pt x="81" y="33"/>
                      </a:lnTo>
                      <a:lnTo>
                        <a:pt x="81" y="33"/>
                      </a:lnTo>
                      <a:lnTo>
                        <a:pt x="90" y="30"/>
                      </a:lnTo>
                      <a:lnTo>
                        <a:pt x="104" y="22"/>
                      </a:lnTo>
                      <a:lnTo>
                        <a:pt x="113" y="15"/>
                      </a:lnTo>
                      <a:lnTo>
                        <a:pt x="113" y="15"/>
                      </a:lnTo>
                      <a:lnTo>
                        <a:pt x="119" y="12"/>
                      </a:lnTo>
                      <a:lnTo>
                        <a:pt x="128" y="6"/>
                      </a:lnTo>
                      <a:lnTo>
                        <a:pt x="135" y="2"/>
                      </a:lnTo>
                      <a:lnTo>
                        <a:pt x="135" y="2"/>
                      </a:lnTo>
                      <a:lnTo>
                        <a:pt x="141" y="0"/>
                      </a:lnTo>
                      <a:lnTo>
                        <a:pt x="148" y="1"/>
                      </a:lnTo>
                      <a:lnTo>
                        <a:pt x="152" y="7"/>
                      </a:lnTo>
                      <a:lnTo>
                        <a:pt x="152" y="7"/>
                      </a:lnTo>
                      <a:lnTo>
                        <a:pt x="150" y="14"/>
                      </a:lnTo>
                      <a:lnTo>
                        <a:pt x="142" y="21"/>
                      </a:lnTo>
                      <a:lnTo>
                        <a:pt x="134" y="25"/>
                      </a:lnTo>
                      <a:lnTo>
                        <a:pt x="134" y="25"/>
                      </a:lnTo>
                      <a:lnTo>
                        <a:pt x="125" y="29"/>
                      </a:lnTo>
                      <a:lnTo>
                        <a:pt x="112" y="36"/>
                      </a:lnTo>
                      <a:lnTo>
                        <a:pt x="103" y="40"/>
                      </a:lnTo>
                      <a:lnTo>
                        <a:pt x="103" y="40"/>
                      </a:lnTo>
                      <a:lnTo>
                        <a:pt x="95" y="41"/>
                      </a:lnTo>
                      <a:lnTo>
                        <a:pt x="86" y="40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7" y="48"/>
                      </a:lnTo>
                      <a:lnTo>
                        <a:pt x="57" y="4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628" name="Group 46"/>
              <p:cNvGrpSpPr>
                <a:grpSpLocks noChangeAspect="1"/>
              </p:cNvGrpSpPr>
              <p:nvPr/>
            </p:nvGrpSpPr>
            <p:grpSpPr bwMode="auto">
              <a:xfrm>
                <a:off x="2451" y="3832"/>
                <a:ext cx="453" cy="295"/>
                <a:chOff x="3547" y="2471"/>
                <a:chExt cx="226" cy="147"/>
              </a:xfrm>
            </p:grpSpPr>
            <p:sp>
              <p:nvSpPr>
                <p:cNvPr id="133" name="Freeform 47"/>
                <p:cNvSpPr>
                  <a:spLocks noChangeAspect="1"/>
                </p:cNvSpPr>
                <p:nvPr/>
              </p:nvSpPr>
              <p:spPr bwMode="auto">
                <a:xfrm>
                  <a:off x="3600" y="2555"/>
                  <a:ext cx="136" cy="63"/>
                </a:xfrm>
                <a:custGeom>
                  <a:avLst/>
                  <a:gdLst/>
                  <a:ahLst/>
                  <a:cxnLst>
                    <a:cxn ang="0">
                      <a:pos x="58" y="56"/>
                    </a:cxn>
                    <a:cxn ang="0">
                      <a:pos x="65" y="53"/>
                    </a:cxn>
                    <a:cxn ang="0">
                      <a:pos x="77" y="48"/>
                    </a:cxn>
                    <a:cxn ang="0">
                      <a:pos x="89" y="44"/>
                    </a:cxn>
                    <a:cxn ang="0">
                      <a:pos x="89" y="44"/>
                    </a:cxn>
                    <a:cxn ang="0">
                      <a:pos x="94" y="43"/>
                    </a:cxn>
                    <a:cxn ang="0">
                      <a:pos x="101" y="41"/>
                    </a:cxn>
                    <a:cxn ang="0">
                      <a:pos x="110" y="36"/>
                    </a:cxn>
                    <a:cxn ang="0">
                      <a:pos x="110" y="36"/>
                    </a:cxn>
                    <a:cxn ang="0">
                      <a:pos x="120" y="30"/>
                    </a:cxn>
                    <a:cxn ang="0">
                      <a:pos x="129" y="29"/>
                    </a:cxn>
                    <a:cxn ang="0">
                      <a:pos x="136" y="35"/>
                    </a:cxn>
                    <a:cxn ang="0">
                      <a:pos x="136" y="35"/>
                    </a:cxn>
                    <a:cxn ang="0">
                      <a:pos x="129" y="45"/>
                    </a:cxn>
                    <a:cxn ang="0">
                      <a:pos x="112" y="53"/>
                    </a:cxn>
                    <a:cxn ang="0">
                      <a:pos x="99" y="57"/>
                    </a:cxn>
                    <a:cxn ang="0">
                      <a:pos x="99" y="57"/>
                    </a:cxn>
                    <a:cxn ang="0">
                      <a:pos x="92" y="59"/>
                    </a:cxn>
                    <a:cxn ang="0">
                      <a:pos x="83" y="60"/>
                    </a:cxn>
                    <a:cxn ang="0">
                      <a:pos x="78" y="61"/>
                    </a:cxn>
                    <a:cxn ang="0">
                      <a:pos x="78" y="61"/>
                    </a:cxn>
                    <a:cxn ang="0">
                      <a:pos x="72" y="62"/>
                    </a:cxn>
                    <a:cxn ang="0">
                      <a:pos x="67" y="63"/>
                    </a:cxn>
                    <a:cxn ang="0">
                      <a:pos x="64" y="63"/>
                    </a:cxn>
                    <a:cxn ang="0">
                      <a:pos x="64" y="63"/>
                    </a:cxn>
                    <a:cxn ang="0">
                      <a:pos x="47" y="61"/>
                    </a:cxn>
                    <a:cxn ang="0">
                      <a:pos x="34" y="53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6" y="37"/>
                    </a:cxn>
                    <a:cxn ang="0">
                      <a:pos x="9" y="27"/>
                    </a:cxn>
                    <a:cxn ang="0">
                      <a:pos x="4" y="19"/>
                    </a:cxn>
                    <a:cxn ang="0">
                      <a:pos x="4" y="19"/>
                    </a:cxn>
                    <a:cxn ang="0">
                      <a:pos x="0" y="12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11" y="0"/>
                    </a:cxn>
                    <a:cxn ang="0">
                      <a:pos x="17" y="4"/>
                    </a:cxn>
                    <a:cxn ang="0">
                      <a:pos x="20" y="9"/>
                    </a:cxn>
                    <a:cxn ang="0">
                      <a:pos x="20" y="9"/>
                    </a:cxn>
                    <a:cxn ang="0">
                      <a:pos x="24" y="17"/>
                    </a:cxn>
                    <a:cxn ang="0">
                      <a:pos x="30" y="28"/>
                    </a:cxn>
                    <a:cxn ang="0">
                      <a:pos x="36" y="37"/>
                    </a:cxn>
                    <a:cxn ang="0">
                      <a:pos x="36" y="37"/>
                    </a:cxn>
                    <a:cxn ang="0">
                      <a:pos x="43" y="46"/>
                    </a:cxn>
                    <a:cxn ang="0">
                      <a:pos x="50" y="53"/>
                    </a:cxn>
                    <a:cxn ang="0">
                      <a:pos x="58" y="56"/>
                    </a:cxn>
                    <a:cxn ang="0">
                      <a:pos x="58" y="56"/>
                    </a:cxn>
                  </a:cxnLst>
                  <a:rect l="0" t="0" r="r" b="b"/>
                  <a:pathLst>
                    <a:path w="136" h="63">
                      <a:moveTo>
                        <a:pt x="58" y="56"/>
                      </a:moveTo>
                      <a:lnTo>
                        <a:pt x="65" y="53"/>
                      </a:lnTo>
                      <a:lnTo>
                        <a:pt x="77" y="48"/>
                      </a:lnTo>
                      <a:lnTo>
                        <a:pt x="89" y="44"/>
                      </a:lnTo>
                      <a:lnTo>
                        <a:pt x="89" y="44"/>
                      </a:lnTo>
                      <a:lnTo>
                        <a:pt x="94" y="43"/>
                      </a:lnTo>
                      <a:lnTo>
                        <a:pt x="101" y="41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20" y="30"/>
                      </a:lnTo>
                      <a:lnTo>
                        <a:pt x="129" y="29"/>
                      </a:lnTo>
                      <a:lnTo>
                        <a:pt x="136" y="35"/>
                      </a:lnTo>
                      <a:lnTo>
                        <a:pt x="136" y="35"/>
                      </a:lnTo>
                      <a:lnTo>
                        <a:pt x="129" y="45"/>
                      </a:lnTo>
                      <a:lnTo>
                        <a:pt x="112" y="53"/>
                      </a:lnTo>
                      <a:lnTo>
                        <a:pt x="99" y="57"/>
                      </a:lnTo>
                      <a:lnTo>
                        <a:pt x="99" y="57"/>
                      </a:lnTo>
                      <a:lnTo>
                        <a:pt x="92" y="59"/>
                      </a:lnTo>
                      <a:lnTo>
                        <a:pt x="83" y="60"/>
                      </a:lnTo>
                      <a:lnTo>
                        <a:pt x="78" y="61"/>
                      </a:lnTo>
                      <a:lnTo>
                        <a:pt x="78" y="61"/>
                      </a:lnTo>
                      <a:lnTo>
                        <a:pt x="72" y="62"/>
                      </a:lnTo>
                      <a:lnTo>
                        <a:pt x="67" y="63"/>
                      </a:lnTo>
                      <a:lnTo>
                        <a:pt x="64" y="63"/>
                      </a:lnTo>
                      <a:lnTo>
                        <a:pt x="64" y="63"/>
                      </a:lnTo>
                      <a:lnTo>
                        <a:pt x="47" y="61"/>
                      </a:lnTo>
                      <a:lnTo>
                        <a:pt x="34" y="53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6" y="37"/>
                      </a:lnTo>
                      <a:lnTo>
                        <a:pt x="9" y="27"/>
                      </a:lnTo>
                      <a:lnTo>
                        <a:pt x="4" y="19"/>
                      </a:lnTo>
                      <a:lnTo>
                        <a:pt x="4" y="19"/>
                      </a:lnTo>
                      <a:lnTo>
                        <a:pt x="0" y="12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7" y="4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4" y="17"/>
                      </a:lnTo>
                      <a:lnTo>
                        <a:pt x="30" y="28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43" y="46"/>
                      </a:lnTo>
                      <a:lnTo>
                        <a:pt x="50" y="53"/>
                      </a:lnTo>
                      <a:lnTo>
                        <a:pt x="58" y="56"/>
                      </a:lnTo>
                      <a:lnTo>
                        <a:pt x="58" y="5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4" name="Freeform 48"/>
                <p:cNvSpPr>
                  <a:spLocks noChangeAspect="1"/>
                </p:cNvSpPr>
                <p:nvPr/>
              </p:nvSpPr>
              <p:spPr bwMode="auto">
                <a:xfrm>
                  <a:off x="3547" y="2471"/>
                  <a:ext cx="226" cy="90"/>
                </a:xfrm>
                <a:custGeom>
                  <a:avLst/>
                  <a:gdLst/>
                  <a:ahLst/>
                  <a:cxnLst>
                    <a:cxn ang="0">
                      <a:pos x="2" y="73"/>
                    </a:cxn>
                    <a:cxn ang="0">
                      <a:pos x="17" y="51"/>
                    </a:cxn>
                    <a:cxn ang="0">
                      <a:pos x="36" y="28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73" y="6"/>
                    </a:cxn>
                    <a:cxn ang="0">
                      <a:pos x="85" y="5"/>
                    </a:cxn>
                    <a:cxn ang="0">
                      <a:pos x="92" y="7"/>
                    </a:cxn>
                    <a:cxn ang="0">
                      <a:pos x="92" y="7"/>
                    </a:cxn>
                    <a:cxn ang="0">
                      <a:pos x="97" y="8"/>
                    </a:cxn>
                    <a:cxn ang="0">
                      <a:pos x="101" y="6"/>
                    </a:cxn>
                    <a:cxn ang="0">
                      <a:pos x="106" y="3"/>
                    </a:cxn>
                    <a:cxn ang="0">
                      <a:pos x="106" y="3"/>
                    </a:cxn>
                    <a:cxn ang="0">
                      <a:pos x="116" y="1"/>
                    </a:cxn>
                    <a:cxn ang="0">
                      <a:pos x="134" y="0"/>
                    </a:cxn>
                    <a:cxn ang="0">
                      <a:pos x="153" y="4"/>
                    </a:cxn>
                    <a:cxn ang="0">
                      <a:pos x="153" y="4"/>
                    </a:cxn>
                    <a:cxn ang="0">
                      <a:pos x="173" y="15"/>
                    </a:cxn>
                    <a:cxn ang="0">
                      <a:pos x="195" y="30"/>
                    </a:cxn>
                    <a:cxn ang="0">
                      <a:pos x="214" y="49"/>
                    </a:cxn>
                    <a:cxn ang="0">
                      <a:pos x="214" y="49"/>
                    </a:cxn>
                    <a:cxn ang="0">
                      <a:pos x="221" y="58"/>
                    </a:cxn>
                    <a:cxn ang="0">
                      <a:pos x="226" y="66"/>
                    </a:cxn>
                    <a:cxn ang="0">
                      <a:pos x="224" y="72"/>
                    </a:cxn>
                    <a:cxn ang="0">
                      <a:pos x="224" y="72"/>
                    </a:cxn>
                    <a:cxn ang="0">
                      <a:pos x="217" y="76"/>
                    </a:cxn>
                    <a:cxn ang="0">
                      <a:pos x="210" y="73"/>
                    </a:cxn>
                    <a:cxn ang="0">
                      <a:pos x="202" y="67"/>
                    </a:cxn>
                    <a:cxn ang="0">
                      <a:pos x="202" y="67"/>
                    </a:cxn>
                    <a:cxn ang="0">
                      <a:pos x="188" y="52"/>
                    </a:cxn>
                    <a:cxn ang="0">
                      <a:pos x="173" y="38"/>
                    </a:cxn>
                    <a:cxn ang="0">
                      <a:pos x="156" y="27"/>
                    </a:cxn>
                    <a:cxn ang="0">
                      <a:pos x="156" y="27"/>
                    </a:cxn>
                    <a:cxn ang="0">
                      <a:pos x="130" y="17"/>
                    </a:cxn>
                    <a:cxn ang="0">
                      <a:pos x="114" y="12"/>
                    </a:cxn>
                    <a:cxn ang="0">
                      <a:pos x="105" y="12"/>
                    </a:cxn>
                    <a:cxn ang="0">
                      <a:pos x="105" y="12"/>
                    </a:cxn>
                    <a:cxn ang="0">
                      <a:pos x="91" y="16"/>
                    </a:cxn>
                    <a:cxn ang="0">
                      <a:pos x="74" y="24"/>
                    </a:cxn>
                    <a:cxn ang="0">
                      <a:pos x="58" y="35"/>
                    </a:cxn>
                    <a:cxn ang="0">
                      <a:pos x="58" y="35"/>
                    </a:cxn>
                    <a:cxn ang="0">
                      <a:pos x="48" y="45"/>
                    </a:cxn>
                    <a:cxn ang="0">
                      <a:pos x="36" y="58"/>
                    </a:cxn>
                    <a:cxn ang="0">
                      <a:pos x="28" y="70"/>
                    </a:cxn>
                    <a:cxn ang="0">
                      <a:pos x="28" y="70"/>
                    </a:cxn>
                    <a:cxn ang="0">
                      <a:pos x="22" y="79"/>
                    </a:cxn>
                    <a:cxn ang="0">
                      <a:pos x="14" y="88"/>
                    </a:cxn>
                    <a:cxn ang="0">
                      <a:pos x="5" y="90"/>
                    </a:cxn>
                    <a:cxn ang="0">
                      <a:pos x="5" y="90"/>
                    </a:cxn>
                    <a:cxn ang="0">
                      <a:pos x="0" y="86"/>
                    </a:cxn>
                    <a:cxn ang="0">
                      <a:pos x="0" y="79"/>
                    </a:cxn>
                    <a:cxn ang="0">
                      <a:pos x="2" y="73"/>
                    </a:cxn>
                    <a:cxn ang="0">
                      <a:pos x="2" y="73"/>
                    </a:cxn>
                  </a:cxnLst>
                  <a:rect l="0" t="0" r="r" b="b"/>
                  <a:pathLst>
                    <a:path w="226" h="90">
                      <a:moveTo>
                        <a:pt x="2" y="73"/>
                      </a:moveTo>
                      <a:lnTo>
                        <a:pt x="17" y="51"/>
                      </a:lnTo>
                      <a:lnTo>
                        <a:pt x="36" y="28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73" y="6"/>
                      </a:lnTo>
                      <a:lnTo>
                        <a:pt x="85" y="5"/>
                      </a:lnTo>
                      <a:lnTo>
                        <a:pt x="92" y="7"/>
                      </a:lnTo>
                      <a:lnTo>
                        <a:pt x="92" y="7"/>
                      </a:lnTo>
                      <a:lnTo>
                        <a:pt x="97" y="8"/>
                      </a:lnTo>
                      <a:lnTo>
                        <a:pt x="101" y="6"/>
                      </a:lnTo>
                      <a:lnTo>
                        <a:pt x="106" y="3"/>
                      </a:lnTo>
                      <a:lnTo>
                        <a:pt x="106" y="3"/>
                      </a:lnTo>
                      <a:lnTo>
                        <a:pt x="116" y="1"/>
                      </a:lnTo>
                      <a:lnTo>
                        <a:pt x="134" y="0"/>
                      </a:lnTo>
                      <a:lnTo>
                        <a:pt x="153" y="4"/>
                      </a:lnTo>
                      <a:lnTo>
                        <a:pt x="153" y="4"/>
                      </a:lnTo>
                      <a:lnTo>
                        <a:pt x="173" y="15"/>
                      </a:lnTo>
                      <a:lnTo>
                        <a:pt x="195" y="30"/>
                      </a:lnTo>
                      <a:lnTo>
                        <a:pt x="214" y="49"/>
                      </a:lnTo>
                      <a:lnTo>
                        <a:pt x="214" y="49"/>
                      </a:lnTo>
                      <a:lnTo>
                        <a:pt x="221" y="58"/>
                      </a:lnTo>
                      <a:lnTo>
                        <a:pt x="226" y="66"/>
                      </a:lnTo>
                      <a:lnTo>
                        <a:pt x="224" y="72"/>
                      </a:lnTo>
                      <a:lnTo>
                        <a:pt x="224" y="72"/>
                      </a:lnTo>
                      <a:lnTo>
                        <a:pt x="217" y="76"/>
                      </a:lnTo>
                      <a:lnTo>
                        <a:pt x="210" y="73"/>
                      </a:lnTo>
                      <a:lnTo>
                        <a:pt x="202" y="67"/>
                      </a:lnTo>
                      <a:lnTo>
                        <a:pt x="202" y="67"/>
                      </a:lnTo>
                      <a:lnTo>
                        <a:pt x="188" y="52"/>
                      </a:lnTo>
                      <a:lnTo>
                        <a:pt x="173" y="38"/>
                      </a:lnTo>
                      <a:lnTo>
                        <a:pt x="156" y="27"/>
                      </a:lnTo>
                      <a:lnTo>
                        <a:pt x="156" y="27"/>
                      </a:lnTo>
                      <a:lnTo>
                        <a:pt x="130" y="17"/>
                      </a:lnTo>
                      <a:lnTo>
                        <a:pt x="114" y="12"/>
                      </a:lnTo>
                      <a:lnTo>
                        <a:pt x="105" y="12"/>
                      </a:lnTo>
                      <a:lnTo>
                        <a:pt x="105" y="12"/>
                      </a:lnTo>
                      <a:lnTo>
                        <a:pt x="91" y="16"/>
                      </a:lnTo>
                      <a:lnTo>
                        <a:pt x="74" y="24"/>
                      </a:lnTo>
                      <a:lnTo>
                        <a:pt x="58" y="35"/>
                      </a:lnTo>
                      <a:lnTo>
                        <a:pt x="58" y="35"/>
                      </a:lnTo>
                      <a:lnTo>
                        <a:pt x="48" y="45"/>
                      </a:lnTo>
                      <a:lnTo>
                        <a:pt x="36" y="58"/>
                      </a:lnTo>
                      <a:lnTo>
                        <a:pt x="28" y="70"/>
                      </a:lnTo>
                      <a:lnTo>
                        <a:pt x="28" y="70"/>
                      </a:lnTo>
                      <a:lnTo>
                        <a:pt x="22" y="79"/>
                      </a:lnTo>
                      <a:lnTo>
                        <a:pt x="14" y="88"/>
                      </a:lnTo>
                      <a:lnTo>
                        <a:pt x="5" y="90"/>
                      </a:lnTo>
                      <a:lnTo>
                        <a:pt x="5" y="90"/>
                      </a:lnTo>
                      <a:lnTo>
                        <a:pt x="0" y="86"/>
                      </a:lnTo>
                      <a:lnTo>
                        <a:pt x="0" y="79"/>
                      </a:lnTo>
                      <a:lnTo>
                        <a:pt x="2" y="73"/>
                      </a:lnTo>
                      <a:lnTo>
                        <a:pt x="2" y="73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629" name="Group 49"/>
              <p:cNvGrpSpPr>
                <a:grpSpLocks noChangeAspect="1"/>
              </p:cNvGrpSpPr>
              <p:nvPr/>
            </p:nvGrpSpPr>
            <p:grpSpPr bwMode="auto">
              <a:xfrm>
                <a:off x="2489" y="3369"/>
                <a:ext cx="377" cy="164"/>
                <a:chOff x="3566" y="2240"/>
                <a:chExt cx="188" cy="82"/>
              </a:xfrm>
            </p:grpSpPr>
            <p:sp>
              <p:nvSpPr>
                <p:cNvPr id="126" name="Freeform 50"/>
                <p:cNvSpPr>
                  <a:spLocks noChangeAspect="1"/>
                </p:cNvSpPr>
                <p:nvPr/>
              </p:nvSpPr>
              <p:spPr bwMode="auto">
                <a:xfrm>
                  <a:off x="3558" y="2242"/>
                  <a:ext cx="18" cy="8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2"/>
                    </a:cxn>
                    <a:cxn ang="0">
                      <a:pos x="17" y="52"/>
                    </a:cxn>
                    <a:cxn ang="0">
                      <a:pos x="2" y="80"/>
                    </a:cxn>
                  </a:cxnLst>
                  <a:rect l="0" t="0" r="r" b="b"/>
                  <a:pathLst>
                    <a:path w="17" h="80">
                      <a:moveTo>
                        <a:pt x="0" y="0"/>
                      </a:moveTo>
                      <a:lnTo>
                        <a:pt x="11" y="22"/>
                      </a:lnTo>
                      <a:lnTo>
                        <a:pt x="17" y="52"/>
                      </a:lnTo>
                      <a:lnTo>
                        <a:pt x="2" y="80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" name="Freeform 51"/>
                <p:cNvSpPr>
                  <a:spLocks noChangeAspect="1"/>
                </p:cNvSpPr>
                <p:nvPr/>
              </p:nvSpPr>
              <p:spPr bwMode="auto">
                <a:xfrm>
                  <a:off x="3565" y="2258"/>
                  <a:ext cx="11" cy="62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10" y="19"/>
                    </a:cxn>
                    <a:cxn ang="0">
                      <a:pos x="11" y="41"/>
                    </a:cxn>
                    <a:cxn ang="0">
                      <a:pos x="0" y="62"/>
                    </a:cxn>
                  </a:cxnLst>
                  <a:rect l="0" t="0" r="r" b="b"/>
                  <a:pathLst>
                    <a:path w="11" h="62">
                      <a:moveTo>
                        <a:pt x="5" y="0"/>
                      </a:moveTo>
                      <a:lnTo>
                        <a:pt x="10" y="19"/>
                      </a:lnTo>
                      <a:lnTo>
                        <a:pt x="11" y="41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Freeform 52"/>
                <p:cNvSpPr>
                  <a:spLocks noChangeAspect="1"/>
                </p:cNvSpPr>
                <p:nvPr/>
              </p:nvSpPr>
              <p:spPr bwMode="auto">
                <a:xfrm>
                  <a:off x="3595" y="2254"/>
                  <a:ext cx="6" cy="5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5" y="18"/>
                    </a:cxn>
                    <a:cxn ang="0">
                      <a:pos x="6" y="41"/>
                    </a:cxn>
                    <a:cxn ang="0">
                      <a:pos x="0" y="58"/>
                    </a:cxn>
                  </a:cxnLst>
                  <a:rect l="0" t="0" r="r" b="b"/>
                  <a:pathLst>
                    <a:path w="6" h="58">
                      <a:moveTo>
                        <a:pt x="2" y="0"/>
                      </a:moveTo>
                      <a:lnTo>
                        <a:pt x="5" y="18"/>
                      </a:lnTo>
                      <a:lnTo>
                        <a:pt x="6" y="41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Freeform 53"/>
                <p:cNvSpPr>
                  <a:spLocks noChangeAspect="1"/>
                </p:cNvSpPr>
                <p:nvPr/>
              </p:nvSpPr>
              <p:spPr bwMode="auto">
                <a:xfrm>
                  <a:off x="3654" y="2271"/>
                  <a:ext cx="6" cy="4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6"/>
                    </a:cxn>
                    <a:cxn ang="0">
                      <a:pos x="2" y="32"/>
                    </a:cxn>
                    <a:cxn ang="0">
                      <a:pos x="6" y="43"/>
                    </a:cxn>
                  </a:cxnLst>
                  <a:rect l="0" t="0" r="r" b="b"/>
                  <a:pathLst>
                    <a:path w="6" h="43">
                      <a:moveTo>
                        <a:pt x="0" y="0"/>
                      </a:moveTo>
                      <a:lnTo>
                        <a:pt x="0" y="16"/>
                      </a:lnTo>
                      <a:lnTo>
                        <a:pt x="2" y="32"/>
                      </a:lnTo>
                      <a:lnTo>
                        <a:pt x="6" y="4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Freeform 54"/>
                <p:cNvSpPr>
                  <a:spLocks noChangeAspect="1"/>
                </p:cNvSpPr>
                <p:nvPr/>
              </p:nvSpPr>
              <p:spPr bwMode="auto">
                <a:xfrm>
                  <a:off x="3677" y="2255"/>
                  <a:ext cx="8" cy="51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2" y="15"/>
                    </a:cxn>
                    <a:cxn ang="0">
                      <a:pos x="0" y="33"/>
                    </a:cxn>
                    <a:cxn ang="0">
                      <a:pos x="5" y="51"/>
                    </a:cxn>
                  </a:cxnLst>
                  <a:rect l="0" t="0" r="r" b="b"/>
                  <a:pathLst>
                    <a:path w="9" h="51">
                      <a:moveTo>
                        <a:pt x="9" y="0"/>
                      </a:moveTo>
                      <a:lnTo>
                        <a:pt x="2" y="15"/>
                      </a:lnTo>
                      <a:lnTo>
                        <a:pt x="0" y="33"/>
                      </a:lnTo>
                      <a:lnTo>
                        <a:pt x="5" y="51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Freeform 55"/>
                <p:cNvSpPr>
                  <a:spLocks noChangeAspect="1"/>
                </p:cNvSpPr>
                <p:nvPr/>
              </p:nvSpPr>
              <p:spPr bwMode="auto">
                <a:xfrm>
                  <a:off x="3708" y="2255"/>
                  <a:ext cx="8" cy="6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3" y="17"/>
                    </a:cxn>
                    <a:cxn ang="0">
                      <a:pos x="0" y="40"/>
                    </a:cxn>
                    <a:cxn ang="0">
                      <a:pos x="9" y="64"/>
                    </a:cxn>
                  </a:cxnLst>
                  <a:rect l="0" t="0" r="r" b="b"/>
                  <a:pathLst>
                    <a:path w="9" h="64">
                      <a:moveTo>
                        <a:pt x="9" y="0"/>
                      </a:moveTo>
                      <a:lnTo>
                        <a:pt x="3" y="17"/>
                      </a:lnTo>
                      <a:lnTo>
                        <a:pt x="0" y="40"/>
                      </a:lnTo>
                      <a:lnTo>
                        <a:pt x="9" y="64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Freeform 56"/>
                <p:cNvSpPr>
                  <a:spLocks noChangeAspect="1"/>
                </p:cNvSpPr>
                <p:nvPr/>
              </p:nvSpPr>
              <p:spPr bwMode="auto">
                <a:xfrm>
                  <a:off x="3737" y="2240"/>
                  <a:ext cx="17" cy="67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7" y="19"/>
                    </a:cxn>
                    <a:cxn ang="0">
                      <a:pos x="0" y="44"/>
                    </a:cxn>
                    <a:cxn ang="0">
                      <a:pos x="2" y="67"/>
                    </a:cxn>
                  </a:cxnLst>
                  <a:rect l="0" t="0" r="r" b="b"/>
                  <a:pathLst>
                    <a:path w="17" h="67">
                      <a:moveTo>
                        <a:pt x="17" y="0"/>
                      </a:moveTo>
                      <a:lnTo>
                        <a:pt x="7" y="19"/>
                      </a:lnTo>
                      <a:lnTo>
                        <a:pt x="0" y="44"/>
                      </a:lnTo>
                      <a:lnTo>
                        <a:pt x="2" y="67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630" name="Group 57"/>
              <p:cNvGrpSpPr>
                <a:grpSpLocks noChangeAspect="1"/>
              </p:cNvGrpSpPr>
              <p:nvPr/>
            </p:nvGrpSpPr>
            <p:grpSpPr bwMode="auto">
              <a:xfrm rot="147699">
                <a:off x="2533" y="2481"/>
                <a:ext cx="309" cy="188"/>
                <a:chOff x="4495" y="2244"/>
                <a:chExt cx="154" cy="94"/>
              </a:xfrm>
            </p:grpSpPr>
            <p:sp>
              <p:nvSpPr>
                <p:cNvPr id="112" name="Freeform 58"/>
                <p:cNvSpPr>
                  <a:spLocks noChangeAspect="1"/>
                </p:cNvSpPr>
                <p:nvPr/>
              </p:nvSpPr>
              <p:spPr bwMode="auto">
                <a:xfrm>
                  <a:off x="4501" y="2248"/>
                  <a:ext cx="56" cy="87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41" y="2"/>
                    </a:cxn>
                    <a:cxn ang="0">
                      <a:pos x="41" y="2"/>
                    </a:cxn>
                    <a:cxn ang="0">
                      <a:pos x="50" y="5"/>
                    </a:cxn>
                    <a:cxn ang="0">
                      <a:pos x="56" y="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51" y="32"/>
                    </a:cxn>
                    <a:cxn ang="0">
                      <a:pos x="41" y="6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0" y="78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3" name="Freeform 59"/>
                <p:cNvSpPr>
                  <a:spLocks noChangeAspect="1"/>
                </p:cNvSpPr>
                <p:nvPr/>
              </p:nvSpPr>
              <p:spPr bwMode="auto">
                <a:xfrm>
                  <a:off x="4496" y="2244"/>
                  <a:ext cx="56" cy="87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24" y="1"/>
                    </a:cxn>
                    <a:cxn ang="0">
                      <a:pos x="31" y="0"/>
                    </a:cxn>
                    <a:cxn ang="0">
                      <a:pos x="40" y="2"/>
                    </a:cxn>
                    <a:cxn ang="0">
                      <a:pos x="40" y="2"/>
                    </a:cxn>
                    <a:cxn ang="0">
                      <a:pos x="49" y="5"/>
                    </a:cxn>
                    <a:cxn ang="0">
                      <a:pos x="55" y="9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51" y="32"/>
                    </a:cxn>
                    <a:cxn ang="0">
                      <a:pos x="41" y="68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0" y="78"/>
                    </a:cxn>
                    <a:cxn ang="0">
                      <a:pos x="21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4" name="Line 60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5" name="Line 6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7" y="2251"/>
                  <a:ext cx="20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6" name="Line 6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6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7" name="Freeform 63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5" y="16"/>
                    </a:cxn>
                    <a:cxn ang="0">
                      <a:pos x="32" y="15"/>
                    </a:cxn>
                    <a:cxn ang="0">
                      <a:pos x="36" y="13"/>
                    </a:cxn>
                    <a:cxn ang="0">
                      <a:pos x="36" y="13"/>
                    </a:cxn>
                    <a:cxn ang="0">
                      <a:pos x="34" y="9"/>
                    </a:cxn>
                    <a:cxn ang="0">
                      <a:pos x="29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7" y="11"/>
                    </a:cxn>
                    <a:cxn ang="0">
                      <a:pos x="16" y="1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8" name="Freeform 64"/>
                <p:cNvSpPr>
                  <a:spLocks noChangeAspect="1"/>
                </p:cNvSpPr>
                <p:nvPr/>
              </p:nvSpPr>
              <p:spPr bwMode="auto">
                <a:xfrm>
                  <a:off x="4563" y="2281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7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8" y="52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49"/>
                    </a:cxn>
                    <a:cxn ang="0">
                      <a:pos x="19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9" name="Freeform 65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5" y="15"/>
                    </a:cxn>
                    <a:cxn ang="0">
                      <a:pos x="32" y="14"/>
                    </a:cxn>
                    <a:cxn ang="0">
                      <a:pos x="35" y="12"/>
                    </a:cxn>
                    <a:cxn ang="0">
                      <a:pos x="35" y="12"/>
                    </a:cxn>
                    <a:cxn ang="0">
                      <a:pos x="34" y="8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7" y="11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0" name="Freeform 66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8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50"/>
                    </a:cxn>
                    <a:cxn ang="0">
                      <a:pos x="20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1" name="Line 67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2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3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Freeform 70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3"/>
                    </a:cxn>
                    <a:cxn ang="0">
                      <a:pos x="11" y="28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0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5" y="7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Freeform 71"/>
                <p:cNvSpPr>
                  <a:spLocks noChangeAspect="1"/>
                </p:cNvSpPr>
                <p:nvPr/>
              </p:nvSpPr>
              <p:spPr bwMode="auto">
                <a:xfrm>
                  <a:off x="4532" y="2277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26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4"/>
                    </a:cxn>
                    <a:cxn ang="0">
                      <a:pos x="11" y="28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6" y="8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631" name="Group 72"/>
              <p:cNvGrpSpPr>
                <a:grpSpLocks noChangeAspect="1"/>
              </p:cNvGrpSpPr>
              <p:nvPr/>
            </p:nvGrpSpPr>
            <p:grpSpPr bwMode="auto">
              <a:xfrm rot="1707535">
                <a:off x="2539" y="4279"/>
                <a:ext cx="305" cy="207"/>
                <a:chOff x="4449" y="1092"/>
                <a:chExt cx="152" cy="103"/>
              </a:xfrm>
            </p:grpSpPr>
            <p:sp>
              <p:nvSpPr>
                <p:cNvPr id="98" name="Freeform 73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/>
                  <a:ahLst/>
                  <a:cxnLst>
                    <a:cxn ang="0">
                      <a:pos x="61" y="71"/>
                    </a:cxn>
                    <a:cxn ang="0">
                      <a:pos x="60" y="75"/>
                    </a:cxn>
                    <a:cxn ang="0">
                      <a:pos x="55" y="79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7" y="86"/>
                    </a:cxn>
                    <a:cxn ang="0">
                      <a:pos x="30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20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5" y="0"/>
                    </a:cxn>
                    <a:cxn ang="0">
                      <a:pos x="61" y="71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9" name="Freeform 74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60" cy="86"/>
                </a:xfrm>
                <a:custGeom>
                  <a:avLst/>
                  <a:gdLst/>
                  <a:ahLst/>
                  <a:cxnLst>
                    <a:cxn ang="0">
                      <a:pos x="60" y="71"/>
                    </a:cxn>
                    <a:cxn ang="0">
                      <a:pos x="59" y="75"/>
                    </a:cxn>
                    <a:cxn ang="0">
                      <a:pos x="54" y="80"/>
                    </a:cxn>
                    <a:cxn ang="0">
                      <a:pos x="45" y="83"/>
                    </a:cxn>
                    <a:cxn ang="0">
                      <a:pos x="45" y="83"/>
                    </a:cxn>
                    <a:cxn ang="0">
                      <a:pos x="36" y="86"/>
                    </a:cxn>
                    <a:cxn ang="0">
                      <a:pos x="29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19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4" y="0"/>
                    </a:cxn>
                    <a:cxn ang="0">
                      <a:pos x="60" y="71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0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4565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1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2" name="Line 77"/>
                <p:cNvSpPr>
                  <a:spLocks noChangeAspect="1" noChangeShapeType="1"/>
                </p:cNvSpPr>
                <p:nvPr/>
              </p:nvSpPr>
              <p:spPr bwMode="auto">
                <a:xfrm>
                  <a:off x="4548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3" name="Freeform 78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11" y="17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8" y="10"/>
                    </a:cxn>
                    <a:cxn ang="0">
                      <a:pos x="34" y="5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4" name="Freeform 79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2" y="20"/>
                    </a:cxn>
                    <a:cxn ang="0">
                      <a:pos x="57" y="7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88" y="34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5" name="Freeform 80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6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10" y="17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7" y="11"/>
                    </a:cxn>
                    <a:cxn ang="0">
                      <a:pos x="33" y="6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6" name="Freeform 81"/>
                <p:cNvSpPr>
                  <a:spLocks noChangeAspect="1"/>
                </p:cNvSpPr>
                <p:nvPr/>
              </p:nvSpPr>
              <p:spPr bwMode="auto">
                <a:xfrm>
                  <a:off x="4450" y="1127"/>
                  <a:ext cx="87" cy="61"/>
                </a:xfrm>
                <a:custGeom>
                  <a:avLst/>
                  <a:gdLst/>
                  <a:ahLst/>
                  <a:cxnLst>
                    <a:cxn ang="0">
                      <a:pos x="14" y="61"/>
                    </a:cxn>
                    <a:cxn ang="0">
                      <a:pos x="10" y="60"/>
                    </a:cxn>
                    <a:cxn ang="0">
                      <a:pos x="6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1" y="20"/>
                    </a:cxn>
                    <a:cxn ang="0">
                      <a:pos x="56" y="8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87" y="34"/>
                    </a:cxn>
                    <a:cxn ang="0">
                      <a:pos x="14" y="61"/>
                    </a:cxn>
                    <a:cxn ang="0">
                      <a:pos x="14" y="6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7" name="Line 82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2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8" name="Line 8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9" name="Line 8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0" name="Freeform 85"/>
                <p:cNvSpPr>
                  <a:spLocks noChangeAspect="1"/>
                </p:cNvSpPr>
                <p:nvPr/>
              </p:nvSpPr>
              <p:spPr bwMode="auto">
                <a:xfrm>
                  <a:off x="4526" y="1134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6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3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11" name="Freeform 86"/>
                <p:cNvSpPr>
                  <a:spLocks noChangeAspect="1"/>
                </p:cNvSpPr>
                <p:nvPr/>
              </p:nvSpPr>
              <p:spPr bwMode="auto">
                <a:xfrm>
                  <a:off x="4519" y="1128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7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4"/>
                    </a:cxn>
                    <a:cxn ang="0">
                      <a:pos x="14" y="15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65542" name="Group 87"/>
            <p:cNvGrpSpPr>
              <a:grpSpLocks/>
            </p:cNvGrpSpPr>
            <p:nvPr/>
          </p:nvGrpSpPr>
          <p:grpSpPr bwMode="auto">
            <a:xfrm rot="-5400000">
              <a:off x="2006" y="134"/>
              <a:ext cx="1117" cy="2175"/>
              <a:chOff x="2116" y="79"/>
              <a:chExt cx="1117" cy="2175"/>
            </a:xfrm>
          </p:grpSpPr>
          <p:grpSp>
            <p:nvGrpSpPr>
              <p:cNvPr id="65543" name="Group 88"/>
              <p:cNvGrpSpPr>
                <a:grpSpLocks noChangeAspect="1"/>
              </p:cNvGrpSpPr>
              <p:nvPr/>
            </p:nvGrpSpPr>
            <p:grpSpPr bwMode="auto">
              <a:xfrm>
                <a:off x="2116" y="79"/>
                <a:ext cx="1117" cy="2175"/>
                <a:chOff x="3380" y="599"/>
                <a:chExt cx="557" cy="1085"/>
              </a:xfrm>
            </p:grpSpPr>
            <p:sp>
              <p:nvSpPr>
                <p:cNvPr id="88" name="Freeform 89"/>
                <p:cNvSpPr>
                  <a:spLocks noChangeAspect="1"/>
                </p:cNvSpPr>
                <p:nvPr/>
              </p:nvSpPr>
              <p:spPr bwMode="auto">
                <a:xfrm>
                  <a:off x="3380" y="599"/>
                  <a:ext cx="557" cy="1085"/>
                </a:xfrm>
                <a:custGeom>
                  <a:avLst/>
                  <a:gdLst/>
                  <a:ahLst/>
                  <a:cxnLst>
                    <a:cxn ang="0">
                      <a:pos x="556" y="294"/>
                    </a:cxn>
                    <a:cxn ang="0">
                      <a:pos x="539" y="360"/>
                    </a:cxn>
                    <a:cxn ang="0">
                      <a:pos x="505" y="418"/>
                    </a:cxn>
                    <a:cxn ang="0">
                      <a:pos x="454" y="468"/>
                    </a:cxn>
                    <a:cxn ang="0">
                      <a:pos x="414" y="497"/>
                    </a:cxn>
                    <a:cxn ang="0">
                      <a:pos x="399" y="523"/>
                    </a:cxn>
                    <a:cxn ang="0">
                      <a:pos x="437" y="572"/>
                    </a:cxn>
                    <a:cxn ang="0">
                      <a:pos x="477" y="610"/>
                    </a:cxn>
                    <a:cxn ang="0">
                      <a:pos x="526" y="678"/>
                    </a:cxn>
                    <a:cxn ang="0">
                      <a:pos x="544" y="718"/>
                    </a:cxn>
                    <a:cxn ang="0">
                      <a:pos x="555" y="778"/>
                    </a:cxn>
                    <a:cxn ang="0">
                      <a:pos x="554" y="845"/>
                    </a:cxn>
                    <a:cxn ang="0">
                      <a:pos x="539" y="914"/>
                    </a:cxn>
                    <a:cxn ang="0">
                      <a:pos x="505" y="980"/>
                    </a:cxn>
                    <a:cxn ang="0">
                      <a:pos x="471" y="1020"/>
                    </a:cxn>
                    <a:cxn ang="0">
                      <a:pos x="411" y="1060"/>
                    </a:cxn>
                    <a:cxn ang="0">
                      <a:pos x="345" y="1081"/>
                    </a:cxn>
                    <a:cxn ang="0">
                      <a:pos x="275" y="1085"/>
                    </a:cxn>
                    <a:cxn ang="0">
                      <a:pos x="209" y="1074"/>
                    </a:cxn>
                    <a:cxn ang="0">
                      <a:pos x="149" y="1052"/>
                    </a:cxn>
                    <a:cxn ang="0">
                      <a:pos x="101" y="1021"/>
                    </a:cxn>
                    <a:cxn ang="0">
                      <a:pos x="64" y="981"/>
                    </a:cxn>
                    <a:cxn ang="0">
                      <a:pos x="27" y="910"/>
                    </a:cxn>
                    <a:cxn ang="0">
                      <a:pos x="9" y="838"/>
                    </a:cxn>
                    <a:cxn ang="0">
                      <a:pos x="6" y="794"/>
                    </a:cxn>
                    <a:cxn ang="0">
                      <a:pos x="19" y="724"/>
                    </a:cxn>
                    <a:cxn ang="0">
                      <a:pos x="52" y="653"/>
                    </a:cxn>
                    <a:cxn ang="0">
                      <a:pos x="97" y="597"/>
                    </a:cxn>
                    <a:cxn ang="0">
                      <a:pos x="149" y="557"/>
                    </a:cxn>
                    <a:cxn ang="0">
                      <a:pos x="168" y="527"/>
                    </a:cxn>
                    <a:cxn ang="0">
                      <a:pos x="140" y="499"/>
                    </a:cxn>
                    <a:cxn ang="0">
                      <a:pos x="119" y="486"/>
                    </a:cxn>
                    <a:cxn ang="0">
                      <a:pos x="76" y="453"/>
                    </a:cxn>
                    <a:cxn ang="0">
                      <a:pos x="33" y="399"/>
                    </a:cxn>
                    <a:cxn ang="0">
                      <a:pos x="4" y="324"/>
                    </a:cxn>
                    <a:cxn ang="0">
                      <a:pos x="0" y="260"/>
                    </a:cxn>
                    <a:cxn ang="0">
                      <a:pos x="9" y="202"/>
                    </a:cxn>
                    <a:cxn ang="0">
                      <a:pos x="31" y="145"/>
                    </a:cxn>
                    <a:cxn ang="0">
                      <a:pos x="65" y="93"/>
                    </a:cxn>
                    <a:cxn ang="0">
                      <a:pos x="111" y="50"/>
                    </a:cxn>
                    <a:cxn ang="0">
                      <a:pos x="171" y="19"/>
                    </a:cxn>
                    <a:cxn ang="0">
                      <a:pos x="245" y="2"/>
                    </a:cxn>
                    <a:cxn ang="0">
                      <a:pos x="298" y="1"/>
                    </a:cxn>
                    <a:cxn ang="0">
                      <a:pos x="370" y="14"/>
                    </a:cxn>
                    <a:cxn ang="0">
                      <a:pos x="431" y="43"/>
                    </a:cxn>
                    <a:cxn ang="0">
                      <a:pos x="482" y="84"/>
                    </a:cxn>
                    <a:cxn ang="0">
                      <a:pos x="520" y="133"/>
                    </a:cxn>
                    <a:cxn ang="0">
                      <a:pos x="546" y="188"/>
                    </a:cxn>
                    <a:cxn ang="0">
                      <a:pos x="557" y="245"/>
                    </a:cxn>
                  </a:cxnLst>
                  <a:rect l="0" t="0" r="r" b="b"/>
                  <a:pathLst>
                    <a:path w="557" h="1085">
                      <a:moveTo>
                        <a:pt x="557" y="245"/>
                      </a:moveTo>
                      <a:lnTo>
                        <a:pt x="557" y="270"/>
                      </a:lnTo>
                      <a:lnTo>
                        <a:pt x="556" y="294"/>
                      </a:lnTo>
                      <a:lnTo>
                        <a:pt x="552" y="317"/>
                      </a:lnTo>
                      <a:lnTo>
                        <a:pt x="546" y="339"/>
                      </a:lnTo>
                      <a:lnTo>
                        <a:pt x="539" y="360"/>
                      </a:lnTo>
                      <a:lnTo>
                        <a:pt x="530" y="381"/>
                      </a:lnTo>
                      <a:lnTo>
                        <a:pt x="519" y="400"/>
                      </a:lnTo>
                      <a:lnTo>
                        <a:pt x="505" y="418"/>
                      </a:lnTo>
                      <a:lnTo>
                        <a:pt x="490" y="436"/>
                      </a:lnTo>
                      <a:lnTo>
                        <a:pt x="473" y="452"/>
                      </a:lnTo>
                      <a:lnTo>
                        <a:pt x="454" y="468"/>
                      </a:lnTo>
                      <a:lnTo>
                        <a:pt x="433" y="483"/>
                      </a:lnTo>
                      <a:lnTo>
                        <a:pt x="433" y="483"/>
                      </a:lnTo>
                      <a:lnTo>
                        <a:pt x="414" y="497"/>
                      </a:lnTo>
                      <a:lnTo>
                        <a:pt x="402" y="510"/>
                      </a:lnTo>
                      <a:lnTo>
                        <a:pt x="399" y="523"/>
                      </a:lnTo>
                      <a:lnTo>
                        <a:pt x="399" y="523"/>
                      </a:lnTo>
                      <a:lnTo>
                        <a:pt x="403" y="538"/>
                      </a:lnTo>
                      <a:lnTo>
                        <a:pt x="415" y="555"/>
                      </a:lnTo>
                      <a:lnTo>
                        <a:pt x="437" y="572"/>
                      </a:lnTo>
                      <a:lnTo>
                        <a:pt x="437" y="572"/>
                      </a:lnTo>
                      <a:lnTo>
                        <a:pt x="457" y="589"/>
                      </a:lnTo>
                      <a:lnTo>
                        <a:pt x="477" y="610"/>
                      </a:lnTo>
                      <a:lnTo>
                        <a:pt x="495" y="632"/>
                      </a:lnTo>
                      <a:lnTo>
                        <a:pt x="512" y="655"/>
                      </a:lnTo>
                      <a:lnTo>
                        <a:pt x="526" y="678"/>
                      </a:lnTo>
                      <a:lnTo>
                        <a:pt x="537" y="699"/>
                      </a:lnTo>
                      <a:lnTo>
                        <a:pt x="544" y="718"/>
                      </a:lnTo>
                      <a:lnTo>
                        <a:pt x="544" y="718"/>
                      </a:lnTo>
                      <a:lnTo>
                        <a:pt x="548" y="737"/>
                      </a:lnTo>
                      <a:lnTo>
                        <a:pt x="552" y="757"/>
                      </a:lnTo>
                      <a:lnTo>
                        <a:pt x="555" y="778"/>
                      </a:lnTo>
                      <a:lnTo>
                        <a:pt x="556" y="800"/>
                      </a:lnTo>
                      <a:lnTo>
                        <a:pt x="556" y="822"/>
                      </a:lnTo>
                      <a:lnTo>
                        <a:pt x="554" y="845"/>
                      </a:lnTo>
                      <a:lnTo>
                        <a:pt x="551" y="868"/>
                      </a:lnTo>
                      <a:lnTo>
                        <a:pt x="546" y="891"/>
                      </a:lnTo>
                      <a:lnTo>
                        <a:pt x="539" y="914"/>
                      </a:lnTo>
                      <a:lnTo>
                        <a:pt x="530" y="937"/>
                      </a:lnTo>
                      <a:lnTo>
                        <a:pt x="519" y="959"/>
                      </a:lnTo>
                      <a:lnTo>
                        <a:pt x="505" y="980"/>
                      </a:lnTo>
                      <a:lnTo>
                        <a:pt x="490" y="1001"/>
                      </a:lnTo>
                      <a:lnTo>
                        <a:pt x="471" y="1020"/>
                      </a:lnTo>
                      <a:lnTo>
                        <a:pt x="471" y="1020"/>
                      </a:lnTo>
                      <a:lnTo>
                        <a:pt x="452" y="1036"/>
                      </a:lnTo>
                      <a:lnTo>
                        <a:pt x="432" y="1050"/>
                      </a:lnTo>
                      <a:lnTo>
                        <a:pt x="411" y="1060"/>
                      </a:lnTo>
                      <a:lnTo>
                        <a:pt x="390" y="1070"/>
                      </a:lnTo>
                      <a:lnTo>
                        <a:pt x="367" y="1076"/>
                      </a:lnTo>
                      <a:lnTo>
                        <a:pt x="345" y="1081"/>
                      </a:lnTo>
                      <a:lnTo>
                        <a:pt x="322" y="1084"/>
                      </a:lnTo>
                      <a:lnTo>
                        <a:pt x="299" y="1085"/>
                      </a:lnTo>
                      <a:lnTo>
                        <a:pt x="275" y="1085"/>
                      </a:lnTo>
                      <a:lnTo>
                        <a:pt x="253" y="1082"/>
                      </a:lnTo>
                      <a:lnTo>
                        <a:pt x="231" y="1079"/>
                      </a:lnTo>
                      <a:lnTo>
                        <a:pt x="209" y="1074"/>
                      </a:lnTo>
                      <a:lnTo>
                        <a:pt x="188" y="1067"/>
                      </a:lnTo>
                      <a:lnTo>
                        <a:pt x="168" y="1060"/>
                      </a:lnTo>
                      <a:lnTo>
                        <a:pt x="149" y="1052"/>
                      </a:lnTo>
                      <a:lnTo>
                        <a:pt x="131" y="1042"/>
                      </a:lnTo>
                      <a:lnTo>
                        <a:pt x="115" y="1032"/>
                      </a:lnTo>
                      <a:lnTo>
                        <a:pt x="101" y="1021"/>
                      </a:lnTo>
                      <a:lnTo>
                        <a:pt x="101" y="1021"/>
                      </a:lnTo>
                      <a:lnTo>
                        <a:pt x="81" y="1002"/>
                      </a:lnTo>
                      <a:lnTo>
                        <a:pt x="64" y="981"/>
                      </a:lnTo>
                      <a:lnTo>
                        <a:pt x="49" y="958"/>
                      </a:lnTo>
                      <a:lnTo>
                        <a:pt x="37" y="935"/>
                      </a:lnTo>
                      <a:lnTo>
                        <a:pt x="27" y="910"/>
                      </a:lnTo>
                      <a:lnTo>
                        <a:pt x="19" y="886"/>
                      </a:lnTo>
                      <a:lnTo>
                        <a:pt x="13" y="862"/>
                      </a:lnTo>
                      <a:lnTo>
                        <a:pt x="9" y="838"/>
                      </a:lnTo>
                      <a:lnTo>
                        <a:pt x="7" y="815"/>
                      </a:lnTo>
                      <a:lnTo>
                        <a:pt x="6" y="794"/>
                      </a:lnTo>
                      <a:lnTo>
                        <a:pt x="6" y="794"/>
                      </a:lnTo>
                      <a:lnTo>
                        <a:pt x="7" y="772"/>
                      </a:lnTo>
                      <a:lnTo>
                        <a:pt x="12" y="748"/>
                      </a:lnTo>
                      <a:lnTo>
                        <a:pt x="19" y="724"/>
                      </a:lnTo>
                      <a:lnTo>
                        <a:pt x="28" y="699"/>
                      </a:lnTo>
                      <a:lnTo>
                        <a:pt x="39" y="676"/>
                      </a:lnTo>
                      <a:lnTo>
                        <a:pt x="52" y="653"/>
                      </a:lnTo>
                      <a:lnTo>
                        <a:pt x="66" y="632"/>
                      </a:lnTo>
                      <a:lnTo>
                        <a:pt x="81" y="613"/>
                      </a:lnTo>
                      <a:lnTo>
                        <a:pt x="97" y="597"/>
                      </a:lnTo>
                      <a:lnTo>
                        <a:pt x="115" y="584"/>
                      </a:lnTo>
                      <a:lnTo>
                        <a:pt x="115" y="584"/>
                      </a:lnTo>
                      <a:lnTo>
                        <a:pt x="149" y="557"/>
                      </a:lnTo>
                      <a:lnTo>
                        <a:pt x="164" y="538"/>
                      </a:lnTo>
                      <a:lnTo>
                        <a:pt x="168" y="527"/>
                      </a:lnTo>
                      <a:lnTo>
                        <a:pt x="168" y="527"/>
                      </a:lnTo>
                      <a:lnTo>
                        <a:pt x="163" y="516"/>
                      </a:lnTo>
                      <a:lnTo>
                        <a:pt x="152" y="506"/>
                      </a:lnTo>
                      <a:lnTo>
                        <a:pt x="140" y="499"/>
                      </a:lnTo>
                      <a:lnTo>
                        <a:pt x="140" y="499"/>
                      </a:lnTo>
                      <a:lnTo>
                        <a:pt x="130" y="493"/>
                      </a:lnTo>
                      <a:lnTo>
                        <a:pt x="119" y="486"/>
                      </a:lnTo>
                      <a:lnTo>
                        <a:pt x="106" y="477"/>
                      </a:lnTo>
                      <a:lnTo>
                        <a:pt x="92" y="466"/>
                      </a:lnTo>
                      <a:lnTo>
                        <a:pt x="76" y="453"/>
                      </a:lnTo>
                      <a:lnTo>
                        <a:pt x="61" y="437"/>
                      </a:lnTo>
                      <a:lnTo>
                        <a:pt x="47" y="419"/>
                      </a:lnTo>
                      <a:lnTo>
                        <a:pt x="33" y="399"/>
                      </a:lnTo>
                      <a:lnTo>
                        <a:pt x="21" y="377"/>
                      </a:lnTo>
                      <a:lnTo>
                        <a:pt x="12" y="351"/>
                      </a:lnTo>
                      <a:lnTo>
                        <a:pt x="4" y="324"/>
                      </a:lnTo>
                      <a:lnTo>
                        <a:pt x="0" y="293"/>
                      </a:lnTo>
                      <a:lnTo>
                        <a:pt x="0" y="260"/>
                      </a:lnTo>
                      <a:lnTo>
                        <a:pt x="0" y="260"/>
                      </a:lnTo>
                      <a:lnTo>
                        <a:pt x="1" y="241"/>
                      </a:lnTo>
                      <a:lnTo>
                        <a:pt x="5" y="221"/>
                      </a:lnTo>
                      <a:lnTo>
                        <a:pt x="9" y="202"/>
                      </a:lnTo>
                      <a:lnTo>
                        <a:pt x="15" y="182"/>
                      </a:lnTo>
                      <a:lnTo>
                        <a:pt x="22" y="163"/>
                      </a:lnTo>
                      <a:lnTo>
                        <a:pt x="31" y="145"/>
                      </a:lnTo>
                      <a:lnTo>
                        <a:pt x="40" y="127"/>
                      </a:lnTo>
                      <a:lnTo>
                        <a:pt x="52" y="110"/>
                      </a:lnTo>
                      <a:lnTo>
                        <a:pt x="65" y="93"/>
                      </a:lnTo>
                      <a:lnTo>
                        <a:pt x="79" y="78"/>
                      </a:lnTo>
                      <a:lnTo>
                        <a:pt x="94" y="64"/>
                      </a:lnTo>
                      <a:lnTo>
                        <a:pt x="111" y="50"/>
                      </a:lnTo>
                      <a:lnTo>
                        <a:pt x="130" y="38"/>
                      </a:lnTo>
                      <a:lnTo>
                        <a:pt x="150" y="27"/>
                      </a:lnTo>
                      <a:lnTo>
                        <a:pt x="171" y="19"/>
                      </a:lnTo>
                      <a:lnTo>
                        <a:pt x="194" y="11"/>
                      </a:lnTo>
                      <a:lnTo>
                        <a:pt x="219" y="6"/>
                      </a:lnTo>
                      <a:lnTo>
                        <a:pt x="245" y="2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98" y="1"/>
                      </a:lnTo>
                      <a:lnTo>
                        <a:pt x="323" y="4"/>
                      </a:lnTo>
                      <a:lnTo>
                        <a:pt x="347" y="8"/>
                      </a:lnTo>
                      <a:lnTo>
                        <a:pt x="370" y="14"/>
                      </a:lnTo>
                      <a:lnTo>
                        <a:pt x="391" y="23"/>
                      </a:lnTo>
                      <a:lnTo>
                        <a:pt x="412" y="32"/>
                      </a:lnTo>
                      <a:lnTo>
                        <a:pt x="431" y="43"/>
                      </a:lnTo>
                      <a:lnTo>
                        <a:pt x="450" y="55"/>
                      </a:lnTo>
                      <a:lnTo>
                        <a:pt x="466" y="70"/>
                      </a:lnTo>
                      <a:lnTo>
                        <a:pt x="482" y="84"/>
                      </a:lnTo>
                      <a:lnTo>
                        <a:pt x="497" y="100"/>
                      </a:lnTo>
                      <a:lnTo>
                        <a:pt x="509" y="116"/>
                      </a:lnTo>
                      <a:lnTo>
                        <a:pt x="520" y="133"/>
                      </a:lnTo>
                      <a:lnTo>
                        <a:pt x="531" y="151"/>
                      </a:lnTo>
                      <a:lnTo>
                        <a:pt x="539" y="169"/>
                      </a:lnTo>
                      <a:lnTo>
                        <a:pt x="546" y="188"/>
                      </a:lnTo>
                      <a:lnTo>
                        <a:pt x="551" y="207"/>
                      </a:lnTo>
                      <a:lnTo>
                        <a:pt x="554" y="226"/>
                      </a:lnTo>
                      <a:lnTo>
                        <a:pt x="557" y="245"/>
                      </a:lnTo>
                      <a:lnTo>
                        <a:pt x="557" y="245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89" name="Freeform 90"/>
                <p:cNvSpPr>
                  <a:spLocks noChangeAspect="1"/>
                </p:cNvSpPr>
                <p:nvPr/>
              </p:nvSpPr>
              <p:spPr bwMode="auto">
                <a:xfrm>
                  <a:off x="3391" y="616"/>
                  <a:ext cx="525" cy="1053"/>
                </a:xfrm>
                <a:custGeom>
                  <a:avLst/>
                  <a:gdLst/>
                  <a:ahLst/>
                  <a:cxnLst>
                    <a:cxn ang="0">
                      <a:pos x="206" y="4"/>
                    </a:cxn>
                    <a:cxn ang="0">
                      <a:pos x="139" y="27"/>
                    </a:cxn>
                    <a:cxn ang="0">
                      <a:pos x="85" y="62"/>
                    </a:cxn>
                    <a:cxn ang="0">
                      <a:pos x="44" y="109"/>
                    </a:cxn>
                    <a:cxn ang="0">
                      <a:pos x="16" y="164"/>
                    </a:cxn>
                    <a:cxn ang="0">
                      <a:pos x="2" y="224"/>
                    </a:cxn>
                    <a:cxn ang="0">
                      <a:pos x="0" y="273"/>
                    </a:cxn>
                    <a:cxn ang="0">
                      <a:pos x="17" y="347"/>
                    </a:cxn>
                    <a:cxn ang="0">
                      <a:pos x="53" y="405"/>
                    </a:cxn>
                    <a:cxn ang="0">
                      <a:pos x="99" y="448"/>
                    </a:cxn>
                    <a:cxn ang="0">
                      <a:pos x="131" y="467"/>
                    </a:cxn>
                    <a:cxn ang="0">
                      <a:pos x="168" y="511"/>
                    </a:cxn>
                    <a:cxn ang="0">
                      <a:pos x="133" y="561"/>
                    </a:cxn>
                    <a:cxn ang="0">
                      <a:pos x="90" y="594"/>
                    </a:cxn>
                    <a:cxn ang="0">
                      <a:pos x="44" y="654"/>
                    </a:cxn>
                    <a:cxn ang="0">
                      <a:pos x="13" y="728"/>
                    </a:cxn>
                    <a:cxn ang="0">
                      <a:pos x="6" y="777"/>
                    </a:cxn>
                    <a:cxn ang="0">
                      <a:pos x="13" y="844"/>
                    </a:cxn>
                    <a:cxn ang="0">
                      <a:pos x="37" y="913"/>
                    </a:cxn>
                    <a:cxn ang="0">
                      <a:pos x="78" y="974"/>
                    </a:cxn>
                    <a:cxn ang="0">
                      <a:pos x="110" y="1003"/>
                    </a:cxn>
                    <a:cxn ang="0">
                      <a:pos x="163" y="1030"/>
                    </a:cxn>
                    <a:cxn ang="0">
                      <a:pos x="227" y="1048"/>
                    </a:cxn>
                    <a:cxn ang="0">
                      <a:pos x="295" y="1052"/>
                    </a:cxn>
                    <a:cxn ang="0">
                      <a:pos x="363" y="1039"/>
                    </a:cxn>
                    <a:cxn ang="0">
                      <a:pos x="425" y="1007"/>
                    </a:cxn>
                    <a:cxn ang="0">
                      <a:pos x="462" y="973"/>
                    </a:cxn>
                    <a:cxn ang="0">
                      <a:pos x="501" y="910"/>
                    </a:cxn>
                    <a:cxn ang="0">
                      <a:pos x="521" y="840"/>
                    </a:cxn>
                    <a:cxn ang="0">
                      <a:pos x="523" y="770"/>
                    </a:cxn>
                    <a:cxn ang="0">
                      <a:pos x="513" y="706"/>
                    </a:cxn>
                    <a:cxn ang="0">
                      <a:pos x="491" y="661"/>
                    </a:cxn>
                    <a:cxn ang="0">
                      <a:pos x="433" y="587"/>
                    </a:cxn>
                    <a:cxn ang="0">
                      <a:pos x="387" y="548"/>
                    </a:cxn>
                    <a:cxn ang="0">
                      <a:pos x="368" y="496"/>
                    </a:cxn>
                    <a:cxn ang="0">
                      <a:pos x="408" y="452"/>
                    </a:cxn>
                    <a:cxn ang="0">
                      <a:pos x="444" y="426"/>
                    </a:cxn>
                    <a:cxn ang="0">
                      <a:pos x="488" y="376"/>
                    </a:cxn>
                    <a:cxn ang="0">
                      <a:pos x="517" y="312"/>
                    </a:cxn>
                    <a:cxn ang="0">
                      <a:pos x="524" y="229"/>
                    </a:cxn>
                    <a:cxn ang="0">
                      <a:pos x="519" y="192"/>
                    </a:cxn>
                    <a:cxn ang="0">
                      <a:pos x="497" y="137"/>
                    </a:cxn>
                    <a:cxn ang="0">
                      <a:pos x="462" y="87"/>
                    </a:cxn>
                    <a:cxn ang="0">
                      <a:pos x="413" y="45"/>
                    </a:cxn>
                    <a:cxn ang="0">
                      <a:pos x="353" y="15"/>
                    </a:cxn>
                    <a:cxn ang="0">
                      <a:pos x="282" y="0"/>
                    </a:cxn>
                  </a:cxnLst>
                  <a:rect l="0" t="0" r="r" b="b"/>
                  <a:pathLst>
                    <a:path w="524" h="1053">
                      <a:moveTo>
                        <a:pt x="256" y="0"/>
                      </a:moveTo>
                      <a:lnTo>
                        <a:pt x="230" y="1"/>
                      </a:lnTo>
                      <a:lnTo>
                        <a:pt x="206" y="4"/>
                      </a:lnTo>
                      <a:lnTo>
                        <a:pt x="182" y="10"/>
                      </a:lnTo>
                      <a:lnTo>
                        <a:pt x="160" y="17"/>
                      </a:lnTo>
                      <a:lnTo>
                        <a:pt x="139" y="27"/>
                      </a:lnTo>
                      <a:lnTo>
                        <a:pt x="120" y="37"/>
                      </a:lnTo>
                      <a:lnTo>
                        <a:pt x="102" y="49"/>
                      </a:lnTo>
                      <a:lnTo>
                        <a:pt x="85" y="62"/>
                      </a:lnTo>
                      <a:lnTo>
                        <a:pt x="70" y="77"/>
                      </a:lnTo>
                      <a:lnTo>
                        <a:pt x="57" y="92"/>
                      </a:lnTo>
                      <a:lnTo>
                        <a:pt x="44" y="109"/>
                      </a:lnTo>
                      <a:lnTo>
                        <a:pt x="33" y="127"/>
                      </a:lnTo>
                      <a:lnTo>
                        <a:pt x="24" y="145"/>
                      </a:lnTo>
                      <a:lnTo>
                        <a:pt x="16" y="164"/>
                      </a:lnTo>
                      <a:lnTo>
                        <a:pt x="10" y="184"/>
                      </a:lnTo>
                      <a:lnTo>
                        <a:pt x="5" y="203"/>
                      </a:lnTo>
                      <a:lnTo>
                        <a:pt x="2" y="224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73"/>
                      </a:lnTo>
                      <a:lnTo>
                        <a:pt x="3" y="300"/>
                      </a:lnTo>
                      <a:lnTo>
                        <a:pt x="9" y="325"/>
                      </a:lnTo>
                      <a:lnTo>
                        <a:pt x="17" y="347"/>
                      </a:lnTo>
                      <a:lnTo>
                        <a:pt x="28" y="369"/>
                      </a:lnTo>
                      <a:lnTo>
                        <a:pt x="40" y="388"/>
                      </a:lnTo>
                      <a:lnTo>
                        <a:pt x="53" y="405"/>
                      </a:lnTo>
                      <a:lnTo>
                        <a:pt x="68" y="421"/>
                      </a:lnTo>
                      <a:lnTo>
                        <a:pt x="84" y="435"/>
                      </a:lnTo>
                      <a:lnTo>
                        <a:pt x="99" y="448"/>
                      </a:lnTo>
                      <a:lnTo>
                        <a:pt x="115" y="458"/>
                      </a:lnTo>
                      <a:lnTo>
                        <a:pt x="131" y="467"/>
                      </a:lnTo>
                      <a:lnTo>
                        <a:pt x="131" y="467"/>
                      </a:lnTo>
                      <a:lnTo>
                        <a:pt x="152" y="480"/>
                      </a:lnTo>
                      <a:lnTo>
                        <a:pt x="163" y="495"/>
                      </a:lnTo>
                      <a:lnTo>
                        <a:pt x="168" y="511"/>
                      </a:lnTo>
                      <a:lnTo>
                        <a:pt x="163" y="527"/>
                      </a:lnTo>
                      <a:lnTo>
                        <a:pt x="152" y="544"/>
                      </a:lnTo>
                      <a:lnTo>
                        <a:pt x="133" y="561"/>
                      </a:lnTo>
                      <a:lnTo>
                        <a:pt x="107" y="580"/>
                      </a:lnTo>
                      <a:lnTo>
                        <a:pt x="107" y="580"/>
                      </a:lnTo>
                      <a:lnTo>
                        <a:pt x="90" y="594"/>
                      </a:lnTo>
                      <a:lnTo>
                        <a:pt x="74" y="611"/>
                      </a:lnTo>
                      <a:lnTo>
                        <a:pt x="58" y="631"/>
                      </a:lnTo>
                      <a:lnTo>
                        <a:pt x="44" y="654"/>
                      </a:lnTo>
                      <a:lnTo>
                        <a:pt x="31" y="678"/>
                      </a:lnTo>
                      <a:lnTo>
                        <a:pt x="21" y="703"/>
                      </a:lnTo>
                      <a:lnTo>
                        <a:pt x="13" y="728"/>
                      </a:lnTo>
                      <a:lnTo>
                        <a:pt x="8" y="754"/>
                      </a:lnTo>
                      <a:lnTo>
                        <a:pt x="6" y="777"/>
                      </a:lnTo>
                      <a:lnTo>
                        <a:pt x="6" y="777"/>
                      </a:lnTo>
                      <a:lnTo>
                        <a:pt x="7" y="798"/>
                      </a:lnTo>
                      <a:lnTo>
                        <a:pt x="9" y="820"/>
                      </a:lnTo>
                      <a:lnTo>
                        <a:pt x="13" y="844"/>
                      </a:lnTo>
                      <a:lnTo>
                        <a:pt x="19" y="867"/>
                      </a:lnTo>
                      <a:lnTo>
                        <a:pt x="27" y="890"/>
                      </a:lnTo>
                      <a:lnTo>
                        <a:pt x="37" y="913"/>
                      </a:lnTo>
                      <a:lnTo>
                        <a:pt x="48" y="934"/>
                      </a:lnTo>
                      <a:lnTo>
                        <a:pt x="62" y="955"/>
                      </a:lnTo>
                      <a:lnTo>
                        <a:pt x="78" y="974"/>
                      </a:lnTo>
                      <a:lnTo>
                        <a:pt x="95" y="992"/>
                      </a:lnTo>
                      <a:lnTo>
                        <a:pt x="95" y="992"/>
                      </a:lnTo>
                      <a:lnTo>
                        <a:pt x="110" y="1003"/>
                      </a:lnTo>
                      <a:lnTo>
                        <a:pt x="126" y="1013"/>
                      </a:lnTo>
                      <a:lnTo>
                        <a:pt x="144" y="1022"/>
                      </a:lnTo>
                      <a:lnTo>
                        <a:pt x="163" y="1030"/>
                      </a:lnTo>
                      <a:lnTo>
                        <a:pt x="183" y="1038"/>
                      </a:lnTo>
                      <a:lnTo>
                        <a:pt x="205" y="1043"/>
                      </a:lnTo>
                      <a:lnTo>
                        <a:pt x="227" y="1048"/>
                      </a:lnTo>
                      <a:lnTo>
                        <a:pt x="249" y="1051"/>
                      </a:lnTo>
                      <a:lnTo>
                        <a:pt x="272" y="1053"/>
                      </a:lnTo>
                      <a:lnTo>
                        <a:pt x="295" y="1052"/>
                      </a:lnTo>
                      <a:lnTo>
                        <a:pt x="318" y="1050"/>
                      </a:lnTo>
                      <a:lnTo>
                        <a:pt x="341" y="1045"/>
                      </a:lnTo>
                      <a:lnTo>
                        <a:pt x="363" y="1039"/>
                      </a:lnTo>
                      <a:lnTo>
                        <a:pt x="385" y="1031"/>
                      </a:lnTo>
                      <a:lnTo>
                        <a:pt x="406" y="1020"/>
                      </a:lnTo>
                      <a:lnTo>
                        <a:pt x="425" y="1007"/>
                      </a:lnTo>
                      <a:lnTo>
                        <a:pt x="444" y="992"/>
                      </a:lnTo>
                      <a:lnTo>
                        <a:pt x="444" y="992"/>
                      </a:lnTo>
                      <a:lnTo>
                        <a:pt x="462" y="973"/>
                      </a:lnTo>
                      <a:lnTo>
                        <a:pt x="477" y="953"/>
                      </a:lnTo>
                      <a:lnTo>
                        <a:pt x="490" y="932"/>
                      </a:lnTo>
                      <a:lnTo>
                        <a:pt x="501" y="910"/>
                      </a:lnTo>
                      <a:lnTo>
                        <a:pt x="509" y="887"/>
                      </a:lnTo>
                      <a:lnTo>
                        <a:pt x="516" y="864"/>
                      </a:lnTo>
                      <a:lnTo>
                        <a:pt x="521" y="840"/>
                      </a:lnTo>
                      <a:lnTo>
                        <a:pt x="523" y="817"/>
                      </a:lnTo>
                      <a:lnTo>
                        <a:pt x="524" y="793"/>
                      </a:lnTo>
                      <a:lnTo>
                        <a:pt x="523" y="770"/>
                      </a:lnTo>
                      <a:lnTo>
                        <a:pt x="521" y="748"/>
                      </a:lnTo>
                      <a:lnTo>
                        <a:pt x="517" y="726"/>
                      </a:lnTo>
                      <a:lnTo>
                        <a:pt x="513" y="706"/>
                      </a:lnTo>
                      <a:lnTo>
                        <a:pt x="513" y="706"/>
                      </a:lnTo>
                      <a:lnTo>
                        <a:pt x="504" y="685"/>
                      </a:lnTo>
                      <a:lnTo>
                        <a:pt x="491" y="661"/>
                      </a:lnTo>
                      <a:lnTo>
                        <a:pt x="475" y="635"/>
                      </a:lnTo>
                      <a:lnTo>
                        <a:pt x="455" y="611"/>
                      </a:lnTo>
                      <a:lnTo>
                        <a:pt x="433" y="587"/>
                      </a:lnTo>
                      <a:lnTo>
                        <a:pt x="411" y="568"/>
                      </a:lnTo>
                      <a:lnTo>
                        <a:pt x="411" y="568"/>
                      </a:lnTo>
                      <a:lnTo>
                        <a:pt x="387" y="548"/>
                      </a:lnTo>
                      <a:lnTo>
                        <a:pt x="373" y="530"/>
                      </a:lnTo>
                      <a:lnTo>
                        <a:pt x="367" y="512"/>
                      </a:lnTo>
                      <a:lnTo>
                        <a:pt x="368" y="496"/>
                      </a:lnTo>
                      <a:lnTo>
                        <a:pt x="376" y="480"/>
                      </a:lnTo>
                      <a:lnTo>
                        <a:pt x="390" y="466"/>
                      </a:lnTo>
                      <a:lnTo>
                        <a:pt x="408" y="452"/>
                      </a:lnTo>
                      <a:lnTo>
                        <a:pt x="408" y="452"/>
                      </a:lnTo>
                      <a:lnTo>
                        <a:pt x="426" y="439"/>
                      </a:lnTo>
                      <a:lnTo>
                        <a:pt x="444" y="426"/>
                      </a:lnTo>
                      <a:lnTo>
                        <a:pt x="460" y="410"/>
                      </a:lnTo>
                      <a:lnTo>
                        <a:pt x="475" y="394"/>
                      </a:lnTo>
                      <a:lnTo>
                        <a:pt x="488" y="376"/>
                      </a:lnTo>
                      <a:lnTo>
                        <a:pt x="500" y="356"/>
                      </a:lnTo>
                      <a:lnTo>
                        <a:pt x="509" y="335"/>
                      </a:lnTo>
                      <a:lnTo>
                        <a:pt x="517" y="312"/>
                      </a:lnTo>
                      <a:lnTo>
                        <a:pt x="522" y="286"/>
                      </a:lnTo>
                      <a:lnTo>
                        <a:pt x="524" y="259"/>
                      </a:lnTo>
                      <a:lnTo>
                        <a:pt x="524" y="229"/>
                      </a:lnTo>
                      <a:lnTo>
                        <a:pt x="524" y="229"/>
                      </a:lnTo>
                      <a:lnTo>
                        <a:pt x="522" y="211"/>
                      </a:lnTo>
                      <a:lnTo>
                        <a:pt x="519" y="192"/>
                      </a:lnTo>
                      <a:lnTo>
                        <a:pt x="514" y="173"/>
                      </a:lnTo>
                      <a:lnTo>
                        <a:pt x="507" y="155"/>
                      </a:lnTo>
                      <a:lnTo>
                        <a:pt x="497" y="137"/>
                      </a:lnTo>
                      <a:lnTo>
                        <a:pt x="487" y="120"/>
                      </a:lnTo>
                      <a:lnTo>
                        <a:pt x="475" y="103"/>
                      </a:lnTo>
                      <a:lnTo>
                        <a:pt x="462" y="87"/>
                      </a:lnTo>
                      <a:lnTo>
                        <a:pt x="447" y="72"/>
                      </a:lnTo>
                      <a:lnTo>
                        <a:pt x="431" y="58"/>
                      </a:lnTo>
                      <a:lnTo>
                        <a:pt x="413" y="45"/>
                      </a:lnTo>
                      <a:lnTo>
                        <a:pt x="394" y="33"/>
                      </a:lnTo>
                      <a:lnTo>
                        <a:pt x="374" y="23"/>
                      </a:lnTo>
                      <a:lnTo>
                        <a:pt x="353" y="15"/>
                      </a:lnTo>
                      <a:lnTo>
                        <a:pt x="331" y="8"/>
                      </a:lnTo>
                      <a:lnTo>
                        <a:pt x="307" y="3"/>
                      </a:lnTo>
                      <a:lnTo>
                        <a:pt x="282" y="0"/>
                      </a:lnTo>
                      <a:lnTo>
                        <a:pt x="256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544" name="Group 91"/>
              <p:cNvGrpSpPr>
                <a:grpSpLocks noChangeAspect="1"/>
              </p:cNvGrpSpPr>
              <p:nvPr/>
            </p:nvGrpSpPr>
            <p:grpSpPr bwMode="auto">
              <a:xfrm>
                <a:off x="2329" y="382"/>
                <a:ext cx="693" cy="669"/>
                <a:chOff x="3486" y="750"/>
                <a:chExt cx="346" cy="334"/>
              </a:xfrm>
            </p:grpSpPr>
            <p:sp>
              <p:nvSpPr>
                <p:cNvPr id="72" name="Freeform 92"/>
                <p:cNvSpPr>
                  <a:spLocks noChangeAspect="1"/>
                </p:cNvSpPr>
                <p:nvPr/>
              </p:nvSpPr>
              <p:spPr bwMode="auto">
                <a:xfrm>
                  <a:off x="3502" y="767"/>
                  <a:ext cx="313" cy="300"/>
                </a:xfrm>
                <a:custGeom>
                  <a:avLst/>
                  <a:gdLst/>
                  <a:ahLst/>
                  <a:cxnLst>
                    <a:cxn ang="0">
                      <a:pos x="156" y="300"/>
                    </a:cxn>
                    <a:cxn ang="0">
                      <a:pos x="181" y="298"/>
                    </a:cxn>
                    <a:cxn ang="0">
                      <a:pos x="205" y="292"/>
                    </a:cxn>
                    <a:cxn ang="0">
                      <a:pos x="227" y="284"/>
                    </a:cxn>
                    <a:cxn ang="0">
                      <a:pos x="248" y="271"/>
                    </a:cxn>
                    <a:cxn ang="0">
                      <a:pos x="266" y="256"/>
                    </a:cxn>
                    <a:cxn ang="0">
                      <a:pos x="282" y="239"/>
                    </a:cxn>
                    <a:cxn ang="0">
                      <a:pos x="294" y="219"/>
                    </a:cxn>
                    <a:cxn ang="0">
                      <a:pos x="304" y="197"/>
                    </a:cxn>
                    <a:cxn ang="0">
                      <a:pos x="310" y="175"/>
                    </a:cxn>
                    <a:cxn ang="0">
                      <a:pos x="312" y="150"/>
                    </a:cxn>
                    <a:cxn ang="0">
                      <a:pos x="312" y="150"/>
                    </a:cxn>
                    <a:cxn ang="0">
                      <a:pos x="310" y="125"/>
                    </a:cxn>
                    <a:cxn ang="0">
                      <a:pos x="304" y="103"/>
                    </a:cxn>
                    <a:cxn ang="0">
                      <a:pos x="294" y="81"/>
                    </a:cxn>
                    <a:cxn ang="0">
                      <a:pos x="282" y="61"/>
                    </a:cxn>
                    <a:cxn ang="0">
                      <a:pos x="266" y="44"/>
                    </a:cxn>
                    <a:cxn ang="0">
                      <a:pos x="248" y="29"/>
                    </a:cxn>
                    <a:cxn ang="0">
                      <a:pos x="227" y="16"/>
                    </a:cxn>
                    <a:cxn ang="0">
                      <a:pos x="205" y="8"/>
                    </a:cxn>
                    <a:cxn ang="0">
                      <a:pos x="181" y="2"/>
                    </a:cxn>
                    <a:cxn ang="0">
                      <a:pos x="156" y="0"/>
                    </a:cxn>
                    <a:cxn ang="0">
                      <a:pos x="156" y="0"/>
                    </a:cxn>
                    <a:cxn ang="0">
                      <a:pos x="130" y="2"/>
                    </a:cxn>
                    <a:cxn ang="0">
                      <a:pos x="107" y="8"/>
                    </a:cxn>
                    <a:cxn ang="0">
                      <a:pos x="84" y="16"/>
                    </a:cxn>
                    <a:cxn ang="0">
                      <a:pos x="64" y="29"/>
                    </a:cxn>
                    <a:cxn ang="0">
                      <a:pos x="46" y="44"/>
                    </a:cxn>
                    <a:cxn ang="0">
                      <a:pos x="30" y="61"/>
                    </a:cxn>
                    <a:cxn ang="0">
                      <a:pos x="17" y="81"/>
                    </a:cxn>
                    <a:cxn ang="0">
                      <a:pos x="8" y="103"/>
                    </a:cxn>
                    <a:cxn ang="0">
                      <a:pos x="2" y="125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2" y="175"/>
                    </a:cxn>
                    <a:cxn ang="0">
                      <a:pos x="8" y="197"/>
                    </a:cxn>
                    <a:cxn ang="0">
                      <a:pos x="17" y="219"/>
                    </a:cxn>
                    <a:cxn ang="0">
                      <a:pos x="30" y="239"/>
                    </a:cxn>
                    <a:cxn ang="0">
                      <a:pos x="46" y="256"/>
                    </a:cxn>
                    <a:cxn ang="0">
                      <a:pos x="64" y="271"/>
                    </a:cxn>
                    <a:cxn ang="0">
                      <a:pos x="84" y="284"/>
                    </a:cxn>
                    <a:cxn ang="0">
                      <a:pos x="107" y="292"/>
                    </a:cxn>
                    <a:cxn ang="0">
                      <a:pos x="130" y="298"/>
                    </a:cxn>
                    <a:cxn ang="0">
                      <a:pos x="156" y="300"/>
                    </a:cxn>
                    <a:cxn ang="0">
                      <a:pos x="156" y="300"/>
                    </a:cxn>
                  </a:cxnLst>
                  <a:rect l="0" t="0" r="r" b="b"/>
                  <a:pathLst>
                    <a:path w="312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5" y="292"/>
                      </a:lnTo>
                      <a:lnTo>
                        <a:pt x="227" y="284"/>
                      </a:lnTo>
                      <a:lnTo>
                        <a:pt x="248" y="271"/>
                      </a:lnTo>
                      <a:lnTo>
                        <a:pt x="266" y="256"/>
                      </a:lnTo>
                      <a:lnTo>
                        <a:pt x="282" y="239"/>
                      </a:lnTo>
                      <a:lnTo>
                        <a:pt x="294" y="219"/>
                      </a:lnTo>
                      <a:lnTo>
                        <a:pt x="304" y="197"/>
                      </a:lnTo>
                      <a:lnTo>
                        <a:pt x="310" y="175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0" y="125"/>
                      </a:lnTo>
                      <a:lnTo>
                        <a:pt x="304" y="103"/>
                      </a:lnTo>
                      <a:lnTo>
                        <a:pt x="294" y="81"/>
                      </a:lnTo>
                      <a:lnTo>
                        <a:pt x="282" y="61"/>
                      </a:lnTo>
                      <a:lnTo>
                        <a:pt x="266" y="44"/>
                      </a:lnTo>
                      <a:lnTo>
                        <a:pt x="248" y="29"/>
                      </a:lnTo>
                      <a:lnTo>
                        <a:pt x="227" y="16"/>
                      </a:lnTo>
                      <a:lnTo>
                        <a:pt x="205" y="8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7" y="8"/>
                      </a:lnTo>
                      <a:lnTo>
                        <a:pt x="84" y="16"/>
                      </a:lnTo>
                      <a:lnTo>
                        <a:pt x="64" y="29"/>
                      </a:lnTo>
                      <a:lnTo>
                        <a:pt x="46" y="44"/>
                      </a:lnTo>
                      <a:lnTo>
                        <a:pt x="30" y="61"/>
                      </a:lnTo>
                      <a:lnTo>
                        <a:pt x="17" y="81"/>
                      </a:lnTo>
                      <a:lnTo>
                        <a:pt x="8" y="103"/>
                      </a:lnTo>
                      <a:lnTo>
                        <a:pt x="2" y="125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2" y="175"/>
                      </a:lnTo>
                      <a:lnTo>
                        <a:pt x="8" y="197"/>
                      </a:lnTo>
                      <a:lnTo>
                        <a:pt x="17" y="219"/>
                      </a:lnTo>
                      <a:lnTo>
                        <a:pt x="30" y="239"/>
                      </a:lnTo>
                      <a:lnTo>
                        <a:pt x="46" y="256"/>
                      </a:lnTo>
                      <a:lnTo>
                        <a:pt x="64" y="271"/>
                      </a:lnTo>
                      <a:lnTo>
                        <a:pt x="84" y="284"/>
                      </a:lnTo>
                      <a:lnTo>
                        <a:pt x="107" y="292"/>
                      </a:lnTo>
                      <a:lnTo>
                        <a:pt x="130" y="298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3" name="Freeform 93"/>
                <p:cNvSpPr>
                  <a:spLocks noChangeAspect="1"/>
                </p:cNvSpPr>
                <p:nvPr/>
              </p:nvSpPr>
              <p:spPr bwMode="auto">
                <a:xfrm>
                  <a:off x="3486" y="789"/>
                  <a:ext cx="70" cy="81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26" y="20"/>
                    </a:cxn>
                    <a:cxn ang="0">
                      <a:pos x="13" y="37"/>
                    </a:cxn>
                    <a:cxn ang="0">
                      <a:pos x="1" y="57"/>
                    </a:cxn>
                    <a:cxn ang="0">
                      <a:pos x="1" y="57"/>
                    </a:cxn>
                    <a:cxn ang="0">
                      <a:pos x="0" y="65"/>
                    </a:cxn>
                    <a:cxn ang="0">
                      <a:pos x="0" y="67"/>
                    </a:cxn>
                    <a:cxn ang="0">
                      <a:pos x="1" y="57"/>
                    </a:cxn>
                    <a:cxn ang="0">
                      <a:pos x="1" y="57"/>
                    </a:cxn>
                    <a:cxn ang="0">
                      <a:pos x="0" y="66"/>
                    </a:cxn>
                    <a:cxn ang="0">
                      <a:pos x="2" y="74"/>
                    </a:cxn>
                    <a:cxn ang="0">
                      <a:pos x="9" y="79"/>
                    </a:cxn>
                    <a:cxn ang="0">
                      <a:pos x="9" y="79"/>
                    </a:cxn>
                    <a:cxn ang="0">
                      <a:pos x="18" y="81"/>
                    </a:cxn>
                    <a:cxn ang="0">
                      <a:pos x="26" y="78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41" y="56"/>
                    </a:cxn>
                    <a:cxn ang="0">
                      <a:pos x="52" y="42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70" y="22"/>
                    </a:cxn>
                    <a:cxn ang="0">
                      <a:pos x="70" y="13"/>
                    </a:cxn>
                    <a:cxn ang="0">
                      <a:pos x="67" y="5"/>
                    </a:cxn>
                    <a:cxn ang="0">
                      <a:pos x="67" y="5"/>
                    </a:cxn>
                    <a:cxn ang="0">
                      <a:pos x="59" y="0"/>
                    </a:cxn>
                    <a:cxn ang="0">
                      <a:pos x="50" y="0"/>
                    </a:cxn>
                    <a:cxn ang="0">
                      <a:pos x="42" y="4"/>
                    </a:cxn>
                    <a:cxn ang="0">
                      <a:pos x="42" y="4"/>
                    </a:cxn>
                  </a:cxnLst>
                  <a:rect l="0" t="0" r="r" b="b"/>
                  <a:pathLst>
                    <a:path w="70" h="81">
                      <a:moveTo>
                        <a:pt x="42" y="4"/>
                      </a:moveTo>
                      <a:lnTo>
                        <a:pt x="26" y="20"/>
                      </a:lnTo>
                      <a:lnTo>
                        <a:pt x="13" y="37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0" y="66"/>
                      </a:lnTo>
                      <a:lnTo>
                        <a:pt x="2" y="74"/>
                      </a:lnTo>
                      <a:lnTo>
                        <a:pt x="9" y="79"/>
                      </a:lnTo>
                      <a:lnTo>
                        <a:pt x="9" y="79"/>
                      </a:lnTo>
                      <a:lnTo>
                        <a:pt x="18" y="81"/>
                      </a:lnTo>
                      <a:lnTo>
                        <a:pt x="26" y="78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41" y="56"/>
                      </a:lnTo>
                      <a:lnTo>
                        <a:pt x="52" y="42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70" y="22"/>
                      </a:lnTo>
                      <a:lnTo>
                        <a:pt x="70" y="13"/>
                      </a:lnTo>
                      <a:lnTo>
                        <a:pt x="67" y="5"/>
                      </a:lnTo>
                      <a:lnTo>
                        <a:pt x="67" y="5"/>
                      </a:lnTo>
                      <a:lnTo>
                        <a:pt x="59" y="0"/>
                      </a:lnTo>
                      <a:lnTo>
                        <a:pt x="50" y="0"/>
                      </a:lnTo>
                      <a:lnTo>
                        <a:pt x="42" y="4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4" name="Freeform 94"/>
                <p:cNvSpPr>
                  <a:spLocks noChangeAspect="1"/>
                </p:cNvSpPr>
                <p:nvPr/>
              </p:nvSpPr>
              <p:spPr bwMode="auto">
                <a:xfrm>
                  <a:off x="3472" y="887"/>
                  <a:ext cx="41" cy="92"/>
                </a:xfrm>
                <a:custGeom>
                  <a:avLst/>
                  <a:gdLst/>
                  <a:ahLst/>
                  <a:cxnLst>
                    <a:cxn ang="0">
                      <a:pos x="1" y="15"/>
                    </a:cxn>
                    <a:cxn ang="0">
                      <a:pos x="0" y="20"/>
                    </a:cxn>
                    <a:cxn ang="0">
                      <a:pos x="0" y="25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1" y="47"/>
                    </a:cxn>
                    <a:cxn ang="0">
                      <a:pos x="3" y="64"/>
                    </a:cxn>
                    <a:cxn ang="0">
                      <a:pos x="8" y="81"/>
                    </a:cxn>
                    <a:cxn ang="0">
                      <a:pos x="8" y="81"/>
                    </a:cxn>
                    <a:cxn ang="0">
                      <a:pos x="12" y="88"/>
                    </a:cxn>
                    <a:cxn ang="0">
                      <a:pos x="14" y="89"/>
                    </a:cxn>
                    <a:cxn ang="0">
                      <a:pos x="8" y="81"/>
                    </a:cxn>
                    <a:cxn ang="0">
                      <a:pos x="8" y="81"/>
                    </a:cxn>
                    <a:cxn ang="0">
                      <a:pos x="13" y="88"/>
                    </a:cxn>
                    <a:cxn ang="0">
                      <a:pos x="21" y="92"/>
                    </a:cxn>
                    <a:cxn ang="0">
                      <a:pos x="29" y="92"/>
                    </a:cxn>
                    <a:cxn ang="0">
                      <a:pos x="29" y="92"/>
                    </a:cxn>
                    <a:cxn ang="0">
                      <a:pos x="37" y="87"/>
                    </a:cxn>
                    <a:cxn ang="0">
                      <a:pos x="41" y="79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37" y="57"/>
                    </a:cxn>
                    <a:cxn ang="0">
                      <a:pos x="35" y="44"/>
                    </a:cxn>
                    <a:cxn ang="0">
                      <a:pos x="34" y="30"/>
                    </a:cxn>
                    <a:cxn ang="0">
                      <a:pos x="34" y="30"/>
                    </a:cxn>
                    <a:cxn ang="0">
                      <a:pos x="34" y="26"/>
                    </a:cxn>
                    <a:cxn ang="0">
                      <a:pos x="34" y="22"/>
                    </a:cxn>
                    <a:cxn ang="0">
                      <a:pos x="35" y="18"/>
                    </a:cxn>
                    <a:cxn ang="0">
                      <a:pos x="35" y="18"/>
                    </a:cxn>
                    <a:cxn ang="0">
                      <a:pos x="35" y="18"/>
                    </a:cxn>
                    <a:cxn ang="0">
                      <a:pos x="35" y="18"/>
                    </a:cxn>
                    <a:cxn ang="0">
                      <a:pos x="35" y="18"/>
                    </a:cxn>
                    <a:cxn ang="0">
                      <a:pos x="33" y="10"/>
                    </a:cxn>
                    <a:cxn ang="0">
                      <a:pos x="27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4" y="7"/>
                    </a:cxn>
                    <a:cxn ang="0">
                      <a:pos x="1" y="15"/>
                    </a:cxn>
                    <a:cxn ang="0">
                      <a:pos x="1" y="15"/>
                    </a:cxn>
                  </a:cxnLst>
                  <a:rect l="0" t="0" r="r" b="b"/>
                  <a:pathLst>
                    <a:path w="41" h="92">
                      <a:moveTo>
                        <a:pt x="1" y="15"/>
                      </a:moveTo>
                      <a:lnTo>
                        <a:pt x="0" y="20"/>
                      </a:lnTo>
                      <a:lnTo>
                        <a:pt x="0" y="25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1" y="47"/>
                      </a:lnTo>
                      <a:lnTo>
                        <a:pt x="3" y="64"/>
                      </a:lnTo>
                      <a:lnTo>
                        <a:pt x="8" y="81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14" y="89"/>
                      </a:lnTo>
                      <a:lnTo>
                        <a:pt x="8" y="81"/>
                      </a:lnTo>
                      <a:lnTo>
                        <a:pt x="8" y="81"/>
                      </a:lnTo>
                      <a:lnTo>
                        <a:pt x="13" y="88"/>
                      </a:lnTo>
                      <a:lnTo>
                        <a:pt x="21" y="92"/>
                      </a:lnTo>
                      <a:lnTo>
                        <a:pt x="29" y="92"/>
                      </a:lnTo>
                      <a:lnTo>
                        <a:pt x="29" y="92"/>
                      </a:lnTo>
                      <a:lnTo>
                        <a:pt x="37" y="87"/>
                      </a:lnTo>
                      <a:lnTo>
                        <a:pt x="41" y="79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37" y="57"/>
                      </a:lnTo>
                      <a:lnTo>
                        <a:pt x="35" y="44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4" y="26"/>
                      </a:lnTo>
                      <a:lnTo>
                        <a:pt x="34" y="22"/>
                      </a:ln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5" y="18"/>
                      </a:lnTo>
                      <a:lnTo>
                        <a:pt x="33" y="10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4" y="7"/>
                      </a:lnTo>
                      <a:lnTo>
                        <a:pt x="1" y="15"/>
                      </a:lnTo>
                      <a:lnTo>
                        <a:pt x="1" y="15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5" name="Freeform 95"/>
                <p:cNvSpPr>
                  <a:spLocks noChangeAspect="1"/>
                </p:cNvSpPr>
                <p:nvPr/>
              </p:nvSpPr>
              <p:spPr bwMode="auto">
                <a:xfrm>
                  <a:off x="3486" y="991"/>
                  <a:ext cx="112" cy="86"/>
                </a:xfrm>
                <a:custGeom>
                  <a:avLst/>
                  <a:gdLst/>
                  <a:ahLst/>
                  <a:cxnLst>
                    <a:cxn ang="0">
                      <a:pos x="4" y="27"/>
                    </a:cxn>
                    <a:cxn ang="0">
                      <a:pos x="28" y="52"/>
                    </a:cxn>
                    <a:cxn ang="0">
                      <a:pos x="57" y="72"/>
                    </a:cxn>
                    <a:cxn ang="0">
                      <a:pos x="90" y="86"/>
                    </a:cxn>
                    <a:cxn ang="0">
                      <a:pos x="90" y="86"/>
                    </a:cxn>
                    <a:cxn ang="0">
                      <a:pos x="98" y="86"/>
                    </a:cxn>
                    <a:cxn ang="0">
                      <a:pos x="100" y="85"/>
                    </a:cxn>
                    <a:cxn ang="0">
                      <a:pos x="90" y="86"/>
                    </a:cxn>
                    <a:cxn ang="0">
                      <a:pos x="90" y="86"/>
                    </a:cxn>
                    <a:cxn ang="0">
                      <a:pos x="99" y="86"/>
                    </a:cxn>
                    <a:cxn ang="0">
                      <a:pos x="106" y="82"/>
                    </a:cxn>
                    <a:cxn ang="0">
                      <a:pos x="111" y="74"/>
                    </a:cxn>
                    <a:cxn ang="0">
                      <a:pos x="111" y="74"/>
                    </a:cxn>
                    <a:cxn ang="0">
                      <a:pos x="112" y="65"/>
                    </a:cxn>
                    <a:cxn ang="0">
                      <a:pos x="107" y="57"/>
                    </a:cxn>
                    <a:cxn ang="0">
                      <a:pos x="100" y="53"/>
                    </a:cxn>
                    <a:cxn ang="0">
                      <a:pos x="100" y="53"/>
                    </a:cxn>
                    <a:cxn ang="0">
                      <a:pos x="100" y="53"/>
                    </a:cxn>
                    <a:cxn ang="0">
                      <a:pos x="100" y="53"/>
                    </a:cxn>
                    <a:cxn ang="0">
                      <a:pos x="100" y="53"/>
                    </a:cxn>
                    <a:cxn ang="0">
                      <a:pos x="100" y="53"/>
                    </a:cxn>
                    <a:cxn ang="0">
                      <a:pos x="73" y="42"/>
                    </a:cxn>
                    <a:cxn ang="0">
                      <a:pos x="50" y="26"/>
                    </a:cxn>
                    <a:cxn ang="0">
                      <a:pos x="31" y="6"/>
                    </a:cxn>
                    <a:cxn ang="0">
                      <a:pos x="31" y="6"/>
                    </a:cxn>
                    <a:cxn ang="0">
                      <a:pos x="31" y="6"/>
                    </a:cxn>
                    <a:cxn ang="0">
                      <a:pos x="31" y="6"/>
                    </a:cxn>
                    <a:cxn ang="0">
                      <a:pos x="31" y="6"/>
                    </a:cxn>
                    <a:cxn ang="0">
                      <a:pos x="24" y="1"/>
                    </a:cxn>
                    <a:cxn ang="0">
                      <a:pos x="15" y="0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1" y="10"/>
                    </a:cxn>
                    <a:cxn ang="0">
                      <a:pos x="0" y="19"/>
                    </a:cxn>
                    <a:cxn ang="0">
                      <a:pos x="4" y="27"/>
                    </a:cxn>
                    <a:cxn ang="0">
                      <a:pos x="4" y="27"/>
                    </a:cxn>
                  </a:cxnLst>
                  <a:rect l="0" t="0" r="r" b="b"/>
                  <a:pathLst>
                    <a:path w="112" h="86">
                      <a:moveTo>
                        <a:pt x="4" y="27"/>
                      </a:moveTo>
                      <a:lnTo>
                        <a:pt x="28" y="52"/>
                      </a:lnTo>
                      <a:lnTo>
                        <a:pt x="57" y="72"/>
                      </a:lnTo>
                      <a:lnTo>
                        <a:pt x="90" y="86"/>
                      </a:lnTo>
                      <a:lnTo>
                        <a:pt x="90" y="86"/>
                      </a:lnTo>
                      <a:lnTo>
                        <a:pt x="98" y="86"/>
                      </a:lnTo>
                      <a:lnTo>
                        <a:pt x="100" y="85"/>
                      </a:lnTo>
                      <a:lnTo>
                        <a:pt x="90" y="86"/>
                      </a:lnTo>
                      <a:lnTo>
                        <a:pt x="90" y="86"/>
                      </a:lnTo>
                      <a:lnTo>
                        <a:pt x="99" y="86"/>
                      </a:lnTo>
                      <a:lnTo>
                        <a:pt x="106" y="82"/>
                      </a:lnTo>
                      <a:lnTo>
                        <a:pt x="111" y="74"/>
                      </a:lnTo>
                      <a:lnTo>
                        <a:pt x="111" y="74"/>
                      </a:lnTo>
                      <a:lnTo>
                        <a:pt x="112" y="65"/>
                      </a:lnTo>
                      <a:lnTo>
                        <a:pt x="107" y="57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73" y="42"/>
                      </a:lnTo>
                      <a:lnTo>
                        <a:pt x="50" y="2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1" y="10"/>
                      </a:lnTo>
                      <a:lnTo>
                        <a:pt x="0" y="19"/>
                      </a:lnTo>
                      <a:lnTo>
                        <a:pt x="4" y="27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6" name="Freeform 96"/>
                <p:cNvSpPr>
                  <a:spLocks noChangeAspect="1"/>
                </p:cNvSpPr>
                <p:nvPr/>
              </p:nvSpPr>
              <p:spPr bwMode="auto">
                <a:xfrm>
                  <a:off x="3634" y="1016"/>
                  <a:ext cx="134" cy="68"/>
                </a:xfrm>
                <a:custGeom>
                  <a:avLst/>
                  <a:gdLst/>
                  <a:ahLst/>
                  <a:cxnLst>
                    <a:cxn ang="0">
                      <a:pos x="17" y="68"/>
                    </a:cxn>
                    <a:cxn ang="0">
                      <a:pos x="47" y="65"/>
                    </a:cxn>
                    <a:cxn ang="0">
                      <a:pos x="76" y="58"/>
                    </a:cxn>
                    <a:cxn ang="0">
                      <a:pos x="103" y="46"/>
                    </a:cxn>
                    <a:cxn ang="0">
                      <a:pos x="127" y="30"/>
                    </a:cxn>
                    <a:cxn ang="0">
                      <a:pos x="127" y="30"/>
                    </a:cxn>
                    <a:cxn ang="0">
                      <a:pos x="132" y="24"/>
                    </a:cxn>
                    <a:cxn ang="0">
                      <a:pos x="132" y="22"/>
                    </a:cxn>
                    <a:cxn ang="0">
                      <a:pos x="127" y="30"/>
                    </a:cxn>
                    <a:cxn ang="0">
                      <a:pos x="127" y="30"/>
                    </a:cxn>
                    <a:cxn ang="0">
                      <a:pos x="132" y="23"/>
                    </a:cxn>
                    <a:cxn ang="0">
                      <a:pos x="133" y="14"/>
                    </a:cxn>
                    <a:cxn ang="0">
                      <a:pos x="129" y="6"/>
                    </a:cxn>
                    <a:cxn ang="0">
                      <a:pos x="129" y="6"/>
                    </a:cxn>
                    <a:cxn ang="0">
                      <a:pos x="122" y="1"/>
                    </a:cxn>
                    <a:cxn ang="0">
                      <a:pos x="114" y="0"/>
                    </a:cxn>
                    <a:cxn ang="0">
                      <a:pos x="106" y="3"/>
                    </a:cxn>
                    <a:cxn ang="0">
                      <a:pos x="106" y="3"/>
                    </a:cxn>
                    <a:cxn ang="0">
                      <a:pos x="106" y="3"/>
                    </a:cxn>
                    <a:cxn ang="0">
                      <a:pos x="106" y="3"/>
                    </a:cxn>
                    <a:cxn ang="0">
                      <a:pos x="106" y="3"/>
                    </a:cxn>
                    <a:cxn ang="0">
                      <a:pos x="106" y="3"/>
                    </a:cxn>
                    <a:cxn ang="0">
                      <a:pos x="79" y="20"/>
                    </a:cxn>
                    <a:cxn ang="0">
                      <a:pos x="49" y="31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17" y="34"/>
                    </a:cxn>
                    <a:cxn ang="0">
                      <a:pos x="8" y="36"/>
                    </a:cxn>
                    <a:cxn ang="0">
                      <a:pos x="2" y="43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2" y="60"/>
                    </a:cxn>
                    <a:cxn ang="0">
                      <a:pos x="8" y="66"/>
                    </a:cxn>
                    <a:cxn ang="0">
                      <a:pos x="17" y="68"/>
                    </a:cxn>
                    <a:cxn ang="0">
                      <a:pos x="17" y="68"/>
                    </a:cxn>
                  </a:cxnLst>
                  <a:rect l="0" t="0" r="r" b="b"/>
                  <a:pathLst>
                    <a:path w="133" h="68">
                      <a:moveTo>
                        <a:pt x="17" y="68"/>
                      </a:moveTo>
                      <a:lnTo>
                        <a:pt x="47" y="65"/>
                      </a:lnTo>
                      <a:lnTo>
                        <a:pt x="76" y="58"/>
                      </a:lnTo>
                      <a:lnTo>
                        <a:pt x="103" y="46"/>
                      </a:lnTo>
                      <a:lnTo>
                        <a:pt x="127" y="30"/>
                      </a:lnTo>
                      <a:lnTo>
                        <a:pt x="127" y="30"/>
                      </a:lnTo>
                      <a:lnTo>
                        <a:pt x="132" y="24"/>
                      </a:lnTo>
                      <a:lnTo>
                        <a:pt x="132" y="22"/>
                      </a:lnTo>
                      <a:lnTo>
                        <a:pt x="127" y="30"/>
                      </a:lnTo>
                      <a:lnTo>
                        <a:pt x="127" y="30"/>
                      </a:lnTo>
                      <a:lnTo>
                        <a:pt x="132" y="23"/>
                      </a:lnTo>
                      <a:lnTo>
                        <a:pt x="133" y="14"/>
                      </a:lnTo>
                      <a:lnTo>
                        <a:pt x="129" y="6"/>
                      </a:lnTo>
                      <a:lnTo>
                        <a:pt x="129" y="6"/>
                      </a:lnTo>
                      <a:lnTo>
                        <a:pt x="122" y="1"/>
                      </a:lnTo>
                      <a:lnTo>
                        <a:pt x="114" y="0"/>
                      </a:lnTo>
                      <a:lnTo>
                        <a:pt x="106" y="3"/>
                      </a:lnTo>
                      <a:lnTo>
                        <a:pt x="106" y="3"/>
                      </a:lnTo>
                      <a:lnTo>
                        <a:pt x="106" y="3"/>
                      </a:lnTo>
                      <a:lnTo>
                        <a:pt x="106" y="3"/>
                      </a:lnTo>
                      <a:lnTo>
                        <a:pt x="106" y="3"/>
                      </a:lnTo>
                      <a:lnTo>
                        <a:pt x="106" y="3"/>
                      </a:lnTo>
                      <a:lnTo>
                        <a:pt x="79" y="20"/>
                      </a:lnTo>
                      <a:lnTo>
                        <a:pt x="49" y="31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17" y="34"/>
                      </a:lnTo>
                      <a:lnTo>
                        <a:pt x="8" y="36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8" y="66"/>
                      </a:lnTo>
                      <a:lnTo>
                        <a:pt x="17" y="68"/>
                      </a:lnTo>
                      <a:lnTo>
                        <a:pt x="17" y="6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7" name="Freeform 97"/>
                <p:cNvSpPr>
                  <a:spLocks noChangeAspect="1"/>
                </p:cNvSpPr>
                <p:nvPr/>
              </p:nvSpPr>
              <p:spPr bwMode="auto">
                <a:xfrm>
                  <a:off x="3766" y="900"/>
                  <a:ext cx="54" cy="109"/>
                </a:xfrm>
                <a:custGeom>
                  <a:avLst/>
                  <a:gdLst/>
                  <a:ahLst/>
                  <a:cxnLst>
                    <a:cxn ang="0">
                      <a:pos x="32" y="100"/>
                    </a:cxn>
                    <a:cxn ang="0">
                      <a:pos x="45" y="74"/>
                    </a:cxn>
                    <a:cxn ang="0">
                      <a:pos x="52" y="46"/>
                    </a:cxn>
                    <a:cxn ang="0">
                      <a:pos x="55" y="17"/>
                    </a:cxn>
                    <a:cxn ang="0">
                      <a:pos x="55" y="17"/>
                    </a:cxn>
                    <a:cxn ang="0">
                      <a:pos x="53" y="9"/>
                    </a:cxn>
                    <a:cxn ang="0">
                      <a:pos x="52" y="8"/>
                    </a:cxn>
                    <a:cxn ang="0">
                      <a:pos x="55" y="17"/>
                    </a:cxn>
                    <a:cxn ang="0">
                      <a:pos x="55" y="17"/>
                    </a:cxn>
                    <a:cxn ang="0">
                      <a:pos x="53" y="9"/>
                    </a:cxn>
                    <a:cxn ang="0">
                      <a:pos x="47" y="2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30" y="2"/>
                    </a:cxn>
                    <a:cxn ang="0">
                      <a:pos x="23" y="9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19" y="40"/>
                    </a:cxn>
                    <a:cxn ang="0">
                      <a:pos x="13" y="62"/>
                    </a:cxn>
                    <a:cxn ang="0">
                      <a:pos x="3" y="83"/>
                    </a:cxn>
                    <a:cxn ang="0">
                      <a:pos x="3" y="83"/>
                    </a:cxn>
                    <a:cxn ang="0">
                      <a:pos x="3" y="83"/>
                    </a:cxn>
                    <a:cxn ang="0">
                      <a:pos x="3" y="83"/>
                    </a:cxn>
                    <a:cxn ang="0">
                      <a:pos x="3" y="83"/>
                    </a:cxn>
                    <a:cxn ang="0">
                      <a:pos x="0" y="92"/>
                    </a:cxn>
                    <a:cxn ang="0">
                      <a:pos x="3" y="100"/>
                    </a:cxn>
                    <a:cxn ang="0">
                      <a:pos x="9" y="106"/>
                    </a:cxn>
                    <a:cxn ang="0">
                      <a:pos x="9" y="106"/>
                    </a:cxn>
                    <a:cxn ang="0">
                      <a:pos x="17" y="109"/>
                    </a:cxn>
                    <a:cxn ang="0">
                      <a:pos x="26" y="106"/>
                    </a:cxn>
                    <a:cxn ang="0">
                      <a:pos x="32" y="100"/>
                    </a:cxn>
                    <a:cxn ang="0">
                      <a:pos x="32" y="100"/>
                    </a:cxn>
                  </a:cxnLst>
                  <a:rect l="0" t="0" r="r" b="b"/>
                  <a:pathLst>
                    <a:path w="55" h="109">
                      <a:moveTo>
                        <a:pt x="32" y="100"/>
                      </a:moveTo>
                      <a:lnTo>
                        <a:pt x="45" y="74"/>
                      </a:lnTo>
                      <a:lnTo>
                        <a:pt x="52" y="46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52" y="8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47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30" y="2"/>
                      </a:lnTo>
                      <a:lnTo>
                        <a:pt x="23" y="9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19" y="40"/>
                      </a:lnTo>
                      <a:lnTo>
                        <a:pt x="13" y="62"/>
                      </a:lnTo>
                      <a:lnTo>
                        <a:pt x="3" y="83"/>
                      </a:lnTo>
                      <a:lnTo>
                        <a:pt x="3" y="83"/>
                      </a:lnTo>
                      <a:lnTo>
                        <a:pt x="3" y="83"/>
                      </a:lnTo>
                      <a:lnTo>
                        <a:pt x="3" y="83"/>
                      </a:lnTo>
                      <a:lnTo>
                        <a:pt x="3" y="83"/>
                      </a:lnTo>
                      <a:lnTo>
                        <a:pt x="0" y="92"/>
                      </a:lnTo>
                      <a:lnTo>
                        <a:pt x="3" y="100"/>
                      </a:lnTo>
                      <a:lnTo>
                        <a:pt x="9" y="106"/>
                      </a:lnTo>
                      <a:lnTo>
                        <a:pt x="9" y="106"/>
                      </a:lnTo>
                      <a:lnTo>
                        <a:pt x="17" y="109"/>
                      </a:lnTo>
                      <a:lnTo>
                        <a:pt x="26" y="106"/>
                      </a:lnTo>
                      <a:lnTo>
                        <a:pt x="32" y="100"/>
                      </a:lnTo>
                      <a:lnTo>
                        <a:pt x="32" y="10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8" name="Freeform 98"/>
                <p:cNvSpPr>
                  <a:spLocks noChangeAspect="1"/>
                </p:cNvSpPr>
                <p:nvPr/>
              </p:nvSpPr>
              <p:spPr bwMode="auto">
                <a:xfrm>
                  <a:off x="3723" y="776"/>
                  <a:ext cx="93" cy="107"/>
                </a:xfrm>
                <a:custGeom>
                  <a:avLst/>
                  <a:gdLst/>
                  <a:ahLst/>
                  <a:cxnLst>
                    <a:cxn ang="0">
                      <a:pos x="91" y="85"/>
                    </a:cxn>
                    <a:cxn ang="0">
                      <a:pos x="76" y="53"/>
                    </a:cxn>
                    <a:cxn ang="0">
                      <a:pos x="53" y="26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19" y="0"/>
                    </a:cxn>
                    <a:cxn ang="0">
                      <a:pos x="16" y="1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18" y="1"/>
                    </a:cxn>
                    <a:cxn ang="0">
                      <a:pos x="9" y="3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8" y="32"/>
                    </a:cxn>
                    <a:cxn ang="0">
                      <a:pos x="29" y="50"/>
                    </a:cxn>
                    <a:cxn ang="0">
                      <a:pos x="46" y="72"/>
                    </a:cxn>
                    <a:cxn ang="0">
                      <a:pos x="59" y="97"/>
                    </a:cxn>
                    <a:cxn ang="0">
                      <a:pos x="59" y="97"/>
                    </a:cxn>
                    <a:cxn ang="0">
                      <a:pos x="59" y="97"/>
                    </a:cxn>
                    <a:cxn ang="0">
                      <a:pos x="59" y="97"/>
                    </a:cxn>
                    <a:cxn ang="0">
                      <a:pos x="59" y="97"/>
                    </a:cxn>
                    <a:cxn ang="0">
                      <a:pos x="64" y="104"/>
                    </a:cxn>
                    <a:cxn ang="0">
                      <a:pos x="72" y="107"/>
                    </a:cxn>
                    <a:cxn ang="0">
                      <a:pos x="81" y="107"/>
                    </a:cxn>
                    <a:cxn ang="0">
                      <a:pos x="81" y="107"/>
                    </a:cxn>
                    <a:cxn ang="0">
                      <a:pos x="88" y="101"/>
                    </a:cxn>
                    <a:cxn ang="0">
                      <a:pos x="92" y="94"/>
                    </a:cxn>
                    <a:cxn ang="0">
                      <a:pos x="91" y="85"/>
                    </a:cxn>
                    <a:cxn ang="0">
                      <a:pos x="91" y="85"/>
                    </a:cxn>
                  </a:cxnLst>
                  <a:rect l="0" t="0" r="r" b="b"/>
                  <a:pathLst>
                    <a:path w="92" h="107">
                      <a:moveTo>
                        <a:pt x="91" y="85"/>
                      </a:moveTo>
                      <a:lnTo>
                        <a:pt x="76" y="53"/>
                      </a:lnTo>
                      <a:lnTo>
                        <a:pt x="53" y="26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19" y="0"/>
                      </a:lnTo>
                      <a:lnTo>
                        <a:pt x="16" y="1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18" y="1"/>
                      </a:lnTo>
                      <a:lnTo>
                        <a:pt x="9" y="3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29" y="50"/>
                      </a:lnTo>
                      <a:lnTo>
                        <a:pt x="46" y="72"/>
                      </a:lnTo>
                      <a:lnTo>
                        <a:pt x="59" y="97"/>
                      </a:lnTo>
                      <a:lnTo>
                        <a:pt x="59" y="97"/>
                      </a:lnTo>
                      <a:lnTo>
                        <a:pt x="59" y="97"/>
                      </a:lnTo>
                      <a:lnTo>
                        <a:pt x="59" y="97"/>
                      </a:lnTo>
                      <a:lnTo>
                        <a:pt x="59" y="97"/>
                      </a:lnTo>
                      <a:lnTo>
                        <a:pt x="64" y="104"/>
                      </a:lnTo>
                      <a:lnTo>
                        <a:pt x="72" y="107"/>
                      </a:lnTo>
                      <a:lnTo>
                        <a:pt x="81" y="107"/>
                      </a:lnTo>
                      <a:lnTo>
                        <a:pt x="81" y="107"/>
                      </a:lnTo>
                      <a:lnTo>
                        <a:pt x="88" y="101"/>
                      </a:lnTo>
                      <a:lnTo>
                        <a:pt x="92" y="94"/>
                      </a:lnTo>
                      <a:lnTo>
                        <a:pt x="91" y="85"/>
                      </a:lnTo>
                      <a:lnTo>
                        <a:pt x="91" y="85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79" name="Freeform 99"/>
                <p:cNvSpPr>
                  <a:spLocks noChangeAspect="1"/>
                </p:cNvSpPr>
                <p:nvPr/>
              </p:nvSpPr>
              <p:spPr bwMode="auto">
                <a:xfrm>
                  <a:off x="3585" y="750"/>
                  <a:ext cx="122" cy="44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97" y="2"/>
                    </a:cxn>
                    <a:cxn ang="0">
                      <a:pos x="86" y="1"/>
                    </a:cxn>
                    <a:cxn ang="0">
                      <a:pos x="74" y="0"/>
                    </a:cxn>
                    <a:cxn ang="0">
                      <a:pos x="74" y="0"/>
                    </a:cxn>
                    <a:cxn ang="0">
                      <a:pos x="53" y="1"/>
                    </a:cxn>
                    <a:cxn ang="0">
                      <a:pos x="32" y="5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4" y="16"/>
                    </a:cxn>
                    <a:cxn ang="0">
                      <a:pos x="3" y="18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4" y="17"/>
                    </a:cxn>
                    <a:cxn ang="0">
                      <a:pos x="0" y="24"/>
                    </a:cxn>
                    <a:cxn ang="0">
                      <a:pos x="1" y="33"/>
                    </a:cxn>
                    <a:cxn ang="0">
                      <a:pos x="1" y="33"/>
                    </a:cxn>
                    <a:cxn ang="0">
                      <a:pos x="6" y="40"/>
                    </a:cxn>
                    <a:cxn ang="0">
                      <a:pos x="14" y="44"/>
                    </a:cxn>
                    <a:cxn ang="0">
                      <a:pos x="23" y="43"/>
                    </a:cxn>
                    <a:cxn ang="0">
                      <a:pos x="23" y="43"/>
                    </a:cxn>
                    <a:cxn ang="0">
                      <a:pos x="23" y="43"/>
                    </a:cxn>
                    <a:cxn ang="0">
                      <a:pos x="23" y="43"/>
                    </a:cxn>
                    <a:cxn ang="0">
                      <a:pos x="23" y="43"/>
                    </a:cxn>
                    <a:cxn ang="0">
                      <a:pos x="40" y="38"/>
                    </a:cxn>
                    <a:cxn ang="0">
                      <a:pos x="56" y="35"/>
                    </a:cxn>
                    <a:cxn ang="0">
                      <a:pos x="74" y="34"/>
                    </a:cxn>
                    <a:cxn ang="0">
                      <a:pos x="74" y="34"/>
                    </a:cxn>
                    <a:cxn ang="0">
                      <a:pos x="83" y="34"/>
                    </a:cxn>
                    <a:cxn ang="0">
                      <a:pos x="93" y="35"/>
                    </a:cxn>
                    <a:cxn ang="0">
                      <a:pos x="102" y="37"/>
                    </a:cxn>
                    <a:cxn ang="0">
                      <a:pos x="102" y="37"/>
                    </a:cxn>
                    <a:cxn ang="0">
                      <a:pos x="102" y="37"/>
                    </a:cxn>
                    <a:cxn ang="0">
                      <a:pos x="102" y="37"/>
                    </a:cxn>
                    <a:cxn ang="0">
                      <a:pos x="102" y="37"/>
                    </a:cxn>
                    <a:cxn ang="0">
                      <a:pos x="111" y="36"/>
                    </a:cxn>
                    <a:cxn ang="0">
                      <a:pos x="118" y="31"/>
                    </a:cxn>
                    <a:cxn ang="0">
                      <a:pos x="122" y="23"/>
                    </a:cxn>
                    <a:cxn ang="0">
                      <a:pos x="122" y="23"/>
                    </a:cxn>
                    <a:cxn ang="0">
                      <a:pos x="121" y="15"/>
                    </a:cxn>
                    <a:cxn ang="0">
                      <a:pos x="117" y="7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r" b="b"/>
                  <a:pathLst>
                    <a:path w="122" h="44">
                      <a:moveTo>
                        <a:pt x="109" y="3"/>
                      </a:moveTo>
                      <a:lnTo>
                        <a:pt x="97" y="2"/>
                      </a:lnTo>
                      <a:lnTo>
                        <a:pt x="86" y="1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53" y="1"/>
                      </a:lnTo>
                      <a:lnTo>
                        <a:pt x="32" y="5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4" y="16"/>
                      </a:lnTo>
                      <a:lnTo>
                        <a:pt x="3" y="18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4" y="17"/>
                      </a:lnTo>
                      <a:lnTo>
                        <a:pt x="0" y="24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6" y="40"/>
                      </a:lnTo>
                      <a:lnTo>
                        <a:pt x="14" y="44"/>
                      </a:lnTo>
                      <a:lnTo>
                        <a:pt x="23" y="43"/>
                      </a:lnTo>
                      <a:lnTo>
                        <a:pt x="23" y="43"/>
                      </a:lnTo>
                      <a:lnTo>
                        <a:pt x="23" y="43"/>
                      </a:lnTo>
                      <a:lnTo>
                        <a:pt x="23" y="43"/>
                      </a:lnTo>
                      <a:lnTo>
                        <a:pt x="23" y="43"/>
                      </a:lnTo>
                      <a:lnTo>
                        <a:pt x="40" y="38"/>
                      </a:lnTo>
                      <a:lnTo>
                        <a:pt x="56" y="35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83" y="34"/>
                      </a:lnTo>
                      <a:lnTo>
                        <a:pt x="93" y="35"/>
                      </a:lnTo>
                      <a:lnTo>
                        <a:pt x="102" y="37"/>
                      </a:lnTo>
                      <a:lnTo>
                        <a:pt x="102" y="37"/>
                      </a:lnTo>
                      <a:lnTo>
                        <a:pt x="102" y="37"/>
                      </a:lnTo>
                      <a:lnTo>
                        <a:pt x="102" y="37"/>
                      </a:lnTo>
                      <a:lnTo>
                        <a:pt x="102" y="37"/>
                      </a:lnTo>
                      <a:lnTo>
                        <a:pt x="111" y="36"/>
                      </a:lnTo>
                      <a:lnTo>
                        <a:pt x="118" y="31"/>
                      </a:lnTo>
                      <a:lnTo>
                        <a:pt x="122" y="23"/>
                      </a:lnTo>
                      <a:lnTo>
                        <a:pt x="122" y="23"/>
                      </a:lnTo>
                      <a:lnTo>
                        <a:pt x="121" y="15"/>
                      </a:lnTo>
                      <a:lnTo>
                        <a:pt x="117" y="7"/>
                      </a:lnTo>
                      <a:lnTo>
                        <a:pt x="109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5614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3502" y="766"/>
                  <a:ext cx="312" cy="301"/>
                  <a:chOff x="3499" y="763"/>
                  <a:chExt cx="312" cy="301"/>
                </a:xfrm>
              </p:grpSpPr>
              <p:sp>
                <p:nvSpPr>
                  <p:cNvPr id="81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3483" y="802"/>
                    <a:ext cx="37" cy="47"/>
                  </a:xfrm>
                  <a:custGeom>
                    <a:avLst/>
                    <a:gdLst/>
                    <a:ahLst/>
                    <a:cxnLst>
                      <a:cxn ang="0">
                        <a:pos x="37" y="0"/>
                      </a:cxn>
                      <a:cxn ang="0">
                        <a:pos x="22" y="14"/>
                      </a:cxn>
                      <a:cxn ang="0">
                        <a:pos x="10" y="30"/>
                      </a:cxn>
                      <a:cxn ang="0">
                        <a:pos x="0" y="47"/>
                      </a:cxn>
                    </a:cxnLst>
                    <a:rect l="0" t="0" r="r" b="b"/>
                    <a:pathLst>
                      <a:path w="37" h="47">
                        <a:moveTo>
                          <a:pt x="37" y="0"/>
                        </a:moveTo>
                        <a:lnTo>
                          <a:pt x="22" y="14"/>
                        </a:lnTo>
                        <a:lnTo>
                          <a:pt x="10" y="30"/>
                        </a:lnTo>
                        <a:lnTo>
                          <a:pt x="0" y="47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2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3482" y="900"/>
                    <a:ext cx="8" cy="59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0" y="14"/>
                      </a:cxn>
                      <a:cxn ang="0">
                        <a:pos x="1" y="29"/>
                      </a:cxn>
                      <a:cxn ang="0">
                        <a:pos x="3" y="44"/>
                      </a:cxn>
                      <a:cxn ang="0">
                        <a:pos x="8" y="59"/>
                      </a:cxn>
                    </a:cxnLst>
                    <a:rect l="0" t="0" r="r" b="b"/>
                    <a:pathLst>
                      <a:path w="8" h="59">
                        <a:moveTo>
                          <a:pt x="1" y="0"/>
                        </a:moveTo>
                        <a:lnTo>
                          <a:pt x="1" y="4"/>
                        </a:lnTo>
                        <a:lnTo>
                          <a:pt x="0" y="9"/>
                        </a:lnTo>
                        <a:lnTo>
                          <a:pt x="0" y="14"/>
                        </a:lnTo>
                        <a:lnTo>
                          <a:pt x="1" y="29"/>
                        </a:lnTo>
                        <a:lnTo>
                          <a:pt x="3" y="44"/>
                        </a:lnTo>
                        <a:lnTo>
                          <a:pt x="8" y="59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3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3499" y="1004"/>
                    <a:ext cx="78" cy="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22"/>
                      </a:cxn>
                      <a:cxn ang="0">
                        <a:pos x="48" y="40"/>
                      </a:cxn>
                      <a:cxn ang="0">
                        <a:pos x="78" y="53"/>
                      </a:cxn>
                    </a:cxnLst>
                    <a:rect l="0" t="0" r="r" b="b"/>
                    <a:pathLst>
                      <a:path w="78" h="53">
                        <a:moveTo>
                          <a:pt x="0" y="0"/>
                        </a:moveTo>
                        <a:lnTo>
                          <a:pt x="22" y="22"/>
                        </a:lnTo>
                        <a:lnTo>
                          <a:pt x="48" y="40"/>
                        </a:lnTo>
                        <a:lnTo>
                          <a:pt x="78" y="5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4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3654" y="1029"/>
                    <a:ext cx="100" cy="35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37" y="30"/>
                      </a:cxn>
                      <a:cxn ang="0">
                        <a:pos x="70" y="18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100" h="35">
                        <a:moveTo>
                          <a:pt x="0" y="35"/>
                        </a:moveTo>
                        <a:lnTo>
                          <a:pt x="37" y="30"/>
                        </a:lnTo>
                        <a:lnTo>
                          <a:pt x="70" y="18"/>
                        </a:lnTo>
                        <a:lnTo>
                          <a:pt x="10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5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3789" y="914"/>
                    <a:ext cx="21" cy="74"/>
                  </a:xfrm>
                  <a:custGeom>
                    <a:avLst/>
                    <a:gdLst/>
                    <a:ahLst/>
                    <a:cxnLst>
                      <a:cxn ang="0">
                        <a:pos x="0" y="74"/>
                      </a:cxn>
                      <a:cxn ang="0">
                        <a:pos x="12" y="51"/>
                      </a:cxn>
                      <a:cxn ang="0">
                        <a:pos x="19" y="26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1" h="74">
                        <a:moveTo>
                          <a:pt x="0" y="74"/>
                        </a:moveTo>
                        <a:lnTo>
                          <a:pt x="12" y="51"/>
                        </a:lnTo>
                        <a:lnTo>
                          <a:pt x="19" y="26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6" name="Freeform 106"/>
                  <p:cNvSpPr>
                    <a:spLocks noChangeAspect="1"/>
                  </p:cNvSpPr>
                  <p:nvPr/>
                </p:nvSpPr>
                <p:spPr bwMode="auto">
                  <a:xfrm>
                    <a:off x="3743" y="790"/>
                    <a:ext cx="58" cy="73"/>
                  </a:xfrm>
                  <a:custGeom>
                    <a:avLst/>
                    <a:gdLst/>
                    <a:ahLst/>
                    <a:cxnLst>
                      <a:cxn ang="0">
                        <a:pos x="58" y="73"/>
                      </a:cxn>
                      <a:cxn ang="0">
                        <a:pos x="44" y="45"/>
                      </a:cxn>
                      <a:cxn ang="0">
                        <a:pos x="24" y="2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8" h="73">
                        <a:moveTo>
                          <a:pt x="58" y="73"/>
                        </a:moveTo>
                        <a:lnTo>
                          <a:pt x="44" y="45"/>
                        </a:lnTo>
                        <a:lnTo>
                          <a:pt x="24" y="2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7" name="Freeform 107"/>
                  <p:cNvSpPr>
                    <a:spLocks noChangeAspect="1"/>
                  </p:cNvSpPr>
                  <p:nvPr/>
                </p:nvSpPr>
                <p:spPr bwMode="auto">
                  <a:xfrm>
                    <a:off x="3595" y="763"/>
                    <a:ext cx="91" cy="11"/>
                  </a:xfrm>
                  <a:custGeom>
                    <a:avLst/>
                    <a:gdLst/>
                    <a:ahLst/>
                    <a:cxnLst>
                      <a:cxn ang="0">
                        <a:pos x="89" y="3"/>
                      </a:cxn>
                      <a:cxn ang="0">
                        <a:pos x="79" y="2"/>
                      </a:cxn>
                      <a:cxn ang="0">
                        <a:pos x="68" y="1"/>
                      </a:cxn>
                      <a:cxn ang="0">
                        <a:pos x="57" y="0"/>
                      </a:cxn>
                      <a:cxn ang="0">
                        <a:pos x="38" y="2"/>
                      </a:cxn>
                      <a:cxn ang="0">
                        <a:pos x="18" y="5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89" h="11">
                        <a:moveTo>
                          <a:pt x="89" y="3"/>
                        </a:moveTo>
                        <a:lnTo>
                          <a:pt x="79" y="2"/>
                        </a:lnTo>
                        <a:lnTo>
                          <a:pt x="68" y="1"/>
                        </a:lnTo>
                        <a:lnTo>
                          <a:pt x="57" y="0"/>
                        </a:lnTo>
                        <a:lnTo>
                          <a:pt x="38" y="2"/>
                        </a:lnTo>
                        <a:lnTo>
                          <a:pt x="18" y="5"/>
                        </a:lnTo>
                        <a:lnTo>
                          <a:pt x="0" y="11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5545" name="Group 108"/>
              <p:cNvGrpSpPr>
                <a:grpSpLocks noChangeAspect="1"/>
              </p:cNvGrpSpPr>
              <p:nvPr/>
            </p:nvGrpSpPr>
            <p:grpSpPr bwMode="auto">
              <a:xfrm>
                <a:off x="2321" y="1290"/>
                <a:ext cx="681" cy="672"/>
                <a:chOff x="3482" y="1203"/>
                <a:chExt cx="340" cy="335"/>
              </a:xfrm>
            </p:grpSpPr>
            <p:sp>
              <p:nvSpPr>
                <p:cNvPr id="56" name="Freeform 109"/>
                <p:cNvSpPr>
                  <a:spLocks noChangeAspect="1"/>
                </p:cNvSpPr>
                <p:nvPr/>
              </p:nvSpPr>
              <p:spPr bwMode="auto">
                <a:xfrm>
                  <a:off x="3496" y="1219"/>
                  <a:ext cx="312" cy="300"/>
                </a:xfrm>
                <a:custGeom>
                  <a:avLst/>
                  <a:gdLst/>
                  <a:ahLst/>
                  <a:cxnLst>
                    <a:cxn ang="0">
                      <a:pos x="156" y="300"/>
                    </a:cxn>
                    <a:cxn ang="0">
                      <a:pos x="181" y="298"/>
                    </a:cxn>
                    <a:cxn ang="0">
                      <a:pos x="205" y="292"/>
                    </a:cxn>
                    <a:cxn ang="0">
                      <a:pos x="227" y="283"/>
                    </a:cxn>
                    <a:cxn ang="0">
                      <a:pos x="248" y="271"/>
                    </a:cxn>
                    <a:cxn ang="0">
                      <a:pos x="266" y="256"/>
                    </a:cxn>
                    <a:cxn ang="0">
                      <a:pos x="281" y="239"/>
                    </a:cxn>
                    <a:cxn ang="0">
                      <a:pos x="294" y="219"/>
                    </a:cxn>
                    <a:cxn ang="0">
                      <a:pos x="304" y="197"/>
                    </a:cxn>
                    <a:cxn ang="0">
                      <a:pos x="309" y="174"/>
                    </a:cxn>
                    <a:cxn ang="0">
                      <a:pos x="312" y="150"/>
                    </a:cxn>
                    <a:cxn ang="0">
                      <a:pos x="312" y="150"/>
                    </a:cxn>
                    <a:cxn ang="0">
                      <a:pos x="309" y="126"/>
                    </a:cxn>
                    <a:cxn ang="0">
                      <a:pos x="304" y="103"/>
                    </a:cxn>
                    <a:cxn ang="0">
                      <a:pos x="294" y="81"/>
                    </a:cxn>
                    <a:cxn ang="0">
                      <a:pos x="281" y="61"/>
                    </a:cxn>
                    <a:cxn ang="0">
                      <a:pos x="266" y="44"/>
                    </a:cxn>
                    <a:cxn ang="0">
                      <a:pos x="248" y="29"/>
                    </a:cxn>
                    <a:cxn ang="0">
                      <a:pos x="227" y="17"/>
                    </a:cxn>
                    <a:cxn ang="0">
                      <a:pos x="205" y="8"/>
                    </a:cxn>
                    <a:cxn ang="0">
                      <a:pos x="181" y="2"/>
                    </a:cxn>
                    <a:cxn ang="0">
                      <a:pos x="156" y="0"/>
                    </a:cxn>
                    <a:cxn ang="0">
                      <a:pos x="156" y="0"/>
                    </a:cxn>
                    <a:cxn ang="0">
                      <a:pos x="130" y="2"/>
                    </a:cxn>
                    <a:cxn ang="0">
                      <a:pos x="106" y="8"/>
                    </a:cxn>
                    <a:cxn ang="0">
                      <a:pos x="84" y="17"/>
                    </a:cxn>
                    <a:cxn ang="0">
                      <a:pos x="63" y="29"/>
                    </a:cxn>
                    <a:cxn ang="0">
                      <a:pos x="45" y="44"/>
                    </a:cxn>
                    <a:cxn ang="0">
                      <a:pos x="29" y="61"/>
                    </a:cxn>
                    <a:cxn ang="0">
                      <a:pos x="17" y="81"/>
                    </a:cxn>
                    <a:cxn ang="0">
                      <a:pos x="7" y="103"/>
                    </a:cxn>
                    <a:cxn ang="0">
                      <a:pos x="1" y="126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1" y="174"/>
                    </a:cxn>
                    <a:cxn ang="0">
                      <a:pos x="7" y="197"/>
                    </a:cxn>
                    <a:cxn ang="0">
                      <a:pos x="17" y="219"/>
                    </a:cxn>
                    <a:cxn ang="0">
                      <a:pos x="29" y="239"/>
                    </a:cxn>
                    <a:cxn ang="0">
                      <a:pos x="45" y="256"/>
                    </a:cxn>
                    <a:cxn ang="0">
                      <a:pos x="63" y="271"/>
                    </a:cxn>
                    <a:cxn ang="0">
                      <a:pos x="84" y="283"/>
                    </a:cxn>
                    <a:cxn ang="0">
                      <a:pos x="106" y="292"/>
                    </a:cxn>
                    <a:cxn ang="0">
                      <a:pos x="130" y="298"/>
                    </a:cxn>
                    <a:cxn ang="0">
                      <a:pos x="156" y="300"/>
                    </a:cxn>
                    <a:cxn ang="0">
                      <a:pos x="156" y="300"/>
                    </a:cxn>
                  </a:cxnLst>
                  <a:rect l="0" t="0" r="r" b="b"/>
                  <a:pathLst>
                    <a:path w="312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5" y="292"/>
                      </a:lnTo>
                      <a:lnTo>
                        <a:pt x="227" y="283"/>
                      </a:lnTo>
                      <a:lnTo>
                        <a:pt x="248" y="271"/>
                      </a:lnTo>
                      <a:lnTo>
                        <a:pt x="266" y="256"/>
                      </a:lnTo>
                      <a:lnTo>
                        <a:pt x="281" y="239"/>
                      </a:lnTo>
                      <a:lnTo>
                        <a:pt x="294" y="219"/>
                      </a:lnTo>
                      <a:lnTo>
                        <a:pt x="304" y="197"/>
                      </a:lnTo>
                      <a:lnTo>
                        <a:pt x="309" y="174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09" y="126"/>
                      </a:lnTo>
                      <a:lnTo>
                        <a:pt x="304" y="103"/>
                      </a:lnTo>
                      <a:lnTo>
                        <a:pt x="294" y="81"/>
                      </a:lnTo>
                      <a:lnTo>
                        <a:pt x="281" y="61"/>
                      </a:lnTo>
                      <a:lnTo>
                        <a:pt x="266" y="44"/>
                      </a:lnTo>
                      <a:lnTo>
                        <a:pt x="248" y="29"/>
                      </a:lnTo>
                      <a:lnTo>
                        <a:pt x="227" y="17"/>
                      </a:lnTo>
                      <a:lnTo>
                        <a:pt x="205" y="8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6" y="8"/>
                      </a:lnTo>
                      <a:lnTo>
                        <a:pt x="84" y="17"/>
                      </a:lnTo>
                      <a:lnTo>
                        <a:pt x="63" y="29"/>
                      </a:lnTo>
                      <a:lnTo>
                        <a:pt x="45" y="44"/>
                      </a:lnTo>
                      <a:lnTo>
                        <a:pt x="29" y="61"/>
                      </a:lnTo>
                      <a:lnTo>
                        <a:pt x="17" y="81"/>
                      </a:lnTo>
                      <a:lnTo>
                        <a:pt x="7" y="103"/>
                      </a:lnTo>
                      <a:lnTo>
                        <a:pt x="1" y="126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1" y="174"/>
                      </a:lnTo>
                      <a:lnTo>
                        <a:pt x="7" y="197"/>
                      </a:lnTo>
                      <a:lnTo>
                        <a:pt x="17" y="219"/>
                      </a:lnTo>
                      <a:lnTo>
                        <a:pt x="29" y="239"/>
                      </a:lnTo>
                      <a:lnTo>
                        <a:pt x="45" y="256"/>
                      </a:lnTo>
                      <a:lnTo>
                        <a:pt x="63" y="271"/>
                      </a:lnTo>
                      <a:lnTo>
                        <a:pt x="84" y="283"/>
                      </a:lnTo>
                      <a:lnTo>
                        <a:pt x="106" y="292"/>
                      </a:lnTo>
                      <a:lnTo>
                        <a:pt x="130" y="298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7" name="Freeform 110"/>
                <p:cNvSpPr>
                  <a:spLocks noChangeAspect="1"/>
                </p:cNvSpPr>
                <p:nvPr/>
              </p:nvSpPr>
              <p:spPr bwMode="auto">
                <a:xfrm>
                  <a:off x="3505" y="1205"/>
                  <a:ext cx="88" cy="59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47" y="7"/>
                    </a:cxn>
                    <a:cxn ang="0">
                      <a:pos x="27" y="16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2" y="34"/>
                    </a:cxn>
                    <a:cxn ang="0">
                      <a:pos x="2" y="37"/>
                    </a:cxn>
                    <a:cxn ang="0">
                      <a:pos x="8" y="28"/>
                    </a:cxn>
                    <a:cxn ang="0">
                      <a:pos x="8" y="28"/>
                    </a:cxn>
                    <a:cxn ang="0">
                      <a:pos x="2" y="35"/>
                    </a:cxn>
                    <a:cxn ang="0">
                      <a:pos x="0" y="44"/>
                    </a:cxn>
                    <a:cxn ang="0">
                      <a:pos x="4" y="52"/>
                    </a:cxn>
                    <a:cxn ang="0">
                      <a:pos x="4" y="52"/>
                    </a:cxn>
                    <a:cxn ang="0">
                      <a:pos x="11" y="58"/>
                    </a:cxn>
                    <a:cxn ang="0">
                      <a:pos x="19" y="59"/>
                    </a:cxn>
                    <a:cxn ang="0">
                      <a:pos x="27" y="56"/>
                    </a:cxn>
                    <a:cxn ang="0">
                      <a:pos x="27" y="56"/>
                    </a:cxn>
                    <a:cxn ang="0">
                      <a:pos x="27" y="56"/>
                    </a:cxn>
                    <a:cxn ang="0">
                      <a:pos x="27" y="56"/>
                    </a:cxn>
                    <a:cxn ang="0">
                      <a:pos x="27" y="56"/>
                    </a:cxn>
                    <a:cxn ang="0">
                      <a:pos x="27" y="56"/>
                    </a:cxn>
                    <a:cxn ang="0">
                      <a:pos x="43" y="46"/>
                    </a:cxn>
                    <a:cxn ang="0">
                      <a:pos x="59" y="39"/>
                    </a:cxn>
                    <a:cxn ang="0">
                      <a:pos x="77" y="34"/>
                    </a:cxn>
                    <a:cxn ang="0">
                      <a:pos x="77" y="34"/>
                    </a:cxn>
                    <a:cxn ang="0">
                      <a:pos x="77" y="34"/>
                    </a:cxn>
                    <a:cxn ang="0">
                      <a:pos x="77" y="34"/>
                    </a:cxn>
                    <a:cxn ang="0">
                      <a:pos x="77" y="34"/>
                    </a:cxn>
                    <a:cxn ang="0">
                      <a:pos x="77" y="34"/>
                    </a:cxn>
                    <a:cxn ang="0">
                      <a:pos x="84" y="30"/>
                    </a:cxn>
                    <a:cxn ang="0">
                      <a:pos x="89" y="23"/>
                    </a:cxn>
                    <a:cxn ang="0">
                      <a:pos x="89" y="13"/>
                    </a:cxn>
                    <a:cxn ang="0">
                      <a:pos x="89" y="13"/>
                    </a:cxn>
                    <a:cxn ang="0">
                      <a:pos x="85" y="6"/>
                    </a:cxn>
                    <a:cxn ang="0">
                      <a:pos x="78" y="1"/>
                    </a:cxn>
                    <a:cxn ang="0">
                      <a:pos x="69" y="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89" h="59">
                      <a:moveTo>
                        <a:pt x="69" y="0"/>
                      </a:moveTo>
                      <a:lnTo>
                        <a:pt x="47" y="7"/>
                      </a:lnTo>
                      <a:lnTo>
                        <a:pt x="27" y="16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2" y="34"/>
                      </a:lnTo>
                      <a:lnTo>
                        <a:pt x="2" y="37"/>
                      </a:lnTo>
                      <a:lnTo>
                        <a:pt x="8" y="28"/>
                      </a:lnTo>
                      <a:lnTo>
                        <a:pt x="8" y="28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11" y="58"/>
                      </a:lnTo>
                      <a:lnTo>
                        <a:pt x="19" y="59"/>
                      </a:lnTo>
                      <a:lnTo>
                        <a:pt x="27" y="56"/>
                      </a:lnTo>
                      <a:lnTo>
                        <a:pt x="27" y="56"/>
                      </a:lnTo>
                      <a:lnTo>
                        <a:pt x="27" y="56"/>
                      </a:lnTo>
                      <a:lnTo>
                        <a:pt x="27" y="56"/>
                      </a:lnTo>
                      <a:lnTo>
                        <a:pt x="27" y="56"/>
                      </a:lnTo>
                      <a:lnTo>
                        <a:pt x="27" y="56"/>
                      </a:lnTo>
                      <a:lnTo>
                        <a:pt x="43" y="46"/>
                      </a:lnTo>
                      <a:lnTo>
                        <a:pt x="59" y="39"/>
                      </a:lnTo>
                      <a:lnTo>
                        <a:pt x="77" y="34"/>
                      </a:lnTo>
                      <a:lnTo>
                        <a:pt x="77" y="34"/>
                      </a:lnTo>
                      <a:lnTo>
                        <a:pt x="77" y="34"/>
                      </a:lnTo>
                      <a:lnTo>
                        <a:pt x="77" y="34"/>
                      </a:lnTo>
                      <a:lnTo>
                        <a:pt x="77" y="34"/>
                      </a:lnTo>
                      <a:lnTo>
                        <a:pt x="77" y="34"/>
                      </a:lnTo>
                      <a:lnTo>
                        <a:pt x="84" y="30"/>
                      </a:lnTo>
                      <a:lnTo>
                        <a:pt x="89" y="23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5" y="6"/>
                      </a:lnTo>
                      <a:lnTo>
                        <a:pt x="78" y="1"/>
                      </a:lnTo>
                      <a:lnTo>
                        <a:pt x="69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8" name="Freeform 111"/>
                <p:cNvSpPr>
                  <a:spLocks noChangeAspect="1"/>
                </p:cNvSpPr>
                <p:nvPr/>
              </p:nvSpPr>
              <p:spPr bwMode="auto">
                <a:xfrm>
                  <a:off x="3481" y="1268"/>
                  <a:ext cx="54" cy="89"/>
                </a:xfrm>
                <a:custGeom>
                  <a:avLst/>
                  <a:gdLst/>
                  <a:ahLst/>
                  <a:cxnLst>
                    <a:cxn ang="0">
                      <a:pos x="24" y="8"/>
                    </a:cxn>
                    <a:cxn ang="0">
                      <a:pos x="21" y="12"/>
                    </a:cxn>
                    <a:cxn ang="0">
                      <a:pos x="19" y="16"/>
                    </a:cxn>
                    <a:cxn ang="0">
                      <a:pos x="16" y="20"/>
                    </a:cxn>
                    <a:cxn ang="0">
                      <a:pos x="16" y="20"/>
                    </a:cxn>
                    <a:cxn ang="0">
                      <a:pos x="9" y="36"/>
                    </a:cxn>
                    <a:cxn ang="0">
                      <a:pos x="4" y="52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77"/>
                    </a:cxn>
                    <a:cxn ang="0">
                      <a:pos x="1" y="79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78"/>
                    </a:cxn>
                    <a:cxn ang="0">
                      <a:pos x="6" y="85"/>
                    </a:cxn>
                    <a:cxn ang="0">
                      <a:pos x="14" y="89"/>
                    </a:cxn>
                    <a:cxn ang="0">
                      <a:pos x="14" y="89"/>
                    </a:cxn>
                    <a:cxn ang="0">
                      <a:pos x="22" y="88"/>
                    </a:cxn>
                    <a:cxn ang="0">
                      <a:pos x="29" y="83"/>
                    </a:cxn>
                    <a:cxn ang="0">
                      <a:pos x="33" y="75"/>
                    </a:cxn>
                    <a:cxn ang="0">
                      <a:pos x="33" y="75"/>
                    </a:cxn>
                    <a:cxn ang="0">
                      <a:pos x="33" y="75"/>
                    </a:cxn>
                    <a:cxn ang="0">
                      <a:pos x="33" y="75"/>
                    </a:cxn>
                    <a:cxn ang="0">
                      <a:pos x="33" y="75"/>
                    </a:cxn>
                    <a:cxn ang="0">
                      <a:pos x="36" y="62"/>
                    </a:cxn>
                    <a:cxn ang="0">
                      <a:pos x="41" y="49"/>
                    </a:cxn>
                    <a:cxn ang="0">
                      <a:pos x="47" y="36"/>
                    </a:cxn>
                    <a:cxn ang="0">
                      <a:pos x="47" y="36"/>
                    </a:cxn>
                    <a:cxn ang="0">
                      <a:pos x="48" y="33"/>
                    </a:cxn>
                    <a:cxn ang="0">
                      <a:pos x="50" y="29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3" y="26"/>
                    </a:cxn>
                    <a:cxn ang="0">
                      <a:pos x="55" y="18"/>
                    </a:cxn>
                    <a:cxn ang="0">
                      <a:pos x="54" y="9"/>
                    </a:cxn>
                    <a:cxn ang="0">
                      <a:pos x="48" y="3"/>
                    </a:cxn>
                    <a:cxn ang="0">
                      <a:pos x="48" y="3"/>
                    </a:cxn>
                    <a:cxn ang="0">
                      <a:pos x="39" y="0"/>
                    </a:cxn>
                    <a:cxn ang="0">
                      <a:pos x="31" y="2"/>
                    </a:cxn>
                    <a:cxn ang="0">
                      <a:pos x="24" y="8"/>
                    </a:cxn>
                    <a:cxn ang="0">
                      <a:pos x="24" y="8"/>
                    </a:cxn>
                  </a:cxnLst>
                  <a:rect l="0" t="0" r="r" b="b"/>
                  <a:pathLst>
                    <a:path w="55" h="89">
                      <a:moveTo>
                        <a:pt x="24" y="8"/>
                      </a:moveTo>
                      <a:lnTo>
                        <a:pt x="21" y="12"/>
                      </a:lnTo>
                      <a:lnTo>
                        <a:pt x="19" y="16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9" y="36"/>
                      </a:lnTo>
                      <a:lnTo>
                        <a:pt x="4" y="52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6" y="85"/>
                      </a:lnTo>
                      <a:lnTo>
                        <a:pt x="14" y="89"/>
                      </a:lnTo>
                      <a:lnTo>
                        <a:pt x="14" y="89"/>
                      </a:lnTo>
                      <a:lnTo>
                        <a:pt x="22" y="88"/>
                      </a:lnTo>
                      <a:lnTo>
                        <a:pt x="29" y="83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6" y="62"/>
                      </a:lnTo>
                      <a:lnTo>
                        <a:pt x="41" y="49"/>
                      </a:lnTo>
                      <a:lnTo>
                        <a:pt x="47" y="36"/>
                      </a:lnTo>
                      <a:lnTo>
                        <a:pt x="47" y="36"/>
                      </a:lnTo>
                      <a:lnTo>
                        <a:pt x="48" y="33"/>
                      </a:lnTo>
                      <a:lnTo>
                        <a:pt x="50" y="29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3" y="26"/>
                      </a:lnTo>
                      <a:lnTo>
                        <a:pt x="55" y="18"/>
                      </a:lnTo>
                      <a:lnTo>
                        <a:pt x="54" y="9"/>
                      </a:lnTo>
                      <a:lnTo>
                        <a:pt x="48" y="3"/>
                      </a:lnTo>
                      <a:lnTo>
                        <a:pt x="48" y="3"/>
                      </a:lnTo>
                      <a:lnTo>
                        <a:pt x="39" y="0"/>
                      </a:lnTo>
                      <a:lnTo>
                        <a:pt x="31" y="2"/>
                      </a:lnTo>
                      <a:lnTo>
                        <a:pt x="24" y="8"/>
                      </a:lnTo>
                      <a:lnTo>
                        <a:pt x="24" y="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9" name="Freeform 112"/>
                <p:cNvSpPr>
                  <a:spLocks noChangeAspect="1"/>
                </p:cNvSpPr>
                <p:nvPr/>
              </p:nvSpPr>
              <p:spPr bwMode="auto">
                <a:xfrm>
                  <a:off x="3481" y="1374"/>
                  <a:ext cx="76" cy="116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9" y="53"/>
                    </a:cxn>
                    <a:cxn ang="0">
                      <a:pos x="26" y="85"/>
                    </a:cxn>
                    <a:cxn ang="0">
                      <a:pos x="48" y="112"/>
                    </a:cxn>
                    <a:cxn ang="0">
                      <a:pos x="48" y="112"/>
                    </a:cxn>
                    <a:cxn ang="0">
                      <a:pos x="55" y="116"/>
                    </a:cxn>
                    <a:cxn ang="0">
                      <a:pos x="57" y="116"/>
                    </a:cxn>
                    <a:cxn ang="0">
                      <a:pos x="48" y="112"/>
                    </a:cxn>
                    <a:cxn ang="0">
                      <a:pos x="48" y="112"/>
                    </a:cxn>
                    <a:cxn ang="0">
                      <a:pos x="56" y="116"/>
                    </a:cxn>
                    <a:cxn ang="0">
                      <a:pos x="65" y="116"/>
                    </a:cxn>
                    <a:cxn ang="0">
                      <a:pos x="72" y="112"/>
                    </a:cxn>
                    <a:cxn ang="0">
                      <a:pos x="72" y="112"/>
                    </a:cxn>
                    <a:cxn ang="0">
                      <a:pos x="76" y="104"/>
                    </a:cxn>
                    <a:cxn ang="0">
                      <a:pos x="76" y="95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54" y="66"/>
                    </a:cxn>
                    <a:cxn ang="0">
                      <a:pos x="41" y="41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33" y="14"/>
                    </a:cxn>
                    <a:cxn ang="0">
                      <a:pos x="29" y="6"/>
                    </a:cxn>
                    <a:cxn ang="0">
                      <a:pos x="22" y="1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4"/>
                    </a:cxn>
                    <a:cxn ang="0">
                      <a:pos x="1" y="11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76" h="116">
                      <a:moveTo>
                        <a:pt x="0" y="19"/>
                      </a:moveTo>
                      <a:lnTo>
                        <a:pt x="9" y="53"/>
                      </a:lnTo>
                      <a:lnTo>
                        <a:pt x="26" y="85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55" y="116"/>
                      </a:lnTo>
                      <a:lnTo>
                        <a:pt x="57" y="116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56" y="116"/>
                      </a:lnTo>
                      <a:lnTo>
                        <a:pt x="65" y="116"/>
                      </a:lnTo>
                      <a:lnTo>
                        <a:pt x="72" y="112"/>
                      </a:lnTo>
                      <a:lnTo>
                        <a:pt x="72" y="112"/>
                      </a:lnTo>
                      <a:lnTo>
                        <a:pt x="76" y="104"/>
                      </a:lnTo>
                      <a:lnTo>
                        <a:pt x="76" y="95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54" y="66"/>
                      </a:lnTo>
                      <a:lnTo>
                        <a:pt x="41" y="41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29" y="6"/>
                      </a:lnTo>
                      <a:lnTo>
                        <a:pt x="22" y="1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1" y="11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0" name="Freeform 113"/>
                <p:cNvSpPr>
                  <a:spLocks noChangeAspect="1"/>
                </p:cNvSpPr>
                <p:nvPr/>
              </p:nvSpPr>
              <p:spPr bwMode="auto">
                <a:xfrm>
                  <a:off x="3563" y="1485"/>
                  <a:ext cx="138" cy="53"/>
                </a:xfrm>
                <a:custGeom>
                  <a:avLst/>
                  <a:gdLst/>
                  <a:ahLst/>
                  <a:cxnLst>
                    <a:cxn ang="0">
                      <a:pos x="9" y="32"/>
                    </a:cxn>
                    <a:cxn ang="0">
                      <a:pos x="37" y="44"/>
                    </a:cxn>
                    <a:cxn ang="0">
                      <a:pos x="66" y="51"/>
                    </a:cxn>
                    <a:cxn ang="0">
                      <a:pos x="95" y="53"/>
                    </a:cxn>
                    <a:cxn ang="0">
                      <a:pos x="124" y="50"/>
                    </a:cxn>
                    <a:cxn ang="0">
                      <a:pos x="124" y="50"/>
                    </a:cxn>
                    <a:cxn ang="0">
                      <a:pos x="132" y="48"/>
                    </a:cxn>
                    <a:cxn ang="0">
                      <a:pos x="133" y="45"/>
                    </a:cxn>
                    <a:cxn ang="0">
                      <a:pos x="124" y="50"/>
                    </a:cxn>
                    <a:cxn ang="0">
                      <a:pos x="124" y="50"/>
                    </a:cxn>
                    <a:cxn ang="0">
                      <a:pos x="132" y="46"/>
                    </a:cxn>
                    <a:cxn ang="0">
                      <a:pos x="137" y="39"/>
                    </a:cxn>
                    <a:cxn ang="0">
                      <a:pos x="138" y="31"/>
                    </a:cxn>
                    <a:cxn ang="0">
                      <a:pos x="138" y="31"/>
                    </a:cxn>
                    <a:cxn ang="0">
                      <a:pos x="134" y="23"/>
                    </a:cxn>
                    <a:cxn ang="0">
                      <a:pos x="127" y="18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87" y="19"/>
                    </a:cxn>
                    <a:cxn ang="0">
                      <a:pos x="55" y="14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7" y="0"/>
                    </a:cxn>
                    <a:cxn ang="0">
                      <a:pos x="8" y="3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0" y="18"/>
                    </a:cxn>
                    <a:cxn ang="0">
                      <a:pos x="3" y="26"/>
                    </a:cxn>
                    <a:cxn ang="0">
                      <a:pos x="9" y="32"/>
                    </a:cxn>
                    <a:cxn ang="0">
                      <a:pos x="9" y="32"/>
                    </a:cxn>
                  </a:cxnLst>
                  <a:rect l="0" t="0" r="r" b="b"/>
                  <a:pathLst>
                    <a:path w="138" h="53">
                      <a:moveTo>
                        <a:pt x="9" y="32"/>
                      </a:moveTo>
                      <a:lnTo>
                        <a:pt x="37" y="44"/>
                      </a:lnTo>
                      <a:lnTo>
                        <a:pt x="66" y="51"/>
                      </a:lnTo>
                      <a:lnTo>
                        <a:pt x="95" y="53"/>
                      </a:lnTo>
                      <a:lnTo>
                        <a:pt x="124" y="50"/>
                      </a:lnTo>
                      <a:lnTo>
                        <a:pt x="124" y="50"/>
                      </a:lnTo>
                      <a:lnTo>
                        <a:pt x="132" y="48"/>
                      </a:lnTo>
                      <a:lnTo>
                        <a:pt x="133" y="45"/>
                      </a:lnTo>
                      <a:lnTo>
                        <a:pt x="124" y="50"/>
                      </a:lnTo>
                      <a:lnTo>
                        <a:pt x="124" y="50"/>
                      </a:lnTo>
                      <a:lnTo>
                        <a:pt x="132" y="46"/>
                      </a:lnTo>
                      <a:lnTo>
                        <a:pt x="137" y="39"/>
                      </a:lnTo>
                      <a:lnTo>
                        <a:pt x="138" y="31"/>
                      </a:lnTo>
                      <a:lnTo>
                        <a:pt x="138" y="31"/>
                      </a:lnTo>
                      <a:lnTo>
                        <a:pt x="134" y="23"/>
                      </a:lnTo>
                      <a:lnTo>
                        <a:pt x="127" y="18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87" y="19"/>
                      </a:lnTo>
                      <a:lnTo>
                        <a:pt x="55" y="14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17" y="0"/>
                      </a:lnTo>
                      <a:lnTo>
                        <a:pt x="8" y="3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3" y="26"/>
                      </a:lnTo>
                      <a:lnTo>
                        <a:pt x="9" y="32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1" name="Freeform 114"/>
                <p:cNvSpPr>
                  <a:spLocks noChangeAspect="1"/>
                </p:cNvSpPr>
                <p:nvPr/>
              </p:nvSpPr>
              <p:spPr bwMode="auto">
                <a:xfrm>
                  <a:off x="3717" y="1427"/>
                  <a:ext cx="88" cy="89"/>
                </a:xfrm>
                <a:custGeom>
                  <a:avLst/>
                  <a:gdLst/>
                  <a:ahLst/>
                  <a:cxnLst>
                    <a:cxn ang="0">
                      <a:pos x="26" y="87"/>
                    </a:cxn>
                    <a:cxn ang="0">
                      <a:pos x="50" y="70"/>
                    </a:cxn>
                    <a:cxn ang="0">
                      <a:pos x="70" y="49"/>
                    </a:cxn>
                    <a:cxn ang="0">
                      <a:pos x="86" y="25"/>
                    </a:cxn>
                    <a:cxn ang="0">
                      <a:pos x="86" y="25"/>
                    </a:cxn>
                    <a:cxn ang="0">
                      <a:pos x="88" y="16"/>
                    </a:cxn>
                    <a:cxn ang="0">
                      <a:pos x="87" y="14"/>
                    </a:cxn>
                    <a:cxn ang="0">
                      <a:pos x="86" y="25"/>
                    </a:cxn>
                    <a:cxn ang="0">
                      <a:pos x="86" y="25"/>
                    </a:cxn>
                    <a:cxn ang="0">
                      <a:pos x="87" y="16"/>
                    </a:cxn>
                    <a:cxn ang="0">
                      <a:pos x="85" y="8"/>
                    </a:cxn>
                    <a:cxn ang="0">
                      <a:pos x="79" y="1"/>
                    </a:cxn>
                    <a:cxn ang="0">
                      <a:pos x="79" y="1"/>
                    </a:cxn>
                    <a:cxn ang="0">
                      <a:pos x="70" y="0"/>
                    </a:cxn>
                    <a:cxn ang="0">
                      <a:pos x="62" y="2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56" y="8"/>
                    </a:cxn>
                    <a:cxn ang="0">
                      <a:pos x="43" y="28"/>
                    </a:cxn>
                    <a:cxn ang="0">
                      <a:pos x="27" y="45"/>
                    </a:cxn>
                    <a:cxn ang="0">
                      <a:pos x="9" y="58"/>
                    </a:cxn>
                    <a:cxn ang="0">
                      <a:pos x="9" y="58"/>
                    </a:cxn>
                    <a:cxn ang="0">
                      <a:pos x="9" y="58"/>
                    </a:cxn>
                    <a:cxn ang="0">
                      <a:pos x="9" y="58"/>
                    </a:cxn>
                    <a:cxn ang="0">
                      <a:pos x="9" y="58"/>
                    </a:cxn>
                    <a:cxn ang="0">
                      <a:pos x="2" y="65"/>
                    </a:cxn>
                    <a:cxn ang="0">
                      <a:pos x="0" y="73"/>
                    </a:cxn>
                    <a:cxn ang="0">
                      <a:pos x="3" y="81"/>
                    </a:cxn>
                    <a:cxn ang="0">
                      <a:pos x="3" y="81"/>
                    </a:cxn>
                    <a:cxn ang="0">
                      <a:pos x="9" y="88"/>
                    </a:cxn>
                    <a:cxn ang="0">
                      <a:pos x="17" y="89"/>
                    </a:cxn>
                    <a:cxn ang="0">
                      <a:pos x="26" y="87"/>
                    </a:cxn>
                    <a:cxn ang="0">
                      <a:pos x="26" y="87"/>
                    </a:cxn>
                  </a:cxnLst>
                  <a:rect l="0" t="0" r="r" b="b"/>
                  <a:pathLst>
                    <a:path w="88" h="89">
                      <a:moveTo>
                        <a:pt x="26" y="87"/>
                      </a:moveTo>
                      <a:lnTo>
                        <a:pt x="50" y="70"/>
                      </a:lnTo>
                      <a:lnTo>
                        <a:pt x="70" y="49"/>
                      </a:lnTo>
                      <a:lnTo>
                        <a:pt x="86" y="25"/>
                      </a:lnTo>
                      <a:lnTo>
                        <a:pt x="86" y="25"/>
                      </a:lnTo>
                      <a:lnTo>
                        <a:pt x="88" y="16"/>
                      </a:lnTo>
                      <a:lnTo>
                        <a:pt x="87" y="14"/>
                      </a:lnTo>
                      <a:lnTo>
                        <a:pt x="86" y="25"/>
                      </a:lnTo>
                      <a:lnTo>
                        <a:pt x="86" y="25"/>
                      </a:lnTo>
                      <a:lnTo>
                        <a:pt x="87" y="16"/>
                      </a:lnTo>
                      <a:lnTo>
                        <a:pt x="85" y="8"/>
                      </a:lnTo>
                      <a:lnTo>
                        <a:pt x="79" y="1"/>
                      </a:lnTo>
                      <a:lnTo>
                        <a:pt x="79" y="1"/>
                      </a:lnTo>
                      <a:lnTo>
                        <a:pt x="70" y="0"/>
                      </a:lnTo>
                      <a:lnTo>
                        <a:pt x="62" y="2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56" y="8"/>
                      </a:lnTo>
                      <a:lnTo>
                        <a:pt x="43" y="28"/>
                      </a:lnTo>
                      <a:lnTo>
                        <a:pt x="27" y="45"/>
                      </a:lnTo>
                      <a:lnTo>
                        <a:pt x="9" y="58"/>
                      </a:lnTo>
                      <a:lnTo>
                        <a:pt x="9" y="58"/>
                      </a:lnTo>
                      <a:lnTo>
                        <a:pt x="9" y="58"/>
                      </a:lnTo>
                      <a:lnTo>
                        <a:pt x="9" y="58"/>
                      </a:lnTo>
                      <a:lnTo>
                        <a:pt x="9" y="58"/>
                      </a:lnTo>
                      <a:lnTo>
                        <a:pt x="2" y="65"/>
                      </a:lnTo>
                      <a:lnTo>
                        <a:pt x="0" y="73"/>
                      </a:lnTo>
                      <a:lnTo>
                        <a:pt x="3" y="81"/>
                      </a:lnTo>
                      <a:lnTo>
                        <a:pt x="3" y="81"/>
                      </a:lnTo>
                      <a:lnTo>
                        <a:pt x="9" y="88"/>
                      </a:lnTo>
                      <a:lnTo>
                        <a:pt x="17" y="89"/>
                      </a:lnTo>
                      <a:lnTo>
                        <a:pt x="26" y="87"/>
                      </a:lnTo>
                      <a:lnTo>
                        <a:pt x="26" y="8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2" name="Freeform 115"/>
                <p:cNvSpPr>
                  <a:spLocks noChangeAspect="1"/>
                </p:cNvSpPr>
                <p:nvPr/>
              </p:nvSpPr>
              <p:spPr bwMode="auto">
                <a:xfrm>
                  <a:off x="3768" y="1286"/>
                  <a:ext cx="52" cy="126"/>
                </a:xfrm>
                <a:custGeom>
                  <a:avLst/>
                  <a:gdLst/>
                  <a:ahLst/>
                  <a:cxnLst>
                    <a:cxn ang="0">
                      <a:pos x="51" y="111"/>
                    </a:cxn>
                    <a:cxn ang="0">
                      <a:pos x="51" y="76"/>
                    </a:cxn>
                    <a:cxn ang="0">
                      <a:pos x="45" y="42"/>
                    </a:cxn>
                    <a:cxn ang="0">
                      <a:pos x="32" y="9"/>
                    </a:cxn>
                    <a:cxn ang="0">
                      <a:pos x="32" y="9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32" y="9"/>
                    </a:cxn>
                    <a:cxn ang="0">
                      <a:pos x="32" y="9"/>
                    </a:cxn>
                    <a:cxn ang="0">
                      <a:pos x="26" y="3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9" y="2"/>
                    </a:cxn>
                    <a:cxn ang="0">
                      <a:pos x="2" y="8"/>
                    </a:cxn>
                    <a:cxn ang="0">
                      <a:pos x="0" y="17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2" y="25"/>
                    </a:cxn>
                    <a:cxn ang="0">
                      <a:pos x="12" y="51"/>
                    </a:cxn>
                    <a:cxn ang="0">
                      <a:pos x="18" y="79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8" y="115"/>
                    </a:cxn>
                    <a:cxn ang="0">
                      <a:pos x="23" y="122"/>
                    </a:cxn>
                    <a:cxn ang="0">
                      <a:pos x="31" y="126"/>
                    </a:cxn>
                    <a:cxn ang="0">
                      <a:pos x="31" y="126"/>
                    </a:cxn>
                    <a:cxn ang="0">
                      <a:pos x="40" y="125"/>
                    </a:cxn>
                    <a:cxn ang="0">
                      <a:pos x="47" y="119"/>
                    </a:cxn>
                    <a:cxn ang="0">
                      <a:pos x="51" y="111"/>
                    </a:cxn>
                    <a:cxn ang="0">
                      <a:pos x="51" y="111"/>
                    </a:cxn>
                  </a:cxnLst>
                  <a:rect l="0" t="0" r="r" b="b"/>
                  <a:pathLst>
                    <a:path w="51" h="126">
                      <a:moveTo>
                        <a:pt x="51" y="111"/>
                      </a:moveTo>
                      <a:lnTo>
                        <a:pt x="51" y="76"/>
                      </a:lnTo>
                      <a:lnTo>
                        <a:pt x="45" y="42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26" y="3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9" y="2"/>
                      </a:lnTo>
                      <a:lnTo>
                        <a:pt x="2" y="8"/>
                      </a:lnTo>
                      <a:lnTo>
                        <a:pt x="0" y="17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2" y="25"/>
                      </a:lnTo>
                      <a:lnTo>
                        <a:pt x="12" y="51"/>
                      </a:lnTo>
                      <a:lnTo>
                        <a:pt x="18" y="79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8" y="115"/>
                      </a:lnTo>
                      <a:lnTo>
                        <a:pt x="23" y="122"/>
                      </a:lnTo>
                      <a:lnTo>
                        <a:pt x="31" y="126"/>
                      </a:lnTo>
                      <a:lnTo>
                        <a:pt x="31" y="126"/>
                      </a:lnTo>
                      <a:lnTo>
                        <a:pt x="40" y="125"/>
                      </a:lnTo>
                      <a:lnTo>
                        <a:pt x="47" y="119"/>
                      </a:lnTo>
                      <a:lnTo>
                        <a:pt x="51" y="111"/>
                      </a:lnTo>
                      <a:lnTo>
                        <a:pt x="51" y="11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63" name="Freeform 116"/>
                <p:cNvSpPr>
                  <a:spLocks noChangeAspect="1"/>
                </p:cNvSpPr>
                <p:nvPr/>
              </p:nvSpPr>
              <p:spPr bwMode="auto">
                <a:xfrm>
                  <a:off x="3650" y="1203"/>
                  <a:ext cx="115" cy="69"/>
                </a:xfrm>
                <a:custGeom>
                  <a:avLst/>
                  <a:gdLst/>
                  <a:ahLst/>
                  <a:cxnLst>
                    <a:cxn ang="0">
                      <a:pos x="109" y="39"/>
                    </a:cxn>
                    <a:cxn ang="0">
                      <a:pos x="100" y="32"/>
                    </a:cxn>
                    <a:cxn ang="0">
                      <a:pos x="90" y="25"/>
                    </a:cxn>
                    <a:cxn ang="0">
                      <a:pos x="80" y="20"/>
                    </a:cxn>
                    <a:cxn ang="0">
                      <a:pos x="80" y="20"/>
                    </a:cxn>
                    <a:cxn ang="0">
                      <a:pos x="61" y="11"/>
                    </a:cxn>
                    <a:cxn ang="0">
                      <a:pos x="40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9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3" y="6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" y="24"/>
                    </a:cxn>
                    <a:cxn ang="0">
                      <a:pos x="7" y="30"/>
                    </a:cxn>
                    <a:cxn ang="0">
                      <a:pos x="15" y="34"/>
                    </a:cxn>
                    <a:cxn ang="0">
                      <a:pos x="15" y="34"/>
                    </a:cxn>
                    <a:cxn ang="0">
                      <a:pos x="15" y="34"/>
                    </a:cxn>
                    <a:cxn ang="0">
                      <a:pos x="15" y="34"/>
                    </a:cxn>
                    <a:cxn ang="0">
                      <a:pos x="15" y="34"/>
                    </a:cxn>
                    <a:cxn ang="0">
                      <a:pos x="15" y="34"/>
                    </a:cxn>
                    <a:cxn ang="0">
                      <a:pos x="31" y="37"/>
                    </a:cxn>
                    <a:cxn ang="0">
                      <a:pos x="48" y="42"/>
                    </a:cxn>
                    <a:cxn ang="0">
                      <a:pos x="64" y="49"/>
                    </a:cxn>
                    <a:cxn ang="0">
                      <a:pos x="64" y="49"/>
                    </a:cxn>
                    <a:cxn ang="0">
                      <a:pos x="72" y="54"/>
                    </a:cxn>
                    <a:cxn ang="0">
                      <a:pos x="80" y="60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96" y="69"/>
                    </a:cxn>
                    <a:cxn ang="0">
                      <a:pos x="104" y="68"/>
                    </a:cxn>
                    <a:cxn ang="0">
                      <a:pos x="111" y="63"/>
                    </a:cxn>
                    <a:cxn ang="0">
                      <a:pos x="111" y="63"/>
                    </a:cxn>
                    <a:cxn ang="0">
                      <a:pos x="115" y="55"/>
                    </a:cxn>
                    <a:cxn ang="0">
                      <a:pos x="114" y="46"/>
                    </a:cxn>
                    <a:cxn ang="0">
                      <a:pos x="109" y="39"/>
                    </a:cxn>
                    <a:cxn ang="0">
                      <a:pos x="109" y="39"/>
                    </a:cxn>
                  </a:cxnLst>
                  <a:rect l="0" t="0" r="r" b="b"/>
                  <a:pathLst>
                    <a:path w="115" h="69">
                      <a:moveTo>
                        <a:pt x="109" y="39"/>
                      </a:moveTo>
                      <a:lnTo>
                        <a:pt x="100" y="32"/>
                      </a:lnTo>
                      <a:lnTo>
                        <a:pt x="90" y="25"/>
                      </a:lnTo>
                      <a:lnTo>
                        <a:pt x="80" y="20"/>
                      </a:lnTo>
                      <a:lnTo>
                        <a:pt x="80" y="20"/>
                      </a:lnTo>
                      <a:lnTo>
                        <a:pt x="61" y="11"/>
                      </a:lnTo>
                      <a:lnTo>
                        <a:pt x="40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24"/>
                      </a:lnTo>
                      <a:lnTo>
                        <a:pt x="7" y="30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15" y="34"/>
                      </a:lnTo>
                      <a:lnTo>
                        <a:pt x="31" y="37"/>
                      </a:lnTo>
                      <a:lnTo>
                        <a:pt x="48" y="42"/>
                      </a:lnTo>
                      <a:lnTo>
                        <a:pt x="64" y="49"/>
                      </a:lnTo>
                      <a:lnTo>
                        <a:pt x="64" y="49"/>
                      </a:lnTo>
                      <a:lnTo>
                        <a:pt x="72" y="54"/>
                      </a:lnTo>
                      <a:lnTo>
                        <a:pt x="80" y="60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96" y="69"/>
                      </a:lnTo>
                      <a:lnTo>
                        <a:pt x="104" y="68"/>
                      </a:lnTo>
                      <a:lnTo>
                        <a:pt x="111" y="63"/>
                      </a:lnTo>
                      <a:lnTo>
                        <a:pt x="111" y="63"/>
                      </a:lnTo>
                      <a:lnTo>
                        <a:pt x="115" y="55"/>
                      </a:lnTo>
                      <a:lnTo>
                        <a:pt x="114" y="46"/>
                      </a:lnTo>
                      <a:lnTo>
                        <a:pt x="109" y="39"/>
                      </a:lnTo>
                      <a:lnTo>
                        <a:pt x="109" y="3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5598" name="Group 117"/>
                <p:cNvGrpSpPr>
                  <a:grpSpLocks noChangeAspect="1"/>
                </p:cNvGrpSpPr>
                <p:nvPr/>
              </p:nvGrpSpPr>
              <p:grpSpPr bwMode="auto">
                <a:xfrm>
                  <a:off x="3498" y="1219"/>
                  <a:ext cx="307" cy="301"/>
                  <a:chOff x="3495" y="1216"/>
                  <a:chExt cx="307" cy="301"/>
                </a:xfrm>
              </p:grpSpPr>
              <p:sp>
                <p:nvSpPr>
                  <p:cNvPr id="65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3521" y="1218"/>
                    <a:ext cx="55" cy="25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36" y="6"/>
                      </a:cxn>
                      <a:cxn ang="0">
                        <a:pos x="17" y="14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55" h="25">
                        <a:moveTo>
                          <a:pt x="55" y="0"/>
                        </a:moveTo>
                        <a:lnTo>
                          <a:pt x="36" y="6"/>
                        </a:lnTo>
                        <a:lnTo>
                          <a:pt x="17" y="14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6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3478" y="1281"/>
                    <a:ext cx="21" cy="55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19" y="4"/>
                      </a:cxn>
                      <a:cxn ang="0">
                        <a:pos x="17" y="8"/>
                      </a:cxn>
                      <a:cxn ang="0">
                        <a:pos x="15" y="11"/>
                      </a:cxn>
                      <a:cxn ang="0">
                        <a:pos x="8" y="25"/>
                      </a:cxn>
                      <a:cxn ang="0">
                        <a:pos x="3" y="40"/>
                      </a:cxn>
                      <a:cxn ang="0">
                        <a:pos x="0" y="55"/>
                      </a:cxn>
                    </a:cxnLst>
                    <a:rect l="0" t="0" r="r" b="b"/>
                    <a:pathLst>
                      <a:path w="21" h="55">
                        <a:moveTo>
                          <a:pt x="21" y="0"/>
                        </a:moveTo>
                        <a:lnTo>
                          <a:pt x="19" y="4"/>
                        </a:lnTo>
                        <a:lnTo>
                          <a:pt x="17" y="8"/>
                        </a:lnTo>
                        <a:lnTo>
                          <a:pt x="15" y="11"/>
                        </a:lnTo>
                        <a:lnTo>
                          <a:pt x="8" y="25"/>
                        </a:lnTo>
                        <a:lnTo>
                          <a:pt x="3" y="4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7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3479" y="1387"/>
                    <a:ext cx="43" cy="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30"/>
                      </a:cxn>
                      <a:cxn ang="0">
                        <a:pos x="23" y="58"/>
                      </a:cxn>
                      <a:cxn ang="0">
                        <a:pos x="43" y="83"/>
                      </a:cxn>
                    </a:cxnLst>
                    <a:rect l="0" t="0" r="r" b="b"/>
                    <a:pathLst>
                      <a:path w="43" h="83">
                        <a:moveTo>
                          <a:pt x="0" y="0"/>
                        </a:moveTo>
                        <a:lnTo>
                          <a:pt x="8" y="30"/>
                        </a:lnTo>
                        <a:lnTo>
                          <a:pt x="23" y="58"/>
                        </a:lnTo>
                        <a:lnTo>
                          <a:pt x="43" y="8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8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3577" y="1499"/>
                    <a:ext cx="103" cy="1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" y="13"/>
                      </a:cxn>
                      <a:cxn ang="0">
                        <a:pos x="69" y="18"/>
                      </a:cxn>
                      <a:cxn ang="0">
                        <a:pos x="103" y="16"/>
                      </a:cxn>
                    </a:cxnLst>
                    <a:rect l="0" t="0" r="r" b="b"/>
                    <a:pathLst>
                      <a:path w="103" h="18">
                        <a:moveTo>
                          <a:pt x="0" y="0"/>
                        </a:moveTo>
                        <a:lnTo>
                          <a:pt x="34" y="13"/>
                        </a:lnTo>
                        <a:lnTo>
                          <a:pt x="69" y="18"/>
                        </a:lnTo>
                        <a:lnTo>
                          <a:pt x="103" y="16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9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3732" y="1440"/>
                    <a:ext cx="53" cy="56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20" y="41"/>
                      </a:cxn>
                      <a:cxn ang="0">
                        <a:pos x="38" y="22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53" h="56">
                        <a:moveTo>
                          <a:pt x="0" y="56"/>
                        </a:moveTo>
                        <a:lnTo>
                          <a:pt x="20" y="41"/>
                        </a:lnTo>
                        <a:lnTo>
                          <a:pt x="38" y="22"/>
                        </a:lnTo>
                        <a:lnTo>
                          <a:pt x="5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0" name="Freeform 123"/>
                  <p:cNvSpPr>
                    <a:spLocks noChangeAspect="1"/>
                  </p:cNvSpPr>
                  <p:nvPr/>
                </p:nvSpPr>
                <p:spPr bwMode="auto">
                  <a:xfrm>
                    <a:off x="3784" y="1299"/>
                    <a:ext cx="18" cy="92"/>
                  </a:xfrm>
                  <a:custGeom>
                    <a:avLst/>
                    <a:gdLst/>
                    <a:ahLst/>
                    <a:cxnLst>
                      <a:cxn ang="0">
                        <a:pos x="17" y="92"/>
                      </a:cxn>
                      <a:cxn ang="0">
                        <a:pos x="18" y="60"/>
                      </a:cxn>
                      <a:cxn ang="0">
                        <a:pos x="12" y="3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92">
                        <a:moveTo>
                          <a:pt x="17" y="92"/>
                        </a:moveTo>
                        <a:lnTo>
                          <a:pt x="18" y="60"/>
                        </a:lnTo>
                        <a:lnTo>
                          <a:pt x="12" y="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71" name="Freeform 124"/>
                  <p:cNvSpPr>
                    <a:spLocks noChangeAspect="1"/>
                  </p:cNvSpPr>
                  <p:nvPr/>
                </p:nvSpPr>
                <p:spPr bwMode="auto">
                  <a:xfrm>
                    <a:off x="3661" y="1216"/>
                    <a:ext cx="82" cy="35"/>
                  </a:xfrm>
                  <a:custGeom>
                    <a:avLst/>
                    <a:gdLst/>
                    <a:ahLst/>
                    <a:cxnLst>
                      <a:cxn ang="0">
                        <a:pos x="82" y="35"/>
                      </a:cxn>
                      <a:cxn ang="0">
                        <a:pos x="73" y="29"/>
                      </a:cxn>
                      <a:cxn ang="0">
                        <a:pos x="64" y="23"/>
                      </a:cxn>
                      <a:cxn ang="0">
                        <a:pos x="55" y="18"/>
                      </a:cxn>
                      <a:cxn ang="0">
                        <a:pos x="37" y="9"/>
                      </a:cxn>
                      <a:cxn ang="0">
                        <a:pos x="19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2" h="35">
                        <a:moveTo>
                          <a:pt x="82" y="35"/>
                        </a:moveTo>
                        <a:lnTo>
                          <a:pt x="73" y="29"/>
                        </a:lnTo>
                        <a:lnTo>
                          <a:pt x="64" y="23"/>
                        </a:lnTo>
                        <a:lnTo>
                          <a:pt x="55" y="18"/>
                        </a:lnTo>
                        <a:lnTo>
                          <a:pt x="37" y="9"/>
                        </a:lnTo>
                        <a:lnTo>
                          <a:pt x="19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5546" name="Group 125"/>
              <p:cNvGrpSpPr>
                <a:grpSpLocks noChangeAspect="1"/>
              </p:cNvGrpSpPr>
              <p:nvPr/>
            </p:nvGrpSpPr>
            <p:grpSpPr bwMode="auto">
              <a:xfrm>
                <a:off x="2447" y="576"/>
                <a:ext cx="431" cy="311"/>
                <a:chOff x="3545" y="847"/>
                <a:chExt cx="215" cy="155"/>
              </a:xfrm>
            </p:grpSpPr>
            <p:sp>
              <p:nvSpPr>
                <p:cNvPr id="54" name="Freeform 126"/>
                <p:cNvSpPr>
                  <a:spLocks noChangeAspect="1"/>
                </p:cNvSpPr>
                <p:nvPr/>
              </p:nvSpPr>
              <p:spPr bwMode="auto">
                <a:xfrm>
                  <a:off x="3544" y="847"/>
                  <a:ext cx="215" cy="102"/>
                </a:xfrm>
                <a:custGeom>
                  <a:avLst/>
                  <a:gdLst/>
                  <a:ahLst/>
                  <a:cxnLst>
                    <a:cxn ang="0">
                      <a:pos x="79" y="30"/>
                    </a:cxn>
                    <a:cxn ang="0">
                      <a:pos x="60" y="52"/>
                    </a:cxn>
                    <a:cxn ang="0">
                      <a:pos x="51" y="61"/>
                    </a:cxn>
                    <a:cxn ang="0">
                      <a:pos x="32" y="78"/>
                    </a:cxn>
                    <a:cxn ang="0">
                      <a:pos x="29" y="81"/>
                    </a:cxn>
                    <a:cxn ang="0">
                      <a:pos x="24" y="88"/>
                    </a:cxn>
                    <a:cxn ang="0">
                      <a:pos x="21" y="91"/>
                    </a:cxn>
                    <a:cxn ang="0">
                      <a:pos x="17" y="99"/>
                    </a:cxn>
                    <a:cxn ang="0">
                      <a:pos x="15" y="101"/>
                    </a:cxn>
                    <a:cxn ang="0">
                      <a:pos x="11" y="102"/>
                    </a:cxn>
                    <a:cxn ang="0">
                      <a:pos x="9" y="102"/>
                    </a:cxn>
                    <a:cxn ang="0">
                      <a:pos x="4" y="101"/>
                    </a:cxn>
                    <a:cxn ang="0">
                      <a:pos x="2" y="99"/>
                    </a:cxn>
                    <a:cxn ang="0">
                      <a:pos x="0" y="95"/>
                    </a:cxn>
                    <a:cxn ang="0">
                      <a:pos x="0" y="92"/>
                    </a:cxn>
                    <a:cxn ang="0">
                      <a:pos x="3" y="88"/>
                    </a:cxn>
                    <a:cxn ang="0">
                      <a:pos x="12" y="75"/>
                    </a:cxn>
                    <a:cxn ang="0">
                      <a:pos x="33" y="54"/>
                    </a:cxn>
                    <a:cxn ang="0">
                      <a:pos x="44" y="42"/>
                    </a:cxn>
                    <a:cxn ang="0">
                      <a:pos x="69" y="18"/>
                    </a:cxn>
                    <a:cxn ang="0">
                      <a:pos x="76" y="13"/>
                    </a:cxn>
                    <a:cxn ang="0">
                      <a:pos x="87" y="5"/>
                    </a:cxn>
                    <a:cxn ang="0">
                      <a:pos x="93" y="3"/>
                    </a:cxn>
                    <a:cxn ang="0">
                      <a:pos x="107" y="0"/>
                    </a:cxn>
                    <a:cxn ang="0">
                      <a:pos x="118" y="1"/>
                    </a:cxn>
                    <a:cxn ang="0">
                      <a:pos x="146" y="3"/>
                    </a:cxn>
                    <a:cxn ang="0">
                      <a:pos x="162" y="5"/>
                    </a:cxn>
                    <a:cxn ang="0">
                      <a:pos x="197" y="4"/>
                    </a:cxn>
                    <a:cxn ang="0">
                      <a:pos x="205" y="6"/>
                    </a:cxn>
                    <a:cxn ang="0">
                      <a:pos x="215" y="16"/>
                    </a:cxn>
                    <a:cxn ang="0">
                      <a:pos x="210" y="21"/>
                    </a:cxn>
                    <a:cxn ang="0">
                      <a:pos x="189" y="22"/>
                    </a:cxn>
                    <a:cxn ang="0">
                      <a:pos x="178" y="21"/>
                    </a:cxn>
                    <a:cxn ang="0">
                      <a:pos x="154" y="20"/>
                    </a:cxn>
                    <a:cxn ang="0">
                      <a:pos x="142" y="20"/>
                    </a:cxn>
                    <a:cxn ang="0">
                      <a:pos x="122" y="17"/>
                    </a:cxn>
                    <a:cxn ang="0">
                      <a:pos x="112" y="14"/>
                    </a:cxn>
                    <a:cxn ang="0">
                      <a:pos x="95" y="13"/>
                    </a:cxn>
                    <a:cxn ang="0">
                      <a:pos x="92" y="16"/>
                    </a:cxn>
                    <a:cxn ang="0">
                      <a:pos x="84" y="23"/>
                    </a:cxn>
                  </a:cxnLst>
                  <a:rect l="0" t="0" r="r" b="b"/>
                  <a:pathLst>
                    <a:path w="215" h="102">
                      <a:moveTo>
                        <a:pt x="84" y="23"/>
                      </a:moveTo>
                      <a:lnTo>
                        <a:pt x="79" y="30"/>
                      </a:lnTo>
                      <a:lnTo>
                        <a:pt x="67" y="43"/>
                      </a:lnTo>
                      <a:lnTo>
                        <a:pt x="60" y="52"/>
                      </a:lnTo>
                      <a:lnTo>
                        <a:pt x="60" y="52"/>
                      </a:lnTo>
                      <a:lnTo>
                        <a:pt x="51" y="61"/>
                      </a:lnTo>
                      <a:lnTo>
                        <a:pt x="41" y="69"/>
                      </a:lnTo>
                      <a:lnTo>
                        <a:pt x="32" y="78"/>
                      </a:lnTo>
                      <a:lnTo>
                        <a:pt x="32" y="78"/>
                      </a:lnTo>
                      <a:lnTo>
                        <a:pt x="29" y="81"/>
                      </a:lnTo>
                      <a:lnTo>
                        <a:pt x="26" y="84"/>
                      </a:lnTo>
                      <a:lnTo>
                        <a:pt x="24" y="88"/>
                      </a:lnTo>
                      <a:lnTo>
                        <a:pt x="24" y="88"/>
                      </a:lnTo>
                      <a:lnTo>
                        <a:pt x="21" y="91"/>
                      </a:lnTo>
                      <a:lnTo>
                        <a:pt x="19" y="95"/>
                      </a:lnTo>
                      <a:lnTo>
                        <a:pt x="17" y="99"/>
                      </a:lnTo>
                      <a:lnTo>
                        <a:pt x="17" y="99"/>
                      </a:lnTo>
                      <a:lnTo>
                        <a:pt x="15" y="101"/>
                      </a:lnTo>
                      <a:lnTo>
                        <a:pt x="13" y="102"/>
                      </a:lnTo>
                      <a:lnTo>
                        <a:pt x="11" y="102"/>
                      </a:lnTo>
                      <a:lnTo>
                        <a:pt x="11" y="102"/>
                      </a:lnTo>
                      <a:lnTo>
                        <a:pt x="9" y="102"/>
                      </a:lnTo>
                      <a:lnTo>
                        <a:pt x="6" y="102"/>
                      </a:lnTo>
                      <a:lnTo>
                        <a:pt x="4" y="101"/>
                      </a:lnTo>
                      <a:lnTo>
                        <a:pt x="4" y="101"/>
                      </a:lnTo>
                      <a:lnTo>
                        <a:pt x="2" y="99"/>
                      </a:lnTo>
                      <a:lnTo>
                        <a:pt x="1" y="97"/>
                      </a:lnTo>
                      <a:lnTo>
                        <a:pt x="0" y="95"/>
                      </a:lnTo>
                      <a:lnTo>
                        <a:pt x="0" y="95"/>
                      </a:lnTo>
                      <a:lnTo>
                        <a:pt x="0" y="92"/>
                      </a:lnTo>
                      <a:lnTo>
                        <a:pt x="1" y="90"/>
                      </a:lnTo>
                      <a:lnTo>
                        <a:pt x="3" y="88"/>
                      </a:lnTo>
                      <a:lnTo>
                        <a:pt x="3" y="88"/>
                      </a:lnTo>
                      <a:lnTo>
                        <a:pt x="12" y="75"/>
                      </a:lnTo>
                      <a:lnTo>
                        <a:pt x="22" y="65"/>
                      </a:lnTo>
                      <a:lnTo>
                        <a:pt x="33" y="54"/>
                      </a:lnTo>
                      <a:lnTo>
                        <a:pt x="33" y="54"/>
                      </a:lnTo>
                      <a:lnTo>
                        <a:pt x="44" y="42"/>
                      </a:lnTo>
                      <a:lnTo>
                        <a:pt x="56" y="29"/>
                      </a:lnTo>
                      <a:lnTo>
                        <a:pt x="69" y="18"/>
                      </a:lnTo>
                      <a:lnTo>
                        <a:pt x="69" y="18"/>
                      </a:lnTo>
                      <a:lnTo>
                        <a:pt x="76" y="13"/>
                      </a:lnTo>
                      <a:lnTo>
                        <a:pt x="82" y="8"/>
                      </a:lnTo>
                      <a:lnTo>
                        <a:pt x="87" y="5"/>
                      </a:lnTo>
                      <a:lnTo>
                        <a:pt x="87" y="5"/>
                      </a:lnTo>
                      <a:lnTo>
                        <a:pt x="93" y="3"/>
                      </a:lnTo>
                      <a:lnTo>
                        <a:pt x="101" y="1"/>
                      </a:lnTo>
                      <a:lnTo>
                        <a:pt x="107" y="0"/>
                      </a:lnTo>
                      <a:lnTo>
                        <a:pt x="107" y="0"/>
                      </a:lnTo>
                      <a:lnTo>
                        <a:pt x="118" y="1"/>
                      </a:lnTo>
                      <a:lnTo>
                        <a:pt x="133" y="2"/>
                      </a:lnTo>
                      <a:lnTo>
                        <a:pt x="146" y="3"/>
                      </a:lnTo>
                      <a:lnTo>
                        <a:pt x="146" y="3"/>
                      </a:lnTo>
                      <a:lnTo>
                        <a:pt x="162" y="5"/>
                      </a:lnTo>
                      <a:lnTo>
                        <a:pt x="183" y="5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205" y="6"/>
                      </a:lnTo>
                      <a:lnTo>
                        <a:pt x="213" y="10"/>
                      </a:lnTo>
                      <a:lnTo>
                        <a:pt x="215" y="16"/>
                      </a:lnTo>
                      <a:lnTo>
                        <a:pt x="215" y="16"/>
                      </a:lnTo>
                      <a:lnTo>
                        <a:pt x="210" y="21"/>
                      </a:lnTo>
                      <a:lnTo>
                        <a:pt x="200" y="23"/>
                      </a:lnTo>
                      <a:lnTo>
                        <a:pt x="189" y="22"/>
                      </a:lnTo>
                      <a:lnTo>
                        <a:pt x="189" y="22"/>
                      </a:lnTo>
                      <a:lnTo>
                        <a:pt x="178" y="21"/>
                      </a:lnTo>
                      <a:lnTo>
                        <a:pt x="166" y="21"/>
                      </a:lnTo>
                      <a:lnTo>
                        <a:pt x="154" y="20"/>
                      </a:lnTo>
                      <a:lnTo>
                        <a:pt x="154" y="20"/>
                      </a:lnTo>
                      <a:lnTo>
                        <a:pt x="142" y="20"/>
                      </a:lnTo>
                      <a:lnTo>
                        <a:pt x="132" y="18"/>
                      </a:lnTo>
                      <a:lnTo>
                        <a:pt x="122" y="17"/>
                      </a:lnTo>
                      <a:lnTo>
                        <a:pt x="122" y="17"/>
                      </a:lnTo>
                      <a:lnTo>
                        <a:pt x="112" y="14"/>
                      </a:lnTo>
                      <a:lnTo>
                        <a:pt x="101" y="11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2" y="16"/>
                      </a:lnTo>
                      <a:lnTo>
                        <a:pt x="88" y="20"/>
                      </a:lnTo>
                      <a:lnTo>
                        <a:pt x="84" y="23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5" name="Freeform 127"/>
                <p:cNvSpPr>
                  <a:spLocks noChangeAspect="1"/>
                </p:cNvSpPr>
                <p:nvPr/>
              </p:nvSpPr>
              <p:spPr bwMode="auto">
                <a:xfrm>
                  <a:off x="3590" y="901"/>
                  <a:ext cx="116" cy="101"/>
                </a:xfrm>
                <a:custGeom>
                  <a:avLst/>
                  <a:gdLst/>
                  <a:ahLst/>
                  <a:cxnLst>
                    <a:cxn ang="0">
                      <a:pos x="79" y="77"/>
                    </a:cxn>
                    <a:cxn ang="0">
                      <a:pos x="81" y="70"/>
                    </a:cxn>
                    <a:cxn ang="0">
                      <a:pos x="83" y="60"/>
                    </a:cxn>
                    <a:cxn ang="0">
                      <a:pos x="88" y="49"/>
                    </a:cxn>
                    <a:cxn ang="0">
                      <a:pos x="88" y="49"/>
                    </a:cxn>
                    <a:cxn ang="0">
                      <a:pos x="91" y="43"/>
                    </a:cxn>
                    <a:cxn ang="0">
                      <a:pos x="95" y="32"/>
                    </a:cxn>
                    <a:cxn ang="0">
                      <a:pos x="97" y="21"/>
                    </a:cxn>
                    <a:cxn ang="0">
                      <a:pos x="97" y="21"/>
                    </a:cxn>
                    <a:cxn ang="0">
                      <a:pos x="99" y="10"/>
                    </a:cxn>
                    <a:cxn ang="0">
                      <a:pos x="103" y="2"/>
                    </a:cxn>
                    <a:cxn ang="0">
                      <a:pos x="113" y="0"/>
                    </a:cxn>
                    <a:cxn ang="0">
                      <a:pos x="113" y="0"/>
                    </a:cxn>
                    <a:cxn ang="0">
                      <a:pos x="116" y="10"/>
                    </a:cxn>
                    <a:cxn ang="0">
                      <a:pos x="112" y="26"/>
                    </a:cxn>
                    <a:cxn ang="0">
                      <a:pos x="108" y="38"/>
                    </a:cxn>
                    <a:cxn ang="0">
                      <a:pos x="108" y="38"/>
                    </a:cxn>
                    <a:cxn ang="0">
                      <a:pos x="104" y="48"/>
                    </a:cxn>
                    <a:cxn ang="0">
                      <a:pos x="98" y="60"/>
                    </a:cxn>
                    <a:cxn ang="0">
                      <a:pos x="95" y="67"/>
                    </a:cxn>
                    <a:cxn ang="0">
                      <a:pos x="95" y="67"/>
                    </a:cxn>
                    <a:cxn ang="0">
                      <a:pos x="92" y="72"/>
                    </a:cxn>
                    <a:cxn ang="0">
                      <a:pos x="90" y="74"/>
                    </a:cxn>
                    <a:cxn ang="0">
                      <a:pos x="88" y="76"/>
                    </a:cxn>
                    <a:cxn ang="0">
                      <a:pos x="88" y="76"/>
                    </a:cxn>
                    <a:cxn ang="0">
                      <a:pos x="76" y="89"/>
                    </a:cxn>
                    <a:cxn ang="0">
                      <a:pos x="62" y="95"/>
                    </a:cxn>
                    <a:cxn ang="0">
                      <a:pos x="50" y="98"/>
                    </a:cxn>
                    <a:cxn ang="0">
                      <a:pos x="50" y="98"/>
                    </a:cxn>
                    <a:cxn ang="0">
                      <a:pos x="38" y="100"/>
                    </a:cxn>
                    <a:cxn ang="0">
                      <a:pos x="25" y="101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8" y="99"/>
                    </a:cxn>
                    <a:cxn ang="0">
                      <a:pos x="2" y="96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4" y="84"/>
                    </a:cxn>
                    <a:cxn ang="0">
                      <a:pos x="11" y="82"/>
                    </a:cxn>
                    <a:cxn ang="0">
                      <a:pos x="18" y="82"/>
                    </a:cxn>
                    <a:cxn ang="0">
                      <a:pos x="18" y="82"/>
                    </a:cxn>
                    <a:cxn ang="0">
                      <a:pos x="26" y="83"/>
                    </a:cxn>
                    <a:cxn ang="0">
                      <a:pos x="39" y="83"/>
                    </a:cxn>
                    <a:cxn ang="0">
                      <a:pos x="50" y="83"/>
                    </a:cxn>
                    <a:cxn ang="0">
                      <a:pos x="50" y="83"/>
                    </a:cxn>
                    <a:cxn ang="0">
                      <a:pos x="61" y="83"/>
                    </a:cxn>
                    <a:cxn ang="0">
                      <a:pos x="72" y="82"/>
                    </a:cxn>
                    <a:cxn ang="0">
                      <a:pos x="79" y="77"/>
                    </a:cxn>
                    <a:cxn ang="0">
                      <a:pos x="79" y="77"/>
                    </a:cxn>
                  </a:cxnLst>
                  <a:rect l="0" t="0" r="r" b="b"/>
                  <a:pathLst>
                    <a:path w="116" h="101">
                      <a:moveTo>
                        <a:pt x="79" y="77"/>
                      </a:moveTo>
                      <a:lnTo>
                        <a:pt x="81" y="70"/>
                      </a:lnTo>
                      <a:lnTo>
                        <a:pt x="83" y="60"/>
                      </a:lnTo>
                      <a:lnTo>
                        <a:pt x="88" y="49"/>
                      </a:lnTo>
                      <a:lnTo>
                        <a:pt x="88" y="49"/>
                      </a:lnTo>
                      <a:lnTo>
                        <a:pt x="91" y="43"/>
                      </a:lnTo>
                      <a:lnTo>
                        <a:pt x="95" y="32"/>
                      </a:lnTo>
                      <a:lnTo>
                        <a:pt x="97" y="21"/>
                      </a:lnTo>
                      <a:lnTo>
                        <a:pt x="97" y="21"/>
                      </a:lnTo>
                      <a:lnTo>
                        <a:pt x="99" y="10"/>
                      </a:lnTo>
                      <a:lnTo>
                        <a:pt x="103" y="2"/>
                      </a:lnTo>
                      <a:lnTo>
                        <a:pt x="113" y="0"/>
                      </a:lnTo>
                      <a:lnTo>
                        <a:pt x="113" y="0"/>
                      </a:lnTo>
                      <a:lnTo>
                        <a:pt x="116" y="10"/>
                      </a:lnTo>
                      <a:lnTo>
                        <a:pt x="112" y="26"/>
                      </a:lnTo>
                      <a:lnTo>
                        <a:pt x="108" y="38"/>
                      </a:lnTo>
                      <a:lnTo>
                        <a:pt x="108" y="38"/>
                      </a:lnTo>
                      <a:lnTo>
                        <a:pt x="104" y="48"/>
                      </a:lnTo>
                      <a:lnTo>
                        <a:pt x="98" y="60"/>
                      </a:lnTo>
                      <a:lnTo>
                        <a:pt x="95" y="67"/>
                      </a:lnTo>
                      <a:lnTo>
                        <a:pt x="95" y="67"/>
                      </a:lnTo>
                      <a:lnTo>
                        <a:pt x="92" y="72"/>
                      </a:lnTo>
                      <a:lnTo>
                        <a:pt x="90" y="74"/>
                      </a:lnTo>
                      <a:lnTo>
                        <a:pt x="88" y="76"/>
                      </a:lnTo>
                      <a:lnTo>
                        <a:pt x="88" y="76"/>
                      </a:lnTo>
                      <a:lnTo>
                        <a:pt x="76" y="89"/>
                      </a:lnTo>
                      <a:lnTo>
                        <a:pt x="62" y="95"/>
                      </a:lnTo>
                      <a:lnTo>
                        <a:pt x="50" y="98"/>
                      </a:lnTo>
                      <a:lnTo>
                        <a:pt x="50" y="98"/>
                      </a:lnTo>
                      <a:lnTo>
                        <a:pt x="38" y="100"/>
                      </a:lnTo>
                      <a:lnTo>
                        <a:pt x="25" y="101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8" y="99"/>
                      </a:lnTo>
                      <a:lnTo>
                        <a:pt x="2" y="96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4" y="84"/>
                      </a:lnTo>
                      <a:lnTo>
                        <a:pt x="11" y="82"/>
                      </a:lnTo>
                      <a:lnTo>
                        <a:pt x="18" y="82"/>
                      </a:lnTo>
                      <a:lnTo>
                        <a:pt x="18" y="82"/>
                      </a:lnTo>
                      <a:lnTo>
                        <a:pt x="26" y="83"/>
                      </a:lnTo>
                      <a:lnTo>
                        <a:pt x="39" y="83"/>
                      </a:lnTo>
                      <a:lnTo>
                        <a:pt x="50" y="83"/>
                      </a:lnTo>
                      <a:lnTo>
                        <a:pt x="50" y="83"/>
                      </a:lnTo>
                      <a:lnTo>
                        <a:pt x="61" y="83"/>
                      </a:lnTo>
                      <a:lnTo>
                        <a:pt x="72" y="82"/>
                      </a:lnTo>
                      <a:lnTo>
                        <a:pt x="79" y="77"/>
                      </a:lnTo>
                      <a:lnTo>
                        <a:pt x="79" y="77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547" name="Group 128"/>
              <p:cNvGrpSpPr>
                <a:grpSpLocks noChangeAspect="1"/>
              </p:cNvGrpSpPr>
              <p:nvPr/>
            </p:nvGrpSpPr>
            <p:grpSpPr bwMode="auto">
              <a:xfrm>
                <a:off x="2459" y="1442"/>
                <a:ext cx="399" cy="339"/>
                <a:chOff x="3551" y="1279"/>
                <a:chExt cx="199" cy="169"/>
              </a:xfrm>
            </p:grpSpPr>
            <p:sp>
              <p:nvSpPr>
                <p:cNvPr id="51" name="Freeform 129"/>
                <p:cNvSpPr>
                  <a:spLocks noChangeAspect="1"/>
                </p:cNvSpPr>
                <p:nvPr/>
              </p:nvSpPr>
              <p:spPr bwMode="auto">
                <a:xfrm>
                  <a:off x="3581" y="1366"/>
                  <a:ext cx="165" cy="82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35" y="54"/>
                    </a:cxn>
                    <a:cxn ang="0">
                      <a:pos x="50" y="67"/>
                    </a:cxn>
                    <a:cxn ang="0">
                      <a:pos x="58" y="73"/>
                    </a:cxn>
                    <a:cxn ang="0">
                      <a:pos x="58" y="73"/>
                    </a:cxn>
                    <a:cxn ang="0">
                      <a:pos x="76" y="67"/>
                    </a:cxn>
                    <a:cxn ang="0">
                      <a:pos x="92" y="54"/>
                    </a:cxn>
                    <a:cxn ang="0">
                      <a:pos x="107" y="38"/>
                    </a:cxn>
                    <a:cxn ang="0">
                      <a:pos x="107" y="38"/>
                    </a:cxn>
                    <a:cxn ang="0">
                      <a:pos x="118" y="26"/>
                    </a:cxn>
                    <a:cxn ang="0">
                      <a:pos x="133" y="13"/>
                    </a:cxn>
                    <a:cxn ang="0">
                      <a:pos x="142" y="5"/>
                    </a:cxn>
                    <a:cxn ang="0">
                      <a:pos x="142" y="5"/>
                    </a:cxn>
                    <a:cxn ang="0">
                      <a:pos x="149" y="1"/>
                    </a:cxn>
                    <a:cxn ang="0">
                      <a:pos x="156" y="0"/>
                    </a:cxn>
                    <a:cxn ang="0">
                      <a:pos x="163" y="2"/>
                    </a:cxn>
                    <a:cxn ang="0">
                      <a:pos x="163" y="2"/>
                    </a:cxn>
                    <a:cxn ang="0">
                      <a:pos x="164" y="7"/>
                    </a:cxn>
                    <a:cxn ang="0">
                      <a:pos x="162" y="14"/>
                    </a:cxn>
                    <a:cxn ang="0">
                      <a:pos x="154" y="20"/>
                    </a:cxn>
                    <a:cxn ang="0">
                      <a:pos x="154" y="20"/>
                    </a:cxn>
                    <a:cxn ang="0">
                      <a:pos x="136" y="34"/>
                    </a:cxn>
                    <a:cxn ang="0">
                      <a:pos x="112" y="58"/>
                    </a:cxn>
                    <a:cxn ang="0">
                      <a:pos x="93" y="75"/>
                    </a:cxn>
                    <a:cxn ang="0">
                      <a:pos x="93" y="75"/>
                    </a:cxn>
                    <a:cxn ang="0">
                      <a:pos x="81" y="81"/>
                    </a:cxn>
                    <a:cxn ang="0">
                      <a:pos x="69" y="82"/>
                    </a:cxn>
                    <a:cxn ang="0">
                      <a:pos x="62" y="82"/>
                    </a:cxn>
                    <a:cxn ang="0">
                      <a:pos x="62" y="82"/>
                    </a:cxn>
                    <a:cxn ang="0">
                      <a:pos x="56" y="81"/>
                    </a:cxn>
                    <a:cxn ang="0">
                      <a:pos x="48" y="79"/>
                    </a:cxn>
                    <a:cxn ang="0">
                      <a:pos x="42" y="77"/>
                    </a:cxn>
                    <a:cxn ang="0">
                      <a:pos x="42" y="77"/>
                    </a:cxn>
                    <a:cxn ang="0">
                      <a:pos x="30" y="69"/>
                    </a:cxn>
                    <a:cxn ang="0">
                      <a:pos x="14" y="55"/>
                    </a:cxn>
                    <a:cxn ang="0">
                      <a:pos x="0" y="43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164" h="82">
                      <a:moveTo>
                        <a:pt x="16" y="33"/>
                      </a:moveTo>
                      <a:lnTo>
                        <a:pt x="35" y="54"/>
                      </a:lnTo>
                      <a:lnTo>
                        <a:pt x="50" y="67"/>
                      </a:lnTo>
                      <a:lnTo>
                        <a:pt x="58" y="73"/>
                      </a:lnTo>
                      <a:lnTo>
                        <a:pt x="58" y="73"/>
                      </a:lnTo>
                      <a:lnTo>
                        <a:pt x="76" y="67"/>
                      </a:lnTo>
                      <a:lnTo>
                        <a:pt x="92" y="54"/>
                      </a:lnTo>
                      <a:lnTo>
                        <a:pt x="107" y="38"/>
                      </a:lnTo>
                      <a:lnTo>
                        <a:pt x="107" y="38"/>
                      </a:lnTo>
                      <a:lnTo>
                        <a:pt x="118" y="26"/>
                      </a:lnTo>
                      <a:lnTo>
                        <a:pt x="133" y="13"/>
                      </a:lnTo>
                      <a:lnTo>
                        <a:pt x="142" y="5"/>
                      </a:lnTo>
                      <a:lnTo>
                        <a:pt x="142" y="5"/>
                      </a:lnTo>
                      <a:lnTo>
                        <a:pt x="149" y="1"/>
                      </a:lnTo>
                      <a:lnTo>
                        <a:pt x="156" y="0"/>
                      </a:lnTo>
                      <a:lnTo>
                        <a:pt x="163" y="2"/>
                      </a:lnTo>
                      <a:lnTo>
                        <a:pt x="163" y="2"/>
                      </a:lnTo>
                      <a:lnTo>
                        <a:pt x="164" y="7"/>
                      </a:lnTo>
                      <a:lnTo>
                        <a:pt x="162" y="14"/>
                      </a:lnTo>
                      <a:lnTo>
                        <a:pt x="154" y="20"/>
                      </a:lnTo>
                      <a:lnTo>
                        <a:pt x="154" y="20"/>
                      </a:lnTo>
                      <a:lnTo>
                        <a:pt x="136" y="34"/>
                      </a:lnTo>
                      <a:lnTo>
                        <a:pt x="112" y="58"/>
                      </a:lnTo>
                      <a:lnTo>
                        <a:pt x="93" y="75"/>
                      </a:lnTo>
                      <a:lnTo>
                        <a:pt x="93" y="75"/>
                      </a:lnTo>
                      <a:lnTo>
                        <a:pt x="81" y="81"/>
                      </a:lnTo>
                      <a:lnTo>
                        <a:pt x="69" y="82"/>
                      </a:lnTo>
                      <a:lnTo>
                        <a:pt x="62" y="82"/>
                      </a:lnTo>
                      <a:lnTo>
                        <a:pt x="62" y="82"/>
                      </a:lnTo>
                      <a:lnTo>
                        <a:pt x="56" y="81"/>
                      </a:lnTo>
                      <a:lnTo>
                        <a:pt x="48" y="79"/>
                      </a:lnTo>
                      <a:lnTo>
                        <a:pt x="42" y="77"/>
                      </a:lnTo>
                      <a:lnTo>
                        <a:pt x="42" y="77"/>
                      </a:lnTo>
                      <a:lnTo>
                        <a:pt x="30" y="69"/>
                      </a:lnTo>
                      <a:lnTo>
                        <a:pt x="14" y="55"/>
                      </a:lnTo>
                      <a:lnTo>
                        <a:pt x="0" y="43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2" name="Freeform 130"/>
                <p:cNvSpPr>
                  <a:spLocks noChangeAspect="1"/>
                </p:cNvSpPr>
                <p:nvPr/>
              </p:nvSpPr>
              <p:spPr bwMode="auto">
                <a:xfrm>
                  <a:off x="3543" y="1339"/>
                  <a:ext cx="52" cy="70"/>
                </a:xfrm>
                <a:custGeom>
                  <a:avLst/>
                  <a:gdLst/>
                  <a:ahLst/>
                  <a:cxnLst>
                    <a:cxn ang="0">
                      <a:pos x="51" y="60"/>
                    </a:cxn>
                    <a:cxn ang="0">
                      <a:pos x="40" y="47"/>
                    </a:cxn>
                    <a:cxn ang="0">
                      <a:pos x="31" y="33"/>
                    </a:cxn>
                    <a:cxn ang="0">
                      <a:pos x="22" y="18"/>
                    </a:cxn>
                    <a:cxn ang="0">
                      <a:pos x="22" y="18"/>
                    </a:cxn>
                    <a:cxn ang="0">
                      <a:pos x="21" y="17"/>
                    </a:cxn>
                    <a:cxn ang="0">
                      <a:pos x="20" y="15"/>
                    </a:cxn>
                    <a:cxn ang="0">
                      <a:pos x="19" y="13"/>
                    </a:cxn>
                    <a:cxn ang="0">
                      <a:pos x="19" y="13"/>
                    </a:cxn>
                    <a:cxn ang="0">
                      <a:pos x="19" y="11"/>
                    </a:cxn>
                    <a:cxn ang="0">
                      <a:pos x="18" y="9"/>
                    </a:cxn>
                    <a:cxn ang="0">
                      <a:pos x="18" y="7"/>
                    </a:cxn>
                    <a:cxn ang="0">
                      <a:pos x="18" y="7"/>
                    </a:cxn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2" y="1"/>
                    </a:cxn>
                    <a:cxn ang="0">
                      <a:pos x="10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5" y="1"/>
                    </a:cxn>
                    <a:cxn ang="0">
                      <a:pos x="3" y="2"/>
                    </a:cxn>
                    <a:cxn ang="0">
                      <a:pos x="1" y="5"/>
                    </a:cxn>
                    <a:cxn ang="0">
                      <a:pos x="1" y="5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14"/>
                    </a:cxn>
                    <a:cxn ang="0">
                      <a:pos x="2" y="17"/>
                    </a:cxn>
                    <a:cxn ang="0">
                      <a:pos x="3" y="20"/>
                    </a:cxn>
                    <a:cxn ang="0">
                      <a:pos x="3" y="20"/>
                    </a:cxn>
                    <a:cxn ang="0">
                      <a:pos x="4" y="23"/>
                    </a:cxn>
                    <a:cxn ang="0">
                      <a:pos x="5" y="26"/>
                    </a:cxn>
                    <a:cxn ang="0">
                      <a:pos x="7" y="29"/>
                    </a:cxn>
                    <a:cxn ang="0">
                      <a:pos x="7" y="29"/>
                    </a:cxn>
                    <a:cxn ang="0">
                      <a:pos x="15" y="42"/>
                    </a:cxn>
                    <a:cxn ang="0">
                      <a:pos x="25" y="58"/>
                    </a:cxn>
                    <a:cxn ang="0">
                      <a:pos x="35" y="70"/>
                    </a:cxn>
                    <a:cxn ang="0">
                      <a:pos x="35" y="70"/>
                    </a:cxn>
                    <a:cxn ang="0">
                      <a:pos x="40" y="68"/>
                    </a:cxn>
                    <a:cxn ang="0">
                      <a:pos x="46" y="66"/>
                    </a:cxn>
                    <a:cxn ang="0">
                      <a:pos x="51" y="60"/>
                    </a:cxn>
                    <a:cxn ang="0">
                      <a:pos x="51" y="60"/>
                    </a:cxn>
                  </a:cxnLst>
                  <a:rect l="0" t="0" r="r" b="b"/>
                  <a:pathLst>
                    <a:path w="51" h="70">
                      <a:moveTo>
                        <a:pt x="51" y="60"/>
                      </a:moveTo>
                      <a:lnTo>
                        <a:pt x="40" y="47"/>
                      </a:lnTo>
                      <a:lnTo>
                        <a:pt x="31" y="33"/>
                      </a:lnTo>
                      <a:lnTo>
                        <a:pt x="22" y="18"/>
                      </a:lnTo>
                      <a:lnTo>
                        <a:pt x="22" y="18"/>
                      </a:lnTo>
                      <a:lnTo>
                        <a:pt x="21" y="17"/>
                      </a:lnTo>
                      <a:lnTo>
                        <a:pt x="20" y="15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19" y="11"/>
                      </a:lnTo>
                      <a:lnTo>
                        <a:pt x="18" y="9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5"/>
                      </a:lnTo>
                      <a:lnTo>
                        <a:pt x="1" y="5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3"/>
                      </a:lnTo>
                      <a:lnTo>
                        <a:pt x="5" y="26"/>
                      </a:lnTo>
                      <a:lnTo>
                        <a:pt x="7" y="29"/>
                      </a:lnTo>
                      <a:lnTo>
                        <a:pt x="7" y="29"/>
                      </a:lnTo>
                      <a:lnTo>
                        <a:pt x="15" y="42"/>
                      </a:lnTo>
                      <a:lnTo>
                        <a:pt x="25" y="58"/>
                      </a:lnTo>
                      <a:lnTo>
                        <a:pt x="35" y="70"/>
                      </a:lnTo>
                      <a:lnTo>
                        <a:pt x="35" y="70"/>
                      </a:lnTo>
                      <a:lnTo>
                        <a:pt x="40" y="68"/>
                      </a:lnTo>
                      <a:lnTo>
                        <a:pt x="46" y="66"/>
                      </a:lnTo>
                      <a:lnTo>
                        <a:pt x="51" y="60"/>
                      </a:lnTo>
                      <a:lnTo>
                        <a:pt x="51" y="6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3" name="Freeform 131"/>
                <p:cNvSpPr>
                  <a:spLocks noChangeAspect="1"/>
                </p:cNvSpPr>
                <p:nvPr/>
              </p:nvSpPr>
              <p:spPr bwMode="auto">
                <a:xfrm>
                  <a:off x="3586" y="1279"/>
                  <a:ext cx="93" cy="107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23" y="3"/>
                    </a:cxn>
                    <a:cxn ang="0">
                      <a:pos x="42" y="8"/>
                    </a:cxn>
                    <a:cxn ang="0">
                      <a:pos x="58" y="15"/>
                    </a:cxn>
                    <a:cxn ang="0">
                      <a:pos x="58" y="15"/>
                    </a:cxn>
                    <a:cxn ang="0">
                      <a:pos x="72" y="24"/>
                    </a:cxn>
                    <a:cxn ang="0">
                      <a:pos x="85" y="37"/>
                    </a:cxn>
                    <a:cxn ang="0">
                      <a:pos x="92" y="59"/>
                    </a:cxn>
                    <a:cxn ang="0">
                      <a:pos x="92" y="59"/>
                    </a:cxn>
                    <a:cxn ang="0">
                      <a:pos x="90" y="83"/>
                    </a:cxn>
                    <a:cxn ang="0">
                      <a:pos x="84" y="103"/>
                    </a:cxn>
                    <a:cxn ang="0">
                      <a:pos x="73" y="107"/>
                    </a:cxn>
                    <a:cxn ang="0">
                      <a:pos x="73" y="107"/>
                    </a:cxn>
                    <a:cxn ang="0">
                      <a:pos x="69" y="100"/>
                    </a:cxn>
                    <a:cxn ang="0">
                      <a:pos x="71" y="90"/>
                    </a:cxn>
                    <a:cxn ang="0">
                      <a:pos x="75" y="80"/>
                    </a:cxn>
                    <a:cxn ang="0">
                      <a:pos x="75" y="80"/>
                    </a:cxn>
                    <a:cxn ang="0">
                      <a:pos x="78" y="68"/>
                    </a:cxn>
                    <a:cxn ang="0">
                      <a:pos x="81" y="58"/>
                    </a:cxn>
                    <a:cxn ang="0">
                      <a:pos x="81" y="51"/>
                    </a:cxn>
                    <a:cxn ang="0">
                      <a:pos x="81" y="51"/>
                    </a:cxn>
                    <a:cxn ang="0">
                      <a:pos x="80" y="45"/>
                    </a:cxn>
                    <a:cxn ang="0">
                      <a:pos x="79" y="40"/>
                    </a:cxn>
                    <a:cxn ang="0">
                      <a:pos x="76" y="36"/>
                    </a:cxn>
                    <a:cxn ang="0">
                      <a:pos x="76" y="36"/>
                    </a:cxn>
                    <a:cxn ang="0">
                      <a:pos x="71" y="34"/>
                    </a:cxn>
                    <a:cxn ang="0">
                      <a:pos x="63" y="31"/>
                    </a:cxn>
                    <a:cxn ang="0">
                      <a:pos x="54" y="28"/>
                    </a:cxn>
                    <a:cxn ang="0">
                      <a:pos x="54" y="28"/>
                    </a:cxn>
                    <a:cxn ang="0">
                      <a:pos x="45" y="24"/>
                    </a:cxn>
                    <a:cxn ang="0">
                      <a:pos x="36" y="21"/>
                    </a:cxn>
                    <a:cxn ang="0">
                      <a:pos x="28" y="19"/>
                    </a:cxn>
                    <a:cxn ang="0">
                      <a:pos x="28" y="19"/>
                    </a:cxn>
                    <a:cxn ang="0">
                      <a:pos x="16" y="18"/>
                    </a:cxn>
                    <a:cxn ang="0">
                      <a:pos x="6" y="17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0" y="7"/>
                    </a:cxn>
                    <a:cxn ang="0">
                      <a:pos x="4" y="3"/>
                    </a:cxn>
                    <a:cxn ang="0">
                      <a:pos x="9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92" h="107">
                      <a:moveTo>
                        <a:pt x="9" y="0"/>
                      </a:moveTo>
                      <a:lnTo>
                        <a:pt x="23" y="3"/>
                      </a:lnTo>
                      <a:lnTo>
                        <a:pt x="42" y="8"/>
                      </a:lnTo>
                      <a:lnTo>
                        <a:pt x="58" y="15"/>
                      </a:lnTo>
                      <a:lnTo>
                        <a:pt x="58" y="15"/>
                      </a:lnTo>
                      <a:lnTo>
                        <a:pt x="72" y="24"/>
                      </a:lnTo>
                      <a:lnTo>
                        <a:pt x="85" y="37"/>
                      </a:lnTo>
                      <a:lnTo>
                        <a:pt x="92" y="59"/>
                      </a:lnTo>
                      <a:lnTo>
                        <a:pt x="92" y="59"/>
                      </a:lnTo>
                      <a:lnTo>
                        <a:pt x="90" y="83"/>
                      </a:lnTo>
                      <a:lnTo>
                        <a:pt x="84" y="103"/>
                      </a:lnTo>
                      <a:lnTo>
                        <a:pt x="73" y="107"/>
                      </a:lnTo>
                      <a:lnTo>
                        <a:pt x="73" y="107"/>
                      </a:lnTo>
                      <a:lnTo>
                        <a:pt x="69" y="100"/>
                      </a:lnTo>
                      <a:lnTo>
                        <a:pt x="71" y="90"/>
                      </a:lnTo>
                      <a:lnTo>
                        <a:pt x="75" y="80"/>
                      </a:lnTo>
                      <a:lnTo>
                        <a:pt x="75" y="80"/>
                      </a:lnTo>
                      <a:lnTo>
                        <a:pt x="78" y="68"/>
                      </a:lnTo>
                      <a:lnTo>
                        <a:pt x="81" y="58"/>
                      </a:lnTo>
                      <a:lnTo>
                        <a:pt x="81" y="51"/>
                      </a:lnTo>
                      <a:lnTo>
                        <a:pt x="81" y="51"/>
                      </a:lnTo>
                      <a:lnTo>
                        <a:pt x="80" y="45"/>
                      </a:lnTo>
                      <a:lnTo>
                        <a:pt x="79" y="40"/>
                      </a:lnTo>
                      <a:lnTo>
                        <a:pt x="76" y="36"/>
                      </a:lnTo>
                      <a:lnTo>
                        <a:pt x="76" y="36"/>
                      </a:lnTo>
                      <a:lnTo>
                        <a:pt x="71" y="34"/>
                      </a:lnTo>
                      <a:lnTo>
                        <a:pt x="63" y="31"/>
                      </a:lnTo>
                      <a:lnTo>
                        <a:pt x="54" y="28"/>
                      </a:lnTo>
                      <a:lnTo>
                        <a:pt x="54" y="28"/>
                      </a:lnTo>
                      <a:lnTo>
                        <a:pt x="45" y="24"/>
                      </a:lnTo>
                      <a:lnTo>
                        <a:pt x="36" y="21"/>
                      </a:lnTo>
                      <a:lnTo>
                        <a:pt x="28" y="19"/>
                      </a:lnTo>
                      <a:lnTo>
                        <a:pt x="28" y="19"/>
                      </a:lnTo>
                      <a:lnTo>
                        <a:pt x="16" y="18"/>
                      </a:lnTo>
                      <a:lnTo>
                        <a:pt x="6" y="1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7"/>
                      </a:lnTo>
                      <a:lnTo>
                        <a:pt x="4" y="3"/>
                      </a:lnTo>
                      <a:lnTo>
                        <a:pt x="9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548" name="Group 132"/>
              <p:cNvGrpSpPr>
                <a:grpSpLocks noChangeAspect="1"/>
              </p:cNvGrpSpPr>
              <p:nvPr/>
            </p:nvGrpSpPr>
            <p:grpSpPr bwMode="auto">
              <a:xfrm>
                <a:off x="2497" y="1059"/>
                <a:ext cx="337" cy="163"/>
                <a:chOff x="3570" y="1088"/>
                <a:chExt cx="168" cy="81"/>
              </a:xfrm>
            </p:grpSpPr>
            <p:sp>
              <p:nvSpPr>
                <p:cNvPr id="45" name="Freeform 133"/>
                <p:cNvSpPr>
                  <a:spLocks noChangeAspect="1"/>
                </p:cNvSpPr>
                <p:nvPr/>
              </p:nvSpPr>
              <p:spPr bwMode="auto">
                <a:xfrm>
                  <a:off x="3570" y="1102"/>
                  <a:ext cx="15" cy="53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5" y="16"/>
                    </a:cxn>
                    <a:cxn ang="0">
                      <a:pos x="14" y="35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5" h="53">
                      <a:moveTo>
                        <a:pt x="7" y="0"/>
                      </a:moveTo>
                      <a:lnTo>
                        <a:pt x="15" y="16"/>
                      </a:lnTo>
                      <a:lnTo>
                        <a:pt x="14" y="35"/>
                      </a:lnTo>
                      <a:lnTo>
                        <a:pt x="0" y="5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6" name="Freeform 134"/>
                <p:cNvSpPr>
                  <a:spLocks noChangeAspect="1"/>
                </p:cNvSpPr>
                <p:nvPr/>
              </p:nvSpPr>
              <p:spPr bwMode="auto">
                <a:xfrm>
                  <a:off x="3568" y="1091"/>
                  <a:ext cx="13" cy="6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20"/>
                    </a:cxn>
                    <a:cxn ang="0">
                      <a:pos x="14" y="43"/>
                    </a:cxn>
                    <a:cxn ang="0">
                      <a:pos x="3" y="66"/>
                    </a:cxn>
                  </a:cxnLst>
                  <a:rect l="0" t="0" r="r" b="b"/>
                  <a:pathLst>
                    <a:path w="14" h="66">
                      <a:moveTo>
                        <a:pt x="0" y="0"/>
                      </a:moveTo>
                      <a:lnTo>
                        <a:pt x="11" y="20"/>
                      </a:lnTo>
                      <a:lnTo>
                        <a:pt x="14" y="43"/>
                      </a:lnTo>
                      <a:lnTo>
                        <a:pt x="3" y="6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7" name="Freeform 135"/>
                <p:cNvSpPr>
                  <a:spLocks noChangeAspect="1"/>
                </p:cNvSpPr>
                <p:nvPr/>
              </p:nvSpPr>
              <p:spPr bwMode="auto">
                <a:xfrm>
                  <a:off x="3605" y="1112"/>
                  <a:ext cx="15" cy="46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5" y="21"/>
                    </a:cxn>
                    <a:cxn ang="0">
                      <a:pos x="9" y="37"/>
                    </a:cxn>
                    <a:cxn ang="0">
                      <a:pos x="0" y="46"/>
                    </a:cxn>
                  </a:cxnLst>
                  <a:rect l="0" t="0" r="r" b="b"/>
                  <a:pathLst>
                    <a:path w="15" h="46">
                      <a:moveTo>
                        <a:pt x="12" y="0"/>
                      </a:moveTo>
                      <a:lnTo>
                        <a:pt x="15" y="21"/>
                      </a:lnTo>
                      <a:lnTo>
                        <a:pt x="9" y="37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8" name="Freeform 136"/>
                <p:cNvSpPr>
                  <a:spLocks noChangeAspect="1"/>
                </p:cNvSpPr>
                <p:nvPr/>
              </p:nvSpPr>
              <p:spPr bwMode="auto">
                <a:xfrm>
                  <a:off x="3672" y="1106"/>
                  <a:ext cx="4" cy="4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3"/>
                    </a:cxn>
                    <a:cxn ang="0">
                      <a:pos x="1" y="30"/>
                    </a:cxn>
                    <a:cxn ang="0">
                      <a:pos x="3" y="45"/>
                    </a:cxn>
                  </a:cxnLst>
                  <a:rect l="0" t="0" r="r" b="b"/>
                  <a:pathLst>
                    <a:path w="3" h="45">
                      <a:moveTo>
                        <a:pt x="0" y="0"/>
                      </a:moveTo>
                      <a:lnTo>
                        <a:pt x="0" y="13"/>
                      </a:lnTo>
                      <a:lnTo>
                        <a:pt x="1" y="30"/>
                      </a:lnTo>
                      <a:lnTo>
                        <a:pt x="3" y="45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9" name="Freeform 137"/>
                <p:cNvSpPr>
                  <a:spLocks noChangeAspect="1"/>
                </p:cNvSpPr>
                <p:nvPr/>
              </p:nvSpPr>
              <p:spPr bwMode="auto">
                <a:xfrm>
                  <a:off x="3699" y="1088"/>
                  <a:ext cx="11" cy="66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6" y="17"/>
                    </a:cxn>
                    <a:cxn ang="0">
                      <a:pos x="0" y="41"/>
                    </a:cxn>
                    <a:cxn ang="0">
                      <a:pos x="5" y="66"/>
                    </a:cxn>
                  </a:cxnLst>
                  <a:rect l="0" t="0" r="r" b="b"/>
                  <a:pathLst>
                    <a:path w="11" h="66">
                      <a:moveTo>
                        <a:pt x="11" y="0"/>
                      </a:moveTo>
                      <a:lnTo>
                        <a:pt x="6" y="17"/>
                      </a:lnTo>
                      <a:lnTo>
                        <a:pt x="0" y="41"/>
                      </a:lnTo>
                      <a:lnTo>
                        <a:pt x="5" y="66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50" name="Freeform 138"/>
                <p:cNvSpPr>
                  <a:spLocks noChangeAspect="1"/>
                </p:cNvSpPr>
                <p:nvPr/>
              </p:nvSpPr>
              <p:spPr bwMode="auto">
                <a:xfrm>
                  <a:off x="3730" y="1106"/>
                  <a:ext cx="8" cy="6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0" y="20"/>
                    </a:cxn>
                    <a:cxn ang="0">
                      <a:pos x="0" y="43"/>
                    </a:cxn>
                    <a:cxn ang="0">
                      <a:pos x="8" y="63"/>
                    </a:cxn>
                  </a:cxnLst>
                  <a:rect l="0" t="0" r="r" b="b"/>
                  <a:pathLst>
                    <a:path w="8" h="63">
                      <a:moveTo>
                        <a:pt x="5" y="0"/>
                      </a:moveTo>
                      <a:lnTo>
                        <a:pt x="0" y="20"/>
                      </a:lnTo>
                      <a:lnTo>
                        <a:pt x="0" y="43"/>
                      </a:lnTo>
                      <a:lnTo>
                        <a:pt x="8" y="63"/>
                      </a:lnTo>
                    </a:path>
                  </a:pathLst>
                </a:custGeom>
                <a:noFill/>
                <a:ln w="19050" cmpd="sng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549" name="Group 139"/>
              <p:cNvGrpSpPr>
                <a:grpSpLocks noChangeAspect="1"/>
              </p:cNvGrpSpPr>
              <p:nvPr/>
            </p:nvGrpSpPr>
            <p:grpSpPr bwMode="auto">
              <a:xfrm rot="-81194">
                <a:off x="2497" y="171"/>
                <a:ext cx="309" cy="189"/>
                <a:chOff x="4495" y="2244"/>
                <a:chExt cx="154" cy="94"/>
              </a:xfrm>
            </p:grpSpPr>
            <p:sp>
              <p:nvSpPr>
                <p:cNvPr id="31" name="Freeform 140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41" y="2"/>
                    </a:cxn>
                    <a:cxn ang="0">
                      <a:pos x="41" y="2"/>
                    </a:cxn>
                    <a:cxn ang="0">
                      <a:pos x="50" y="5"/>
                    </a:cxn>
                    <a:cxn ang="0">
                      <a:pos x="56" y="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51" y="32"/>
                    </a:cxn>
                    <a:cxn ang="0">
                      <a:pos x="41" y="6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0" y="78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2" name="Freeform 141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24" y="1"/>
                    </a:cxn>
                    <a:cxn ang="0">
                      <a:pos x="31" y="0"/>
                    </a:cxn>
                    <a:cxn ang="0">
                      <a:pos x="40" y="2"/>
                    </a:cxn>
                    <a:cxn ang="0">
                      <a:pos x="40" y="2"/>
                    </a:cxn>
                    <a:cxn ang="0">
                      <a:pos x="49" y="5"/>
                    </a:cxn>
                    <a:cxn ang="0">
                      <a:pos x="55" y="9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51" y="32"/>
                    </a:cxn>
                    <a:cxn ang="0">
                      <a:pos x="41" y="68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0" y="78"/>
                    </a:cxn>
                    <a:cxn ang="0">
                      <a:pos x="21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3" name="Line 14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6" y="2250"/>
                  <a:ext cx="20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4" name="Line 14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5" y="2251"/>
                  <a:ext cx="20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5" name="Line 1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3" y="2252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6" name="Freeform 145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5" y="16"/>
                    </a:cxn>
                    <a:cxn ang="0">
                      <a:pos x="32" y="15"/>
                    </a:cxn>
                    <a:cxn ang="0">
                      <a:pos x="36" y="13"/>
                    </a:cxn>
                    <a:cxn ang="0">
                      <a:pos x="36" y="13"/>
                    </a:cxn>
                    <a:cxn ang="0">
                      <a:pos x="34" y="9"/>
                    </a:cxn>
                    <a:cxn ang="0">
                      <a:pos x="29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7" y="11"/>
                    </a:cxn>
                    <a:cxn ang="0">
                      <a:pos x="16" y="1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7" name="Freeform 146"/>
                <p:cNvSpPr>
                  <a:spLocks noChangeAspect="1"/>
                </p:cNvSpPr>
                <p:nvPr/>
              </p:nvSpPr>
              <p:spPr bwMode="auto">
                <a:xfrm>
                  <a:off x="4562" y="2267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7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8" y="52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49"/>
                    </a:cxn>
                    <a:cxn ang="0">
                      <a:pos x="19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8" name="Freeform 147"/>
                <p:cNvSpPr>
                  <a:spLocks noChangeAspect="1"/>
                </p:cNvSpPr>
                <p:nvPr/>
              </p:nvSpPr>
              <p:spPr bwMode="auto">
                <a:xfrm>
                  <a:off x="4494" y="2319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5" y="15"/>
                    </a:cxn>
                    <a:cxn ang="0">
                      <a:pos x="32" y="14"/>
                    </a:cxn>
                    <a:cxn ang="0">
                      <a:pos x="35" y="12"/>
                    </a:cxn>
                    <a:cxn ang="0">
                      <a:pos x="35" y="12"/>
                    </a:cxn>
                    <a:cxn ang="0">
                      <a:pos x="34" y="8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7" y="11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9" name="Freeform 148"/>
                <p:cNvSpPr>
                  <a:spLocks noChangeAspect="1"/>
                </p:cNvSpPr>
                <p:nvPr/>
              </p:nvSpPr>
              <p:spPr bwMode="auto">
                <a:xfrm>
                  <a:off x="4558" y="2263"/>
                  <a:ext cx="88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8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50"/>
                    </a:cxn>
                    <a:cxn ang="0">
                      <a:pos x="20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0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2275"/>
                  <a:ext cx="71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1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2" name="Line 151"/>
                <p:cNvSpPr>
                  <a:spLocks noChangeAspect="1" noChangeShapeType="1"/>
                </p:cNvSpPr>
                <p:nvPr/>
              </p:nvSpPr>
              <p:spPr bwMode="auto">
                <a:xfrm>
                  <a:off x="4567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3" name="Freeform 152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3"/>
                    </a:cxn>
                    <a:cxn ang="0">
                      <a:pos x="11" y="28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0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5" y="7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44" name="Freeform 153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26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4"/>
                    </a:cxn>
                    <a:cxn ang="0">
                      <a:pos x="11" y="28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6" y="8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5550" name="Group 154"/>
              <p:cNvGrpSpPr>
                <a:grpSpLocks noChangeAspect="1"/>
              </p:cNvGrpSpPr>
              <p:nvPr/>
            </p:nvGrpSpPr>
            <p:grpSpPr bwMode="auto">
              <a:xfrm rot="1572196">
                <a:off x="2557" y="1952"/>
                <a:ext cx="305" cy="206"/>
                <a:chOff x="4449" y="1092"/>
                <a:chExt cx="152" cy="103"/>
              </a:xfrm>
            </p:grpSpPr>
            <p:sp>
              <p:nvSpPr>
                <p:cNvPr id="17" name="Freeform 155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/>
                  <a:ahLst/>
                  <a:cxnLst>
                    <a:cxn ang="0">
                      <a:pos x="61" y="71"/>
                    </a:cxn>
                    <a:cxn ang="0">
                      <a:pos x="60" y="75"/>
                    </a:cxn>
                    <a:cxn ang="0">
                      <a:pos x="55" y="79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7" y="86"/>
                    </a:cxn>
                    <a:cxn ang="0">
                      <a:pos x="30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20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5" y="0"/>
                    </a:cxn>
                    <a:cxn ang="0">
                      <a:pos x="61" y="71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8" name="Freeform 156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/>
                  <a:ahLst/>
                  <a:cxnLst>
                    <a:cxn ang="0">
                      <a:pos x="60" y="71"/>
                    </a:cxn>
                    <a:cxn ang="0">
                      <a:pos x="59" y="75"/>
                    </a:cxn>
                    <a:cxn ang="0">
                      <a:pos x="54" y="80"/>
                    </a:cxn>
                    <a:cxn ang="0">
                      <a:pos x="45" y="83"/>
                    </a:cxn>
                    <a:cxn ang="0">
                      <a:pos x="45" y="83"/>
                    </a:cxn>
                    <a:cxn ang="0">
                      <a:pos x="36" y="86"/>
                    </a:cxn>
                    <a:cxn ang="0">
                      <a:pos x="29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19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4" y="0"/>
                    </a:cxn>
                    <a:cxn ang="0">
                      <a:pos x="60" y="71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9" name="Line 157"/>
                <p:cNvSpPr>
                  <a:spLocks noChangeAspect="1" noChangeShapeType="1"/>
                </p:cNvSpPr>
                <p:nvPr/>
              </p:nvSpPr>
              <p:spPr bwMode="auto">
                <a:xfrm>
                  <a:off x="4565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0" name="Line 158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1" name="Line 159"/>
                <p:cNvSpPr>
                  <a:spLocks noChangeAspect="1" noChangeShapeType="1"/>
                </p:cNvSpPr>
                <p:nvPr/>
              </p:nvSpPr>
              <p:spPr bwMode="auto">
                <a:xfrm>
                  <a:off x="4548" y="1110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2" name="Freeform 160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11" y="17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8" y="10"/>
                    </a:cxn>
                    <a:cxn ang="0">
                      <a:pos x="34" y="5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3" name="Freeform 161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2" y="20"/>
                    </a:cxn>
                    <a:cxn ang="0">
                      <a:pos x="57" y="7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88" y="34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4" name="Freeform 162"/>
                <p:cNvSpPr>
                  <a:spLocks noChangeAspect="1"/>
                </p:cNvSpPr>
                <p:nvPr/>
              </p:nvSpPr>
              <p:spPr bwMode="auto">
                <a:xfrm>
                  <a:off x="4535" y="1091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6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10" y="17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7" y="11"/>
                    </a:cxn>
                    <a:cxn ang="0">
                      <a:pos x="33" y="6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5" name="Freeform 163"/>
                <p:cNvSpPr>
                  <a:spLocks noChangeAspect="1"/>
                </p:cNvSpPr>
                <p:nvPr/>
              </p:nvSpPr>
              <p:spPr bwMode="auto">
                <a:xfrm>
                  <a:off x="4449" y="1130"/>
                  <a:ext cx="87" cy="61"/>
                </a:xfrm>
                <a:custGeom>
                  <a:avLst/>
                  <a:gdLst/>
                  <a:ahLst/>
                  <a:cxnLst>
                    <a:cxn ang="0">
                      <a:pos x="14" y="61"/>
                    </a:cxn>
                    <a:cxn ang="0">
                      <a:pos x="10" y="60"/>
                    </a:cxn>
                    <a:cxn ang="0">
                      <a:pos x="6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1" y="20"/>
                    </a:cxn>
                    <a:cxn ang="0">
                      <a:pos x="56" y="8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87" y="34"/>
                    </a:cxn>
                    <a:cxn ang="0">
                      <a:pos x="14" y="61"/>
                    </a:cxn>
                    <a:cxn ang="0">
                      <a:pos x="14" y="6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6" name="Line 164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1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7" name="Line 16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7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8" name="Line 16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" name="Freeform 167"/>
                <p:cNvSpPr>
                  <a:spLocks noChangeAspect="1"/>
                </p:cNvSpPr>
                <p:nvPr/>
              </p:nvSpPr>
              <p:spPr bwMode="auto">
                <a:xfrm>
                  <a:off x="4526" y="1134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6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3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30" name="Freeform 168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7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4"/>
                    </a:cxn>
                    <a:cxn ang="0">
                      <a:pos x="14" y="15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8520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97" name="Rectangle 1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Results of Meiosis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228600" y="1524000"/>
            <a:ext cx="3684588" cy="4330700"/>
            <a:chOff x="1404" y="655"/>
            <a:chExt cx="2321" cy="2728"/>
          </a:xfrm>
        </p:grpSpPr>
        <p:grpSp>
          <p:nvGrpSpPr>
            <p:cNvPr id="67589" name="Group 4"/>
            <p:cNvGrpSpPr>
              <a:grpSpLocks noChangeAspect="1"/>
            </p:cNvGrpSpPr>
            <p:nvPr/>
          </p:nvGrpSpPr>
          <p:grpSpPr bwMode="auto">
            <a:xfrm rot="-5400000">
              <a:off x="2007" y="65"/>
              <a:ext cx="1128" cy="2308"/>
              <a:chOff x="2400" y="672"/>
              <a:chExt cx="564" cy="1154"/>
            </a:xfrm>
          </p:grpSpPr>
          <p:grpSp>
            <p:nvGrpSpPr>
              <p:cNvPr id="67668" name="Group 5"/>
              <p:cNvGrpSpPr>
                <a:grpSpLocks noChangeAspect="1"/>
              </p:cNvGrpSpPr>
              <p:nvPr/>
            </p:nvGrpSpPr>
            <p:grpSpPr bwMode="auto">
              <a:xfrm>
                <a:off x="2403" y="672"/>
                <a:ext cx="556" cy="540"/>
                <a:chOff x="4401" y="537"/>
                <a:chExt cx="556" cy="540"/>
              </a:xfrm>
            </p:grpSpPr>
            <p:sp>
              <p:nvSpPr>
                <p:cNvPr id="295942" name="Freeform 6"/>
                <p:cNvSpPr>
                  <a:spLocks noChangeAspect="1"/>
                </p:cNvSpPr>
                <p:nvPr/>
              </p:nvSpPr>
              <p:spPr bwMode="auto">
                <a:xfrm>
                  <a:off x="4401" y="537"/>
                  <a:ext cx="556" cy="540"/>
                </a:xfrm>
                <a:custGeom>
                  <a:avLst/>
                  <a:gdLst/>
                  <a:ahLst/>
                  <a:cxnLst>
                    <a:cxn ang="0">
                      <a:pos x="127" y="502"/>
                    </a:cxn>
                    <a:cxn ang="0">
                      <a:pos x="93" y="477"/>
                    </a:cxn>
                    <a:cxn ang="0">
                      <a:pos x="62" y="446"/>
                    </a:cxn>
                    <a:cxn ang="0">
                      <a:pos x="35" y="407"/>
                    </a:cxn>
                    <a:cxn ang="0">
                      <a:pos x="15" y="363"/>
                    </a:cxn>
                    <a:cxn ang="0">
                      <a:pos x="2" y="313"/>
                    </a:cxn>
                    <a:cxn ang="0">
                      <a:pos x="0" y="259"/>
                    </a:cxn>
                    <a:cxn ang="0">
                      <a:pos x="1" y="240"/>
                    </a:cxn>
                    <a:cxn ang="0">
                      <a:pos x="9" y="201"/>
                    </a:cxn>
                    <a:cxn ang="0">
                      <a:pos x="22" y="163"/>
                    </a:cxn>
                    <a:cxn ang="0">
                      <a:pos x="40" y="127"/>
                    </a:cxn>
                    <a:cxn ang="0">
                      <a:pos x="64" y="93"/>
                    </a:cxn>
                    <a:cxn ang="0">
                      <a:pos x="94" y="63"/>
                    </a:cxn>
                    <a:cxn ang="0">
                      <a:pos x="130" y="38"/>
                    </a:cxn>
                    <a:cxn ang="0">
                      <a:pos x="171" y="18"/>
                    </a:cxn>
                    <a:cxn ang="0">
                      <a:pos x="219" y="5"/>
                    </a:cxn>
                    <a:cxn ang="0">
                      <a:pos x="272" y="0"/>
                    </a:cxn>
                    <a:cxn ang="0">
                      <a:pos x="297" y="0"/>
                    </a:cxn>
                    <a:cxn ang="0">
                      <a:pos x="347" y="8"/>
                    </a:cxn>
                    <a:cxn ang="0">
                      <a:pos x="391" y="23"/>
                    </a:cxn>
                    <a:cxn ang="0">
                      <a:pos x="431" y="43"/>
                    </a:cxn>
                    <a:cxn ang="0">
                      <a:pos x="466" y="69"/>
                    </a:cxn>
                    <a:cxn ang="0">
                      <a:pos x="496" y="99"/>
                    </a:cxn>
                    <a:cxn ang="0">
                      <a:pos x="520" y="133"/>
                    </a:cxn>
                    <a:cxn ang="0">
                      <a:pos x="539" y="169"/>
                    </a:cxn>
                    <a:cxn ang="0">
                      <a:pos x="551" y="207"/>
                    </a:cxn>
                    <a:cxn ang="0">
                      <a:pos x="556" y="245"/>
                    </a:cxn>
                    <a:cxn ang="0">
                      <a:pos x="556" y="273"/>
                    </a:cxn>
                    <a:cxn ang="0">
                      <a:pos x="550" y="327"/>
                    </a:cxn>
                    <a:cxn ang="0">
                      <a:pos x="535" y="374"/>
                    </a:cxn>
                    <a:cxn ang="0">
                      <a:pos x="514" y="415"/>
                    </a:cxn>
                    <a:cxn ang="0">
                      <a:pos x="487" y="450"/>
                    </a:cxn>
                    <a:cxn ang="0">
                      <a:pos x="458" y="479"/>
                    </a:cxn>
                    <a:cxn ang="0">
                      <a:pos x="428" y="501"/>
                    </a:cxn>
                    <a:cxn ang="0">
                      <a:pos x="411" y="510"/>
                    </a:cxn>
                    <a:cxn ang="0">
                      <a:pos x="373" y="525"/>
                    </a:cxn>
                    <a:cxn ang="0">
                      <a:pos x="329" y="535"/>
                    </a:cxn>
                    <a:cxn ang="0">
                      <a:pos x="281" y="540"/>
                    </a:cxn>
                    <a:cxn ang="0">
                      <a:pos x="228" y="535"/>
                    </a:cxn>
                    <a:cxn ang="0">
                      <a:pos x="173" y="522"/>
                    </a:cxn>
                    <a:cxn ang="0">
                      <a:pos x="145" y="510"/>
                    </a:cxn>
                  </a:cxnLst>
                  <a:rect l="0" t="0" r="r" b="b"/>
                  <a:pathLst>
                    <a:path w="556" h="540">
                      <a:moveTo>
                        <a:pt x="145" y="510"/>
                      </a:moveTo>
                      <a:lnTo>
                        <a:pt x="127" y="502"/>
                      </a:lnTo>
                      <a:lnTo>
                        <a:pt x="110" y="490"/>
                      </a:lnTo>
                      <a:lnTo>
                        <a:pt x="93" y="477"/>
                      </a:lnTo>
                      <a:lnTo>
                        <a:pt x="77" y="462"/>
                      </a:lnTo>
                      <a:lnTo>
                        <a:pt x="62" y="446"/>
                      </a:lnTo>
                      <a:lnTo>
                        <a:pt x="48" y="427"/>
                      </a:lnTo>
                      <a:lnTo>
                        <a:pt x="35" y="407"/>
                      </a:lnTo>
                      <a:lnTo>
                        <a:pt x="24" y="386"/>
                      </a:lnTo>
                      <a:lnTo>
                        <a:pt x="15" y="363"/>
                      </a:lnTo>
                      <a:lnTo>
                        <a:pt x="8" y="339"/>
                      </a:lnTo>
                      <a:lnTo>
                        <a:pt x="2" y="313"/>
                      </a:lnTo>
                      <a:lnTo>
                        <a:pt x="0" y="287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1" y="240"/>
                      </a:lnTo>
                      <a:lnTo>
                        <a:pt x="4" y="221"/>
                      </a:lnTo>
                      <a:lnTo>
                        <a:pt x="9" y="201"/>
                      </a:lnTo>
                      <a:lnTo>
                        <a:pt x="15" y="182"/>
                      </a:lnTo>
                      <a:lnTo>
                        <a:pt x="22" y="163"/>
                      </a:lnTo>
                      <a:lnTo>
                        <a:pt x="30" y="144"/>
                      </a:lnTo>
                      <a:lnTo>
                        <a:pt x="40" y="127"/>
                      </a:lnTo>
                      <a:lnTo>
                        <a:pt x="51" y="109"/>
                      </a:lnTo>
                      <a:lnTo>
                        <a:pt x="64" y="93"/>
                      </a:lnTo>
                      <a:lnTo>
                        <a:pt x="78" y="78"/>
                      </a:lnTo>
                      <a:lnTo>
                        <a:pt x="94" y="63"/>
                      </a:lnTo>
                      <a:lnTo>
                        <a:pt x="111" y="49"/>
                      </a:lnTo>
                      <a:lnTo>
                        <a:pt x="130" y="38"/>
                      </a:lnTo>
                      <a:lnTo>
                        <a:pt x="150" y="27"/>
                      </a:lnTo>
                      <a:lnTo>
                        <a:pt x="171" y="18"/>
                      </a:lnTo>
                      <a:lnTo>
                        <a:pt x="194" y="11"/>
                      </a:lnTo>
                      <a:lnTo>
                        <a:pt x="219" y="5"/>
                      </a:lnTo>
                      <a:lnTo>
                        <a:pt x="245" y="1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97" y="0"/>
                      </a:lnTo>
                      <a:lnTo>
                        <a:pt x="323" y="3"/>
                      </a:lnTo>
                      <a:lnTo>
                        <a:pt x="347" y="8"/>
                      </a:lnTo>
                      <a:lnTo>
                        <a:pt x="370" y="14"/>
                      </a:lnTo>
                      <a:lnTo>
                        <a:pt x="391" y="23"/>
                      </a:lnTo>
                      <a:lnTo>
                        <a:pt x="412" y="32"/>
                      </a:lnTo>
                      <a:lnTo>
                        <a:pt x="431" y="43"/>
                      </a:lnTo>
                      <a:lnTo>
                        <a:pt x="450" y="55"/>
                      </a:lnTo>
                      <a:lnTo>
                        <a:pt x="466" y="69"/>
                      </a:lnTo>
                      <a:lnTo>
                        <a:pt x="482" y="83"/>
                      </a:lnTo>
                      <a:lnTo>
                        <a:pt x="496" y="99"/>
                      </a:lnTo>
                      <a:lnTo>
                        <a:pt x="509" y="116"/>
                      </a:lnTo>
                      <a:lnTo>
                        <a:pt x="520" y="133"/>
                      </a:lnTo>
                      <a:lnTo>
                        <a:pt x="530" y="151"/>
                      </a:lnTo>
                      <a:lnTo>
                        <a:pt x="539" y="169"/>
                      </a:lnTo>
                      <a:lnTo>
                        <a:pt x="546" y="188"/>
                      </a:lnTo>
                      <a:lnTo>
                        <a:pt x="551" y="207"/>
                      </a:lnTo>
                      <a:lnTo>
                        <a:pt x="554" y="225"/>
                      </a:lnTo>
                      <a:lnTo>
                        <a:pt x="556" y="245"/>
                      </a:lnTo>
                      <a:lnTo>
                        <a:pt x="556" y="245"/>
                      </a:lnTo>
                      <a:lnTo>
                        <a:pt x="556" y="273"/>
                      </a:lnTo>
                      <a:lnTo>
                        <a:pt x="554" y="301"/>
                      </a:lnTo>
                      <a:lnTo>
                        <a:pt x="550" y="327"/>
                      </a:lnTo>
                      <a:lnTo>
                        <a:pt x="543" y="351"/>
                      </a:lnTo>
                      <a:lnTo>
                        <a:pt x="535" y="374"/>
                      </a:lnTo>
                      <a:lnTo>
                        <a:pt x="525" y="395"/>
                      </a:lnTo>
                      <a:lnTo>
                        <a:pt x="514" y="415"/>
                      </a:lnTo>
                      <a:lnTo>
                        <a:pt x="501" y="434"/>
                      </a:lnTo>
                      <a:lnTo>
                        <a:pt x="487" y="450"/>
                      </a:lnTo>
                      <a:lnTo>
                        <a:pt x="473" y="466"/>
                      </a:lnTo>
                      <a:lnTo>
                        <a:pt x="458" y="479"/>
                      </a:lnTo>
                      <a:lnTo>
                        <a:pt x="443" y="490"/>
                      </a:lnTo>
                      <a:lnTo>
                        <a:pt x="428" y="501"/>
                      </a:lnTo>
                      <a:lnTo>
                        <a:pt x="428" y="501"/>
                      </a:lnTo>
                      <a:lnTo>
                        <a:pt x="411" y="510"/>
                      </a:lnTo>
                      <a:lnTo>
                        <a:pt x="393" y="518"/>
                      </a:lnTo>
                      <a:lnTo>
                        <a:pt x="373" y="525"/>
                      </a:lnTo>
                      <a:lnTo>
                        <a:pt x="352" y="531"/>
                      </a:lnTo>
                      <a:lnTo>
                        <a:pt x="329" y="535"/>
                      </a:lnTo>
                      <a:lnTo>
                        <a:pt x="305" y="538"/>
                      </a:lnTo>
                      <a:lnTo>
                        <a:pt x="281" y="540"/>
                      </a:lnTo>
                      <a:lnTo>
                        <a:pt x="255" y="538"/>
                      </a:lnTo>
                      <a:lnTo>
                        <a:pt x="228" y="535"/>
                      </a:lnTo>
                      <a:lnTo>
                        <a:pt x="201" y="530"/>
                      </a:lnTo>
                      <a:lnTo>
                        <a:pt x="173" y="522"/>
                      </a:lnTo>
                      <a:lnTo>
                        <a:pt x="145" y="510"/>
                      </a:lnTo>
                      <a:lnTo>
                        <a:pt x="145" y="510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43" name="Freeform 7"/>
                <p:cNvSpPr>
                  <a:spLocks noChangeAspect="1"/>
                </p:cNvSpPr>
                <p:nvPr/>
              </p:nvSpPr>
              <p:spPr bwMode="auto">
                <a:xfrm>
                  <a:off x="4417" y="553"/>
                  <a:ext cx="524" cy="507"/>
                </a:xfrm>
                <a:custGeom>
                  <a:avLst/>
                  <a:gdLst/>
                  <a:ahLst/>
                  <a:cxnLst>
                    <a:cxn ang="0">
                      <a:pos x="421" y="459"/>
                    </a:cxn>
                    <a:cxn ang="0">
                      <a:pos x="453" y="431"/>
                    </a:cxn>
                    <a:cxn ang="0">
                      <a:pos x="480" y="397"/>
                    </a:cxn>
                    <a:cxn ang="0">
                      <a:pos x="503" y="356"/>
                    </a:cxn>
                    <a:cxn ang="0">
                      <a:pos x="518" y="309"/>
                    </a:cxn>
                    <a:cxn ang="0">
                      <a:pos x="524" y="257"/>
                    </a:cxn>
                    <a:cxn ang="0">
                      <a:pos x="524" y="229"/>
                    </a:cxn>
                    <a:cxn ang="0">
                      <a:pos x="519" y="193"/>
                    </a:cxn>
                    <a:cxn ang="0">
                      <a:pos x="506" y="156"/>
                    </a:cxn>
                    <a:cxn ang="0">
                      <a:pos x="487" y="120"/>
                    </a:cxn>
                    <a:cxn ang="0">
                      <a:pos x="462" y="87"/>
                    </a:cxn>
                    <a:cxn ang="0">
                      <a:pos x="431" y="58"/>
                    </a:cxn>
                    <a:cxn ang="0">
                      <a:pos x="394" y="34"/>
                    </a:cxn>
                    <a:cxn ang="0">
                      <a:pos x="353" y="15"/>
                    </a:cxn>
                    <a:cxn ang="0">
                      <a:pos x="307" y="4"/>
                    </a:cxn>
                    <a:cxn ang="0">
                      <a:pos x="256" y="0"/>
                    </a:cxn>
                    <a:cxn ang="0">
                      <a:pos x="230" y="2"/>
                    </a:cxn>
                    <a:cxn ang="0">
                      <a:pos x="182" y="11"/>
                    </a:cxn>
                    <a:cxn ang="0">
                      <a:pos x="139" y="27"/>
                    </a:cxn>
                    <a:cxn ang="0">
                      <a:pos x="102" y="50"/>
                    </a:cxn>
                    <a:cxn ang="0">
                      <a:pos x="70" y="78"/>
                    </a:cxn>
                    <a:cxn ang="0">
                      <a:pos x="44" y="110"/>
                    </a:cxn>
                    <a:cxn ang="0">
                      <a:pos x="24" y="146"/>
                    </a:cxn>
                    <a:cxn ang="0">
                      <a:pos x="9" y="184"/>
                    </a:cxn>
                    <a:cxn ang="0">
                      <a:pos x="1" y="224"/>
                    </a:cxn>
                    <a:cxn ang="0">
                      <a:pos x="0" y="245"/>
                    </a:cxn>
                    <a:cxn ang="0">
                      <a:pos x="4" y="301"/>
                    </a:cxn>
                    <a:cxn ang="0">
                      <a:pos x="18" y="352"/>
                    </a:cxn>
                    <a:cxn ang="0">
                      <a:pos x="41" y="396"/>
                    </a:cxn>
                    <a:cxn ang="0">
                      <a:pos x="70" y="433"/>
                    </a:cxn>
                    <a:cxn ang="0">
                      <a:pos x="102" y="461"/>
                    </a:cxn>
                    <a:cxn ang="0">
                      <a:pos x="135" y="480"/>
                    </a:cxn>
                    <a:cxn ang="0">
                      <a:pos x="162" y="490"/>
                    </a:cxn>
                    <a:cxn ang="0">
                      <a:pos x="216" y="504"/>
                    </a:cxn>
                    <a:cxn ang="0">
                      <a:pos x="268" y="507"/>
                    </a:cxn>
                    <a:cxn ang="0">
                      <a:pos x="318" y="502"/>
                    </a:cxn>
                    <a:cxn ang="0">
                      <a:pos x="363" y="490"/>
                    </a:cxn>
                    <a:cxn ang="0">
                      <a:pos x="403" y="471"/>
                    </a:cxn>
                  </a:cxnLst>
                  <a:rect l="0" t="0" r="r" b="b"/>
                  <a:pathLst>
                    <a:path w="524" h="507">
                      <a:moveTo>
                        <a:pt x="403" y="471"/>
                      </a:moveTo>
                      <a:lnTo>
                        <a:pt x="421" y="459"/>
                      </a:lnTo>
                      <a:lnTo>
                        <a:pt x="437" y="446"/>
                      </a:lnTo>
                      <a:lnTo>
                        <a:pt x="453" y="431"/>
                      </a:lnTo>
                      <a:lnTo>
                        <a:pt x="467" y="414"/>
                      </a:lnTo>
                      <a:lnTo>
                        <a:pt x="480" y="397"/>
                      </a:lnTo>
                      <a:lnTo>
                        <a:pt x="492" y="377"/>
                      </a:lnTo>
                      <a:lnTo>
                        <a:pt x="503" y="356"/>
                      </a:lnTo>
                      <a:lnTo>
                        <a:pt x="511" y="333"/>
                      </a:lnTo>
                      <a:lnTo>
                        <a:pt x="518" y="309"/>
                      </a:lnTo>
                      <a:lnTo>
                        <a:pt x="522" y="284"/>
                      </a:lnTo>
                      <a:lnTo>
                        <a:pt x="524" y="257"/>
                      </a:lnTo>
                      <a:lnTo>
                        <a:pt x="524" y="229"/>
                      </a:lnTo>
                      <a:lnTo>
                        <a:pt x="524" y="229"/>
                      </a:lnTo>
                      <a:lnTo>
                        <a:pt x="522" y="211"/>
                      </a:lnTo>
                      <a:lnTo>
                        <a:pt x="519" y="193"/>
                      </a:lnTo>
                      <a:lnTo>
                        <a:pt x="513" y="174"/>
                      </a:lnTo>
                      <a:lnTo>
                        <a:pt x="506" y="156"/>
                      </a:lnTo>
                      <a:lnTo>
                        <a:pt x="497" y="138"/>
                      </a:lnTo>
                      <a:lnTo>
                        <a:pt x="487" y="120"/>
                      </a:lnTo>
                      <a:lnTo>
                        <a:pt x="475" y="104"/>
                      </a:lnTo>
                      <a:lnTo>
                        <a:pt x="462" y="87"/>
                      </a:lnTo>
                      <a:lnTo>
                        <a:pt x="447" y="72"/>
                      </a:lnTo>
                      <a:lnTo>
                        <a:pt x="431" y="58"/>
                      </a:lnTo>
                      <a:lnTo>
                        <a:pt x="413" y="45"/>
                      </a:lnTo>
                      <a:lnTo>
                        <a:pt x="394" y="34"/>
                      </a:lnTo>
                      <a:lnTo>
                        <a:pt x="374" y="24"/>
                      </a:lnTo>
                      <a:lnTo>
                        <a:pt x="353" y="15"/>
                      </a:lnTo>
                      <a:lnTo>
                        <a:pt x="331" y="9"/>
                      </a:lnTo>
                      <a:lnTo>
                        <a:pt x="307" y="4"/>
                      </a:lnTo>
                      <a:lnTo>
                        <a:pt x="282" y="1"/>
                      </a:lnTo>
                      <a:lnTo>
                        <a:pt x="256" y="0"/>
                      </a:lnTo>
                      <a:lnTo>
                        <a:pt x="256" y="0"/>
                      </a:lnTo>
                      <a:lnTo>
                        <a:pt x="230" y="2"/>
                      </a:lnTo>
                      <a:lnTo>
                        <a:pt x="205" y="5"/>
                      </a:lnTo>
                      <a:lnTo>
                        <a:pt x="182" y="11"/>
                      </a:lnTo>
                      <a:lnTo>
                        <a:pt x="159" y="18"/>
                      </a:lnTo>
                      <a:lnTo>
                        <a:pt x="139" y="27"/>
                      </a:lnTo>
                      <a:lnTo>
                        <a:pt x="120" y="38"/>
                      </a:lnTo>
                      <a:lnTo>
                        <a:pt x="102" y="50"/>
                      </a:lnTo>
                      <a:lnTo>
                        <a:pt x="85" y="63"/>
                      </a:lnTo>
                      <a:lnTo>
                        <a:pt x="70" y="78"/>
                      </a:lnTo>
                      <a:lnTo>
                        <a:pt x="56" y="93"/>
                      </a:lnTo>
                      <a:lnTo>
                        <a:pt x="44" y="110"/>
                      </a:lnTo>
                      <a:lnTo>
                        <a:pt x="33" y="127"/>
                      </a:lnTo>
                      <a:lnTo>
                        <a:pt x="24" y="146"/>
                      </a:lnTo>
                      <a:lnTo>
                        <a:pt x="16" y="165"/>
                      </a:lnTo>
                      <a:lnTo>
                        <a:pt x="9" y="184"/>
                      </a:lnTo>
                      <a:lnTo>
                        <a:pt x="5" y="204"/>
                      </a:lnTo>
                      <a:lnTo>
                        <a:pt x="1" y="224"/>
                      </a:lnTo>
                      <a:lnTo>
                        <a:pt x="0" y="245"/>
                      </a:lnTo>
                      <a:lnTo>
                        <a:pt x="0" y="245"/>
                      </a:lnTo>
                      <a:lnTo>
                        <a:pt x="0" y="274"/>
                      </a:lnTo>
                      <a:lnTo>
                        <a:pt x="4" y="301"/>
                      </a:lnTo>
                      <a:lnTo>
                        <a:pt x="9" y="328"/>
                      </a:lnTo>
                      <a:lnTo>
                        <a:pt x="18" y="352"/>
                      </a:lnTo>
                      <a:lnTo>
                        <a:pt x="28" y="375"/>
                      </a:lnTo>
                      <a:lnTo>
                        <a:pt x="41" y="396"/>
                      </a:lnTo>
                      <a:lnTo>
                        <a:pt x="55" y="416"/>
                      </a:lnTo>
                      <a:lnTo>
                        <a:pt x="70" y="433"/>
                      </a:lnTo>
                      <a:lnTo>
                        <a:pt x="86" y="448"/>
                      </a:lnTo>
                      <a:lnTo>
                        <a:pt x="102" y="461"/>
                      </a:lnTo>
                      <a:lnTo>
                        <a:pt x="119" y="471"/>
                      </a:lnTo>
                      <a:lnTo>
                        <a:pt x="135" y="480"/>
                      </a:lnTo>
                      <a:lnTo>
                        <a:pt x="135" y="480"/>
                      </a:lnTo>
                      <a:lnTo>
                        <a:pt x="162" y="490"/>
                      </a:lnTo>
                      <a:lnTo>
                        <a:pt x="189" y="498"/>
                      </a:lnTo>
                      <a:lnTo>
                        <a:pt x="216" y="504"/>
                      </a:lnTo>
                      <a:lnTo>
                        <a:pt x="243" y="506"/>
                      </a:lnTo>
                      <a:lnTo>
                        <a:pt x="268" y="507"/>
                      </a:lnTo>
                      <a:lnTo>
                        <a:pt x="294" y="506"/>
                      </a:lnTo>
                      <a:lnTo>
                        <a:pt x="318" y="502"/>
                      </a:lnTo>
                      <a:lnTo>
                        <a:pt x="341" y="497"/>
                      </a:lnTo>
                      <a:lnTo>
                        <a:pt x="363" y="490"/>
                      </a:lnTo>
                      <a:lnTo>
                        <a:pt x="384" y="481"/>
                      </a:lnTo>
                      <a:lnTo>
                        <a:pt x="403" y="471"/>
                      </a:lnTo>
                      <a:lnTo>
                        <a:pt x="403" y="471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669" name="Group 8"/>
              <p:cNvGrpSpPr>
                <a:grpSpLocks noChangeAspect="1"/>
              </p:cNvGrpSpPr>
              <p:nvPr/>
            </p:nvGrpSpPr>
            <p:grpSpPr bwMode="auto">
              <a:xfrm>
                <a:off x="2400" y="1276"/>
                <a:ext cx="564" cy="550"/>
                <a:chOff x="4398" y="1141"/>
                <a:chExt cx="564" cy="550"/>
              </a:xfrm>
            </p:grpSpPr>
            <p:sp>
              <p:nvSpPr>
                <p:cNvPr id="295945" name="Freeform 9"/>
                <p:cNvSpPr>
                  <a:spLocks noChangeAspect="1"/>
                </p:cNvSpPr>
                <p:nvPr/>
              </p:nvSpPr>
              <p:spPr bwMode="auto">
                <a:xfrm>
                  <a:off x="4398" y="1141"/>
                  <a:ext cx="564" cy="550"/>
                </a:xfrm>
                <a:custGeom>
                  <a:avLst/>
                  <a:gdLst/>
                  <a:ahLst/>
                  <a:cxnLst>
                    <a:cxn ang="0">
                      <a:pos x="448" y="48"/>
                    </a:cxn>
                    <a:cxn ang="0">
                      <a:pos x="489" y="84"/>
                    </a:cxn>
                    <a:cxn ang="0">
                      <a:pos x="524" y="127"/>
                    </a:cxn>
                    <a:cxn ang="0">
                      <a:pos x="548" y="168"/>
                    </a:cxn>
                    <a:cxn ang="0">
                      <a:pos x="554" y="185"/>
                    </a:cxn>
                    <a:cxn ang="0">
                      <a:pos x="563" y="234"/>
                    </a:cxn>
                    <a:cxn ang="0">
                      <a:pos x="564" y="281"/>
                    </a:cxn>
                    <a:cxn ang="0">
                      <a:pos x="558" y="326"/>
                    </a:cxn>
                    <a:cxn ang="0">
                      <a:pos x="545" y="369"/>
                    </a:cxn>
                    <a:cxn ang="0">
                      <a:pos x="525" y="410"/>
                    </a:cxn>
                    <a:cxn ang="0">
                      <a:pos x="499" y="449"/>
                    </a:cxn>
                    <a:cxn ang="0">
                      <a:pos x="465" y="485"/>
                    </a:cxn>
                    <a:cxn ang="0">
                      <a:pos x="446" y="501"/>
                    </a:cxn>
                    <a:cxn ang="0">
                      <a:pos x="405" y="525"/>
                    </a:cxn>
                    <a:cxn ang="0">
                      <a:pos x="361" y="541"/>
                    </a:cxn>
                    <a:cxn ang="0">
                      <a:pos x="316" y="549"/>
                    </a:cxn>
                    <a:cxn ang="0">
                      <a:pos x="270" y="549"/>
                    </a:cxn>
                    <a:cxn ang="0">
                      <a:pos x="224" y="544"/>
                    </a:cxn>
                    <a:cxn ang="0">
                      <a:pos x="182" y="532"/>
                    </a:cxn>
                    <a:cxn ang="0">
                      <a:pos x="143" y="516"/>
                    </a:cxn>
                    <a:cxn ang="0">
                      <a:pos x="109" y="497"/>
                    </a:cxn>
                    <a:cxn ang="0">
                      <a:pos x="95" y="485"/>
                    </a:cxn>
                    <a:cxn ang="0">
                      <a:pos x="58" y="445"/>
                    </a:cxn>
                    <a:cxn ang="0">
                      <a:pos x="31" y="400"/>
                    </a:cxn>
                    <a:cxn ang="0">
                      <a:pos x="13" y="351"/>
                    </a:cxn>
                    <a:cxn ang="0">
                      <a:pos x="3" y="302"/>
                    </a:cxn>
                    <a:cxn ang="0">
                      <a:pos x="0" y="259"/>
                    </a:cxn>
                    <a:cxn ang="0">
                      <a:pos x="1" y="234"/>
                    </a:cxn>
                    <a:cxn ang="0">
                      <a:pos x="10" y="186"/>
                    </a:cxn>
                    <a:cxn ang="0">
                      <a:pos x="28" y="141"/>
                    </a:cxn>
                    <a:cxn ang="0">
                      <a:pos x="54" y="100"/>
                    </a:cxn>
                    <a:cxn ang="0">
                      <a:pos x="88" y="64"/>
                    </a:cxn>
                    <a:cxn ang="0">
                      <a:pos x="108" y="49"/>
                    </a:cxn>
                    <a:cxn ang="0">
                      <a:pos x="150" y="25"/>
                    </a:cxn>
                    <a:cxn ang="0">
                      <a:pos x="197" y="9"/>
                    </a:cxn>
                    <a:cxn ang="0">
                      <a:pos x="245" y="1"/>
                    </a:cxn>
                    <a:cxn ang="0">
                      <a:pos x="294" y="1"/>
                    </a:cxn>
                    <a:cxn ang="0">
                      <a:pos x="342" y="7"/>
                    </a:cxn>
                    <a:cxn ang="0">
                      <a:pos x="388" y="19"/>
                    </a:cxn>
                    <a:cxn ang="0">
                      <a:pos x="428" y="36"/>
                    </a:cxn>
                  </a:cxnLst>
                  <a:rect l="0" t="0" r="r" b="b"/>
                  <a:pathLst>
                    <a:path w="564" h="550">
                      <a:moveTo>
                        <a:pt x="428" y="36"/>
                      </a:moveTo>
                      <a:lnTo>
                        <a:pt x="448" y="48"/>
                      </a:lnTo>
                      <a:lnTo>
                        <a:pt x="469" y="64"/>
                      </a:lnTo>
                      <a:lnTo>
                        <a:pt x="489" y="84"/>
                      </a:lnTo>
                      <a:lnTo>
                        <a:pt x="507" y="104"/>
                      </a:lnTo>
                      <a:lnTo>
                        <a:pt x="524" y="127"/>
                      </a:lnTo>
                      <a:lnTo>
                        <a:pt x="538" y="148"/>
                      </a:lnTo>
                      <a:lnTo>
                        <a:pt x="548" y="168"/>
                      </a:lnTo>
                      <a:lnTo>
                        <a:pt x="554" y="185"/>
                      </a:lnTo>
                      <a:lnTo>
                        <a:pt x="554" y="185"/>
                      </a:lnTo>
                      <a:lnTo>
                        <a:pt x="559" y="210"/>
                      </a:lnTo>
                      <a:lnTo>
                        <a:pt x="563" y="234"/>
                      </a:lnTo>
                      <a:lnTo>
                        <a:pt x="564" y="258"/>
                      </a:lnTo>
                      <a:lnTo>
                        <a:pt x="564" y="281"/>
                      </a:lnTo>
                      <a:lnTo>
                        <a:pt x="562" y="304"/>
                      </a:lnTo>
                      <a:lnTo>
                        <a:pt x="558" y="326"/>
                      </a:lnTo>
                      <a:lnTo>
                        <a:pt x="553" y="348"/>
                      </a:lnTo>
                      <a:lnTo>
                        <a:pt x="545" y="369"/>
                      </a:lnTo>
                      <a:lnTo>
                        <a:pt x="536" y="390"/>
                      </a:lnTo>
                      <a:lnTo>
                        <a:pt x="525" y="410"/>
                      </a:lnTo>
                      <a:lnTo>
                        <a:pt x="513" y="429"/>
                      </a:lnTo>
                      <a:lnTo>
                        <a:pt x="499" y="449"/>
                      </a:lnTo>
                      <a:lnTo>
                        <a:pt x="483" y="467"/>
                      </a:lnTo>
                      <a:lnTo>
                        <a:pt x="465" y="485"/>
                      </a:lnTo>
                      <a:lnTo>
                        <a:pt x="465" y="485"/>
                      </a:lnTo>
                      <a:lnTo>
                        <a:pt x="446" y="501"/>
                      </a:lnTo>
                      <a:lnTo>
                        <a:pt x="426" y="514"/>
                      </a:lnTo>
                      <a:lnTo>
                        <a:pt x="405" y="525"/>
                      </a:lnTo>
                      <a:lnTo>
                        <a:pt x="383" y="534"/>
                      </a:lnTo>
                      <a:lnTo>
                        <a:pt x="361" y="541"/>
                      </a:lnTo>
                      <a:lnTo>
                        <a:pt x="339" y="546"/>
                      </a:lnTo>
                      <a:lnTo>
                        <a:pt x="316" y="549"/>
                      </a:lnTo>
                      <a:lnTo>
                        <a:pt x="292" y="550"/>
                      </a:lnTo>
                      <a:lnTo>
                        <a:pt x="270" y="549"/>
                      </a:lnTo>
                      <a:lnTo>
                        <a:pt x="246" y="547"/>
                      </a:lnTo>
                      <a:lnTo>
                        <a:pt x="224" y="544"/>
                      </a:lnTo>
                      <a:lnTo>
                        <a:pt x="203" y="539"/>
                      </a:lnTo>
                      <a:lnTo>
                        <a:pt x="182" y="532"/>
                      </a:lnTo>
                      <a:lnTo>
                        <a:pt x="162" y="525"/>
                      </a:lnTo>
                      <a:lnTo>
                        <a:pt x="143" y="516"/>
                      </a:lnTo>
                      <a:lnTo>
                        <a:pt x="125" y="507"/>
                      </a:lnTo>
                      <a:lnTo>
                        <a:pt x="109" y="497"/>
                      </a:lnTo>
                      <a:lnTo>
                        <a:pt x="95" y="485"/>
                      </a:lnTo>
                      <a:lnTo>
                        <a:pt x="95" y="485"/>
                      </a:lnTo>
                      <a:lnTo>
                        <a:pt x="75" y="467"/>
                      </a:lnTo>
                      <a:lnTo>
                        <a:pt x="58" y="445"/>
                      </a:lnTo>
                      <a:lnTo>
                        <a:pt x="44" y="423"/>
                      </a:lnTo>
                      <a:lnTo>
                        <a:pt x="31" y="400"/>
                      </a:lnTo>
                      <a:lnTo>
                        <a:pt x="21" y="375"/>
                      </a:lnTo>
                      <a:lnTo>
                        <a:pt x="13" y="351"/>
                      </a:lnTo>
                      <a:lnTo>
                        <a:pt x="7" y="326"/>
                      </a:lnTo>
                      <a:lnTo>
                        <a:pt x="3" y="302"/>
                      </a:lnTo>
                      <a:lnTo>
                        <a:pt x="0" y="280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1" y="234"/>
                      </a:lnTo>
                      <a:lnTo>
                        <a:pt x="5" y="210"/>
                      </a:lnTo>
                      <a:lnTo>
                        <a:pt x="10" y="186"/>
                      </a:lnTo>
                      <a:lnTo>
                        <a:pt x="18" y="163"/>
                      </a:lnTo>
                      <a:lnTo>
                        <a:pt x="28" y="141"/>
                      </a:lnTo>
                      <a:lnTo>
                        <a:pt x="40" y="120"/>
                      </a:lnTo>
                      <a:lnTo>
                        <a:pt x="54" y="100"/>
                      </a:lnTo>
                      <a:lnTo>
                        <a:pt x="71" y="82"/>
                      </a:lnTo>
                      <a:lnTo>
                        <a:pt x="88" y="64"/>
                      </a:lnTo>
                      <a:lnTo>
                        <a:pt x="108" y="49"/>
                      </a:lnTo>
                      <a:lnTo>
                        <a:pt x="108" y="49"/>
                      </a:lnTo>
                      <a:lnTo>
                        <a:pt x="128" y="36"/>
                      </a:lnTo>
                      <a:lnTo>
                        <a:pt x="150" y="25"/>
                      </a:lnTo>
                      <a:lnTo>
                        <a:pt x="173" y="16"/>
                      </a:lnTo>
                      <a:lnTo>
                        <a:pt x="197" y="9"/>
                      </a:lnTo>
                      <a:lnTo>
                        <a:pt x="221" y="4"/>
                      </a:lnTo>
                      <a:lnTo>
                        <a:pt x="245" y="1"/>
                      </a:lnTo>
                      <a:lnTo>
                        <a:pt x="270" y="0"/>
                      </a:lnTo>
                      <a:lnTo>
                        <a:pt x="294" y="1"/>
                      </a:lnTo>
                      <a:lnTo>
                        <a:pt x="319" y="3"/>
                      </a:lnTo>
                      <a:lnTo>
                        <a:pt x="342" y="7"/>
                      </a:lnTo>
                      <a:lnTo>
                        <a:pt x="366" y="12"/>
                      </a:lnTo>
                      <a:lnTo>
                        <a:pt x="388" y="19"/>
                      </a:lnTo>
                      <a:lnTo>
                        <a:pt x="409" y="27"/>
                      </a:lnTo>
                      <a:lnTo>
                        <a:pt x="428" y="36"/>
                      </a:lnTo>
                      <a:lnTo>
                        <a:pt x="428" y="36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46" name="Freeform 10"/>
                <p:cNvSpPr>
                  <a:spLocks noChangeAspect="1"/>
                </p:cNvSpPr>
                <p:nvPr/>
              </p:nvSpPr>
              <p:spPr bwMode="auto">
                <a:xfrm>
                  <a:off x="4414" y="1157"/>
                  <a:ext cx="532" cy="518"/>
                </a:xfrm>
                <a:custGeom>
                  <a:avLst/>
                  <a:gdLst/>
                  <a:ahLst/>
                  <a:cxnLst>
                    <a:cxn ang="0">
                      <a:pos x="426" y="48"/>
                    </a:cxn>
                    <a:cxn ang="0">
                      <a:pos x="469" y="87"/>
                    </a:cxn>
                    <a:cxn ang="0">
                      <a:pos x="504" y="133"/>
                    </a:cxn>
                    <a:cxn ang="0">
                      <a:pos x="523" y="173"/>
                    </a:cxn>
                    <a:cxn ang="0">
                      <a:pos x="528" y="198"/>
                    </a:cxn>
                    <a:cxn ang="0">
                      <a:pos x="532" y="247"/>
                    </a:cxn>
                    <a:cxn ang="0">
                      <a:pos x="529" y="294"/>
                    </a:cxn>
                    <a:cxn ang="0">
                      <a:pos x="517" y="338"/>
                    </a:cxn>
                    <a:cxn ang="0">
                      <a:pos x="499" y="380"/>
                    </a:cxn>
                    <a:cxn ang="0">
                      <a:pos x="472" y="420"/>
                    </a:cxn>
                    <a:cxn ang="0">
                      <a:pos x="438" y="457"/>
                    </a:cxn>
                    <a:cxn ang="0">
                      <a:pos x="419" y="473"/>
                    </a:cxn>
                    <a:cxn ang="0">
                      <a:pos x="379" y="496"/>
                    </a:cxn>
                    <a:cxn ang="0">
                      <a:pos x="335" y="511"/>
                    </a:cxn>
                    <a:cxn ang="0">
                      <a:pos x="289" y="517"/>
                    </a:cxn>
                    <a:cxn ang="0">
                      <a:pos x="243" y="516"/>
                    </a:cxn>
                    <a:cxn ang="0">
                      <a:pos x="199" y="509"/>
                    </a:cxn>
                    <a:cxn ang="0">
                      <a:pos x="157" y="496"/>
                    </a:cxn>
                    <a:cxn ang="0">
                      <a:pos x="120" y="479"/>
                    </a:cxn>
                    <a:cxn ang="0">
                      <a:pos x="89" y="457"/>
                    </a:cxn>
                    <a:cxn ang="0">
                      <a:pos x="71" y="440"/>
                    </a:cxn>
                    <a:cxn ang="0">
                      <a:pos x="42" y="400"/>
                    </a:cxn>
                    <a:cxn ang="0">
                      <a:pos x="21" y="356"/>
                    </a:cxn>
                    <a:cxn ang="0">
                      <a:pos x="7" y="309"/>
                    </a:cxn>
                    <a:cxn ang="0">
                      <a:pos x="1" y="264"/>
                    </a:cxn>
                    <a:cxn ang="0">
                      <a:pos x="0" y="243"/>
                    </a:cxn>
                    <a:cxn ang="0">
                      <a:pos x="4" y="196"/>
                    </a:cxn>
                    <a:cxn ang="0">
                      <a:pos x="19" y="149"/>
                    </a:cxn>
                    <a:cxn ang="0">
                      <a:pos x="44" y="105"/>
                    </a:cxn>
                    <a:cxn ang="0">
                      <a:pos x="79" y="64"/>
                    </a:cxn>
                    <a:cxn ang="0">
                      <a:pos x="101" y="46"/>
                    </a:cxn>
                    <a:cxn ang="0">
                      <a:pos x="140" y="24"/>
                    </a:cxn>
                    <a:cxn ang="0">
                      <a:pos x="183" y="9"/>
                    </a:cxn>
                    <a:cxn ang="0">
                      <a:pos x="229" y="2"/>
                    </a:cxn>
                    <a:cxn ang="0">
                      <a:pos x="275" y="1"/>
                    </a:cxn>
                    <a:cxn ang="0">
                      <a:pos x="321" y="6"/>
                    </a:cxn>
                    <a:cxn ang="0">
                      <a:pos x="365" y="18"/>
                    </a:cxn>
                    <a:cxn ang="0">
                      <a:pos x="405" y="34"/>
                    </a:cxn>
                  </a:cxnLst>
                  <a:rect l="0" t="0" r="r" b="b"/>
                  <a:pathLst>
                    <a:path w="532" h="518">
                      <a:moveTo>
                        <a:pt x="405" y="34"/>
                      </a:moveTo>
                      <a:lnTo>
                        <a:pt x="426" y="48"/>
                      </a:lnTo>
                      <a:lnTo>
                        <a:pt x="448" y="66"/>
                      </a:lnTo>
                      <a:lnTo>
                        <a:pt x="469" y="87"/>
                      </a:lnTo>
                      <a:lnTo>
                        <a:pt x="488" y="111"/>
                      </a:lnTo>
                      <a:lnTo>
                        <a:pt x="504" y="133"/>
                      </a:lnTo>
                      <a:lnTo>
                        <a:pt x="516" y="155"/>
                      </a:lnTo>
                      <a:lnTo>
                        <a:pt x="523" y="173"/>
                      </a:lnTo>
                      <a:lnTo>
                        <a:pt x="523" y="173"/>
                      </a:lnTo>
                      <a:lnTo>
                        <a:pt x="528" y="198"/>
                      </a:lnTo>
                      <a:lnTo>
                        <a:pt x="531" y="223"/>
                      </a:lnTo>
                      <a:lnTo>
                        <a:pt x="532" y="247"/>
                      </a:lnTo>
                      <a:lnTo>
                        <a:pt x="532" y="271"/>
                      </a:lnTo>
                      <a:lnTo>
                        <a:pt x="529" y="294"/>
                      </a:lnTo>
                      <a:lnTo>
                        <a:pt x="524" y="317"/>
                      </a:lnTo>
                      <a:lnTo>
                        <a:pt x="517" y="338"/>
                      </a:lnTo>
                      <a:lnTo>
                        <a:pt x="509" y="360"/>
                      </a:lnTo>
                      <a:lnTo>
                        <a:pt x="499" y="380"/>
                      </a:lnTo>
                      <a:lnTo>
                        <a:pt x="486" y="400"/>
                      </a:lnTo>
                      <a:lnTo>
                        <a:pt x="472" y="420"/>
                      </a:lnTo>
                      <a:lnTo>
                        <a:pt x="456" y="439"/>
                      </a:lnTo>
                      <a:lnTo>
                        <a:pt x="438" y="457"/>
                      </a:lnTo>
                      <a:lnTo>
                        <a:pt x="438" y="457"/>
                      </a:lnTo>
                      <a:lnTo>
                        <a:pt x="419" y="473"/>
                      </a:lnTo>
                      <a:lnTo>
                        <a:pt x="399" y="486"/>
                      </a:lnTo>
                      <a:lnTo>
                        <a:pt x="379" y="496"/>
                      </a:lnTo>
                      <a:lnTo>
                        <a:pt x="357" y="505"/>
                      </a:lnTo>
                      <a:lnTo>
                        <a:pt x="335" y="511"/>
                      </a:lnTo>
                      <a:lnTo>
                        <a:pt x="312" y="515"/>
                      </a:lnTo>
                      <a:lnTo>
                        <a:pt x="289" y="517"/>
                      </a:lnTo>
                      <a:lnTo>
                        <a:pt x="266" y="518"/>
                      </a:lnTo>
                      <a:lnTo>
                        <a:pt x="243" y="516"/>
                      </a:lnTo>
                      <a:lnTo>
                        <a:pt x="221" y="514"/>
                      </a:lnTo>
                      <a:lnTo>
                        <a:pt x="199" y="509"/>
                      </a:lnTo>
                      <a:lnTo>
                        <a:pt x="178" y="503"/>
                      </a:lnTo>
                      <a:lnTo>
                        <a:pt x="157" y="496"/>
                      </a:lnTo>
                      <a:lnTo>
                        <a:pt x="138" y="488"/>
                      </a:lnTo>
                      <a:lnTo>
                        <a:pt x="120" y="479"/>
                      </a:lnTo>
                      <a:lnTo>
                        <a:pt x="104" y="468"/>
                      </a:lnTo>
                      <a:lnTo>
                        <a:pt x="89" y="457"/>
                      </a:lnTo>
                      <a:lnTo>
                        <a:pt x="89" y="457"/>
                      </a:lnTo>
                      <a:lnTo>
                        <a:pt x="71" y="440"/>
                      </a:lnTo>
                      <a:lnTo>
                        <a:pt x="56" y="421"/>
                      </a:lnTo>
                      <a:lnTo>
                        <a:pt x="42" y="400"/>
                      </a:lnTo>
                      <a:lnTo>
                        <a:pt x="30" y="378"/>
                      </a:lnTo>
                      <a:lnTo>
                        <a:pt x="21" y="356"/>
                      </a:lnTo>
                      <a:lnTo>
                        <a:pt x="13" y="332"/>
                      </a:lnTo>
                      <a:lnTo>
                        <a:pt x="7" y="309"/>
                      </a:lnTo>
                      <a:lnTo>
                        <a:pt x="3" y="286"/>
                      </a:lnTo>
                      <a:lnTo>
                        <a:pt x="1" y="264"/>
                      </a:lnTo>
                      <a:lnTo>
                        <a:pt x="0" y="243"/>
                      </a:lnTo>
                      <a:lnTo>
                        <a:pt x="0" y="243"/>
                      </a:lnTo>
                      <a:lnTo>
                        <a:pt x="1" y="220"/>
                      </a:lnTo>
                      <a:lnTo>
                        <a:pt x="4" y="196"/>
                      </a:lnTo>
                      <a:lnTo>
                        <a:pt x="10" y="173"/>
                      </a:lnTo>
                      <a:lnTo>
                        <a:pt x="19" y="149"/>
                      </a:lnTo>
                      <a:lnTo>
                        <a:pt x="30" y="126"/>
                      </a:lnTo>
                      <a:lnTo>
                        <a:pt x="44" y="105"/>
                      </a:lnTo>
                      <a:lnTo>
                        <a:pt x="60" y="84"/>
                      </a:lnTo>
                      <a:lnTo>
                        <a:pt x="79" y="64"/>
                      </a:lnTo>
                      <a:lnTo>
                        <a:pt x="101" y="46"/>
                      </a:lnTo>
                      <a:lnTo>
                        <a:pt x="101" y="46"/>
                      </a:lnTo>
                      <a:lnTo>
                        <a:pt x="120" y="34"/>
                      </a:lnTo>
                      <a:lnTo>
                        <a:pt x="140" y="24"/>
                      </a:lnTo>
                      <a:lnTo>
                        <a:pt x="161" y="16"/>
                      </a:lnTo>
                      <a:lnTo>
                        <a:pt x="183" y="9"/>
                      </a:lnTo>
                      <a:lnTo>
                        <a:pt x="206" y="4"/>
                      </a:lnTo>
                      <a:lnTo>
                        <a:pt x="229" y="2"/>
                      </a:lnTo>
                      <a:lnTo>
                        <a:pt x="252" y="0"/>
                      </a:lnTo>
                      <a:lnTo>
                        <a:pt x="275" y="1"/>
                      </a:lnTo>
                      <a:lnTo>
                        <a:pt x="298" y="3"/>
                      </a:lnTo>
                      <a:lnTo>
                        <a:pt x="321" y="6"/>
                      </a:lnTo>
                      <a:lnTo>
                        <a:pt x="343" y="11"/>
                      </a:lnTo>
                      <a:lnTo>
                        <a:pt x="365" y="18"/>
                      </a:lnTo>
                      <a:lnTo>
                        <a:pt x="385" y="25"/>
                      </a:lnTo>
                      <a:lnTo>
                        <a:pt x="405" y="34"/>
                      </a:lnTo>
                      <a:lnTo>
                        <a:pt x="405" y="34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670" name="Group 11"/>
              <p:cNvGrpSpPr>
                <a:grpSpLocks noChangeAspect="1"/>
              </p:cNvGrpSpPr>
              <p:nvPr/>
            </p:nvGrpSpPr>
            <p:grpSpPr bwMode="auto">
              <a:xfrm>
                <a:off x="2518" y="832"/>
                <a:ext cx="346" cy="334"/>
                <a:chOff x="4516" y="697"/>
                <a:chExt cx="346" cy="334"/>
              </a:xfrm>
            </p:grpSpPr>
            <p:sp>
              <p:nvSpPr>
                <p:cNvPr id="295948" name="Freeform 12"/>
                <p:cNvSpPr>
                  <a:spLocks noChangeAspect="1"/>
                </p:cNvSpPr>
                <p:nvPr/>
              </p:nvSpPr>
              <p:spPr bwMode="auto">
                <a:xfrm>
                  <a:off x="4533" y="713"/>
                  <a:ext cx="312" cy="301"/>
                </a:xfrm>
                <a:custGeom>
                  <a:avLst/>
                  <a:gdLst/>
                  <a:ahLst/>
                  <a:cxnLst>
                    <a:cxn ang="0">
                      <a:pos x="156" y="301"/>
                    </a:cxn>
                    <a:cxn ang="0">
                      <a:pos x="181" y="299"/>
                    </a:cxn>
                    <a:cxn ang="0">
                      <a:pos x="205" y="293"/>
                    </a:cxn>
                    <a:cxn ang="0">
                      <a:pos x="227" y="284"/>
                    </a:cxn>
                    <a:cxn ang="0">
                      <a:pos x="248" y="272"/>
                    </a:cxn>
                    <a:cxn ang="0">
                      <a:pos x="266" y="257"/>
                    </a:cxn>
                    <a:cxn ang="0">
                      <a:pos x="281" y="239"/>
                    </a:cxn>
                    <a:cxn ang="0">
                      <a:pos x="294" y="219"/>
                    </a:cxn>
                    <a:cxn ang="0">
                      <a:pos x="304" y="198"/>
                    </a:cxn>
                    <a:cxn ang="0">
                      <a:pos x="309" y="175"/>
                    </a:cxn>
                    <a:cxn ang="0">
                      <a:pos x="312" y="150"/>
                    </a:cxn>
                    <a:cxn ang="0">
                      <a:pos x="312" y="150"/>
                    </a:cxn>
                    <a:cxn ang="0">
                      <a:pos x="309" y="126"/>
                    </a:cxn>
                    <a:cxn ang="0">
                      <a:pos x="304" y="103"/>
                    </a:cxn>
                    <a:cxn ang="0">
                      <a:pos x="294" y="82"/>
                    </a:cxn>
                    <a:cxn ang="0">
                      <a:pos x="281" y="62"/>
                    </a:cxn>
                    <a:cxn ang="0">
                      <a:pos x="266" y="45"/>
                    </a:cxn>
                    <a:cxn ang="0">
                      <a:pos x="248" y="29"/>
                    </a:cxn>
                    <a:cxn ang="0">
                      <a:pos x="227" y="17"/>
                    </a:cxn>
                    <a:cxn ang="0">
                      <a:pos x="205" y="8"/>
                    </a:cxn>
                    <a:cxn ang="0">
                      <a:pos x="181" y="2"/>
                    </a:cxn>
                    <a:cxn ang="0">
                      <a:pos x="156" y="0"/>
                    </a:cxn>
                    <a:cxn ang="0">
                      <a:pos x="156" y="0"/>
                    </a:cxn>
                    <a:cxn ang="0">
                      <a:pos x="130" y="2"/>
                    </a:cxn>
                    <a:cxn ang="0">
                      <a:pos x="106" y="8"/>
                    </a:cxn>
                    <a:cxn ang="0">
                      <a:pos x="84" y="17"/>
                    </a:cxn>
                    <a:cxn ang="0">
                      <a:pos x="63" y="29"/>
                    </a:cxn>
                    <a:cxn ang="0">
                      <a:pos x="45" y="45"/>
                    </a:cxn>
                    <a:cxn ang="0">
                      <a:pos x="29" y="62"/>
                    </a:cxn>
                    <a:cxn ang="0">
                      <a:pos x="17" y="82"/>
                    </a:cxn>
                    <a:cxn ang="0">
                      <a:pos x="7" y="103"/>
                    </a:cxn>
                    <a:cxn ang="0">
                      <a:pos x="1" y="126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1" y="175"/>
                    </a:cxn>
                    <a:cxn ang="0">
                      <a:pos x="7" y="198"/>
                    </a:cxn>
                    <a:cxn ang="0">
                      <a:pos x="17" y="219"/>
                    </a:cxn>
                    <a:cxn ang="0">
                      <a:pos x="29" y="239"/>
                    </a:cxn>
                    <a:cxn ang="0">
                      <a:pos x="45" y="257"/>
                    </a:cxn>
                    <a:cxn ang="0">
                      <a:pos x="63" y="272"/>
                    </a:cxn>
                    <a:cxn ang="0">
                      <a:pos x="84" y="284"/>
                    </a:cxn>
                    <a:cxn ang="0">
                      <a:pos x="106" y="293"/>
                    </a:cxn>
                    <a:cxn ang="0">
                      <a:pos x="130" y="299"/>
                    </a:cxn>
                    <a:cxn ang="0">
                      <a:pos x="156" y="301"/>
                    </a:cxn>
                    <a:cxn ang="0">
                      <a:pos x="156" y="301"/>
                    </a:cxn>
                  </a:cxnLst>
                  <a:rect l="0" t="0" r="r" b="b"/>
                  <a:pathLst>
                    <a:path w="312" h="301">
                      <a:moveTo>
                        <a:pt x="156" y="301"/>
                      </a:moveTo>
                      <a:lnTo>
                        <a:pt x="181" y="299"/>
                      </a:lnTo>
                      <a:lnTo>
                        <a:pt x="205" y="293"/>
                      </a:lnTo>
                      <a:lnTo>
                        <a:pt x="227" y="284"/>
                      </a:lnTo>
                      <a:lnTo>
                        <a:pt x="248" y="272"/>
                      </a:lnTo>
                      <a:lnTo>
                        <a:pt x="266" y="257"/>
                      </a:lnTo>
                      <a:lnTo>
                        <a:pt x="281" y="239"/>
                      </a:lnTo>
                      <a:lnTo>
                        <a:pt x="294" y="219"/>
                      </a:lnTo>
                      <a:lnTo>
                        <a:pt x="304" y="198"/>
                      </a:lnTo>
                      <a:lnTo>
                        <a:pt x="309" y="175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09" y="126"/>
                      </a:lnTo>
                      <a:lnTo>
                        <a:pt x="304" y="103"/>
                      </a:lnTo>
                      <a:lnTo>
                        <a:pt x="294" y="82"/>
                      </a:lnTo>
                      <a:lnTo>
                        <a:pt x="281" y="62"/>
                      </a:lnTo>
                      <a:lnTo>
                        <a:pt x="266" y="45"/>
                      </a:lnTo>
                      <a:lnTo>
                        <a:pt x="248" y="29"/>
                      </a:lnTo>
                      <a:lnTo>
                        <a:pt x="227" y="17"/>
                      </a:lnTo>
                      <a:lnTo>
                        <a:pt x="205" y="8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6" y="8"/>
                      </a:lnTo>
                      <a:lnTo>
                        <a:pt x="84" y="17"/>
                      </a:lnTo>
                      <a:lnTo>
                        <a:pt x="63" y="29"/>
                      </a:lnTo>
                      <a:lnTo>
                        <a:pt x="45" y="45"/>
                      </a:lnTo>
                      <a:lnTo>
                        <a:pt x="29" y="62"/>
                      </a:lnTo>
                      <a:lnTo>
                        <a:pt x="17" y="82"/>
                      </a:lnTo>
                      <a:lnTo>
                        <a:pt x="7" y="103"/>
                      </a:lnTo>
                      <a:lnTo>
                        <a:pt x="1" y="126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1" y="175"/>
                      </a:lnTo>
                      <a:lnTo>
                        <a:pt x="7" y="198"/>
                      </a:lnTo>
                      <a:lnTo>
                        <a:pt x="17" y="219"/>
                      </a:lnTo>
                      <a:lnTo>
                        <a:pt x="29" y="239"/>
                      </a:lnTo>
                      <a:lnTo>
                        <a:pt x="45" y="257"/>
                      </a:lnTo>
                      <a:lnTo>
                        <a:pt x="63" y="272"/>
                      </a:lnTo>
                      <a:lnTo>
                        <a:pt x="84" y="284"/>
                      </a:lnTo>
                      <a:lnTo>
                        <a:pt x="106" y="293"/>
                      </a:lnTo>
                      <a:lnTo>
                        <a:pt x="130" y="299"/>
                      </a:lnTo>
                      <a:lnTo>
                        <a:pt x="156" y="301"/>
                      </a:lnTo>
                      <a:lnTo>
                        <a:pt x="156" y="301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49" name="Freeform 13"/>
                <p:cNvSpPr>
                  <a:spLocks noChangeAspect="1"/>
                </p:cNvSpPr>
                <p:nvPr/>
              </p:nvSpPr>
              <p:spPr bwMode="auto">
                <a:xfrm>
                  <a:off x="4530" y="735"/>
                  <a:ext cx="71" cy="82"/>
                </a:xfrm>
                <a:custGeom>
                  <a:avLst/>
                  <a:gdLst/>
                  <a:ahLst/>
                  <a:cxnLst>
                    <a:cxn ang="0">
                      <a:pos x="43" y="4"/>
                    </a:cxn>
                    <a:cxn ang="0">
                      <a:pos x="27" y="20"/>
                    </a:cxn>
                    <a:cxn ang="0">
                      <a:pos x="13" y="38"/>
                    </a:cxn>
                    <a:cxn ang="0">
                      <a:pos x="2" y="57"/>
                    </a:cxn>
                    <a:cxn ang="0">
                      <a:pos x="2" y="57"/>
                    </a:cxn>
                    <a:cxn ang="0">
                      <a:pos x="0" y="65"/>
                    </a:cxn>
                    <a:cxn ang="0">
                      <a:pos x="1" y="67"/>
                    </a:cxn>
                    <a:cxn ang="0">
                      <a:pos x="2" y="57"/>
                    </a:cxn>
                    <a:cxn ang="0">
                      <a:pos x="2" y="57"/>
                    </a:cxn>
                    <a:cxn ang="0">
                      <a:pos x="1" y="66"/>
                    </a:cxn>
                    <a:cxn ang="0">
                      <a:pos x="3" y="74"/>
                    </a:cxn>
                    <a:cxn ang="0">
                      <a:pos x="10" y="80"/>
                    </a:cxn>
                    <a:cxn ang="0">
                      <a:pos x="10" y="80"/>
                    </a:cxn>
                    <a:cxn ang="0">
                      <a:pos x="18" y="82"/>
                    </a:cxn>
                    <a:cxn ang="0">
                      <a:pos x="27" y="79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42" y="57"/>
                    </a:cxn>
                    <a:cxn ang="0">
                      <a:pos x="52" y="43"/>
                    </a:cxn>
                    <a:cxn ang="0">
                      <a:pos x="65" y="30"/>
                    </a:cxn>
                    <a:cxn ang="0">
                      <a:pos x="65" y="30"/>
                    </a:cxn>
                    <a:cxn ang="0">
                      <a:pos x="65" y="30"/>
                    </a:cxn>
                    <a:cxn ang="0">
                      <a:pos x="65" y="30"/>
                    </a:cxn>
                    <a:cxn ang="0">
                      <a:pos x="65" y="30"/>
                    </a:cxn>
                    <a:cxn ang="0">
                      <a:pos x="65" y="30"/>
                    </a:cxn>
                    <a:cxn ang="0">
                      <a:pos x="70" y="23"/>
                    </a:cxn>
                    <a:cxn ang="0">
                      <a:pos x="71" y="14"/>
                    </a:cxn>
                    <a:cxn ang="0">
                      <a:pos x="67" y="6"/>
                    </a:cxn>
                    <a:cxn ang="0">
                      <a:pos x="67" y="6"/>
                    </a:cxn>
                    <a:cxn ang="0">
                      <a:pos x="59" y="1"/>
                    </a:cxn>
                    <a:cxn ang="0">
                      <a:pos x="51" y="0"/>
                    </a:cxn>
                    <a:cxn ang="0">
                      <a:pos x="43" y="4"/>
                    </a:cxn>
                    <a:cxn ang="0">
                      <a:pos x="43" y="4"/>
                    </a:cxn>
                  </a:cxnLst>
                  <a:rect l="0" t="0" r="r" b="b"/>
                  <a:pathLst>
                    <a:path w="71" h="82">
                      <a:moveTo>
                        <a:pt x="43" y="4"/>
                      </a:moveTo>
                      <a:lnTo>
                        <a:pt x="27" y="20"/>
                      </a:lnTo>
                      <a:lnTo>
                        <a:pt x="13" y="38"/>
                      </a:lnTo>
                      <a:lnTo>
                        <a:pt x="2" y="57"/>
                      </a:lnTo>
                      <a:lnTo>
                        <a:pt x="2" y="57"/>
                      </a:lnTo>
                      <a:lnTo>
                        <a:pt x="0" y="65"/>
                      </a:lnTo>
                      <a:lnTo>
                        <a:pt x="1" y="67"/>
                      </a:lnTo>
                      <a:lnTo>
                        <a:pt x="2" y="57"/>
                      </a:lnTo>
                      <a:lnTo>
                        <a:pt x="2" y="57"/>
                      </a:lnTo>
                      <a:lnTo>
                        <a:pt x="1" y="66"/>
                      </a:lnTo>
                      <a:lnTo>
                        <a:pt x="3" y="74"/>
                      </a:lnTo>
                      <a:lnTo>
                        <a:pt x="10" y="80"/>
                      </a:lnTo>
                      <a:lnTo>
                        <a:pt x="10" y="80"/>
                      </a:lnTo>
                      <a:lnTo>
                        <a:pt x="18" y="82"/>
                      </a:lnTo>
                      <a:lnTo>
                        <a:pt x="27" y="79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42" y="57"/>
                      </a:lnTo>
                      <a:lnTo>
                        <a:pt x="52" y="43"/>
                      </a:lnTo>
                      <a:lnTo>
                        <a:pt x="65" y="30"/>
                      </a:lnTo>
                      <a:lnTo>
                        <a:pt x="65" y="30"/>
                      </a:lnTo>
                      <a:lnTo>
                        <a:pt x="65" y="30"/>
                      </a:lnTo>
                      <a:lnTo>
                        <a:pt x="65" y="30"/>
                      </a:lnTo>
                      <a:lnTo>
                        <a:pt x="65" y="30"/>
                      </a:lnTo>
                      <a:lnTo>
                        <a:pt x="65" y="30"/>
                      </a:lnTo>
                      <a:lnTo>
                        <a:pt x="70" y="23"/>
                      </a:lnTo>
                      <a:lnTo>
                        <a:pt x="71" y="14"/>
                      </a:lnTo>
                      <a:lnTo>
                        <a:pt x="67" y="6"/>
                      </a:lnTo>
                      <a:lnTo>
                        <a:pt x="67" y="6"/>
                      </a:lnTo>
                      <a:lnTo>
                        <a:pt x="59" y="1"/>
                      </a:lnTo>
                      <a:lnTo>
                        <a:pt x="51" y="0"/>
                      </a:lnTo>
                      <a:lnTo>
                        <a:pt x="43" y="4"/>
                      </a:lnTo>
                      <a:lnTo>
                        <a:pt x="43" y="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50" name="Freeform 14"/>
                <p:cNvSpPr>
                  <a:spLocks noChangeAspect="1"/>
                </p:cNvSpPr>
                <p:nvPr/>
              </p:nvSpPr>
              <p:spPr bwMode="auto">
                <a:xfrm>
                  <a:off x="4516" y="834"/>
                  <a:ext cx="41" cy="91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0" y="20"/>
                    </a:cxn>
                    <a:cxn ang="0">
                      <a:pos x="0" y="24"/>
                    </a:cxn>
                    <a:cxn ang="0">
                      <a:pos x="0" y="29"/>
                    </a:cxn>
                    <a:cxn ang="0">
                      <a:pos x="0" y="29"/>
                    </a:cxn>
                    <a:cxn ang="0">
                      <a:pos x="1" y="47"/>
                    </a:cxn>
                    <a:cxn ang="0">
                      <a:pos x="3" y="64"/>
                    </a:cxn>
                    <a:cxn ang="0">
                      <a:pos x="8" y="81"/>
                    </a:cxn>
                    <a:cxn ang="0">
                      <a:pos x="8" y="81"/>
                    </a:cxn>
                    <a:cxn ang="0">
                      <a:pos x="12" y="88"/>
                    </a:cxn>
                    <a:cxn ang="0">
                      <a:pos x="14" y="89"/>
                    </a:cxn>
                    <a:cxn ang="0">
                      <a:pos x="8" y="81"/>
                    </a:cxn>
                    <a:cxn ang="0">
                      <a:pos x="8" y="81"/>
                    </a:cxn>
                    <a:cxn ang="0">
                      <a:pos x="12" y="88"/>
                    </a:cxn>
                    <a:cxn ang="0">
                      <a:pos x="21" y="91"/>
                    </a:cxn>
                    <a:cxn ang="0">
                      <a:pos x="29" y="91"/>
                    </a:cxn>
                    <a:cxn ang="0">
                      <a:pos x="29" y="91"/>
                    </a:cxn>
                    <a:cxn ang="0">
                      <a:pos x="37" y="87"/>
                    </a:cxn>
                    <a:cxn ang="0">
                      <a:pos x="41" y="78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36" y="57"/>
                    </a:cxn>
                    <a:cxn ang="0">
                      <a:pos x="34" y="43"/>
                    </a:cxn>
                    <a:cxn ang="0">
                      <a:pos x="33" y="29"/>
                    </a:cxn>
                    <a:cxn ang="0">
                      <a:pos x="33" y="29"/>
                    </a:cxn>
                    <a:cxn ang="0">
                      <a:pos x="33" y="26"/>
                    </a:cxn>
                    <a:cxn ang="0">
                      <a:pos x="33" y="22"/>
                    </a:cxn>
                    <a:cxn ang="0">
                      <a:pos x="34" y="18"/>
                    </a:cxn>
                    <a:cxn ang="0">
                      <a:pos x="34" y="18"/>
                    </a:cxn>
                    <a:cxn ang="0">
                      <a:pos x="34" y="18"/>
                    </a:cxn>
                    <a:cxn ang="0">
                      <a:pos x="34" y="18"/>
                    </a:cxn>
                    <a:cxn ang="0">
                      <a:pos x="34" y="18"/>
                    </a:cxn>
                    <a:cxn ang="0">
                      <a:pos x="32" y="9"/>
                    </a:cxn>
                    <a:cxn ang="0">
                      <a:pos x="27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3" y="7"/>
                    </a:cxn>
                    <a:cxn ang="0">
                      <a:pos x="0" y="15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41" h="91">
                      <a:moveTo>
                        <a:pt x="0" y="15"/>
                      </a:move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9"/>
                      </a:lnTo>
                      <a:lnTo>
                        <a:pt x="0" y="29"/>
                      </a:lnTo>
                      <a:lnTo>
                        <a:pt x="1" y="47"/>
                      </a:lnTo>
                      <a:lnTo>
                        <a:pt x="3" y="64"/>
                      </a:lnTo>
                      <a:lnTo>
                        <a:pt x="8" y="81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14" y="89"/>
                      </a:lnTo>
                      <a:lnTo>
                        <a:pt x="8" y="81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21" y="91"/>
                      </a:lnTo>
                      <a:lnTo>
                        <a:pt x="29" y="91"/>
                      </a:lnTo>
                      <a:lnTo>
                        <a:pt x="29" y="91"/>
                      </a:lnTo>
                      <a:lnTo>
                        <a:pt x="37" y="87"/>
                      </a:lnTo>
                      <a:lnTo>
                        <a:pt x="41" y="78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36" y="57"/>
                      </a:lnTo>
                      <a:lnTo>
                        <a:pt x="34" y="43"/>
                      </a:lnTo>
                      <a:lnTo>
                        <a:pt x="33" y="29"/>
                      </a:lnTo>
                      <a:lnTo>
                        <a:pt x="33" y="29"/>
                      </a:lnTo>
                      <a:lnTo>
                        <a:pt x="33" y="26"/>
                      </a:lnTo>
                      <a:lnTo>
                        <a:pt x="33" y="22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2" y="9"/>
                      </a:lnTo>
                      <a:lnTo>
                        <a:pt x="27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3" y="7"/>
                      </a:lnTo>
                      <a:lnTo>
                        <a:pt x="0" y="15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51" name="Freeform 15"/>
                <p:cNvSpPr>
                  <a:spLocks noChangeAspect="1"/>
                </p:cNvSpPr>
                <p:nvPr/>
              </p:nvSpPr>
              <p:spPr bwMode="auto">
                <a:xfrm>
                  <a:off x="4547" y="937"/>
                  <a:ext cx="111" cy="87"/>
                </a:xfrm>
                <a:custGeom>
                  <a:avLst/>
                  <a:gdLst/>
                  <a:ahLst/>
                  <a:cxnLst>
                    <a:cxn ang="0">
                      <a:pos x="4" y="27"/>
                    </a:cxn>
                    <a:cxn ang="0">
                      <a:pos x="28" y="53"/>
                    </a:cxn>
                    <a:cxn ang="0">
                      <a:pos x="57" y="72"/>
                    </a:cxn>
                    <a:cxn ang="0">
                      <a:pos x="89" y="86"/>
                    </a:cxn>
                    <a:cxn ang="0">
                      <a:pos x="89" y="86"/>
                    </a:cxn>
                    <a:cxn ang="0">
                      <a:pos x="97" y="87"/>
                    </a:cxn>
                    <a:cxn ang="0">
                      <a:pos x="100" y="86"/>
                    </a:cxn>
                    <a:cxn ang="0">
                      <a:pos x="89" y="86"/>
                    </a:cxn>
                    <a:cxn ang="0">
                      <a:pos x="89" y="86"/>
                    </a:cxn>
                    <a:cxn ang="0">
                      <a:pos x="99" y="86"/>
                    </a:cxn>
                    <a:cxn ang="0">
                      <a:pos x="106" y="82"/>
                    </a:cxn>
                    <a:cxn ang="0">
                      <a:pos x="111" y="75"/>
                    </a:cxn>
                    <a:cxn ang="0">
                      <a:pos x="111" y="75"/>
                    </a:cxn>
                    <a:cxn ang="0">
                      <a:pos x="111" y="66"/>
                    </a:cxn>
                    <a:cxn ang="0">
                      <a:pos x="107" y="58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100" y="54"/>
                    </a:cxn>
                    <a:cxn ang="0">
                      <a:pos x="73" y="42"/>
                    </a:cxn>
                    <a:cxn ang="0">
                      <a:pos x="50" y="27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23" y="1"/>
                    </a:cxn>
                    <a:cxn ang="0">
                      <a:pos x="14" y="0"/>
                    </a:cxn>
                    <a:cxn ang="0">
                      <a:pos x="6" y="4"/>
                    </a:cxn>
                    <a:cxn ang="0">
                      <a:pos x="6" y="4"/>
                    </a:cxn>
                    <a:cxn ang="0">
                      <a:pos x="1" y="11"/>
                    </a:cxn>
                    <a:cxn ang="0">
                      <a:pos x="0" y="19"/>
                    </a:cxn>
                    <a:cxn ang="0">
                      <a:pos x="4" y="27"/>
                    </a:cxn>
                    <a:cxn ang="0">
                      <a:pos x="4" y="27"/>
                    </a:cxn>
                  </a:cxnLst>
                  <a:rect l="0" t="0" r="r" b="b"/>
                  <a:pathLst>
                    <a:path w="111" h="87">
                      <a:moveTo>
                        <a:pt x="4" y="27"/>
                      </a:moveTo>
                      <a:lnTo>
                        <a:pt x="28" y="53"/>
                      </a:lnTo>
                      <a:lnTo>
                        <a:pt x="57" y="72"/>
                      </a:lnTo>
                      <a:lnTo>
                        <a:pt x="89" y="86"/>
                      </a:lnTo>
                      <a:lnTo>
                        <a:pt x="89" y="86"/>
                      </a:lnTo>
                      <a:lnTo>
                        <a:pt x="97" y="87"/>
                      </a:lnTo>
                      <a:lnTo>
                        <a:pt x="100" y="86"/>
                      </a:lnTo>
                      <a:lnTo>
                        <a:pt x="89" y="86"/>
                      </a:lnTo>
                      <a:lnTo>
                        <a:pt x="89" y="86"/>
                      </a:lnTo>
                      <a:lnTo>
                        <a:pt x="99" y="86"/>
                      </a:lnTo>
                      <a:lnTo>
                        <a:pt x="106" y="82"/>
                      </a:lnTo>
                      <a:lnTo>
                        <a:pt x="111" y="75"/>
                      </a:lnTo>
                      <a:lnTo>
                        <a:pt x="111" y="75"/>
                      </a:lnTo>
                      <a:lnTo>
                        <a:pt x="111" y="66"/>
                      </a:lnTo>
                      <a:lnTo>
                        <a:pt x="107" y="58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100" y="54"/>
                      </a:lnTo>
                      <a:lnTo>
                        <a:pt x="73" y="42"/>
                      </a:lnTo>
                      <a:lnTo>
                        <a:pt x="50" y="27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3" y="1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1" y="11"/>
                      </a:lnTo>
                      <a:lnTo>
                        <a:pt x="0" y="19"/>
                      </a:lnTo>
                      <a:lnTo>
                        <a:pt x="4" y="27"/>
                      </a:lnTo>
                      <a:lnTo>
                        <a:pt x="4" y="2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52" name="Freeform 16"/>
                <p:cNvSpPr>
                  <a:spLocks noChangeAspect="1"/>
                </p:cNvSpPr>
                <p:nvPr/>
              </p:nvSpPr>
              <p:spPr bwMode="auto">
                <a:xfrm>
                  <a:off x="4671" y="963"/>
                  <a:ext cx="134" cy="68"/>
                </a:xfrm>
                <a:custGeom>
                  <a:avLst/>
                  <a:gdLst/>
                  <a:ahLst/>
                  <a:cxnLst>
                    <a:cxn ang="0">
                      <a:pos x="18" y="68"/>
                    </a:cxn>
                    <a:cxn ang="0">
                      <a:pos x="47" y="65"/>
                    </a:cxn>
                    <a:cxn ang="0">
                      <a:pos x="76" y="58"/>
                    </a:cxn>
                    <a:cxn ang="0">
                      <a:pos x="103" y="46"/>
                    </a:cxn>
                    <a:cxn ang="0">
                      <a:pos x="128" y="30"/>
                    </a:cxn>
                    <a:cxn ang="0">
                      <a:pos x="128" y="30"/>
                    </a:cxn>
                    <a:cxn ang="0">
                      <a:pos x="133" y="23"/>
                    </a:cxn>
                    <a:cxn ang="0">
                      <a:pos x="133" y="21"/>
                    </a:cxn>
                    <a:cxn ang="0">
                      <a:pos x="128" y="30"/>
                    </a:cxn>
                    <a:cxn ang="0">
                      <a:pos x="128" y="30"/>
                    </a:cxn>
                    <a:cxn ang="0">
                      <a:pos x="133" y="22"/>
                    </a:cxn>
                    <a:cxn ang="0">
                      <a:pos x="134" y="14"/>
                    </a:cxn>
                    <a:cxn ang="0">
                      <a:pos x="130" y="6"/>
                    </a:cxn>
                    <a:cxn ang="0">
                      <a:pos x="130" y="6"/>
                    </a:cxn>
                    <a:cxn ang="0">
                      <a:pos x="123" y="1"/>
                    </a:cxn>
                    <a:cxn ang="0">
                      <a:pos x="115" y="0"/>
                    </a:cxn>
                    <a:cxn ang="0">
                      <a:pos x="107" y="3"/>
                    </a:cxn>
                    <a:cxn ang="0">
                      <a:pos x="107" y="3"/>
                    </a:cxn>
                    <a:cxn ang="0">
                      <a:pos x="107" y="3"/>
                    </a:cxn>
                    <a:cxn ang="0">
                      <a:pos x="107" y="3"/>
                    </a:cxn>
                    <a:cxn ang="0">
                      <a:pos x="107" y="3"/>
                    </a:cxn>
                    <a:cxn ang="0">
                      <a:pos x="107" y="3"/>
                    </a:cxn>
                    <a:cxn ang="0">
                      <a:pos x="80" y="20"/>
                    </a:cxn>
                    <a:cxn ang="0">
                      <a:pos x="50" y="30"/>
                    </a:cxn>
                    <a:cxn ang="0">
                      <a:pos x="18" y="34"/>
                    </a:cxn>
                    <a:cxn ang="0">
                      <a:pos x="18" y="34"/>
                    </a:cxn>
                    <a:cxn ang="0">
                      <a:pos x="18" y="34"/>
                    </a:cxn>
                    <a:cxn ang="0">
                      <a:pos x="18" y="34"/>
                    </a:cxn>
                    <a:cxn ang="0">
                      <a:pos x="18" y="34"/>
                    </a:cxn>
                    <a:cxn ang="0">
                      <a:pos x="18" y="34"/>
                    </a:cxn>
                    <a:cxn ang="0">
                      <a:pos x="9" y="36"/>
                    </a:cxn>
                    <a:cxn ang="0">
                      <a:pos x="3" y="42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3" y="59"/>
                    </a:cxn>
                    <a:cxn ang="0">
                      <a:pos x="9" y="65"/>
                    </a:cxn>
                    <a:cxn ang="0">
                      <a:pos x="18" y="68"/>
                    </a:cxn>
                    <a:cxn ang="0">
                      <a:pos x="18" y="68"/>
                    </a:cxn>
                  </a:cxnLst>
                  <a:rect l="0" t="0" r="r" b="b"/>
                  <a:pathLst>
                    <a:path w="134" h="68">
                      <a:moveTo>
                        <a:pt x="18" y="68"/>
                      </a:moveTo>
                      <a:lnTo>
                        <a:pt x="47" y="65"/>
                      </a:lnTo>
                      <a:lnTo>
                        <a:pt x="76" y="58"/>
                      </a:lnTo>
                      <a:lnTo>
                        <a:pt x="103" y="46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33" y="23"/>
                      </a:lnTo>
                      <a:lnTo>
                        <a:pt x="133" y="21"/>
                      </a:lnTo>
                      <a:lnTo>
                        <a:pt x="128" y="30"/>
                      </a:lnTo>
                      <a:lnTo>
                        <a:pt x="128" y="30"/>
                      </a:lnTo>
                      <a:lnTo>
                        <a:pt x="133" y="22"/>
                      </a:lnTo>
                      <a:lnTo>
                        <a:pt x="134" y="14"/>
                      </a:lnTo>
                      <a:lnTo>
                        <a:pt x="130" y="6"/>
                      </a:lnTo>
                      <a:lnTo>
                        <a:pt x="130" y="6"/>
                      </a:lnTo>
                      <a:lnTo>
                        <a:pt x="123" y="1"/>
                      </a:lnTo>
                      <a:lnTo>
                        <a:pt x="115" y="0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80" y="20"/>
                      </a:lnTo>
                      <a:lnTo>
                        <a:pt x="50" y="30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18" y="34"/>
                      </a:lnTo>
                      <a:lnTo>
                        <a:pt x="9" y="36"/>
                      </a:lnTo>
                      <a:lnTo>
                        <a:pt x="3" y="42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3" y="59"/>
                      </a:lnTo>
                      <a:lnTo>
                        <a:pt x="9" y="65"/>
                      </a:lnTo>
                      <a:lnTo>
                        <a:pt x="18" y="68"/>
                      </a:lnTo>
                      <a:lnTo>
                        <a:pt x="18" y="6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53" name="Freeform 17"/>
                <p:cNvSpPr>
                  <a:spLocks noChangeAspect="1"/>
                </p:cNvSpPr>
                <p:nvPr/>
              </p:nvSpPr>
              <p:spPr bwMode="auto">
                <a:xfrm>
                  <a:off x="4807" y="847"/>
                  <a:ext cx="55" cy="108"/>
                </a:xfrm>
                <a:custGeom>
                  <a:avLst/>
                  <a:gdLst/>
                  <a:ahLst/>
                  <a:cxnLst>
                    <a:cxn ang="0">
                      <a:pos x="32" y="100"/>
                    </a:cxn>
                    <a:cxn ang="0">
                      <a:pos x="44" y="74"/>
                    </a:cxn>
                    <a:cxn ang="0">
                      <a:pos x="52" y="45"/>
                    </a:cxn>
                    <a:cxn ang="0">
                      <a:pos x="55" y="16"/>
                    </a:cxn>
                    <a:cxn ang="0">
                      <a:pos x="55" y="16"/>
                    </a:cxn>
                    <a:cxn ang="0">
                      <a:pos x="53" y="9"/>
                    </a:cxn>
                    <a:cxn ang="0">
                      <a:pos x="51" y="7"/>
                    </a:cxn>
                    <a:cxn ang="0">
                      <a:pos x="55" y="16"/>
                    </a:cxn>
                    <a:cxn ang="0">
                      <a:pos x="55" y="16"/>
                    </a:cxn>
                    <a:cxn ang="0">
                      <a:pos x="52" y="8"/>
                    </a:cxn>
                    <a:cxn ang="0">
                      <a:pos x="46" y="2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29" y="2"/>
                    </a:cxn>
                    <a:cxn ang="0">
                      <a:pos x="23" y="8"/>
                    </a:cxn>
                    <a:cxn ang="0">
                      <a:pos x="21" y="16"/>
                    </a:cxn>
                    <a:cxn ang="0">
                      <a:pos x="21" y="16"/>
                    </a:cxn>
                    <a:cxn ang="0">
                      <a:pos x="21" y="16"/>
                    </a:cxn>
                    <a:cxn ang="0">
                      <a:pos x="21" y="16"/>
                    </a:cxn>
                    <a:cxn ang="0">
                      <a:pos x="21" y="16"/>
                    </a:cxn>
                    <a:cxn ang="0">
                      <a:pos x="19" y="40"/>
                    </a:cxn>
                    <a:cxn ang="0">
                      <a:pos x="12" y="62"/>
                    </a:cxn>
                    <a:cxn ang="0">
                      <a:pos x="3" y="83"/>
                    </a:cxn>
                    <a:cxn ang="0">
                      <a:pos x="3" y="83"/>
                    </a:cxn>
                    <a:cxn ang="0">
                      <a:pos x="3" y="83"/>
                    </a:cxn>
                    <a:cxn ang="0">
                      <a:pos x="3" y="83"/>
                    </a:cxn>
                    <a:cxn ang="0">
                      <a:pos x="3" y="83"/>
                    </a:cxn>
                    <a:cxn ang="0">
                      <a:pos x="0" y="91"/>
                    </a:cxn>
                    <a:cxn ang="0">
                      <a:pos x="2" y="99"/>
                    </a:cxn>
                    <a:cxn ang="0">
                      <a:pos x="8" y="106"/>
                    </a:cxn>
                    <a:cxn ang="0">
                      <a:pos x="8" y="106"/>
                    </a:cxn>
                    <a:cxn ang="0">
                      <a:pos x="17" y="108"/>
                    </a:cxn>
                    <a:cxn ang="0">
                      <a:pos x="25" y="106"/>
                    </a:cxn>
                    <a:cxn ang="0">
                      <a:pos x="32" y="100"/>
                    </a:cxn>
                    <a:cxn ang="0">
                      <a:pos x="32" y="100"/>
                    </a:cxn>
                  </a:cxnLst>
                  <a:rect l="0" t="0" r="r" b="b"/>
                  <a:pathLst>
                    <a:path w="55" h="108">
                      <a:moveTo>
                        <a:pt x="32" y="100"/>
                      </a:moveTo>
                      <a:lnTo>
                        <a:pt x="44" y="74"/>
                      </a:lnTo>
                      <a:lnTo>
                        <a:pt x="52" y="45"/>
                      </a:lnTo>
                      <a:lnTo>
                        <a:pt x="55" y="16"/>
                      </a:lnTo>
                      <a:lnTo>
                        <a:pt x="55" y="16"/>
                      </a:lnTo>
                      <a:lnTo>
                        <a:pt x="53" y="9"/>
                      </a:lnTo>
                      <a:lnTo>
                        <a:pt x="51" y="7"/>
                      </a:lnTo>
                      <a:lnTo>
                        <a:pt x="55" y="16"/>
                      </a:lnTo>
                      <a:lnTo>
                        <a:pt x="55" y="16"/>
                      </a:lnTo>
                      <a:lnTo>
                        <a:pt x="52" y="8"/>
                      </a:lnTo>
                      <a:lnTo>
                        <a:pt x="46" y="2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29" y="2"/>
                      </a:lnTo>
                      <a:lnTo>
                        <a:pt x="23" y="8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19" y="40"/>
                      </a:lnTo>
                      <a:lnTo>
                        <a:pt x="12" y="62"/>
                      </a:lnTo>
                      <a:lnTo>
                        <a:pt x="3" y="83"/>
                      </a:lnTo>
                      <a:lnTo>
                        <a:pt x="3" y="83"/>
                      </a:lnTo>
                      <a:lnTo>
                        <a:pt x="3" y="83"/>
                      </a:lnTo>
                      <a:lnTo>
                        <a:pt x="3" y="83"/>
                      </a:lnTo>
                      <a:lnTo>
                        <a:pt x="3" y="83"/>
                      </a:lnTo>
                      <a:lnTo>
                        <a:pt x="0" y="91"/>
                      </a:lnTo>
                      <a:lnTo>
                        <a:pt x="2" y="99"/>
                      </a:lnTo>
                      <a:lnTo>
                        <a:pt x="8" y="106"/>
                      </a:lnTo>
                      <a:lnTo>
                        <a:pt x="8" y="106"/>
                      </a:lnTo>
                      <a:lnTo>
                        <a:pt x="17" y="108"/>
                      </a:lnTo>
                      <a:lnTo>
                        <a:pt x="25" y="106"/>
                      </a:lnTo>
                      <a:lnTo>
                        <a:pt x="32" y="100"/>
                      </a:lnTo>
                      <a:lnTo>
                        <a:pt x="32" y="10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54" name="Freeform 18"/>
                <p:cNvSpPr>
                  <a:spLocks noChangeAspect="1"/>
                </p:cNvSpPr>
                <p:nvPr/>
              </p:nvSpPr>
              <p:spPr bwMode="auto">
                <a:xfrm>
                  <a:off x="4760" y="723"/>
                  <a:ext cx="92" cy="107"/>
                </a:xfrm>
                <a:custGeom>
                  <a:avLst/>
                  <a:gdLst/>
                  <a:ahLst/>
                  <a:cxnLst>
                    <a:cxn ang="0">
                      <a:pos x="92" y="84"/>
                    </a:cxn>
                    <a:cxn ang="0">
                      <a:pos x="76" y="53"/>
                    </a:cxn>
                    <a:cxn ang="0">
                      <a:pos x="54" y="26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19" y="0"/>
                    </a:cxn>
                    <a:cxn ang="0">
                      <a:pos x="17" y="1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3" y="8"/>
                    </a:cxn>
                    <a:cxn ang="0">
                      <a:pos x="3" y="8"/>
                    </a:cxn>
                    <a:cxn ang="0">
                      <a:pos x="0" y="16"/>
                    </a:cxn>
                    <a:cxn ang="0">
                      <a:pos x="2" y="25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8" y="31"/>
                    </a:cxn>
                    <a:cxn ang="0">
                      <a:pos x="30" y="50"/>
                    </a:cxn>
                    <a:cxn ang="0">
                      <a:pos x="47" y="71"/>
                    </a:cxn>
                    <a:cxn ang="0">
                      <a:pos x="60" y="96"/>
                    </a:cxn>
                    <a:cxn ang="0">
                      <a:pos x="60" y="96"/>
                    </a:cxn>
                    <a:cxn ang="0">
                      <a:pos x="60" y="96"/>
                    </a:cxn>
                    <a:cxn ang="0">
                      <a:pos x="60" y="96"/>
                    </a:cxn>
                    <a:cxn ang="0">
                      <a:pos x="60" y="96"/>
                    </a:cxn>
                    <a:cxn ang="0">
                      <a:pos x="60" y="96"/>
                    </a:cxn>
                    <a:cxn ang="0">
                      <a:pos x="65" y="103"/>
                    </a:cxn>
                    <a:cxn ang="0">
                      <a:pos x="73" y="107"/>
                    </a:cxn>
                    <a:cxn ang="0">
                      <a:pos x="81" y="106"/>
                    </a:cxn>
                    <a:cxn ang="0">
                      <a:pos x="81" y="106"/>
                    </a:cxn>
                    <a:cxn ang="0">
                      <a:pos x="89" y="101"/>
                    </a:cxn>
                    <a:cxn ang="0">
                      <a:pos x="92" y="93"/>
                    </a:cxn>
                    <a:cxn ang="0">
                      <a:pos x="92" y="84"/>
                    </a:cxn>
                    <a:cxn ang="0">
                      <a:pos x="92" y="84"/>
                    </a:cxn>
                  </a:cxnLst>
                  <a:rect l="0" t="0" r="r" b="b"/>
                  <a:pathLst>
                    <a:path w="92" h="107">
                      <a:moveTo>
                        <a:pt x="92" y="84"/>
                      </a:moveTo>
                      <a:lnTo>
                        <a:pt x="76" y="53"/>
                      </a:lnTo>
                      <a:lnTo>
                        <a:pt x="54" y="26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7" y="1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16"/>
                      </a:lnTo>
                      <a:lnTo>
                        <a:pt x="2" y="25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8" y="31"/>
                      </a:lnTo>
                      <a:lnTo>
                        <a:pt x="30" y="50"/>
                      </a:lnTo>
                      <a:lnTo>
                        <a:pt x="47" y="71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0" y="96"/>
                      </a:lnTo>
                      <a:lnTo>
                        <a:pt x="65" y="103"/>
                      </a:lnTo>
                      <a:lnTo>
                        <a:pt x="73" y="107"/>
                      </a:lnTo>
                      <a:lnTo>
                        <a:pt x="81" y="106"/>
                      </a:lnTo>
                      <a:lnTo>
                        <a:pt x="81" y="106"/>
                      </a:lnTo>
                      <a:lnTo>
                        <a:pt x="89" y="101"/>
                      </a:lnTo>
                      <a:lnTo>
                        <a:pt x="92" y="93"/>
                      </a:lnTo>
                      <a:lnTo>
                        <a:pt x="92" y="84"/>
                      </a:lnTo>
                      <a:lnTo>
                        <a:pt x="92" y="8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55" name="Freeform 19"/>
                <p:cNvSpPr>
                  <a:spLocks noChangeAspect="1"/>
                </p:cNvSpPr>
                <p:nvPr/>
              </p:nvSpPr>
              <p:spPr bwMode="auto">
                <a:xfrm>
                  <a:off x="4615" y="697"/>
                  <a:ext cx="122" cy="44"/>
                </a:xfrm>
                <a:custGeom>
                  <a:avLst/>
                  <a:gdLst/>
                  <a:ahLst/>
                  <a:cxnLst>
                    <a:cxn ang="0">
                      <a:pos x="108" y="3"/>
                    </a:cxn>
                    <a:cxn ang="0">
                      <a:pos x="97" y="1"/>
                    </a:cxn>
                    <a:cxn ang="0">
                      <a:pos x="86" y="0"/>
                    </a:cxn>
                    <a:cxn ang="0">
                      <a:pos x="74" y="0"/>
                    </a:cxn>
                    <a:cxn ang="0">
                      <a:pos x="74" y="0"/>
                    </a:cxn>
                    <a:cxn ang="0">
                      <a:pos x="52" y="1"/>
                    </a:cxn>
                    <a:cxn ang="0">
                      <a:pos x="31" y="4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4" y="15"/>
                    </a:cxn>
                    <a:cxn ang="0">
                      <a:pos x="3" y="17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4" y="16"/>
                    </a:cxn>
                    <a:cxn ang="0">
                      <a:pos x="0" y="24"/>
                    </a:cxn>
                    <a:cxn ang="0">
                      <a:pos x="1" y="33"/>
                    </a:cxn>
                    <a:cxn ang="0">
                      <a:pos x="1" y="33"/>
                    </a:cxn>
                    <a:cxn ang="0">
                      <a:pos x="6" y="40"/>
                    </a:cxn>
                    <a:cxn ang="0">
                      <a:pos x="14" y="44"/>
                    </a:cxn>
                    <a:cxn ang="0">
                      <a:pos x="22" y="43"/>
                    </a:cxn>
                    <a:cxn ang="0">
                      <a:pos x="22" y="43"/>
                    </a:cxn>
                    <a:cxn ang="0">
                      <a:pos x="22" y="43"/>
                    </a:cxn>
                    <a:cxn ang="0">
                      <a:pos x="22" y="43"/>
                    </a:cxn>
                    <a:cxn ang="0">
                      <a:pos x="22" y="43"/>
                    </a:cxn>
                    <a:cxn ang="0">
                      <a:pos x="39" y="37"/>
                    </a:cxn>
                    <a:cxn ang="0">
                      <a:pos x="56" y="35"/>
                    </a:cxn>
                    <a:cxn ang="0">
                      <a:pos x="74" y="34"/>
                    </a:cxn>
                    <a:cxn ang="0">
                      <a:pos x="74" y="34"/>
                    </a:cxn>
                    <a:cxn ang="0">
                      <a:pos x="83" y="34"/>
                    </a:cxn>
                    <a:cxn ang="0">
                      <a:pos x="93" y="35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11" y="36"/>
                    </a:cxn>
                    <a:cxn ang="0">
                      <a:pos x="118" y="31"/>
                    </a:cxn>
                    <a:cxn ang="0">
                      <a:pos x="122" y="23"/>
                    </a:cxn>
                    <a:cxn ang="0">
                      <a:pos x="122" y="23"/>
                    </a:cxn>
                    <a:cxn ang="0">
                      <a:pos x="121" y="14"/>
                    </a:cxn>
                    <a:cxn ang="0">
                      <a:pos x="116" y="7"/>
                    </a:cxn>
                    <a:cxn ang="0">
                      <a:pos x="108" y="3"/>
                    </a:cxn>
                    <a:cxn ang="0">
                      <a:pos x="108" y="3"/>
                    </a:cxn>
                  </a:cxnLst>
                  <a:rect l="0" t="0" r="r" b="b"/>
                  <a:pathLst>
                    <a:path w="122" h="44">
                      <a:moveTo>
                        <a:pt x="108" y="3"/>
                      </a:moveTo>
                      <a:lnTo>
                        <a:pt x="97" y="1"/>
                      </a:lnTo>
                      <a:lnTo>
                        <a:pt x="86" y="0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52" y="1"/>
                      </a:lnTo>
                      <a:lnTo>
                        <a:pt x="31" y="4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4" y="15"/>
                      </a:lnTo>
                      <a:lnTo>
                        <a:pt x="3" y="17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4" y="16"/>
                      </a:lnTo>
                      <a:lnTo>
                        <a:pt x="0" y="24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6" y="40"/>
                      </a:lnTo>
                      <a:lnTo>
                        <a:pt x="14" y="44"/>
                      </a:lnTo>
                      <a:lnTo>
                        <a:pt x="22" y="43"/>
                      </a:lnTo>
                      <a:lnTo>
                        <a:pt x="22" y="43"/>
                      </a:lnTo>
                      <a:lnTo>
                        <a:pt x="22" y="43"/>
                      </a:lnTo>
                      <a:lnTo>
                        <a:pt x="22" y="43"/>
                      </a:lnTo>
                      <a:lnTo>
                        <a:pt x="22" y="43"/>
                      </a:lnTo>
                      <a:lnTo>
                        <a:pt x="39" y="37"/>
                      </a:lnTo>
                      <a:lnTo>
                        <a:pt x="56" y="35"/>
                      </a:lnTo>
                      <a:lnTo>
                        <a:pt x="74" y="34"/>
                      </a:lnTo>
                      <a:lnTo>
                        <a:pt x="74" y="34"/>
                      </a:lnTo>
                      <a:lnTo>
                        <a:pt x="83" y="34"/>
                      </a:lnTo>
                      <a:lnTo>
                        <a:pt x="93" y="35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11" y="36"/>
                      </a:lnTo>
                      <a:lnTo>
                        <a:pt x="118" y="31"/>
                      </a:lnTo>
                      <a:lnTo>
                        <a:pt x="122" y="23"/>
                      </a:lnTo>
                      <a:lnTo>
                        <a:pt x="122" y="23"/>
                      </a:lnTo>
                      <a:lnTo>
                        <a:pt x="121" y="14"/>
                      </a:lnTo>
                      <a:lnTo>
                        <a:pt x="116" y="7"/>
                      </a:lnTo>
                      <a:lnTo>
                        <a:pt x="108" y="3"/>
                      </a:lnTo>
                      <a:lnTo>
                        <a:pt x="108" y="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7733" name="Group 20"/>
                <p:cNvGrpSpPr>
                  <a:grpSpLocks noChangeAspect="1"/>
                </p:cNvGrpSpPr>
                <p:nvPr/>
              </p:nvGrpSpPr>
              <p:grpSpPr bwMode="auto">
                <a:xfrm>
                  <a:off x="4532" y="713"/>
                  <a:ext cx="312" cy="300"/>
                  <a:chOff x="4529" y="710"/>
                  <a:chExt cx="312" cy="300"/>
                </a:xfrm>
              </p:grpSpPr>
              <p:sp>
                <p:nvSpPr>
                  <p:cNvPr id="295957" name="Freeform 21"/>
                  <p:cNvSpPr>
                    <a:spLocks noChangeAspect="1"/>
                  </p:cNvSpPr>
                  <p:nvPr/>
                </p:nvSpPr>
                <p:spPr bwMode="auto">
                  <a:xfrm>
                    <a:off x="4544" y="748"/>
                    <a:ext cx="36" cy="48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22" y="14"/>
                      </a:cxn>
                      <a:cxn ang="0">
                        <a:pos x="10" y="31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36" h="48">
                        <a:moveTo>
                          <a:pt x="36" y="0"/>
                        </a:moveTo>
                        <a:lnTo>
                          <a:pt x="22" y="14"/>
                        </a:lnTo>
                        <a:lnTo>
                          <a:pt x="10" y="31"/>
                        </a:lnTo>
                        <a:lnTo>
                          <a:pt x="0" y="48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58" name="Freeform 22"/>
                  <p:cNvSpPr>
                    <a:spLocks noChangeAspect="1"/>
                  </p:cNvSpPr>
                  <p:nvPr/>
                </p:nvSpPr>
                <p:spPr bwMode="auto">
                  <a:xfrm>
                    <a:off x="4529" y="847"/>
                    <a:ext cx="7" cy="58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0" y="4"/>
                      </a:cxn>
                      <a:cxn ang="0">
                        <a:pos x="0" y="8"/>
                      </a:cxn>
                      <a:cxn ang="0">
                        <a:pos x="0" y="13"/>
                      </a:cxn>
                      <a:cxn ang="0">
                        <a:pos x="1" y="28"/>
                      </a:cxn>
                      <a:cxn ang="0">
                        <a:pos x="3" y="44"/>
                      </a:cxn>
                      <a:cxn ang="0">
                        <a:pos x="7" y="58"/>
                      </a:cxn>
                    </a:cxnLst>
                    <a:rect l="0" t="0" r="r" b="b"/>
                    <a:pathLst>
                      <a:path w="7" h="58">
                        <a:moveTo>
                          <a:pt x="1" y="0"/>
                        </a:moveTo>
                        <a:lnTo>
                          <a:pt x="0" y="4"/>
                        </a:lnTo>
                        <a:lnTo>
                          <a:pt x="0" y="8"/>
                        </a:lnTo>
                        <a:lnTo>
                          <a:pt x="0" y="13"/>
                        </a:lnTo>
                        <a:lnTo>
                          <a:pt x="1" y="28"/>
                        </a:lnTo>
                        <a:lnTo>
                          <a:pt x="3" y="44"/>
                        </a:lnTo>
                        <a:lnTo>
                          <a:pt x="7" y="58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59" name="Freeform 23"/>
                  <p:cNvSpPr>
                    <a:spLocks noChangeAspect="1"/>
                  </p:cNvSpPr>
                  <p:nvPr/>
                </p:nvSpPr>
                <p:spPr bwMode="auto">
                  <a:xfrm>
                    <a:off x="4560" y="950"/>
                    <a:ext cx="77" cy="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22"/>
                      </a:cxn>
                      <a:cxn ang="0">
                        <a:pos x="48" y="41"/>
                      </a:cxn>
                      <a:cxn ang="0">
                        <a:pos x="77" y="53"/>
                      </a:cxn>
                    </a:cxnLst>
                    <a:rect l="0" t="0" r="r" b="b"/>
                    <a:pathLst>
                      <a:path w="77" h="53">
                        <a:moveTo>
                          <a:pt x="0" y="0"/>
                        </a:moveTo>
                        <a:lnTo>
                          <a:pt x="22" y="22"/>
                        </a:lnTo>
                        <a:lnTo>
                          <a:pt x="48" y="41"/>
                        </a:lnTo>
                        <a:lnTo>
                          <a:pt x="77" y="53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60" name="Freeform 24"/>
                  <p:cNvSpPr>
                    <a:spLocks noChangeAspect="1"/>
                  </p:cNvSpPr>
                  <p:nvPr/>
                </p:nvSpPr>
                <p:spPr bwMode="auto">
                  <a:xfrm>
                    <a:off x="4685" y="976"/>
                    <a:ext cx="99" cy="34"/>
                  </a:xfrm>
                  <a:custGeom>
                    <a:avLst/>
                    <a:gdLst/>
                    <a:ahLst/>
                    <a:cxnLst>
                      <a:cxn ang="0">
                        <a:pos x="0" y="34"/>
                      </a:cxn>
                      <a:cxn ang="0">
                        <a:pos x="37" y="30"/>
                      </a:cxn>
                      <a:cxn ang="0">
                        <a:pos x="70" y="18"/>
                      </a:cxn>
                      <a:cxn ang="0">
                        <a:pos x="99" y="0"/>
                      </a:cxn>
                    </a:cxnLst>
                    <a:rect l="0" t="0" r="r" b="b"/>
                    <a:pathLst>
                      <a:path w="99" h="34">
                        <a:moveTo>
                          <a:pt x="0" y="34"/>
                        </a:moveTo>
                        <a:lnTo>
                          <a:pt x="37" y="30"/>
                        </a:lnTo>
                        <a:lnTo>
                          <a:pt x="70" y="18"/>
                        </a:lnTo>
                        <a:lnTo>
                          <a:pt x="99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61" name="Freeform 25"/>
                  <p:cNvSpPr>
                    <a:spLocks noChangeAspect="1"/>
                  </p:cNvSpPr>
                  <p:nvPr/>
                </p:nvSpPr>
                <p:spPr bwMode="auto">
                  <a:xfrm>
                    <a:off x="4820" y="860"/>
                    <a:ext cx="21" cy="75"/>
                  </a:xfrm>
                  <a:custGeom>
                    <a:avLst/>
                    <a:gdLst/>
                    <a:ahLst/>
                    <a:cxnLst>
                      <a:cxn ang="0">
                        <a:pos x="0" y="75"/>
                      </a:cxn>
                      <a:cxn ang="0">
                        <a:pos x="12" y="51"/>
                      </a:cxn>
                      <a:cxn ang="0">
                        <a:pos x="19" y="27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1" h="75">
                        <a:moveTo>
                          <a:pt x="0" y="75"/>
                        </a:moveTo>
                        <a:lnTo>
                          <a:pt x="12" y="51"/>
                        </a:lnTo>
                        <a:lnTo>
                          <a:pt x="19" y="27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62" name="Freeform 26"/>
                  <p:cNvSpPr>
                    <a:spLocks noChangeAspect="1"/>
                  </p:cNvSpPr>
                  <p:nvPr/>
                </p:nvSpPr>
                <p:spPr bwMode="auto">
                  <a:xfrm>
                    <a:off x="4774" y="737"/>
                    <a:ext cx="58" cy="72"/>
                  </a:xfrm>
                  <a:custGeom>
                    <a:avLst/>
                    <a:gdLst/>
                    <a:ahLst/>
                    <a:cxnLst>
                      <a:cxn ang="0">
                        <a:pos x="58" y="72"/>
                      </a:cxn>
                      <a:cxn ang="0">
                        <a:pos x="44" y="44"/>
                      </a:cxn>
                      <a:cxn ang="0">
                        <a:pos x="24" y="1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8" h="72">
                        <a:moveTo>
                          <a:pt x="58" y="72"/>
                        </a:moveTo>
                        <a:lnTo>
                          <a:pt x="44" y="44"/>
                        </a:lnTo>
                        <a:lnTo>
                          <a:pt x="24" y="1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63" name="Freeform 27"/>
                  <p:cNvSpPr>
                    <a:spLocks noChangeAspect="1"/>
                  </p:cNvSpPr>
                  <p:nvPr/>
                </p:nvSpPr>
                <p:spPr bwMode="auto">
                  <a:xfrm>
                    <a:off x="4628" y="710"/>
                    <a:ext cx="88" cy="10"/>
                  </a:xfrm>
                  <a:custGeom>
                    <a:avLst/>
                    <a:gdLst/>
                    <a:ahLst/>
                    <a:cxnLst>
                      <a:cxn ang="0">
                        <a:pos x="88" y="3"/>
                      </a:cxn>
                      <a:cxn ang="0">
                        <a:pos x="78" y="1"/>
                      </a:cxn>
                      <a:cxn ang="0">
                        <a:pos x="68" y="0"/>
                      </a:cxn>
                      <a:cxn ang="0">
                        <a:pos x="57" y="0"/>
                      </a:cxn>
                      <a:cxn ang="0">
                        <a:pos x="37" y="1"/>
                      </a:cxn>
                      <a:cxn ang="0">
                        <a:pos x="18" y="4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88" h="10">
                        <a:moveTo>
                          <a:pt x="88" y="3"/>
                        </a:moveTo>
                        <a:lnTo>
                          <a:pt x="78" y="1"/>
                        </a:lnTo>
                        <a:lnTo>
                          <a:pt x="68" y="0"/>
                        </a:lnTo>
                        <a:lnTo>
                          <a:pt x="57" y="0"/>
                        </a:lnTo>
                        <a:lnTo>
                          <a:pt x="37" y="1"/>
                        </a:lnTo>
                        <a:lnTo>
                          <a:pt x="18" y="4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7671" name="Group 28"/>
              <p:cNvGrpSpPr>
                <a:grpSpLocks noChangeAspect="1"/>
              </p:cNvGrpSpPr>
              <p:nvPr/>
            </p:nvGrpSpPr>
            <p:grpSpPr bwMode="auto">
              <a:xfrm>
                <a:off x="2505" y="1346"/>
                <a:ext cx="340" cy="335"/>
                <a:chOff x="4503" y="1211"/>
                <a:chExt cx="340" cy="335"/>
              </a:xfrm>
            </p:grpSpPr>
            <p:sp>
              <p:nvSpPr>
                <p:cNvPr id="295965" name="Freeform 29"/>
                <p:cNvSpPr>
                  <a:spLocks noChangeAspect="1"/>
                </p:cNvSpPr>
                <p:nvPr/>
              </p:nvSpPr>
              <p:spPr bwMode="auto">
                <a:xfrm>
                  <a:off x="4517" y="1227"/>
                  <a:ext cx="311" cy="300"/>
                </a:xfrm>
                <a:custGeom>
                  <a:avLst/>
                  <a:gdLst/>
                  <a:ahLst/>
                  <a:cxnLst>
                    <a:cxn ang="0">
                      <a:pos x="156" y="300"/>
                    </a:cxn>
                    <a:cxn ang="0">
                      <a:pos x="181" y="298"/>
                    </a:cxn>
                    <a:cxn ang="0">
                      <a:pos x="205" y="292"/>
                    </a:cxn>
                    <a:cxn ang="0">
                      <a:pos x="227" y="283"/>
                    </a:cxn>
                    <a:cxn ang="0">
                      <a:pos x="248" y="271"/>
                    </a:cxn>
                    <a:cxn ang="0">
                      <a:pos x="266" y="256"/>
                    </a:cxn>
                    <a:cxn ang="0">
                      <a:pos x="281" y="239"/>
                    </a:cxn>
                    <a:cxn ang="0">
                      <a:pos x="294" y="219"/>
                    </a:cxn>
                    <a:cxn ang="0">
                      <a:pos x="303" y="197"/>
                    </a:cxn>
                    <a:cxn ang="0">
                      <a:pos x="309" y="174"/>
                    </a:cxn>
                    <a:cxn ang="0">
                      <a:pos x="311" y="150"/>
                    </a:cxn>
                    <a:cxn ang="0">
                      <a:pos x="311" y="150"/>
                    </a:cxn>
                    <a:cxn ang="0">
                      <a:pos x="309" y="125"/>
                    </a:cxn>
                    <a:cxn ang="0">
                      <a:pos x="303" y="102"/>
                    </a:cxn>
                    <a:cxn ang="0">
                      <a:pos x="294" y="81"/>
                    </a:cxn>
                    <a:cxn ang="0">
                      <a:pos x="281" y="61"/>
                    </a:cxn>
                    <a:cxn ang="0">
                      <a:pos x="266" y="44"/>
                    </a:cxn>
                    <a:cxn ang="0">
                      <a:pos x="248" y="29"/>
                    </a:cxn>
                    <a:cxn ang="0">
                      <a:pos x="227" y="16"/>
                    </a:cxn>
                    <a:cxn ang="0">
                      <a:pos x="205" y="7"/>
                    </a:cxn>
                    <a:cxn ang="0">
                      <a:pos x="181" y="2"/>
                    </a:cxn>
                    <a:cxn ang="0">
                      <a:pos x="156" y="0"/>
                    </a:cxn>
                    <a:cxn ang="0">
                      <a:pos x="156" y="0"/>
                    </a:cxn>
                    <a:cxn ang="0">
                      <a:pos x="130" y="2"/>
                    </a:cxn>
                    <a:cxn ang="0">
                      <a:pos x="106" y="7"/>
                    </a:cxn>
                    <a:cxn ang="0">
                      <a:pos x="84" y="16"/>
                    </a:cxn>
                    <a:cxn ang="0">
                      <a:pos x="63" y="29"/>
                    </a:cxn>
                    <a:cxn ang="0">
                      <a:pos x="45" y="44"/>
                    </a:cxn>
                    <a:cxn ang="0">
                      <a:pos x="29" y="61"/>
                    </a:cxn>
                    <a:cxn ang="0">
                      <a:pos x="17" y="81"/>
                    </a:cxn>
                    <a:cxn ang="0">
                      <a:pos x="7" y="102"/>
                    </a:cxn>
                    <a:cxn ang="0">
                      <a:pos x="1" y="125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1" y="174"/>
                    </a:cxn>
                    <a:cxn ang="0">
                      <a:pos x="7" y="197"/>
                    </a:cxn>
                    <a:cxn ang="0">
                      <a:pos x="17" y="219"/>
                    </a:cxn>
                    <a:cxn ang="0">
                      <a:pos x="29" y="239"/>
                    </a:cxn>
                    <a:cxn ang="0">
                      <a:pos x="45" y="256"/>
                    </a:cxn>
                    <a:cxn ang="0">
                      <a:pos x="63" y="271"/>
                    </a:cxn>
                    <a:cxn ang="0">
                      <a:pos x="84" y="283"/>
                    </a:cxn>
                    <a:cxn ang="0">
                      <a:pos x="106" y="292"/>
                    </a:cxn>
                    <a:cxn ang="0">
                      <a:pos x="130" y="298"/>
                    </a:cxn>
                    <a:cxn ang="0">
                      <a:pos x="156" y="300"/>
                    </a:cxn>
                    <a:cxn ang="0">
                      <a:pos x="156" y="300"/>
                    </a:cxn>
                  </a:cxnLst>
                  <a:rect l="0" t="0" r="r" b="b"/>
                  <a:pathLst>
                    <a:path w="311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5" y="292"/>
                      </a:lnTo>
                      <a:lnTo>
                        <a:pt x="227" y="283"/>
                      </a:lnTo>
                      <a:lnTo>
                        <a:pt x="248" y="271"/>
                      </a:lnTo>
                      <a:lnTo>
                        <a:pt x="266" y="256"/>
                      </a:lnTo>
                      <a:lnTo>
                        <a:pt x="281" y="239"/>
                      </a:lnTo>
                      <a:lnTo>
                        <a:pt x="294" y="219"/>
                      </a:lnTo>
                      <a:lnTo>
                        <a:pt x="303" y="197"/>
                      </a:lnTo>
                      <a:lnTo>
                        <a:pt x="309" y="174"/>
                      </a:lnTo>
                      <a:lnTo>
                        <a:pt x="311" y="150"/>
                      </a:lnTo>
                      <a:lnTo>
                        <a:pt x="311" y="150"/>
                      </a:lnTo>
                      <a:lnTo>
                        <a:pt x="309" y="125"/>
                      </a:lnTo>
                      <a:lnTo>
                        <a:pt x="303" y="102"/>
                      </a:lnTo>
                      <a:lnTo>
                        <a:pt x="294" y="81"/>
                      </a:lnTo>
                      <a:lnTo>
                        <a:pt x="281" y="61"/>
                      </a:lnTo>
                      <a:lnTo>
                        <a:pt x="266" y="44"/>
                      </a:lnTo>
                      <a:lnTo>
                        <a:pt x="248" y="29"/>
                      </a:lnTo>
                      <a:lnTo>
                        <a:pt x="227" y="16"/>
                      </a:lnTo>
                      <a:lnTo>
                        <a:pt x="205" y="7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6" y="7"/>
                      </a:lnTo>
                      <a:lnTo>
                        <a:pt x="84" y="16"/>
                      </a:lnTo>
                      <a:lnTo>
                        <a:pt x="63" y="29"/>
                      </a:lnTo>
                      <a:lnTo>
                        <a:pt x="45" y="44"/>
                      </a:lnTo>
                      <a:lnTo>
                        <a:pt x="29" y="61"/>
                      </a:lnTo>
                      <a:lnTo>
                        <a:pt x="17" y="81"/>
                      </a:lnTo>
                      <a:lnTo>
                        <a:pt x="7" y="102"/>
                      </a:lnTo>
                      <a:lnTo>
                        <a:pt x="1" y="125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1" y="174"/>
                      </a:lnTo>
                      <a:lnTo>
                        <a:pt x="7" y="197"/>
                      </a:lnTo>
                      <a:lnTo>
                        <a:pt x="17" y="219"/>
                      </a:lnTo>
                      <a:lnTo>
                        <a:pt x="29" y="239"/>
                      </a:lnTo>
                      <a:lnTo>
                        <a:pt x="45" y="256"/>
                      </a:lnTo>
                      <a:lnTo>
                        <a:pt x="63" y="271"/>
                      </a:lnTo>
                      <a:lnTo>
                        <a:pt x="84" y="283"/>
                      </a:lnTo>
                      <a:lnTo>
                        <a:pt x="106" y="292"/>
                      </a:lnTo>
                      <a:lnTo>
                        <a:pt x="130" y="298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66" name="Freeform 30"/>
                <p:cNvSpPr>
                  <a:spLocks noChangeAspect="1"/>
                </p:cNvSpPr>
                <p:nvPr/>
              </p:nvSpPr>
              <p:spPr bwMode="auto">
                <a:xfrm>
                  <a:off x="4560" y="1214"/>
                  <a:ext cx="89" cy="58"/>
                </a:xfrm>
                <a:custGeom>
                  <a:avLst/>
                  <a:gdLst/>
                  <a:ahLst/>
                  <a:cxnLst>
                    <a:cxn ang="0">
                      <a:pos x="69" y="0"/>
                    </a:cxn>
                    <a:cxn ang="0">
                      <a:pos x="47" y="6"/>
                    </a:cxn>
                    <a:cxn ang="0">
                      <a:pos x="27" y="15"/>
                    </a:cxn>
                    <a:cxn ang="0">
                      <a:pos x="7" y="27"/>
                    </a:cxn>
                    <a:cxn ang="0">
                      <a:pos x="7" y="27"/>
                    </a:cxn>
                    <a:cxn ang="0">
                      <a:pos x="2" y="33"/>
                    </a:cxn>
                    <a:cxn ang="0">
                      <a:pos x="2" y="35"/>
                    </a:cxn>
                    <a:cxn ang="0">
                      <a:pos x="7" y="27"/>
                    </a:cxn>
                    <a:cxn ang="0">
                      <a:pos x="7" y="27"/>
                    </a:cxn>
                    <a:cxn ang="0">
                      <a:pos x="2" y="34"/>
                    </a:cxn>
                    <a:cxn ang="0">
                      <a:pos x="0" y="42"/>
                    </a:cxn>
                    <a:cxn ang="0">
                      <a:pos x="4" y="51"/>
                    </a:cxn>
                    <a:cxn ang="0">
                      <a:pos x="4" y="51"/>
                    </a:cxn>
                    <a:cxn ang="0">
                      <a:pos x="11" y="56"/>
                    </a:cxn>
                    <a:cxn ang="0">
                      <a:pos x="19" y="58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42" y="45"/>
                    </a:cxn>
                    <a:cxn ang="0">
                      <a:pos x="59" y="38"/>
                    </a:cxn>
                    <a:cxn ang="0">
                      <a:pos x="76" y="32"/>
                    </a:cxn>
                    <a:cxn ang="0">
                      <a:pos x="76" y="32"/>
                    </a:cxn>
                    <a:cxn ang="0">
                      <a:pos x="76" y="32"/>
                    </a:cxn>
                    <a:cxn ang="0">
                      <a:pos x="76" y="32"/>
                    </a:cxn>
                    <a:cxn ang="0">
                      <a:pos x="76" y="32"/>
                    </a:cxn>
                    <a:cxn ang="0">
                      <a:pos x="76" y="32"/>
                    </a:cxn>
                    <a:cxn ang="0">
                      <a:pos x="84" y="29"/>
                    </a:cxn>
                    <a:cxn ang="0">
                      <a:pos x="89" y="21"/>
                    </a:cxn>
                    <a:cxn ang="0">
                      <a:pos x="89" y="13"/>
                    </a:cxn>
                    <a:cxn ang="0">
                      <a:pos x="89" y="13"/>
                    </a:cxn>
                    <a:cxn ang="0">
                      <a:pos x="85" y="4"/>
                    </a:cxn>
                    <a:cxn ang="0">
                      <a:pos x="77" y="0"/>
                    </a:cxn>
                    <a:cxn ang="0">
                      <a:pos x="69" y="0"/>
                    </a:cxn>
                    <a:cxn ang="0">
                      <a:pos x="69" y="0"/>
                    </a:cxn>
                  </a:cxnLst>
                  <a:rect l="0" t="0" r="r" b="b"/>
                  <a:pathLst>
                    <a:path w="89" h="58">
                      <a:moveTo>
                        <a:pt x="69" y="0"/>
                      </a:moveTo>
                      <a:lnTo>
                        <a:pt x="47" y="6"/>
                      </a:lnTo>
                      <a:lnTo>
                        <a:pt x="27" y="15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2" y="33"/>
                      </a:lnTo>
                      <a:lnTo>
                        <a:pt x="2" y="35"/>
                      </a:lnTo>
                      <a:lnTo>
                        <a:pt x="7" y="27"/>
                      </a:lnTo>
                      <a:lnTo>
                        <a:pt x="7" y="27"/>
                      </a:lnTo>
                      <a:lnTo>
                        <a:pt x="2" y="34"/>
                      </a:lnTo>
                      <a:lnTo>
                        <a:pt x="0" y="42"/>
                      </a:lnTo>
                      <a:lnTo>
                        <a:pt x="4" y="51"/>
                      </a:lnTo>
                      <a:lnTo>
                        <a:pt x="4" y="51"/>
                      </a:lnTo>
                      <a:lnTo>
                        <a:pt x="11" y="56"/>
                      </a:lnTo>
                      <a:lnTo>
                        <a:pt x="19" y="58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42" y="45"/>
                      </a:lnTo>
                      <a:lnTo>
                        <a:pt x="59" y="38"/>
                      </a:lnTo>
                      <a:lnTo>
                        <a:pt x="76" y="32"/>
                      </a:lnTo>
                      <a:lnTo>
                        <a:pt x="76" y="32"/>
                      </a:lnTo>
                      <a:lnTo>
                        <a:pt x="76" y="32"/>
                      </a:lnTo>
                      <a:lnTo>
                        <a:pt x="76" y="32"/>
                      </a:lnTo>
                      <a:lnTo>
                        <a:pt x="76" y="32"/>
                      </a:lnTo>
                      <a:lnTo>
                        <a:pt x="76" y="32"/>
                      </a:lnTo>
                      <a:lnTo>
                        <a:pt x="84" y="29"/>
                      </a:lnTo>
                      <a:lnTo>
                        <a:pt x="89" y="21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5" y="4"/>
                      </a:lnTo>
                      <a:lnTo>
                        <a:pt x="77" y="0"/>
                      </a:lnTo>
                      <a:lnTo>
                        <a:pt x="69" y="0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67" name="Freeform 31"/>
                <p:cNvSpPr>
                  <a:spLocks noChangeAspect="1"/>
                </p:cNvSpPr>
                <p:nvPr/>
              </p:nvSpPr>
              <p:spPr bwMode="auto">
                <a:xfrm>
                  <a:off x="4503" y="1276"/>
                  <a:ext cx="55" cy="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21" y="12"/>
                    </a:cxn>
                    <a:cxn ang="0">
                      <a:pos x="18" y="16"/>
                    </a:cxn>
                    <a:cxn ang="0">
                      <a:pos x="16" y="20"/>
                    </a:cxn>
                    <a:cxn ang="0">
                      <a:pos x="16" y="20"/>
                    </a:cxn>
                    <a:cxn ang="0">
                      <a:pos x="9" y="36"/>
                    </a:cxn>
                    <a:cxn ang="0">
                      <a:pos x="3" y="52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77"/>
                    </a:cxn>
                    <a:cxn ang="0">
                      <a:pos x="1" y="79"/>
                    </a:cxn>
                    <a:cxn ang="0">
                      <a:pos x="0" y="69"/>
                    </a:cxn>
                    <a:cxn ang="0">
                      <a:pos x="0" y="69"/>
                    </a:cxn>
                    <a:cxn ang="0">
                      <a:pos x="0" y="77"/>
                    </a:cxn>
                    <a:cxn ang="0">
                      <a:pos x="5" y="84"/>
                    </a:cxn>
                    <a:cxn ang="0">
                      <a:pos x="14" y="88"/>
                    </a:cxn>
                    <a:cxn ang="0">
                      <a:pos x="14" y="88"/>
                    </a:cxn>
                    <a:cxn ang="0">
                      <a:pos x="22" y="88"/>
                    </a:cxn>
                    <a:cxn ang="0">
                      <a:pos x="29" y="83"/>
                    </a:cxn>
                    <a:cxn ang="0">
                      <a:pos x="33" y="75"/>
                    </a:cxn>
                    <a:cxn ang="0">
                      <a:pos x="33" y="75"/>
                    </a:cxn>
                    <a:cxn ang="0">
                      <a:pos x="33" y="75"/>
                    </a:cxn>
                    <a:cxn ang="0">
                      <a:pos x="33" y="75"/>
                    </a:cxn>
                    <a:cxn ang="0">
                      <a:pos x="33" y="75"/>
                    </a:cxn>
                    <a:cxn ang="0">
                      <a:pos x="36" y="61"/>
                    </a:cxn>
                    <a:cxn ang="0">
                      <a:pos x="41" y="48"/>
                    </a:cxn>
                    <a:cxn ang="0">
                      <a:pos x="46" y="36"/>
                    </a:cxn>
                    <a:cxn ang="0">
                      <a:pos x="46" y="36"/>
                    </a:cxn>
                    <a:cxn ang="0">
                      <a:pos x="48" y="33"/>
                    </a:cxn>
                    <a:cxn ang="0">
                      <a:pos x="50" y="29"/>
                    </a:cxn>
                    <a:cxn ang="0">
                      <a:pos x="52" y="26"/>
                    </a:cxn>
                    <a:cxn ang="0">
                      <a:pos x="52" y="26"/>
                    </a:cxn>
                    <a:cxn ang="0">
                      <a:pos x="52" y="26"/>
                    </a:cxn>
                    <a:cxn ang="0">
                      <a:pos x="52" y="26"/>
                    </a:cxn>
                    <a:cxn ang="0">
                      <a:pos x="52" y="26"/>
                    </a:cxn>
                    <a:cxn ang="0">
                      <a:pos x="55" y="17"/>
                    </a:cxn>
                    <a:cxn ang="0">
                      <a:pos x="53" y="9"/>
                    </a:cxn>
                    <a:cxn ang="0">
                      <a:pos x="48" y="2"/>
                    </a:cxn>
                    <a:cxn ang="0">
                      <a:pos x="48" y="2"/>
                    </a:cxn>
                    <a:cxn ang="0">
                      <a:pos x="39" y="0"/>
                    </a:cxn>
                    <a:cxn ang="0">
                      <a:pos x="30" y="1"/>
                    </a:cxn>
                    <a:cxn ang="0">
                      <a:pos x="24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55" h="88">
                      <a:moveTo>
                        <a:pt x="24" y="7"/>
                      </a:moveTo>
                      <a:lnTo>
                        <a:pt x="21" y="12"/>
                      </a:lnTo>
                      <a:lnTo>
                        <a:pt x="18" y="16"/>
                      </a:lnTo>
                      <a:lnTo>
                        <a:pt x="16" y="20"/>
                      </a:lnTo>
                      <a:lnTo>
                        <a:pt x="16" y="20"/>
                      </a:lnTo>
                      <a:lnTo>
                        <a:pt x="9" y="36"/>
                      </a:lnTo>
                      <a:lnTo>
                        <a:pt x="3" y="52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1" y="79"/>
                      </a:lnTo>
                      <a:lnTo>
                        <a:pt x="0" y="69"/>
                      </a:lnTo>
                      <a:lnTo>
                        <a:pt x="0" y="69"/>
                      </a:lnTo>
                      <a:lnTo>
                        <a:pt x="0" y="77"/>
                      </a:lnTo>
                      <a:lnTo>
                        <a:pt x="5" y="84"/>
                      </a:lnTo>
                      <a:lnTo>
                        <a:pt x="14" y="88"/>
                      </a:lnTo>
                      <a:lnTo>
                        <a:pt x="14" y="88"/>
                      </a:lnTo>
                      <a:lnTo>
                        <a:pt x="22" y="88"/>
                      </a:lnTo>
                      <a:lnTo>
                        <a:pt x="29" y="83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3" y="75"/>
                      </a:lnTo>
                      <a:lnTo>
                        <a:pt x="36" y="61"/>
                      </a:lnTo>
                      <a:lnTo>
                        <a:pt x="41" y="48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48" y="33"/>
                      </a:lnTo>
                      <a:lnTo>
                        <a:pt x="50" y="29"/>
                      </a:lnTo>
                      <a:lnTo>
                        <a:pt x="52" y="26"/>
                      </a:lnTo>
                      <a:lnTo>
                        <a:pt x="52" y="26"/>
                      </a:lnTo>
                      <a:lnTo>
                        <a:pt x="52" y="26"/>
                      </a:lnTo>
                      <a:lnTo>
                        <a:pt x="52" y="26"/>
                      </a:lnTo>
                      <a:lnTo>
                        <a:pt x="52" y="26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48" y="2"/>
                      </a:lnTo>
                      <a:lnTo>
                        <a:pt x="48" y="2"/>
                      </a:lnTo>
                      <a:lnTo>
                        <a:pt x="39" y="0"/>
                      </a:lnTo>
                      <a:lnTo>
                        <a:pt x="30" y="1"/>
                      </a:lnTo>
                      <a:lnTo>
                        <a:pt x="24" y="7"/>
                      </a:lnTo>
                      <a:lnTo>
                        <a:pt x="24" y="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68" name="Freeform 32"/>
                <p:cNvSpPr>
                  <a:spLocks noChangeAspect="1"/>
                </p:cNvSpPr>
                <p:nvPr/>
              </p:nvSpPr>
              <p:spPr bwMode="auto">
                <a:xfrm>
                  <a:off x="4503" y="1382"/>
                  <a:ext cx="76" cy="116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9" y="53"/>
                    </a:cxn>
                    <a:cxn ang="0">
                      <a:pos x="25" y="84"/>
                    </a:cxn>
                    <a:cxn ang="0">
                      <a:pos x="48" y="112"/>
                    </a:cxn>
                    <a:cxn ang="0">
                      <a:pos x="48" y="112"/>
                    </a:cxn>
                    <a:cxn ang="0">
                      <a:pos x="55" y="116"/>
                    </a:cxn>
                    <a:cxn ang="0">
                      <a:pos x="57" y="116"/>
                    </a:cxn>
                    <a:cxn ang="0">
                      <a:pos x="48" y="112"/>
                    </a:cxn>
                    <a:cxn ang="0">
                      <a:pos x="48" y="112"/>
                    </a:cxn>
                    <a:cxn ang="0">
                      <a:pos x="56" y="116"/>
                    </a:cxn>
                    <a:cxn ang="0">
                      <a:pos x="64" y="116"/>
                    </a:cxn>
                    <a:cxn ang="0">
                      <a:pos x="72" y="112"/>
                    </a:cxn>
                    <a:cxn ang="0">
                      <a:pos x="72" y="112"/>
                    </a:cxn>
                    <a:cxn ang="0">
                      <a:pos x="76" y="104"/>
                    </a:cxn>
                    <a:cxn ang="0">
                      <a:pos x="76" y="95"/>
                    </a:cxn>
                    <a:cxn ang="0">
                      <a:pos x="72" y="87"/>
                    </a:cxn>
                    <a:cxn ang="0">
                      <a:pos x="72" y="87"/>
                    </a:cxn>
                    <a:cxn ang="0">
                      <a:pos x="72" y="87"/>
                    </a:cxn>
                    <a:cxn ang="0">
                      <a:pos x="72" y="87"/>
                    </a:cxn>
                    <a:cxn ang="0">
                      <a:pos x="72" y="87"/>
                    </a:cxn>
                    <a:cxn ang="0">
                      <a:pos x="72" y="87"/>
                    </a:cxn>
                    <a:cxn ang="0">
                      <a:pos x="54" y="66"/>
                    </a:cxn>
                    <a:cxn ang="0">
                      <a:pos x="41" y="40"/>
                    </a:cxn>
                    <a:cxn ang="0">
                      <a:pos x="33" y="13"/>
                    </a:cxn>
                    <a:cxn ang="0">
                      <a:pos x="33" y="13"/>
                    </a:cxn>
                    <a:cxn ang="0">
                      <a:pos x="33" y="13"/>
                    </a:cxn>
                    <a:cxn ang="0">
                      <a:pos x="33" y="13"/>
                    </a:cxn>
                    <a:cxn ang="0">
                      <a:pos x="33" y="13"/>
                    </a:cxn>
                    <a:cxn ang="0">
                      <a:pos x="29" y="5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5" y="4"/>
                    </a:cxn>
                    <a:cxn ang="0">
                      <a:pos x="1" y="11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76" h="116">
                      <a:moveTo>
                        <a:pt x="0" y="19"/>
                      </a:moveTo>
                      <a:lnTo>
                        <a:pt x="9" y="53"/>
                      </a:lnTo>
                      <a:lnTo>
                        <a:pt x="25" y="84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55" y="116"/>
                      </a:lnTo>
                      <a:lnTo>
                        <a:pt x="57" y="116"/>
                      </a:lnTo>
                      <a:lnTo>
                        <a:pt x="48" y="112"/>
                      </a:lnTo>
                      <a:lnTo>
                        <a:pt x="48" y="112"/>
                      </a:lnTo>
                      <a:lnTo>
                        <a:pt x="56" y="116"/>
                      </a:lnTo>
                      <a:lnTo>
                        <a:pt x="64" y="116"/>
                      </a:lnTo>
                      <a:lnTo>
                        <a:pt x="72" y="112"/>
                      </a:lnTo>
                      <a:lnTo>
                        <a:pt x="72" y="112"/>
                      </a:lnTo>
                      <a:lnTo>
                        <a:pt x="76" y="104"/>
                      </a:lnTo>
                      <a:lnTo>
                        <a:pt x="76" y="95"/>
                      </a:lnTo>
                      <a:lnTo>
                        <a:pt x="72" y="87"/>
                      </a:lnTo>
                      <a:lnTo>
                        <a:pt x="72" y="87"/>
                      </a:lnTo>
                      <a:lnTo>
                        <a:pt x="72" y="87"/>
                      </a:lnTo>
                      <a:lnTo>
                        <a:pt x="72" y="87"/>
                      </a:lnTo>
                      <a:lnTo>
                        <a:pt x="72" y="87"/>
                      </a:lnTo>
                      <a:lnTo>
                        <a:pt x="72" y="87"/>
                      </a:lnTo>
                      <a:lnTo>
                        <a:pt x="54" y="66"/>
                      </a:lnTo>
                      <a:lnTo>
                        <a:pt x="41" y="40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33" y="13"/>
                      </a:lnTo>
                      <a:lnTo>
                        <a:pt x="29" y="5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5" y="4"/>
                      </a:lnTo>
                      <a:lnTo>
                        <a:pt x="1" y="11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69" name="Freeform 33"/>
                <p:cNvSpPr>
                  <a:spLocks noChangeAspect="1"/>
                </p:cNvSpPr>
                <p:nvPr/>
              </p:nvSpPr>
              <p:spPr bwMode="auto">
                <a:xfrm>
                  <a:off x="4584" y="1493"/>
                  <a:ext cx="138" cy="53"/>
                </a:xfrm>
                <a:custGeom>
                  <a:avLst/>
                  <a:gdLst/>
                  <a:ahLst/>
                  <a:cxnLst>
                    <a:cxn ang="0">
                      <a:pos x="9" y="32"/>
                    </a:cxn>
                    <a:cxn ang="0">
                      <a:pos x="37" y="44"/>
                    </a:cxn>
                    <a:cxn ang="0">
                      <a:pos x="65" y="51"/>
                    </a:cxn>
                    <a:cxn ang="0">
                      <a:pos x="94" y="53"/>
                    </a:cxn>
                    <a:cxn ang="0">
                      <a:pos x="124" y="50"/>
                    </a:cxn>
                    <a:cxn ang="0">
                      <a:pos x="124" y="50"/>
                    </a:cxn>
                    <a:cxn ang="0">
                      <a:pos x="132" y="47"/>
                    </a:cxn>
                    <a:cxn ang="0">
                      <a:pos x="133" y="45"/>
                    </a:cxn>
                    <a:cxn ang="0">
                      <a:pos x="124" y="50"/>
                    </a:cxn>
                    <a:cxn ang="0">
                      <a:pos x="124" y="50"/>
                    </a:cxn>
                    <a:cxn ang="0">
                      <a:pos x="132" y="47"/>
                    </a:cxn>
                    <a:cxn ang="0">
                      <a:pos x="137" y="40"/>
                    </a:cxn>
                    <a:cxn ang="0">
                      <a:pos x="138" y="30"/>
                    </a:cxn>
                    <a:cxn ang="0">
                      <a:pos x="138" y="30"/>
                    </a:cxn>
                    <a:cxn ang="0">
                      <a:pos x="134" y="22"/>
                    </a:cxn>
                    <a:cxn ang="0">
                      <a:pos x="127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86" y="19"/>
                    </a:cxn>
                    <a:cxn ang="0">
                      <a:pos x="55" y="14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16" y="0"/>
                    </a:cxn>
                    <a:cxn ang="0">
                      <a:pos x="8" y="2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3" y="26"/>
                    </a:cxn>
                    <a:cxn ang="0">
                      <a:pos x="9" y="32"/>
                    </a:cxn>
                    <a:cxn ang="0">
                      <a:pos x="9" y="32"/>
                    </a:cxn>
                  </a:cxnLst>
                  <a:rect l="0" t="0" r="r" b="b"/>
                  <a:pathLst>
                    <a:path w="138" h="53">
                      <a:moveTo>
                        <a:pt x="9" y="32"/>
                      </a:moveTo>
                      <a:lnTo>
                        <a:pt x="37" y="44"/>
                      </a:lnTo>
                      <a:lnTo>
                        <a:pt x="65" y="51"/>
                      </a:lnTo>
                      <a:lnTo>
                        <a:pt x="94" y="53"/>
                      </a:lnTo>
                      <a:lnTo>
                        <a:pt x="124" y="50"/>
                      </a:lnTo>
                      <a:lnTo>
                        <a:pt x="124" y="50"/>
                      </a:lnTo>
                      <a:lnTo>
                        <a:pt x="132" y="47"/>
                      </a:lnTo>
                      <a:lnTo>
                        <a:pt x="133" y="45"/>
                      </a:lnTo>
                      <a:lnTo>
                        <a:pt x="124" y="50"/>
                      </a:lnTo>
                      <a:lnTo>
                        <a:pt x="124" y="50"/>
                      </a:lnTo>
                      <a:lnTo>
                        <a:pt x="132" y="47"/>
                      </a:lnTo>
                      <a:lnTo>
                        <a:pt x="137" y="40"/>
                      </a:lnTo>
                      <a:lnTo>
                        <a:pt x="138" y="30"/>
                      </a:lnTo>
                      <a:lnTo>
                        <a:pt x="138" y="30"/>
                      </a:lnTo>
                      <a:lnTo>
                        <a:pt x="134" y="22"/>
                      </a:lnTo>
                      <a:lnTo>
                        <a:pt x="127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86" y="19"/>
                      </a:lnTo>
                      <a:lnTo>
                        <a:pt x="55" y="14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16" y="0"/>
                      </a:lnTo>
                      <a:lnTo>
                        <a:pt x="8" y="2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3" y="26"/>
                      </a:lnTo>
                      <a:lnTo>
                        <a:pt x="9" y="32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70" name="Freeform 34"/>
                <p:cNvSpPr>
                  <a:spLocks noChangeAspect="1"/>
                </p:cNvSpPr>
                <p:nvPr/>
              </p:nvSpPr>
              <p:spPr bwMode="auto">
                <a:xfrm>
                  <a:off x="4739" y="1434"/>
                  <a:ext cx="88" cy="90"/>
                </a:xfrm>
                <a:custGeom>
                  <a:avLst/>
                  <a:gdLst/>
                  <a:ahLst/>
                  <a:cxnLst>
                    <a:cxn ang="0">
                      <a:pos x="26" y="88"/>
                    </a:cxn>
                    <a:cxn ang="0">
                      <a:pos x="50" y="70"/>
                    </a:cxn>
                    <a:cxn ang="0">
                      <a:pos x="69" y="49"/>
                    </a:cxn>
                    <a:cxn ang="0">
                      <a:pos x="86" y="25"/>
                    </a:cxn>
                    <a:cxn ang="0">
                      <a:pos x="86" y="25"/>
                    </a:cxn>
                    <a:cxn ang="0">
                      <a:pos x="88" y="18"/>
                    </a:cxn>
                    <a:cxn ang="0">
                      <a:pos x="87" y="15"/>
                    </a:cxn>
                    <a:cxn ang="0">
                      <a:pos x="86" y="25"/>
                    </a:cxn>
                    <a:cxn ang="0">
                      <a:pos x="86" y="25"/>
                    </a:cxn>
                    <a:cxn ang="0">
                      <a:pos x="87" y="16"/>
                    </a:cxn>
                    <a:cxn ang="0">
                      <a:pos x="85" y="8"/>
                    </a:cxn>
                    <a:cxn ang="0">
                      <a:pos x="79" y="2"/>
                    </a:cxn>
                    <a:cxn ang="0">
                      <a:pos x="79" y="2"/>
                    </a:cxn>
                    <a:cxn ang="0">
                      <a:pos x="70" y="0"/>
                    </a:cxn>
                    <a:cxn ang="0">
                      <a:pos x="61" y="3"/>
                    </a:cxn>
                    <a:cxn ang="0">
                      <a:pos x="55" y="9"/>
                    </a:cxn>
                    <a:cxn ang="0">
                      <a:pos x="55" y="9"/>
                    </a:cxn>
                    <a:cxn ang="0">
                      <a:pos x="55" y="9"/>
                    </a:cxn>
                    <a:cxn ang="0">
                      <a:pos x="55" y="9"/>
                    </a:cxn>
                    <a:cxn ang="0">
                      <a:pos x="55" y="9"/>
                    </a:cxn>
                    <a:cxn ang="0">
                      <a:pos x="55" y="9"/>
                    </a:cxn>
                    <a:cxn ang="0">
                      <a:pos x="43" y="28"/>
                    </a:cxn>
                    <a:cxn ang="0">
                      <a:pos x="27" y="45"/>
                    </a:cxn>
                    <a:cxn ang="0">
                      <a:pos x="9" y="59"/>
                    </a:cxn>
                    <a:cxn ang="0">
                      <a:pos x="9" y="59"/>
                    </a:cxn>
                    <a:cxn ang="0">
                      <a:pos x="9" y="59"/>
                    </a:cxn>
                    <a:cxn ang="0">
                      <a:pos x="9" y="59"/>
                    </a:cxn>
                    <a:cxn ang="0">
                      <a:pos x="9" y="59"/>
                    </a:cxn>
                    <a:cxn ang="0">
                      <a:pos x="2" y="65"/>
                    </a:cxn>
                    <a:cxn ang="0">
                      <a:pos x="0" y="74"/>
                    </a:cxn>
                    <a:cxn ang="0">
                      <a:pos x="3" y="82"/>
                    </a:cxn>
                    <a:cxn ang="0">
                      <a:pos x="3" y="82"/>
                    </a:cxn>
                    <a:cxn ang="0">
                      <a:pos x="9" y="88"/>
                    </a:cxn>
                    <a:cxn ang="0">
                      <a:pos x="17" y="90"/>
                    </a:cxn>
                    <a:cxn ang="0">
                      <a:pos x="26" y="88"/>
                    </a:cxn>
                    <a:cxn ang="0">
                      <a:pos x="26" y="88"/>
                    </a:cxn>
                  </a:cxnLst>
                  <a:rect l="0" t="0" r="r" b="b"/>
                  <a:pathLst>
                    <a:path w="88" h="90">
                      <a:moveTo>
                        <a:pt x="26" y="88"/>
                      </a:moveTo>
                      <a:lnTo>
                        <a:pt x="50" y="70"/>
                      </a:lnTo>
                      <a:lnTo>
                        <a:pt x="69" y="49"/>
                      </a:lnTo>
                      <a:lnTo>
                        <a:pt x="86" y="25"/>
                      </a:lnTo>
                      <a:lnTo>
                        <a:pt x="86" y="25"/>
                      </a:lnTo>
                      <a:lnTo>
                        <a:pt x="88" y="18"/>
                      </a:lnTo>
                      <a:lnTo>
                        <a:pt x="87" y="15"/>
                      </a:lnTo>
                      <a:lnTo>
                        <a:pt x="86" y="25"/>
                      </a:lnTo>
                      <a:lnTo>
                        <a:pt x="86" y="25"/>
                      </a:lnTo>
                      <a:lnTo>
                        <a:pt x="87" y="16"/>
                      </a:lnTo>
                      <a:lnTo>
                        <a:pt x="85" y="8"/>
                      </a:lnTo>
                      <a:lnTo>
                        <a:pt x="79" y="2"/>
                      </a:lnTo>
                      <a:lnTo>
                        <a:pt x="79" y="2"/>
                      </a:lnTo>
                      <a:lnTo>
                        <a:pt x="70" y="0"/>
                      </a:lnTo>
                      <a:lnTo>
                        <a:pt x="61" y="3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55" y="9"/>
                      </a:lnTo>
                      <a:lnTo>
                        <a:pt x="43" y="28"/>
                      </a:lnTo>
                      <a:lnTo>
                        <a:pt x="27" y="45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9" y="59"/>
                      </a:lnTo>
                      <a:lnTo>
                        <a:pt x="2" y="65"/>
                      </a:lnTo>
                      <a:lnTo>
                        <a:pt x="0" y="74"/>
                      </a:lnTo>
                      <a:lnTo>
                        <a:pt x="3" y="82"/>
                      </a:lnTo>
                      <a:lnTo>
                        <a:pt x="3" y="82"/>
                      </a:lnTo>
                      <a:lnTo>
                        <a:pt x="9" y="88"/>
                      </a:lnTo>
                      <a:lnTo>
                        <a:pt x="17" y="90"/>
                      </a:lnTo>
                      <a:lnTo>
                        <a:pt x="26" y="88"/>
                      </a:lnTo>
                      <a:lnTo>
                        <a:pt x="26" y="8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71" name="Freeform 35"/>
                <p:cNvSpPr>
                  <a:spLocks noChangeAspect="1"/>
                </p:cNvSpPr>
                <p:nvPr/>
              </p:nvSpPr>
              <p:spPr bwMode="auto">
                <a:xfrm>
                  <a:off x="4792" y="1294"/>
                  <a:ext cx="51" cy="125"/>
                </a:xfrm>
                <a:custGeom>
                  <a:avLst/>
                  <a:gdLst/>
                  <a:ahLst/>
                  <a:cxnLst>
                    <a:cxn ang="0">
                      <a:pos x="50" y="111"/>
                    </a:cxn>
                    <a:cxn ang="0">
                      <a:pos x="51" y="76"/>
                    </a:cxn>
                    <a:cxn ang="0">
                      <a:pos x="45" y="42"/>
                    </a:cxn>
                    <a:cxn ang="0">
                      <a:pos x="32" y="9"/>
                    </a:cxn>
                    <a:cxn ang="0">
                      <a:pos x="32" y="9"/>
                    </a:cxn>
                    <a:cxn ang="0">
                      <a:pos x="26" y="3"/>
                    </a:cxn>
                    <a:cxn ang="0">
                      <a:pos x="24" y="2"/>
                    </a:cxn>
                    <a:cxn ang="0">
                      <a:pos x="32" y="9"/>
                    </a:cxn>
                    <a:cxn ang="0">
                      <a:pos x="32" y="9"/>
                    </a:cxn>
                    <a:cxn ang="0">
                      <a:pos x="25" y="2"/>
                    </a:cxn>
                    <a:cxn ang="0">
                      <a:pos x="17" y="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1" y="25"/>
                    </a:cxn>
                    <a:cxn ang="0">
                      <a:pos x="1" y="25"/>
                    </a:cxn>
                    <a:cxn ang="0">
                      <a:pos x="1" y="25"/>
                    </a:cxn>
                    <a:cxn ang="0">
                      <a:pos x="1" y="25"/>
                    </a:cxn>
                    <a:cxn ang="0">
                      <a:pos x="1" y="25"/>
                    </a:cxn>
                    <a:cxn ang="0">
                      <a:pos x="12" y="51"/>
                    </a:cxn>
                    <a:cxn ang="0">
                      <a:pos x="17" y="79"/>
                    </a:cxn>
                    <a:cxn ang="0">
                      <a:pos x="16" y="106"/>
                    </a:cxn>
                    <a:cxn ang="0">
                      <a:pos x="16" y="106"/>
                    </a:cxn>
                    <a:cxn ang="0">
                      <a:pos x="16" y="106"/>
                    </a:cxn>
                    <a:cxn ang="0">
                      <a:pos x="16" y="106"/>
                    </a:cxn>
                    <a:cxn ang="0">
                      <a:pos x="16" y="106"/>
                    </a:cxn>
                    <a:cxn ang="0">
                      <a:pos x="16" y="106"/>
                    </a:cxn>
                    <a:cxn ang="0">
                      <a:pos x="18" y="115"/>
                    </a:cxn>
                    <a:cxn ang="0">
                      <a:pos x="23" y="122"/>
                    </a:cxn>
                    <a:cxn ang="0">
                      <a:pos x="31" y="125"/>
                    </a:cxn>
                    <a:cxn ang="0">
                      <a:pos x="31" y="125"/>
                    </a:cxn>
                    <a:cxn ang="0">
                      <a:pos x="40" y="124"/>
                    </a:cxn>
                    <a:cxn ang="0">
                      <a:pos x="47" y="119"/>
                    </a:cxn>
                    <a:cxn ang="0">
                      <a:pos x="50" y="111"/>
                    </a:cxn>
                    <a:cxn ang="0">
                      <a:pos x="50" y="111"/>
                    </a:cxn>
                  </a:cxnLst>
                  <a:rect l="0" t="0" r="r" b="b"/>
                  <a:pathLst>
                    <a:path w="51" h="125">
                      <a:moveTo>
                        <a:pt x="50" y="111"/>
                      </a:moveTo>
                      <a:lnTo>
                        <a:pt x="51" y="76"/>
                      </a:lnTo>
                      <a:lnTo>
                        <a:pt x="45" y="42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26" y="3"/>
                      </a:lnTo>
                      <a:lnTo>
                        <a:pt x="24" y="2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25" y="2"/>
                      </a:lnTo>
                      <a:lnTo>
                        <a:pt x="17" y="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" y="25"/>
                      </a:lnTo>
                      <a:lnTo>
                        <a:pt x="12" y="51"/>
                      </a:lnTo>
                      <a:lnTo>
                        <a:pt x="17" y="79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6" y="106"/>
                      </a:lnTo>
                      <a:lnTo>
                        <a:pt x="18" y="115"/>
                      </a:lnTo>
                      <a:lnTo>
                        <a:pt x="23" y="122"/>
                      </a:lnTo>
                      <a:lnTo>
                        <a:pt x="31" y="125"/>
                      </a:lnTo>
                      <a:lnTo>
                        <a:pt x="31" y="125"/>
                      </a:lnTo>
                      <a:lnTo>
                        <a:pt x="40" y="124"/>
                      </a:lnTo>
                      <a:lnTo>
                        <a:pt x="47" y="119"/>
                      </a:lnTo>
                      <a:lnTo>
                        <a:pt x="50" y="111"/>
                      </a:lnTo>
                      <a:lnTo>
                        <a:pt x="50" y="11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72" name="Freeform 36"/>
                <p:cNvSpPr>
                  <a:spLocks noChangeAspect="1"/>
                </p:cNvSpPr>
                <p:nvPr/>
              </p:nvSpPr>
              <p:spPr bwMode="auto">
                <a:xfrm>
                  <a:off x="4671" y="1211"/>
                  <a:ext cx="115" cy="68"/>
                </a:xfrm>
                <a:custGeom>
                  <a:avLst/>
                  <a:gdLst/>
                  <a:ahLst/>
                  <a:cxnLst>
                    <a:cxn ang="0">
                      <a:pos x="109" y="39"/>
                    </a:cxn>
                    <a:cxn ang="0">
                      <a:pos x="100" y="32"/>
                    </a:cxn>
                    <a:cxn ang="0">
                      <a:pos x="90" y="25"/>
                    </a:cxn>
                    <a:cxn ang="0">
                      <a:pos x="80" y="19"/>
                    </a:cxn>
                    <a:cxn ang="0">
                      <a:pos x="80" y="19"/>
                    </a:cxn>
                    <a:cxn ang="0">
                      <a:pos x="60" y="10"/>
                    </a:cxn>
                    <a:cxn ang="0">
                      <a:pos x="40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9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0" y="1"/>
                    </a:cxn>
                    <a:cxn ang="0">
                      <a:pos x="3" y="6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" y="23"/>
                    </a:cxn>
                    <a:cxn ang="0">
                      <a:pos x="6" y="30"/>
                    </a:cxn>
                    <a:cxn ang="0">
                      <a:pos x="14" y="33"/>
                    </a:cxn>
                    <a:cxn ang="0">
                      <a:pos x="14" y="33"/>
                    </a:cxn>
                    <a:cxn ang="0">
                      <a:pos x="14" y="33"/>
                    </a:cxn>
                    <a:cxn ang="0">
                      <a:pos x="14" y="33"/>
                    </a:cxn>
                    <a:cxn ang="0">
                      <a:pos x="14" y="33"/>
                    </a:cxn>
                    <a:cxn ang="0">
                      <a:pos x="31" y="37"/>
                    </a:cxn>
                    <a:cxn ang="0">
                      <a:pos x="48" y="42"/>
                    </a:cxn>
                    <a:cxn ang="0">
                      <a:pos x="64" y="50"/>
                    </a:cxn>
                    <a:cxn ang="0">
                      <a:pos x="64" y="50"/>
                    </a:cxn>
                    <a:cxn ang="0">
                      <a:pos x="72" y="54"/>
                    </a:cxn>
                    <a:cxn ang="0">
                      <a:pos x="80" y="59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87" y="65"/>
                    </a:cxn>
                    <a:cxn ang="0">
                      <a:pos x="95" y="68"/>
                    </a:cxn>
                    <a:cxn ang="0">
                      <a:pos x="104" y="68"/>
                    </a:cxn>
                    <a:cxn ang="0">
                      <a:pos x="111" y="62"/>
                    </a:cxn>
                    <a:cxn ang="0">
                      <a:pos x="111" y="62"/>
                    </a:cxn>
                    <a:cxn ang="0">
                      <a:pos x="115" y="54"/>
                    </a:cxn>
                    <a:cxn ang="0">
                      <a:pos x="114" y="46"/>
                    </a:cxn>
                    <a:cxn ang="0">
                      <a:pos x="109" y="39"/>
                    </a:cxn>
                    <a:cxn ang="0">
                      <a:pos x="109" y="39"/>
                    </a:cxn>
                  </a:cxnLst>
                  <a:rect l="0" t="0" r="r" b="b"/>
                  <a:pathLst>
                    <a:path w="115" h="68">
                      <a:moveTo>
                        <a:pt x="109" y="39"/>
                      </a:moveTo>
                      <a:lnTo>
                        <a:pt x="100" y="32"/>
                      </a:lnTo>
                      <a:lnTo>
                        <a:pt x="90" y="25"/>
                      </a:lnTo>
                      <a:lnTo>
                        <a:pt x="80" y="19"/>
                      </a:lnTo>
                      <a:lnTo>
                        <a:pt x="80" y="19"/>
                      </a:lnTo>
                      <a:lnTo>
                        <a:pt x="60" y="10"/>
                      </a:lnTo>
                      <a:lnTo>
                        <a:pt x="40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9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3" y="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" y="23"/>
                      </a:lnTo>
                      <a:lnTo>
                        <a:pt x="6" y="30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14" y="33"/>
                      </a:lnTo>
                      <a:lnTo>
                        <a:pt x="31" y="37"/>
                      </a:lnTo>
                      <a:lnTo>
                        <a:pt x="48" y="42"/>
                      </a:lnTo>
                      <a:lnTo>
                        <a:pt x="64" y="50"/>
                      </a:lnTo>
                      <a:lnTo>
                        <a:pt x="64" y="50"/>
                      </a:lnTo>
                      <a:lnTo>
                        <a:pt x="72" y="54"/>
                      </a:lnTo>
                      <a:lnTo>
                        <a:pt x="80" y="59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87" y="65"/>
                      </a:lnTo>
                      <a:lnTo>
                        <a:pt x="95" y="68"/>
                      </a:lnTo>
                      <a:lnTo>
                        <a:pt x="104" y="68"/>
                      </a:lnTo>
                      <a:lnTo>
                        <a:pt x="111" y="62"/>
                      </a:lnTo>
                      <a:lnTo>
                        <a:pt x="111" y="62"/>
                      </a:lnTo>
                      <a:lnTo>
                        <a:pt x="115" y="54"/>
                      </a:lnTo>
                      <a:lnTo>
                        <a:pt x="114" y="46"/>
                      </a:lnTo>
                      <a:lnTo>
                        <a:pt x="109" y="39"/>
                      </a:lnTo>
                      <a:lnTo>
                        <a:pt x="109" y="3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7717" name="Group 37"/>
                <p:cNvGrpSpPr>
                  <a:grpSpLocks noChangeAspect="1"/>
                </p:cNvGrpSpPr>
                <p:nvPr/>
              </p:nvGrpSpPr>
              <p:grpSpPr bwMode="auto">
                <a:xfrm>
                  <a:off x="4519" y="1227"/>
                  <a:ext cx="306" cy="301"/>
                  <a:chOff x="4516" y="1224"/>
                  <a:chExt cx="306" cy="301"/>
                </a:xfrm>
              </p:grpSpPr>
              <p:sp>
                <p:nvSpPr>
                  <p:cNvPr id="295974" name="Freeform 38"/>
                  <p:cNvSpPr>
                    <a:spLocks noChangeAspect="1"/>
                  </p:cNvSpPr>
                  <p:nvPr/>
                </p:nvSpPr>
                <p:spPr bwMode="auto">
                  <a:xfrm>
                    <a:off x="4574" y="1227"/>
                    <a:ext cx="55" cy="24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35" y="5"/>
                      </a:cxn>
                      <a:cxn ang="0">
                        <a:pos x="16" y="14"/>
                      </a:cxn>
                      <a:cxn ang="0">
                        <a:pos x="0" y="24"/>
                      </a:cxn>
                    </a:cxnLst>
                    <a:rect l="0" t="0" r="r" b="b"/>
                    <a:pathLst>
                      <a:path w="55" h="24">
                        <a:moveTo>
                          <a:pt x="55" y="0"/>
                        </a:moveTo>
                        <a:lnTo>
                          <a:pt x="35" y="5"/>
                        </a:lnTo>
                        <a:lnTo>
                          <a:pt x="16" y="14"/>
                        </a:lnTo>
                        <a:lnTo>
                          <a:pt x="0" y="24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75" name="Freeform 39"/>
                  <p:cNvSpPr>
                    <a:spLocks noChangeAspect="1"/>
                  </p:cNvSpPr>
                  <p:nvPr/>
                </p:nvSpPr>
                <p:spPr bwMode="auto">
                  <a:xfrm>
                    <a:off x="4516" y="1289"/>
                    <a:ext cx="21" cy="55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19" y="3"/>
                      </a:cxn>
                      <a:cxn ang="0">
                        <a:pos x="17" y="7"/>
                      </a:cxn>
                      <a:cxn ang="0">
                        <a:pos x="15" y="11"/>
                      </a:cxn>
                      <a:cxn ang="0">
                        <a:pos x="8" y="25"/>
                      </a:cxn>
                      <a:cxn ang="0">
                        <a:pos x="3" y="40"/>
                      </a:cxn>
                      <a:cxn ang="0">
                        <a:pos x="0" y="55"/>
                      </a:cxn>
                    </a:cxnLst>
                    <a:rect l="0" t="0" r="r" b="b"/>
                    <a:pathLst>
                      <a:path w="21" h="55">
                        <a:moveTo>
                          <a:pt x="21" y="0"/>
                        </a:moveTo>
                        <a:lnTo>
                          <a:pt x="19" y="3"/>
                        </a:lnTo>
                        <a:lnTo>
                          <a:pt x="17" y="7"/>
                        </a:lnTo>
                        <a:lnTo>
                          <a:pt x="15" y="11"/>
                        </a:lnTo>
                        <a:lnTo>
                          <a:pt x="8" y="25"/>
                        </a:lnTo>
                        <a:lnTo>
                          <a:pt x="3" y="4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76" name="Freeform 40"/>
                  <p:cNvSpPr>
                    <a:spLocks noChangeAspect="1"/>
                  </p:cNvSpPr>
                  <p:nvPr/>
                </p:nvSpPr>
                <p:spPr bwMode="auto">
                  <a:xfrm>
                    <a:off x="4516" y="1395"/>
                    <a:ext cx="43" cy="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8" y="30"/>
                      </a:cxn>
                      <a:cxn ang="0">
                        <a:pos x="23" y="58"/>
                      </a:cxn>
                      <a:cxn ang="0">
                        <a:pos x="43" y="83"/>
                      </a:cxn>
                    </a:cxnLst>
                    <a:rect l="0" t="0" r="r" b="b"/>
                    <a:pathLst>
                      <a:path w="43" h="83">
                        <a:moveTo>
                          <a:pt x="0" y="0"/>
                        </a:moveTo>
                        <a:lnTo>
                          <a:pt x="8" y="30"/>
                        </a:lnTo>
                        <a:lnTo>
                          <a:pt x="23" y="58"/>
                        </a:lnTo>
                        <a:lnTo>
                          <a:pt x="43" y="8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77" name="Freeform 41"/>
                  <p:cNvSpPr>
                    <a:spLocks noChangeAspect="1"/>
                  </p:cNvSpPr>
                  <p:nvPr/>
                </p:nvSpPr>
                <p:spPr bwMode="auto">
                  <a:xfrm>
                    <a:off x="4598" y="1506"/>
                    <a:ext cx="103" cy="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" y="14"/>
                      </a:cxn>
                      <a:cxn ang="0">
                        <a:pos x="69" y="19"/>
                      </a:cxn>
                      <a:cxn ang="0">
                        <a:pos x="103" y="17"/>
                      </a:cxn>
                    </a:cxnLst>
                    <a:rect l="0" t="0" r="r" b="b"/>
                    <a:pathLst>
                      <a:path w="103" h="19">
                        <a:moveTo>
                          <a:pt x="0" y="0"/>
                        </a:moveTo>
                        <a:lnTo>
                          <a:pt x="34" y="14"/>
                        </a:lnTo>
                        <a:lnTo>
                          <a:pt x="69" y="19"/>
                        </a:lnTo>
                        <a:lnTo>
                          <a:pt x="103" y="17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78" name="Freeform 42"/>
                  <p:cNvSpPr>
                    <a:spLocks noChangeAspect="1"/>
                  </p:cNvSpPr>
                  <p:nvPr/>
                </p:nvSpPr>
                <p:spPr bwMode="auto">
                  <a:xfrm>
                    <a:off x="4752" y="1447"/>
                    <a:ext cx="54" cy="56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21" y="41"/>
                      </a:cxn>
                      <a:cxn ang="0">
                        <a:pos x="39" y="23"/>
                      </a:cxn>
                      <a:cxn ang="0">
                        <a:pos x="54" y="0"/>
                      </a:cxn>
                    </a:cxnLst>
                    <a:rect l="0" t="0" r="r" b="b"/>
                    <a:pathLst>
                      <a:path w="54" h="56">
                        <a:moveTo>
                          <a:pt x="0" y="56"/>
                        </a:moveTo>
                        <a:lnTo>
                          <a:pt x="21" y="41"/>
                        </a:lnTo>
                        <a:lnTo>
                          <a:pt x="39" y="23"/>
                        </a:lnTo>
                        <a:lnTo>
                          <a:pt x="54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79" name="Freeform 43"/>
                  <p:cNvSpPr>
                    <a:spLocks noChangeAspect="1"/>
                  </p:cNvSpPr>
                  <p:nvPr/>
                </p:nvSpPr>
                <p:spPr bwMode="auto">
                  <a:xfrm>
                    <a:off x="4805" y="1307"/>
                    <a:ext cx="17" cy="92"/>
                  </a:xfrm>
                  <a:custGeom>
                    <a:avLst/>
                    <a:gdLst/>
                    <a:ahLst/>
                    <a:cxnLst>
                      <a:cxn ang="0">
                        <a:pos x="16" y="92"/>
                      </a:cxn>
                      <a:cxn ang="0">
                        <a:pos x="17" y="60"/>
                      </a:cxn>
                      <a:cxn ang="0">
                        <a:pos x="12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7" h="92">
                        <a:moveTo>
                          <a:pt x="16" y="92"/>
                        </a:moveTo>
                        <a:lnTo>
                          <a:pt x="17" y="60"/>
                        </a:lnTo>
                        <a:lnTo>
                          <a:pt x="12" y="2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5980" name="Freeform 44"/>
                  <p:cNvSpPr>
                    <a:spLocks noChangeAspect="1"/>
                  </p:cNvSpPr>
                  <p:nvPr/>
                </p:nvSpPr>
                <p:spPr bwMode="auto">
                  <a:xfrm>
                    <a:off x="4684" y="1224"/>
                    <a:ext cx="81" cy="35"/>
                  </a:xfrm>
                  <a:custGeom>
                    <a:avLst/>
                    <a:gdLst/>
                    <a:ahLst/>
                    <a:cxnLst>
                      <a:cxn ang="0">
                        <a:pos x="81" y="35"/>
                      </a:cxn>
                      <a:cxn ang="0">
                        <a:pos x="73" y="29"/>
                      </a:cxn>
                      <a:cxn ang="0">
                        <a:pos x="64" y="23"/>
                      </a:cxn>
                      <a:cxn ang="0">
                        <a:pos x="55" y="18"/>
                      </a:cxn>
                      <a:cxn ang="0">
                        <a:pos x="37" y="10"/>
                      </a:cxn>
                      <a:cxn ang="0">
                        <a:pos x="19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1" h="35">
                        <a:moveTo>
                          <a:pt x="81" y="35"/>
                        </a:moveTo>
                        <a:lnTo>
                          <a:pt x="73" y="29"/>
                        </a:lnTo>
                        <a:lnTo>
                          <a:pt x="64" y="23"/>
                        </a:lnTo>
                        <a:lnTo>
                          <a:pt x="55" y="18"/>
                        </a:lnTo>
                        <a:lnTo>
                          <a:pt x="37" y="10"/>
                        </a:lnTo>
                        <a:lnTo>
                          <a:pt x="19" y="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7672" name="Group 45"/>
              <p:cNvGrpSpPr>
                <a:grpSpLocks noChangeAspect="1"/>
              </p:cNvGrpSpPr>
              <p:nvPr/>
            </p:nvGrpSpPr>
            <p:grpSpPr bwMode="auto">
              <a:xfrm>
                <a:off x="2577" y="929"/>
                <a:ext cx="215" cy="155"/>
                <a:chOff x="4575" y="794"/>
                <a:chExt cx="215" cy="155"/>
              </a:xfrm>
            </p:grpSpPr>
            <p:sp>
              <p:nvSpPr>
                <p:cNvPr id="295982" name="Freeform 46"/>
                <p:cNvSpPr>
                  <a:spLocks noChangeAspect="1"/>
                </p:cNvSpPr>
                <p:nvPr/>
              </p:nvSpPr>
              <p:spPr bwMode="auto">
                <a:xfrm>
                  <a:off x="4575" y="794"/>
                  <a:ext cx="215" cy="102"/>
                </a:xfrm>
                <a:custGeom>
                  <a:avLst/>
                  <a:gdLst/>
                  <a:ahLst/>
                  <a:cxnLst>
                    <a:cxn ang="0">
                      <a:pos x="79" y="29"/>
                    </a:cxn>
                    <a:cxn ang="0">
                      <a:pos x="59" y="52"/>
                    </a:cxn>
                    <a:cxn ang="0">
                      <a:pos x="50" y="60"/>
                    </a:cxn>
                    <a:cxn ang="0">
                      <a:pos x="32" y="77"/>
                    </a:cxn>
                    <a:cxn ang="0">
                      <a:pos x="28" y="80"/>
                    </a:cxn>
                    <a:cxn ang="0">
                      <a:pos x="24" y="87"/>
                    </a:cxn>
                    <a:cxn ang="0">
                      <a:pos x="21" y="91"/>
                    </a:cxn>
                    <a:cxn ang="0">
                      <a:pos x="16" y="98"/>
                    </a:cxn>
                    <a:cxn ang="0">
                      <a:pos x="14" y="100"/>
                    </a:cxn>
                    <a:cxn ang="0">
                      <a:pos x="10" y="102"/>
                    </a:cxn>
                    <a:cxn ang="0">
                      <a:pos x="8" y="102"/>
                    </a:cxn>
                    <a:cxn ang="0">
                      <a:pos x="4" y="100"/>
                    </a:cxn>
                    <a:cxn ang="0">
                      <a:pos x="2" y="98"/>
                    </a:cxn>
                    <a:cxn ang="0">
                      <a:pos x="0" y="94"/>
                    </a:cxn>
                    <a:cxn ang="0">
                      <a:pos x="0" y="91"/>
                    </a:cxn>
                    <a:cxn ang="0">
                      <a:pos x="2" y="87"/>
                    </a:cxn>
                    <a:cxn ang="0">
                      <a:pos x="11" y="75"/>
                    </a:cxn>
                    <a:cxn ang="0">
                      <a:pos x="32" y="54"/>
                    </a:cxn>
                    <a:cxn ang="0">
                      <a:pos x="44" y="41"/>
                    </a:cxn>
                    <a:cxn ang="0">
                      <a:pos x="69" y="18"/>
                    </a:cxn>
                    <a:cxn ang="0">
                      <a:pos x="76" y="12"/>
                    </a:cxn>
                    <a:cxn ang="0">
                      <a:pos x="87" y="5"/>
                    </a:cxn>
                    <a:cxn ang="0">
                      <a:pos x="93" y="2"/>
                    </a:cxn>
                    <a:cxn ang="0">
                      <a:pos x="106" y="0"/>
                    </a:cxn>
                    <a:cxn ang="0">
                      <a:pos x="118" y="0"/>
                    </a:cxn>
                    <a:cxn ang="0">
                      <a:pos x="145" y="3"/>
                    </a:cxn>
                    <a:cxn ang="0">
                      <a:pos x="162" y="5"/>
                    </a:cxn>
                    <a:cxn ang="0">
                      <a:pos x="197" y="4"/>
                    </a:cxn>
                    <a:cxn ang="0">
                      <a:pos x="205" y="5"/>
                    </a:cxn>
                    <a:cxn ang="0">
                      <a:pos x="215" y="15"/>
                    </a:cxn>
                    <a:cxn ang="0">
                      <a:pos x="209" y="21"/>
                    </a:cxn>
                    <a:cxn ang="0">
                      <a:pos x="189" y="22"/>
                    </a:cxn>
                    <a:cxn ang="0">
                      <a:pos x="178" y="20"/>
                    </a:cxn>
                    <a:cxn ang="0">
                      <a:pos x="154" y="20"/>
                    </a:cxn>
                    <a:cxn ang="0">
                      <a:pos x="142" y="19"/>
                    </a:cxn>
                    <a:cxn ang="0">
                      <a:pos x="121" y="16"/>
                    </a:cxn>
                    <a:cxn ang="0">
                      <a:pos x="111" y="13"/>
                    </a:cxn>
                    <a:cxn ang="0">
                      <a:pos x="95" y="13"/>
                    </a:cxn>
                    <a:cxn ang="0">
                      <a:pos x="92" y="15"/>
                    </a:cxn>
                    <a:cxn ang="0">
                      <a:pos x="84" y="23"/>
                    </a:cxn>
                  </a:cxnLst>
                  <a:rect l="0" t="0" r="r" b="b"/>
                  <a:pathLst>
                    <a:path w="215" h="102">
                      <a:moveTo>
                        <a:pt x="84" y="23"/>
                      </a:moveTo>
                      <a:lnTo>
                        <a:pt x="79" y="29"/>
                      </a:lnTo>
                      <a:lnTo>
                        <a:pt x="67" y="43"/>
                      </a:lnTo>
                      <a:lnTo>
                        <a:pt x="59" y="52"/>
                      </a:lnTo>
                      <a:lnTo>
                        <a:pt x="59" y="52"/>
                      </a:lnTo>
                      <a:lnTo>
                        <a:pt x="50" y="60"/>
                      </a:lnTo>
                      <a:lnTo>
                        <a:pt x="41" y="69"/>
                      </a:lnTo>
                      <a:lnTo>
                        <a:pt x="32" y="77"/>
                      </a:lnTo>
                      <a:lnTo>
                        <a:pt x="32" y="77"/>
                      </a:lnTo>
                      <a:lnTo>
                        <a:pt x="28" y="80"/>
                      </a:lnTo>
                      <a:lnTo>
                        <a:pt x="26" y="84"/>
                      </a:lnTo>
                      <a:lnTo>
                        <a:pt x="24" y="87"/>
                      </a:lnTo>
                      <a:lnTo>
                        <a:pt x="24" y="87"/>
                      </a:lnTo>
                      <a:lnTo>
                        <a:pt x="21" y="91"/>
                      </a:lnTo>
                      <a:lnTo>
                        <a:pt x="19" y="95"/>
                      </a:lnTo>
                      <a:lnTo>
                        <a:pt x="16" y="98"/>
                      </a:lnTo>
                      <a:lnTo>
                        <a:pt x="16" y="98"/>
                      </a:lnTo>
                      <a:lnTo>
                        <a:pt x="14" y="100"/>
                      </a:lnTo>
                      <a:lnTo>
                        <a:pt x="12" y="101"/>
                      </a:lnTo>
                      <a:lnTo>
                        <a:pt x="10" y="102"/>
                      </a:lnTo>
                      <a:lnTo>
                        <a:pt x="10" y="102"/>
                      </a:lnTo>
                      <a:lnTo>
                        <a:pt x="8" y="102"/>
                      </a:lnTo>
                      <a:lnTo>
                        <a:pt x="6" y="101"/>
                      </a:lnTo>
                      <a:lnTo>
                        <a:pt x="4" y="100"/>
                      </a:lnTo>
                      <a:lnTo>
                        <a:pt x="4" y="100"/>
                      </a:lnTo>
                      <a:lnTo>
                        <a:pt x="2" y="98"/>
                      </a:lnTo>
                      <a:lnTo>
                        <a:pt x="1" y="96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91"/>
                      </a:lnTo>
                      <a:lnTo>
                        <a:pt x="1" y="89"/>
                      </a:lnTo>
                      <a:lnTo>
                        <a:pt x="2" y="87"/>
                      </a:lnTo>
                      <a:lnTo>
                        <a:pt x="2" y="87"/>
                      </a:lnTo>
                      <a:lnTo>
                        <a:pt x="11" y="75"/>
                      </a:lnTo>
                      <a:lnTo>
                        <a:pt x="21" y="64"/>
                      </a:lnTo>
                      <a:lnTo>
                        <a:pt x="32" y="54"/>
                      </a:lnTo>
                      <a:lnTo>
                        <a:pt x="32" y="54"/>
                      </a:lnTo>
                      <a:lnTo>
                        <a:pt x="44" y="41"/>
                      </a:lnTo>
                      <a:lnTo>
                        <a:pt x="56" y="28"/>
                      </a:lnTo>
                      <a:lnTo>
                        <a:pt x="69" y="18"/>
                      </a:lnTo>
                      <a:lnTo>
                        <a:pt x="69" y="18"/>
                      </a:lnTo>
                      <a:lnTo>
                        <a:pt x="76" y="12"/>
                      </a:lnTo>
                      <a:lnTo>
                        <a:pt x="82" y="8"/>
                      </a:lnTo>
                      <a:lnTo>
                        <a:pt x="87" y="5"/>
                      </a:lnTo>
                      <a:lnTo>
                        <a:pt x="87" y="5"/>
                      </a:lnTo>
                      <a:lnTo>
                        <a:pt x="93" y="2"/>
                      </a:lnTo>
                      <a:lnTo>
                        <a:pt x="100" y="0"/>
                      </a:lnTo>
                      <a:lnTo>
                        <a:pt x="106" y="0"/>
                      </a:lnTo>
                      <a:lnTo>
                        <a:pt x="106" y="0"/>
                      </a:lnTo>
                      <a:lnTo>
                        <a:pt x="118" y="0"/>
                      </a:lnTo>
                      <a:lnTo>
                        <a:pt x="133" y="1"/>
                      </a:lnTo>
                      <a:lnTo>
                        <a:pt x="145" y="3"/>
                      </a:lnTo>
                      <a:lnTo>
                        <a:pt x="145" y="3"/>
                      </a:lnTo>
                      <a:lnTo>
                        <a:pt x="162" y="5"/>
                      </a:lnTo>
                      <a:lnTo>
                        <a:pt x="183" y="5"/>
                      </a:lnTo>
                      <a:lnTo>
                        <a:pt x="197" y="4"/>
                      </a:lnTo>
                      <a:lnTo>
                        <a:pt x="197" y="4"/>
                      </a:lnTo>
                      <a:lnTo>
                        <a:pt x="205" y="5"/>
                      </a:lnTo>
                      <a:lnTo>
                        <a:pt x="212" y="9"/>
                      </a:lnTo>
                      <a:lnTo>
                        <a:pt x="215" y="15"/>
                      </a:lnTo>
                      <a:lnTo>
                        <a:pt x="215" y="15"/>
                      </a:lnTo>
                      <a:lnTo>
                        <a:pt x="209" y="21"/>
                      </a:lnTo>
                      <a:lnTo>
                        <a:pt x="199" y="23"/>
                      </a:lnTo>
                      <a:lnTo>
                        <a:pt x="189" y="22"/>
                      </a:lnTo>
                      <a:lnTo>
                        <a:pt x="189" y="22"/>
                      </a:lnTo>
                      <a:lnTo>
                        <a:pt x="178" y="20"/>
                      </a:lnTo>
                      <a:lnTo>
                        <a:pt x="165" y="20"/>
                      </a:lnTo>
                      <a:lnTo>
                        <a:pt x="154" y="20"/>
                      </a:lnTo>
                      <a:lnTo>
                        <a:pt x="154" y="20"/>
                      </a:lnTo>
                      <a:lnTo>
                        <a:pt x="142" y="19"/>
                      </a:lnTo>
                      <a:lnTo>
                        <a:pt x="131" y="18"/>
                      </a:lnTo>
                      <a:lnTo>
                        <a:pt x="121" y="16"/>
                      </a:lnTo>
                      <a:lnTo>
                        <a:pt x="121" y="16"/>
                      </a:lnTo>
                      <a:lnTo>
                        <a:pt x="111" y="13"/>
                      </a:lnTo>
                      <a:lnTo>
                        <a:pt x="101" y="11"/>
                      </a:lnTo>
                      <a:lnTo>
                        <a:pt x="95" y="13"/>
                      </a:lnTo>
                      <a:lnTo>
                        <a:pt x="95" y="13"/>
                      </a:lnTo>
                      <a:lnTo>
                        <a:pt x="92" y="15"/>
                      </a:lnTo>
                      <a:lnTo>
                        <a:pt x="88" y="19"/>
                      </a:lnTo>
                      <a:lnTo>
                        <a:pt x="84" y="23"/>
                      </a:lnTo>
                      <a:lnTo>
                        <a:pt x="84" y="2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83" name="Freeform 47"/>
                <p:cNvSpPr>
                  <a:spLocks noChangeAspect="1"/>
                </p:cNvSpPr>
                <p:nvPr/>
              </p:nvSpPr>
              <p:spPr bwMode="auto">
                <a:xfrm>
                  <a:off x="4621" y="848"/>
                  <a:ext cx="116" cy="101"/>
                </a:xfrm>
                <a:custGeom>
                  <a:avLst/>
                  <a:gdLst/>
                  <a:ahLst/>
                  <a:cxnLst>
                    <a:cxn ang="0">
                      <a:pos x="79" y="76"/>
                    </a:cxn>
                    <a:cxn ang="0">
                      <a:pos x="80" y="70"/>
                    </a:cxn>
                    <a:cxn ang="0">
                      <a:pos x="83" y="60"/>
                    </a:cxn>
                    <a:cxn ang="0">
                      <a:pos x="87" y="48"/>
                    </a:cxn>
                    <a:cxn ang="0">
                      <a:pos x="87" y="48"/>
                    </a:cxn>
                    <a:cxn ang="0">
                      <a:pos x="91" y="42"/>
                    </a:cxn>
                    <a:cxn ang="0">
                      <a:pos x="95" y="32"/>
                    </a:cxn>
                    <a:cxn ang="0">
                      <a:pos x="97" y="21"/>
                    </a:cxn>
                    <a:cxn ang="0">
                      <a:pos x="97" y="21"/>
                    </a:cxn>
                    <a:cxn ang="0">
                      <a:pos x="98" y="10"/>
                    </a:cxn>
                    <a:cxn ang="0">
                      <a:pos x="103" y="1"/>
                    </a:cxn>
                    <a:cxn ang="0">
                      <a:pos x="112" y="0"/>
                    </a:cxn>
                    <a:cxn ang="0">
                      <a:pos x="112" y="0"/>
                    </a:cxn>
                    <a:cxn ang="0">
                      <a:pos x="116" y="9"/>
                    </a:cxn>
                    <a:cxn ang="0">
                      <a:pos x="111" y="26"/>
                    </a:cxn>
                    <a:cxn ang="0">
                      <a:pos x="107" y="37"/>
                    </a:cxn>
                    <a:cxn ang="0">
                      <a:pos x="107" y="37"/>
                    </a:cxn>
                    <a:cxn ang="0">
                      <a:pos x="103" y="47"/>
                    </a:cxn>
                    <a:cxn ang="0">
                      <a:pos x="98" y="60"/>
                    </a:cxn>
                    <a:cxn ang="0">
                      <a:pos x="95" y="67"/>
                    </a:cxn>
                    <a:cxn ang="0">
                      <a:pos x="95" y="67"/>
                    </a:cxn>
                    <a:cxn ang="0">
                      <a:pos x="92" y="71"/>
                    </a:cxn>
                    <a:cxn ang="0">
                      <a:pos x="90" y="74"/>
                    </a:cxn>
                    <a:cxn ang="0">
                      <a:pos x="88" y="76"/>
                    </a:cxn>
                    <a:cxn ang="0">
                      <a:pos x="88" y="76"/>
                    </a:cxn>
                    <a:cxn ang="0">
                      <a:pos x="76" y="88"/>
                    </a:cxn>
                    <a:cxn ang="0">
                      <a:pos x="62" y="94"/>
                    </a:cxn>
                    <a:cxn ang="0">
                      <a:pos x="50" y="97"/>
                    </a:cxn>
                    <a:cxn ang="0">
                      <a:pos x="50" y="97"/>
                    </a:cxn>
                    <a:cxn ang="0">
                      <a:pos x="38" y="100"/>
                    </a:cxn>
                    <a:cxn ang="0">
                      <a:pos x="25" y="101"/>
                    </a:cxn>
                    <a:cxn ang="0">
                      <a:pos x="15" y="100"/>
                    </a:cxn>
                    <a:cxn ang="0">
                      <a:pos x="15" y="100"/>
                    </a:cxn>
                    <a:cxn ang="0">
                      <a:pos x="8" y="98"/>
                    </a:cxn>
                    <a:cxn ang="0">
                      <a:pos x="2" y="95"/>
                    </a:cxn>
                    <a:cxn ang="0">
                      <a:pos x="0" y="89"/>
                    </a:cxn>
                    <a:cxn ang="0">
                      <a:pos x="0" y="89"/>
                    </a:cxn>
                    <a:cxn ang="0">
                      <a:pos x="3" y="83"/>
                    </a:cxn>
                    <a:cxn ang="0">
                      <a:pos x="11" y="81"/>
                    </a:cxn>
                    <a:cxn ang="0">
                      <a:pos x="17" y="81"/>
                    </a:cxn>
                    <a:cxn ang="0">
                      <a:pos x="17" y="81"/>
                    </a:cxn>
                    <a:cxn ang="0">
                      <a:pos x="26" y="82"/>
                    </a:cxn>
                    <a:cxn ang="0">
                      <a:pos x="39" y="83"/>
                    </a:cxn>
                    <a:cxn ang="0">
                      <a:pos x="50" y="83"/>
                    </a:cxn>
                    <a:cxn ang="0">
                      <a:pos x="50" y="83"/>
                    </a:cxn>
                    <a:cxn ang="0">
                      <a:pos x="61" y="83"/>
                    </a:cxn>
                    <a:cxn ang="0">
                      <a:pos x="71" y="81"/>
                    </a:cxn>
                    <a:cxn ang="0">
                      <a:pos x="79" y="76"/>
                    </a:cxn>
                    <a:cxn ang="0">
                      <a:pos x="79" y="76"/>
                    </a:cxn>
                  </a:cxnLst>
                  <a:rect l="0" t="0" r="r" b="b"/>
                  <a:pathLst>
                    <a:path w="116" h="101">
                      <a:moveTo>
                        <a:pt x="79" y="76"/>
                      </a:moveTo>
                      <a:lnTo>
                        <a:pt x="80" y="70"/>
                      </a:lnTo>
                      <a:lnTo>
                        <a:pt x="83" y="60"/>
                      </a:lnTo>
                      <a:lnTo>
                        <a:pt x="87" y="48"/>
                      </a:lnTo>
                      <a:lnTo>
                        <a:pt x="87" y="48"/>
                      </a:lnTo>
                      <a:lnTo>
                        <a:pt x="91" y="42"/>
                      </a:lnTo>
                      <a:lnTo>
                        <a:pt x="95" y="32"/>
                      </a:lnTo>
                      <a:lnTo>
                        <a:pt x="97" y="21"/>
                      </a:lnTo>
                      <a:lnTo>
                        <a:pt x="97" y="21"/>
                      </a:lnTo>
                      <a:lnTo>
                        <a:pt x="98" y="10"/>
                      </a:lnTo>
                      <a:lnTo>
                        <a:pt x="103" y="1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6" y="9"/>
                      </a:lnTo>
                      <a:lnTo>
                        <a:pt x="111" y="26"/>
                      </a:lnTo>
                      <a:lnTo>
                        <a:pt x="107" y="37"/>
                      </a:lnTo>
                      <a:lnTo>
                        <a:pt x="107" y="37"/>
                      </a:lnTo>
                      <a:lnTo>
                        <a:pt x="103" y="47"/>
                      </a:lnTo>
                      <a:lnTo>
                        <a:pt x="98" y="60"/>
                      </a:lnTo>
                      <a:lnTo>
                        <a:pt x="95" y="67"/>
                      </a:lnTo>
                      <a:lnTo>
                        <a:pt x="95" y="67"/>
                      </a:lnTo>
                      <a:lnTo>
                        <a:pt x="92" y="71"/>
                      </a:lnTo>
                      <a:lnTo>
                        <a:pt x="90" y="74"/>
                      </a:lnTo>
                      <a:lnTo>
                        <a:pt x="88" y="76"/>
                      </a:lnTo>
                      <a:lnTo>
                        <a:pt x="88" y="76"/>
                      </a:lnTo>
                      <a:lnTo>
                        <a:pt x="76" y="88"/>
                      </a:lnTo>
                      <a:lnTo>
                        <a:pt x="62" y="94"/>
                      </a:lnTo>
                      <a:lnTo>
                        <a:pt x="50" y="97"/>
                      </a:lnTo>
                      <a:lnTo>
                        <a:pt x="50" y="97"/>
                      </a:lnTo>
                      <a:lnTo>
                        <a:pt x="38" y="100"/>
                      </a:lnTo>
                      <a:lnTo>
                        <a:pt x="25" y="101"/>
                      </a:lnTo>
                      <a:lnTo>
                        <a:pt x="15" y="100"/>
                      </a:lnTo>
                      <a:lnTo>
                        <a:pt x="15" y="100"/>
                      </a:lnTo>
                      <a:lnTo>
                        <a:pt x="8" y="98"/>
                      </a:lnTo>
                      <a:lnTo>
                        <a:pt x="2" y="95"/>
                      </a:lnTo>
                      <a:lnTo>
                        <a:pt x="0" y="89"/>
                      </a:lnTo>
                      <a:lnTo>
                        <a:pt x="0" y="89"/>
                      </a:lnTo>
                      <a:lnTo>
                        <a:pt x="3" y="83"/>
                      </a:lnTo>
                      <a:lnTo>
                        <a:pt x="11" y="81"/>
                      </a:lnTo>
                      <a:lnTo>
                        <a:pt x="17" y="81"/>
                      </a:lnTo>
                      <a:lnTo>
                        <a:pt x="17" y="81"/>
                      </a:lnTo>
                      <a:lnTo>
                        <a:pt x="26" y="82"/>
                      </a:lnTo>
                      <a:lnTo>
                        <a:pt x="39" y="83"/>
                      </a:lnTo>
                      <a:lnTo>
                        <a:pt x="50" y="83"/>
                      </a:lnTo>
                      <a:lnTo>
                        <a:pt x="50" y="83"/>
                      </a:lnTo>
                      <a:lnTo>
                        <a:pt x="61" y="83"/>
                      </a:lnTo>
                      <a:lnTo>
                        <a:pt x="71" y="81"/>
                      </a:lnTo>
                      <a:lnTo>
                        <a:pt x="79" y="76"/>
                      </a:lnTo>
                      <a:lnTo>
                        <a:pt x="79" y="76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673" name="Group 48"/>
              <p:cNvGrpSpPr>
                <a:grpSpLocks noChangeAspect="1"/>
              </p:cNvGrpSpPr>
              <p:nvPr/>
            </p:nvGrpSpPr>
            <p:grpSpPr bwMode="auto">
              <a:xfrm>
                <a:off x="2574" y="1423"/>
                <a:ext cx="199" cy="168"/>
                <a:chOff x="4572" y="1288"/>
                <a:chExt cx="199" cy="168"/>
              </a:xfrm>
            </p:grpSpPr>
            <p:sp>
              <p:nvSpPr>
                <p:cNvPr id="295985" name="Freeform 49"/>
                <p:cNvSpPr>
                  <a:spLocks noChangeAspect="1"/>
                </p:cNvSpPr>
                <p:nvPr/>
              </p:nvSpPr>
              <p:spPr bwMode="auto">
                <a:xfrm>
                  <a:off x="4607" y="1374"/>
                  <a:ext cx="164" cy="82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35" y="53"/>
                    </a:cxn>
                    <a:cxn ang="0">
                      <a:pos x="49" y="67"/>
                    </a:cxn>
                    <a:cxn ang="0">
                      <a:pos x="57" y="72"/>
                    </a:cxn>
                    <a:cxn ang="0">
                      <a:pos x="57" y="72"/>
                    </a:cxn>
                    <a:cxn ang="0">
                      <a:pos x="76" y="67"/>
                    </a:cxn>
                    <a:cxn ang="0">
                      <a:pos x="92" y="54"/>
                    </a:cxn>
                    <a:cxn ang="0">
                      <a:pos x="106" y="37"/>
                    </a:cxn>
                    <a:cxn ang="0">
                      <a:pos x="106" y="37"/>
                    </a:cxn>
                    <a:cxn ang="0">
                      <a:pos x="117" y="26"/>
                    </a:cxn>
                    <a:cxn ang="0">
                      <a:pos x="132" y="13"/>
                    </a:cxn>
                    <a:cxn ang="0">
                      <a:pos x="142" y="5"/>
                    </a:cxn>
                    <a:cxn ang="0">
                      <a:pos x="142" y="5"/>
                    </a:cxn>
                    <a:cxn ang="0">
                      <a:pos x="149" y="1"/>
                    </a:cxn>
                    <a:cxn ang="0">
                      <a:pos x="156" y="0"/>
                    </a:cxn>
                    <a:cxn ang="0">
                      <a:pos x="162" y="2"/>
                    </a:cxn>
                    <a:cxn ang="0">
                      <a:pos x="162" y="2"/>
                    </a:cxn>
                    <a:cxn ang="0">
                      <a:pos x="164" y="7"/>
                    </a:cxn>
                    <a:cxn ang="0">
                      <a:pos x="162" y="13"/>
                    </a:cxn>
                    <a:cxn ang="0">
                      <a:pos x="154" y="20"/>
                    </a:cxn>
                    <a:cxn ang="0">
                      <a:pos x="154" y="20"/>
                    </a:cxn>
                    <a:cxn ang="0">
                      <a:pos x="136" y="34"/>
                    </a:cxn>
                    <a:cxn ang="0">
                      <a:pos x="111" y="58"/>
                    </a:cxn>
                    <a:cxn ang="0">
                      <a:pos x="92" y="75"/>
                    </a:cxn>
                    <a:cxn ang="0">
                      <a:pos x="92" y="75"/>
                    </a:cxn>
                    <a:cxn ang="0">
                      <a:pos x="81" y="81"/>
                    </a:cxn>
                    <a:cxn ang="0">
                      <a:pos x="69" y="82"/>
                    </a:cxn>
                    <a:cxn ang="0">
                      <a:pos x="62" y="82"/>
                    </a:cxn>
                    <a:cxn ang="0">
                      <a:pos x="62" y="82"/>
                    </a:cxn>
                    <a:cxn ang="0">
                      <a:pos x="56" y="81"/>
                    </a:cxn>
                    <a:cxn ang="0">
                      <a:pos x="48" y="79"/>
                    </a:cxn>
                    <a:cxn ang="0">
                      <a:pos x="42" y="76"/>
                    </a:cxn>
                    <a:cxn ang="0">
                      <a:pos x="42" y="76"/>
                    </a:cxn>
                    <a:cxn ang="0">
                      <a:pos x="30" y="68"/>
                    </a:cxn>
                    <a:cxn ang="0">
                      <a:pos x="14" y="55"/>
                    </a:cxn>
                    <a:cxn ang="0">
                      <a:pos x="0" y="42"/>
                    </a:cxn>
                    <a:cxn ang="0">
                      <a:pos x="16" y="33"/>
                    </a:cxn>
                  </a:cxnLst>
                  <a:rect l="0" t="0" r="r" b="b"/>
                  <a:pathLst>
                    <a:path w="164" h="82">
                      <a:moveTo>
                        <a:pt x="16" y="33"/>
                      </a:moveTo>
                      <a:lnTo>
                        <a:pt x="35" y="53"/>
                      </a:lnTo>
                      <a:lnTo>
                        <a:pt x="49" y="67"/>
                      </a:lnTo>
                      <a:lnTo>
                        <a:pt x="57" y="72"/>
                      </a:lnTo>
                      <a:lnTo>
                        <a:pt x="57" y="72"/>
                      </a:lnTo>
                      <a:lnTo>
                        <a:pt x="76" y="67"/>
                      </a:lnTo>
                      <a:lnTo>
                        <a:pt x="92" y="54"/>
                      </a:lnTo>
                      <a:lnTo>
                        <a:pt x="106" y="37"/>
                      </a:lnTo>
                      <a:lnTo>
                        <a:pt x="106" y="37"/>
                      </a:lnTo>
                      <a:lnTo>
                        <a:pt x="117" y="26"/>
                      </a:lnTo>
                      <a:lnTo>
                        <a:pt x="132" y="13"/>
                      </a:lnTo>
                      <a:lnTo>
                        <a:pt x="142" y="5"/>
                      </a:lnTo>
                      <a:lnTo>
                        <a:pt x="142" y="5"/>
                      </a:lnTo>
                      <a:lnTo>
                        <a:pt x="149" y="1"/>
                      </a:lnTo>
                      <a:lnTo>
                        <a:pt x="156" y="0"/>
                      </a:lnTo>
                      <a:lnTo>
                        <a:pt x="162" y="2"/>
                      </a:lnTo>
                      <a:lnTo>
                        <a:pt x="162" y="2"/>
                      </a:lnTo>
                      <a:lnTo>
                        <a:pt x="164" y="7"/>
                      </a:lnTo>
                      <a:lnTo>
                        <a:pt x="162" y="13"/>
                      </a:lnTo>
                      <a:lnTo>
                        <a:pt x="154" y="20"/>
                      </a:lnTo>
                      <a:lnTo>
                        <a:pt x="154" y="20"/>
                      </a:lnTo>
                      <a:lnTo>
                        <a:pt x="136" y="34"/>
                      </a:lnTo>
                      <a:lnTo>
                        <a:pt x="111" y="58"/>
                      </a:lnTo>
                      <a:lnTo>
                        <a:pt x="92" y="75"/>
                      </a:lnTo>
                      <a:lnTo>
                        <a:pt x="92" y="75"/>
                      </a:lnTo>
                      <a:lnTo>
                        <a:pt x="81" y="81"/>
                      </a:lnTo>
                      <a:lnTo>
                        <a:pt x="69" y="82"/>
                      </a:lnTo>
                      <a:lnTo>
                        <a:pt x="62" y="82"/>
                      </a:lnTo>
                      <a:lnTo>
                        <a:pt x="62" y="82"/>
                      </a:lnTo>
                      <a:lnTo>
                        <a:pt x="56" y="81"/>
                      </a:lnTo>
                      <a:lnTo>
                        <a:pt x="48" y="79"/>
                      </a:lnTo>
                      <a:lnTo>
                        <a:pt x="42" y="76"/>
                      </a:lnTo>
                      <a:lnTo>
                        <a:pt x="42" y="76"/>
                      </a:lnTo>
                      <a:lnTo>
                        <a:pt x="30" y="68"/>
                      </a:lnTo>
                      <a:lnTo>
                        <a:pt x="14" y="55"/>
                      </a:lnTo>
                      <a:lnTo>
                        <a:pt x="0" y="42"/>
                      </a:lnTo>
                      <a:lnTo>
                        <a:pt x="16" y="3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86" name="Freeform 50"/>
                <p:cNvSpPr>
                  <a:spLocks noChangeAspect="1"/>
                </p:cNvSpPr>
                <p:nvPr/>
              </p:nvSpPr>
              <p:spPr bwMode="auto">
                <a:xfrm>
                  <a:off x="4572" y="1347"/>
                  <a:ext cx="51" cy="69"/>
                </a:xfrm>
                <a:custGeom>
                  <a:avLst/>
                  <a:gdLst/>
                  <a:ahLst/>
                  <a:cxnLst>
                    <a:cxn ang="0">
                      <a:pos x="51" y="60"/>
                    </a:cxn>
                    <a:cxn ang="0">
                      <a:pos x="40" y="47"/>
                    </a:cxn>
                    <a:cxn ang="0">
                      <a:pos x="30" y="33"/>
                    </a:cxn>
                    <a:cxn ang="0">
                      <a:pos x="22" y="18"/>
                    </a:cxn>
                    <a:cxn ang="0">
                      <a:pos x="22" y="18"/>
                    </a:cxn>
                    <a:cxn ang="0">
                      <a:pos x="21" y="17"/>
                    </a:cxn>
                    <a:cxn ang="0">
                      <a:pos x="20" y="14"/>
                    </a:cxn>
                    <a:cxn ang="0">
                      <a:pos x="19" y="13"/>
                    </a:cxn>
                    <a:cxn ang="0">
                      <a:pos x="19" y="13"/>
                    </a:cxn>
                    <a:cxn ang="0">
                      <a:pos x="18" y="11"/>
                    </a:cxn>
                    <a:cxn ang="0">
                      <a:pos x="18" y="9"/>
                    </a:cxn>
                    <a:cxn ang="0">
                      <a:pos x="17" y="7"/>
                    </a:cxn>
                    <a:cxn ang="0">
                      <a:pos x="17" y="7"/>
                    </a:cxn>
                    <a:cxn ang="0">
                      <a:pos x="17" y="5"/>
                    </a:cxn>
                    <a:cxn ang="0">
                      <a:pos x="15" y="3"/>
                    </a:cxn>
                    <a:cxn ang="0">
                      <a:pos x="14" y="1"/>
                    </a:cxn>
                    <a:cxn ang="0">
                      <a:pos x="14" y="1"/>
                    </a:cxn>
                    <a:cxn ang="0">
                      <a:pos x="11" y="0"/>
                    </a:cxn>
                    <a:cxn ang="0">
                      <a:pos x="9" y="0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4" y="1"/>
                    </a:cxn>
                    <a:cxn ang="0">
                      <a:pos x="3" y="3"/>
                    </a:cxn>
                    <a:cxn ang="0">
                      <a:pos x="1" y="4"/>
                    </a:cxn>
                    <a:cxn ang="0">
                      <a:pos x="1" y="4"/>
                    </a:cxn>
                    <a:cxn ang="0">
                      <a:pos x="0" y="6"/>
                    </a:cxn>
                    <a:cxn ang="0">
                      <a:pos x="0" y="9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1" y="14"/>
                    </a:cxn>
                    <a:cxn ang="0">
                      <a:pos x="2" y="17"/>
                    </a:cxn>
                    <a:cxn ang="0">
                      <a:pos x="3" y="20"/>
                    </a:cxn>
                    <a:cxn ang="0">
                      <a:pos x="3" y="20"/>
                    </a:cxn>
                    <a:cxn ang="0">
                      <a:pos x="4" y="23"/>
                    </a:cxn>
                    <a:cxn ang="0">
                      <a:pos x="5" y="26"/>
                    </a:cxn>
                    <a:cxn ang="0">
                      <a:pos x="7" y="28"/>
                    </a:cxn>
                    <a:cxn ang="0">
                      <a:pos x="7" y="28"/>
                    </a:cxn>
                    <a:cxn ang="0">
                      <a:pos x="15" y="43"/>
                    </a:cxn>
                    <a:cxn ang="0">
                      <a:pos x="25" y="57"/>
                    </a:cxn>
                    <a:cxn ang="0">
                      <a:pos x="35" y="69"/>
                    </a:cxn>
                    <a:cxn ang="0">
                      <a:pos x="35" y="69"/>
                    </a:cxn>
                    <a:cxn ang="0">
                      <a:pos x="40" y="68"/>
                    </a:cxn>
                    <a:cxn ang="0">
                      <a:pos x="46" y="66"/>
                    </a:cxn>
                    <a:cxn ang="0">
                      <a:pos x="51" y="60"/>
                    </a:cxn>
                    <a:cxn ang="0">
                      <a:pos x="51" y="60"/>
                    </a:cxn>
                  </a:cxnLst>
                  <a:rect l="0" t="0" r="r" b="b"/>
                  <a:pathLst>
                    <a:path w="51" h="69">
                      <a:moveTo>
                        <a:pt x="51" y="60"/>
                      </a:moveTo>
                      <a:lnTo>
                        <a:pt x="40" y="47"/>
                      </a:lnTo>
                      <a:lnTo>
                        <a:pt x="30" y="33"/>
                      </a:lnTo>
                      <a:lnTo>
                        <a:pt x="22" y="18"/>
                      </a:lnTo>
                      <a:lnTo>
                        <a:pt x="22" y="18"/>
                      </a:lnTo>
                      <a:lnTo>
                        <a:pt x="21" y="17"/>
                      </a:lnTo>
                      <a:lnTo>
                        <a:pt x="20" y="14"/>
                      </a:lnTo>
                      <a:lnTo>
                        <a:pt x="19" y="13"/>
                      </a:lnTo>
                      <a:lnTo>
                        <a:pt x="19" y="13"/>
                      </a:lnTo>
                      <a:lnTo>
                        <a:pt x="18" y="11"/>
                      </a:lnTo>
                      <a:lnTo>
                        <a:pt x="18" y="9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5"/>
                      </a:lnTo>
                      <a:lnTo>
                        <a:pt x="15" y="3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2" y="17"/>
                      </a:lnTo>
                      <a:lnTo>
                        <a:pt x="3" y="20"/>
                      </a:lnTo>
                      <a:lnTo>
                        <a:pt x="3" y="20"/>
                      </a:lnTo>
                      <a:lnTo>
                        <a:pt x="4" y="23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15" y="43"/>
                      </a:lnTo>
                      <a:lnTo>
                        <a:pt x="25" y="57"/>
                      </a:lnTo>
                      <a:lnTo>
                        <a:pt x="35" y="69"/>
                      </a:lnTo>
                      <a:lnTo>
                        <a:pt x="35" y="69"/>
                      </a:lnTo>
                      <a:lnTo>
                        <a:pt x="40" y="68"/>
                      </a:lnTo>
                      <a:lnTo>
                        <a:pt x="46" y="66"/>
                      </a:lnTo>
                      <a:lnTo>
                        <a:pt x="51" y="60"/>
                      </a:lnTo>
                      <a:lnTo>
                        <a:pt x="51" y="6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87" name="Freeform 51"/>
                <p:cNvSpPr>
                  <a:spLocks noChangeAspect="1"/>
                </p:cNvSpPr>
                <p:nvPr/>
              </p:nvSpPr>
              <p:spPr bwMode="auto">
                <a:xfrm>
                  <a:off x="4610" y="1288"/>
                  <a:ext cx="93" cy="106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4" y="1"/>
                    </a:cxn>
                    <a:cxn ang="0">
                      <a:pos x="43" y="7"/>
                    </a:cxn>
                    <a:cxn ang="0">
                      <a:pos x="59" y="14"/>
                    </a:cxn>
                    <a:cxn ang="0">
                      <a:pos x="59" y="14"/>
                    </a:cxn>
                    <a:cxn ang="0">
                      <a:pos x="73" y="23"/>
                    </a:cxn>
                    <a:cxn ang="0">
                      <a:pos x="86" y="36"/>
                    </a:cxn>
                    <a:cxn ang="0">
                      <a:pos x="93" y="58"/>
                    </a:cxn>
                    <a:cxn ang="0">
                      <a:pos x="93" y="58"/>
                    </a:cxn>
                    <a:cxn ang="0">
                      <a:pos x="91" y="82"/>
                    </a:cxn>
                    <a:cxn ang="0">
                      <a:pos x="85" y="102"/>
                    </a:cxn>
                    <a:cxn ang="0">
                      <a:pos x="73" y="106"/>
                    </a:cxn>
                    <a:cxn ang="0">
                      <a:pos x="73" y="106"/>
                    </a:cxn>
                    <a:cxn ang="0">
                      <a:pos x="70" y="99"/>
                    </a:cxn>
                    <a:cxn ang="0">
                      <a:pos x="72" y="89"/>
                    </a:cxn>
                    <a:cxn ang="0">
                      <a:pos x="75" y="79"/>
                    </a:cxn>
                    <a:cxn ang="0">
                      <a:pos x="75" y="79"/>
                    </a:cxn>
                    <a:cxn ang="0">
                      <a:pos x="79" y="67"/>
                    </a:cxn>
                    <a:cxn ang="0">
                      <a:pos x="81" y="57"/>
                    </a:cxn>
                    <a:cxn ang="0">
                      <a:pos x="82" y="50"/>
                    </a:cxn>
                    <a:cxn ang="0">
                      <a:pos x="82" y="50"/>
                    </a:cxn>
                    <a:cxn ang="0">
                      <a:pos x="81" y="44"/>
                    </a:cxn>
                    <a:cxn ang="0">
                      <a:pos x="80" y="39"/>
                    </a:cxn>
                    <a:cxn ang="0">
                      <a:pos x="77" y="35"/>
                    </a:cxn>
                    <a:cxn ang="0">
                      <a:pos x="77" y="35"/>
                    </a:cxn>
                    <a:cxn ang="0">
                      <a:pos x="72" y="32"/>
                    </a:cxn>
                    <a:cxn ang="0">
                      <a:pos x="64" y="30"/>
                    </a:cxn>
                    <a:cxn ang="0">
                      <a:pos x="55" y="26"/>
                    </a:cxn>
                    <a:cxn ang="0">
                      <a:pos x="55" y="26"/>
                    </a:cxn>
                    <a:cxn ang="0">
                      <a:pos x="46" y="23"/>
                    </a:cxn>
                    <a:cxn ang="0">
                      <a:pos x="37" y="20"/>
                    </a:cxn>
                    <a:cxn ang="0">
                      <a:pos x="29" y="18"/>
                    </a:cxn>
                    <a:cxn ang="0">
                      <a:pos x="29" y="18"/>
                    </a:cxn>
                    <a:cxn ang="0">
                      <a:pos x="17" y="17"/>
                    </a:cxn>
                    <a:cxn ang="0">
                      <a:pos x="7" y="16"/>
                    </a:cxn>
                    <a:cxn ang="0">
                      <a:pos x="0" y="11"/>
                    </a:cxn>
                    <a:cxn ang="0">
                      <a:pos x="0" y="11"/>
                    </a:cxn>
                    <a:cxn ang="0">
                      <a:pos x="0" y="5"/>
                    </a:cxn>
                    <a:cxn ang="0">
                      <a:pos x="5" y="1"/>
                    </a:cxn>
                    <a:cxn ang="0">
                      <a:pos x="10" y="0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93" h="106">
                      <a:moveTo>
                        <a:pt x="10" y="0"/>
                      </a:moveTo>
                      <a:lnTo>
                        <a:pt x="24" y="1"/>
                      </a:lnTo>
                      <a:lnTo>
                        <a:pt x="43" y="7"/>
                      </a:lnTo>
                      <a:lnTo>
                        <a:pt x="59" y="14"/>
                      </a:lnTo>
                      <a:lnTo>
                        <a:pt x="59" y="14"/>
                      </a:lnTo>
                      <a:lnTo>
                        <a:pt x="73" y="23"/>
                      </a:lnTo>
                      <a:lnTo>
                        <a:pt x="86" y="36"/>
                      </a:lnTo>
                      <a:lnTo>
                        <a:pt x="93" y="58"/>
                      </a:lnTo>
                      <a:lnTo>
                        <a:pt x="93" y="58"/>
                      </a:lnTo>
                      <a:lnTo>
                        <a:pt x="91" y="82"/>
                      </a:lnTo>
                      <a:lnTo>
                        <a:pt x="85" y="102"/>
                      </a:lnTo>
                      <a:lnTo>
                        <a:pt x="73" y="106"/>
                      </a:lnTo>
                      <a:lnTo>
                        <a:pt x="73" y="106"/>
                      </a:lnTo>
                      <a:lnTo>
                        <a:pt x="70" y="99"/>
                      </a:lnTo>
                      <a:lnTo>
                        <a:pt x="72" y="89"/>
                      </a:lnTo>
                      <a:lnTo>
                        <a:pt x="75" y="79"/>
                      </a:lnTo>
                      <a:lnTo>
                        <a:pt x="75" y="79"/>
                      </a:lnTo>
                      <a:lnTo>
                        <a:pt x="79" y="67"/>
                      </a:lnTo>
                      <a:lnTo>
                        <a:pt x="81" y="57"/>
                      </a:lnTo>
                      <a:lnTo>
                        <a:pt x="82" y="50"/>
                      </a:lnTo>
                      <a:lnTo>
                        <a:pt x="82" y="50"/>
                      </a:lnTo>
                      <a:lnTo>
                        <a:pt x="81" y="44"/>
                      </a:lnTo>
                      <a:lnTo>
                        <a:pt x="80" y="39"/>
                      </a:lnTo>
                      <a:lnTo>
                        <a:pt x="77" y="35"/>
                      </a:lnTo>
                      <a:lnTo>
                        <a:pt x="77" y="35"/>
                      </a:lnTo>
                      <a:lnTo>
                        <a:pt x="72" y="32"/>
                      </a:lnTo>
                      <a:lnTo>
                        <a:pt x="64" y="30"/>
                      </a:lnTo>
                      <a:lnTo>
                        <a:pt x="55" y="26"/>
                      </a:lnTo>
                      <a:lnTo>
                        <a:pt x="55" y="26"/>
                      </a:lnTo>
                      <a:lnTo>
                        <a:pt x="46" y="23"/>
                      </a:lnTo>
                      <a:lnTo>
                        <a:pt x="37" y="20"/>
                      </a:lnTo>
                      <a:lnTo>
                        <a:pt x="29" y="18"/>
                      </a:lnTo>
                      <a:lnTo>
                        <a:pt x="29" y="18"/>
                      </a:lnTo>
                      <a:lnTo>
                        <a:pt x="17" y="17"/>
                      </a:lnTo>
                      <a:lnTo>
                        <a:pt x="7" y="16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5" y="1"/>
                      </a:lnTo>
                      <a:lnTo>
                        <a:pt x="10" y="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674" name="Group 52"/>
              <p:cNvGrpSpPr>
                <a:grpSpLocks noChangeAspect="1"/>
              </p:cNvGrpSpPr>
              <p:nvPr/>
            </p:nvGrpSpPr>
            <p:grpSpPr bwMode="auto">
              <a:xfrm rot="-81194">
                <a:off x="2607" y="714"/>
                <a:ext cx="154" cy="94"/>
                <a:chOff x="4495" y="2244"/>
                <a:chExt cx="154" cy="94"/>
              </a:xfrm>
            </p:grpSpPr>
            <p:sp>
              <p:nvSpPr>
                <p:cNvPr id="295989" name="Freeform 53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41" y="2"/>
                    </a:cxn>
                    <a:cxn ang="0">
                      <a:pos x="41" y="2"/>
                    </a:cxn>
                    <a:cxn ang="0">
                      <a:pos x="50" y="5"/>
                    </a:cxn>
                    <a:cxn ang="0">
                      <a:pos x="56" y="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51" y="32"/>
                    </a:cxn>
                    <a:cxn ang="0">
                      <a:pos x="41" y="6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0" y="78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0" name="Freeform 54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24" y="1"/>
                    </a:cxn>
                    <a:cxn ang="0">
                      <a:pos x="31" y="0"/>
                    </a:cxn>
                    <a:cxn ang="0">
                      <a:pos x="40" y="2"/>
                    </a:cxn>
                    <a:cxn ang="0">
                      <a:pos x="40" y="2"/>
                    </a:cxn>
                    <a:cxn ang="0">
                      <a:pos x="49" y="5"/>
                    </a:cxn>
                    <a:cxn ang="0">
                      <a:pos x="55" y="9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51" y="32"/>
                    </a:cxn>
                    <a:cxn ang="0">
                      <a:pos x="41" y="68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0" y="78"/>
                    </a:cxn>
                    <a:cxn ang="0">
                      <a:pos x="21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1" name="Line 5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2" name="Line 5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3" name="Line 5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4" name="Freeform 58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5" y="16"/>
                    </a:cxn>
                    <a:cxn ang="0">
                      <a:pos x="32" y="15"/>
                    </a:cxn>
                    <a:cxn ang="0">
                      <a:pos x="36" y="13"/>
                    </a:cxn>
                    <a:cxn ang="0">
                      <a:pos x="36" y="13"/>
                    </a:cxn>
                    <a:cxn ang="0">
                      <a:pos x="34" y="9"/>
                    </a:cxn>
                    <a:cxn ang="0">
                      <a:pos x="29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7" y="11"/>
                    </a:cxn>
                    <a:cxn ang="0">
                      <a:pos x="16" y="1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5" name="Freeform 59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7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8" y="52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49"/>
                    </a:cxn>
                    <a:cxn ang="0">
                      <a:pos x="19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6" name="Freeform 60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5" y="15"/>
                    </a:cxn>
                    <a:cxn ang="0">
                      <a:pos x="32" y="14"/>
                    </a:cxn>
                    <a:cxn ang="0">
                      <a:pos x="35" y="12"/>
                    </a:cxn>
                    <a:cxn ang="0">
                      <a:pos x="35" y="12"/>
                    </a:cxn>
                    <a:cxn ang="0">
                      <a:pos x="34" y="8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7" y="11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7" name="Freeform 61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8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50"/>
                    </a:cxn>
                    <a:cxn ang="0">
                      <a:pos x="20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8" name="Line 62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5999" name="Line 63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00" name="Line 64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01" name="Freeform 65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3"/>
                    </a:cxn>
                    <a:cxn ang="0">
                      <a:pos x="11" y="28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0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5" y="7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02" name="Freeform 66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26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4"/>
                    </a:cxn>
                    <a:cxn ang="0">
                      <a:pos x="11" y="28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6" y="8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675" name="Group 67"/>
              <p:cNvGrpSpPr>
                <a:grpSpLocks noChangeAspect="1"/>
              </p:cNvGrpSpPr>
              <p:nvPr/>
            </p:nvGrpSpPr>
            <p:grpSpPr bwMode="auto">
              <a:xfrm rot="1572196">
                <a:off x="2610" y="1677"/>
                <a:ext cx="152" cy="103"/>
                <a:chOff x="4449" y="1092"/>
                <a:chExt cx="152" cy="103"/>
              </a:xfrm>
            </p:grpSpPr>
            <p:sp>
              <p:nvSpPr>
                <p:cNvPr id="296004" name="Freeform 68"/>
                <p:cNvSpPr>
                  <a:spLocks noChangeAspect="1"/>
                </p:cNvSpPr>
                <p:nvPr/>
              </p:nvSpPr>
              <p:spPr bwMode="auto">
                <a:xfrm>
                  <a:off x="4540" y="1098"/>
                  <a:ext cx="61" cy="86"/>
                </a:xfrm>
                <a:custGeom>
                  <a:avLst/>
                  <a:gdLst/>
                  <a:ahLst/>
                  <a:cxnLst>
                    <a:cxn ang="0">
                      <a:pos x="61" y="71"/>
                    </a:cxn>
                    <a:cxn ang="0">
                      <a:pos x="60" y="75"/>
                    </a:cxn>
                    <a:cxn ang="0">
                      <a:pos x="55" y="79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7" y="86"/>
                    </a:cxn>
                    <a:cxn ang="0">
                      <a:pos x="30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20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5" y="0"/>
                    </a:cxn>
                    <a:cxn ang="0">
                      <a:pos x="61" y="71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05" name="Freeform 69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/>
                  <a:ahLst/>
                  <a:cxnLst>
                    <a:cxn ang="0">
                      <a:pos x="60" y="71"/>
                    </a:cxn>
                    <a:cxn ang="0">
                      <a:pos x="59" y="75"/>
                    </a:cxn>
                    <a:cxn ang="0">
                      <a:pos x="54" y="80"/>
                    </a:cxn>
                    <a:cxn ang="0">
                      <a:pos x="45" y="83"/>
                    </a:cxn>
                    <a:cxn ang="0">
                      <a:pos x="45" y="83"/>
                    </a:cxn>
                    <a:cxn ang="0">
                      <a:pos x="36" y="86"/>
                    </a:cxn>
                    <a:cxn ang="0">
                      <a:pos x="29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19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4" y="0"/>
                    </a:cxn>
                    <a:cxn ang="0">
                      <a:pos x="60" y="71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06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07" name="Line 71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08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09" name="Freeform 73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11" y="17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8" y="10"/>
                    </a:cxn>
                    <a:cxn ang="0">
                      <a:pos x="34" y="5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10" name="Freeform 74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2" y="20"/>
                    </a:cxn>
                    <a:cxn ang="0">
                      <a:pos x="57" y="7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88" y="34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11" name="Freeform 75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6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10" y="17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7" y="11"/>
                    </a:cxn>
                    <a:cxn ang="0">
                      <a:pos x="33" y="6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12" name="Freeform 76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/>
                  <a:ahLst/>
                  <a:cxnLst>
                    <a:cxn ang="0">
                      <a:pos x="14" y="61"/>
                    </a:cxn>
                    <a:cxn ang="0">
                      <a:pos x="10" y="60"/>
                    </a:cxn>
                    <a:cxn ang="0">
                      <a:pos x="6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1" y="20"/>
                    </a:cxn>
                    <a:cxn ang="0">
                      <a:pos x="56" y="8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87" y="34"/>
                    </a:cxn>
                    <a:cxn ang="0">
                      <a:pos x="14" y="61"/>
                    </a:cxn>
                    <a:cxn ang="0">
                      <a:pos x="14" y="6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13" name="Line 7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14" name="Line 78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15" name="Line 79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16" name="Freeform 80"/>
                <p:cNvSpPr>
                  <a:spLocks noChangeAspect="1"/>
                </p:cNvSpPr>
                <p:nvPr/>
              </p:nvSpPr>
              <p:spPr bwMode="auto">
                <a:xfrm>
                  <a:off x="4526" y="1135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6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3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17" name="Freeform 81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7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4"/>
                    </a:cxn>
                    <a:cxn ang="0">
                      <a:pos x="14" y="15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67590" name="Group 82"/>
            <p:cNvGrpSpPr>
              <a:grpSpLocks noChangeAspect="1"/>
            </p:cNvGrpSpPr>
            <p:nvPr/>
          </p:nvGrpSpPr>
          <p:grpSpPr bwMode="auto">
            <a:xfrm rot="-5400000">
              <a:off x="1986" y="1681"/>
              <a:ext cx="1120" cy="2284"/>
              <a:chOff x="2400" y="1891"/>
              <a:chExt cx="560" cy="1142"/>
            </a:xfrm>
          </p:grpSpPr>
          <p:grpSp>
            <p:nvGrpSpPr>
              <p:cNvPr id="67591" name="Group 83"/>
              <p:cNvGrpSpPr>
                <a:grpSpLocks noChangeAspect="1"/>
              </p:cNvGrpSpPr>
              <p:nvPr/>
            </p:nvGrpSpPr>
            <p:grpSpPr bwMode="auto">
              <a:xfrm>
                <a:off x="2403" y="1891"/>
                <a:ext cx="556" cy="523"/>
                <a:chOff x="4401" y="1756"/>
                <a:chExt cx="556" cy="523"/>
              </a:xfrm>
            </p:grpSpPr>
            <p:sp>
              <p:nvSpPr>
                <p:cNvPr id="296020" name="Freeform 84"/>
                <p:cNvSpPr>
                  <a:spLocks noChangeAspect="1"/>
                </p:cNvSpPr>
                <p:nvPr/>
              </p:nvSpPr>
              <p:spPr bwMode="auto">
                <a:xfrm>
                  <a:off x="4401" y="1756"/>
                  <a:ext cx="556" cy="523"/>
                </a:xfrm>
                <a:custGeom>
                  <a:avLst/>
                  <a:gdLst/>
                  <a:ahLst/>
                  <a:cxnLst>
                    <a:cxn ang="0">
                      <a:pos x="124" y="490"/>
                    </a:cxn>
                    <a:cxn ang="0">
                      <a:pos x="92" y="469"/>
                    </a:cxn>
                    <a:cxn ang="0">
                      <a:pos x="62" y="441"/>
                    </a:cxn>
                    <a:cxn ang="0">
                      <a:pos x="36" y="406"/>
                    </a:cxn>
                    <a:cxn ang="0">
                      <a:pos x="15" y="364"/>
                    </a:cxn>
                    <a:cxn ang="0">
                      <a:pos x="2" y="315"/>
                    </a:cxn>
                    <a:cxn ang="0">
                      <a:pos x="0" y="259"/>
                    </a:cxn>
                    <a:cxn ang="0">
                      <a:pos x="1" y="240"/>
                    </a:cxn>
                    <a:cxn ang="0">
                      <a:pos x="9" y="201"/>
                    </a:cxn>
                    <a:cxn ang="0">
                      <a:pos x="22" y="163"/>
                    </a:cxn>
                    <a:cxn ang="0">
                      <a:pos x="40" y="127"/>
                    </a:cxn>
                    <a:cxn ang="0">
                      <a:pos x="64" y="93"/>
                    </a:cxn>
                    <a:cxn ang="0">
                      <a:pos x="94" y="63"/>
                    </a:cxn>
                    <a:cxn ang="0">
                      <a:pos x="130" y="38"/>
                    </a:cxn>
                    <a:cxn ang="0">
                      <a:pos x="171" y="18"/>
                    </a:cxn>
                    <a:cxn ang="0">
                      <a:pos x="219" y="5"/>
                    </a:cxn>
                    <a:cxn ang="0">
                      <a:pos x="272" y="0"/>
                    </a:cxn>
                    <a:cxn ang="0">
                      <a:pos x="297" y="0"/>
                    </a:cxn>
                    <a:cxn ang="0">
                      <a:pos x="347" y="7"/>
                    </a:cxn>
                    <a:cxn ang="0">
                      <a:pos x="391" y="22"/>
                    </a:cxn>
                    <a:cxn ang="0">
                      <a:pos x="431" y="43"/>
                    </a:cxn>
                    <a:cxn ang="0">
                      <a:pos x="466" y="69"/>
                    </a:cxn>
                    <a:cxn ang="0">
                      <a:pos x="496" y="99"/>
                    </a:cxn>
                    <a:cxn ang="0">
                      <a:pos x="520" y="133"/>
                    </a:cxn>
                    <a:cxn ang="0">
                      <a:pos x="539" y="168"/>
                    </a:cxn>
                    <a:cxn ang="0">
                      <a:pos x="551" y="206"/>
                    </a:cxn>
                    <a:cxn ang="0">
                      <a:pos x="556" y="244"/>
                    </a:cxn>
                    <a:cxn ang="0">
                      <a:pos x="556" y="275"/>
                    </a:cxn>
                    <a:cxn ang="0">
                      <a:pos x="548" y="329"/>
                    </a:cxn>
                    <a:cxn ang="0">
                      <a:pos x="531" y="374"/>
                    </a:cxn>
                    <a:cxn ang="0">
                      <a:pos x="507" y="412"/>
                    </a:cxn>
                    <a:cxn ang="0">
                      <a:pos x="479" y="444"/>
                    </a:cxn>
                    <a:cxn ang="0">
                      <a:pos x="448" y="470"/>
                    </a:cxn>
                    <a:cxn ang="0">
                      <a:pos x="433" y="481"/>
                    </a:cxn>
                    <a:cxn ang="0">
                      <a:pos x="389" y="505"/>
                    </a:cxn>
                    <a:cxn ang="0">
                      <a:pos x="339" y="519"/>
                    </a:cxn>
                    <a:cxn ang="0">
                      <a:pos x="288" y="523"/>
                    </a:cxn>
                    <a:cxn ang="0">
                      <a:pos x="239" y="521"/>
                    </a:cxn>
                    <a:cxn ang="0">
                      <a:pos x="193" y="514"/>
                    </a:cxn>
                    <a:cxn ang="0">
                      <a:pos x="156" y="504"/>
                    </a:cxn>
                    <a:cxn ang="0">
                      <a:pos x="140" y="498"/>
                    </a:cxn>
                  </a:cxnLst>
                  <a:rect l="0" t="0" r="r" b="b"/>
                  <a:pathLst>
                    <a:path w="556" h="523">
                      <a:moveTo>
                        <a:pt x="140" y="498"/>
                      </a:moveTo>
                      <a:lnTo>
                        <a:pt x="124" y="490"/>
                      </a:lnTo>
                      <a:lnTo>
                        <a:pt x="108" y="480"/>
                      </a:lnTo>
                      <a:lnTo>
                        <a:pt x="92" y="469"/>
                      </a:lnTo>
                      <a:lnTo>
                        <a:pt x="77" y="456"/>
                      </a:lnTo>
                      <a:lnTo>
                        <a:pt x="62" y="441"/>
                      </a:lnTo>
                      <a:lnTo>
                        <a:pt x="48" y="424"/>
                      </a:lnTo>
                      <a:lnTo>
                        <a:pt x="36" y="406"/>
                      </a:lnTo>
                      <a:lnTo>
                        <a:pt x="24" y="385"/>
                      </a:lnTo>
                      <a:lnTo>
                        <a:pt x="15" y="364"/>
                      </a:lnTo>
                      <a:lnTo>
                        <a:pt x="8" y="340"/>
                      </a:lnTo>
                      <a:lnTo>
                        <a:pt x="2" y="315"/>
                      </a:lnTo>
                      <a:lnTo>
                        <a:pt x="0" y="288"/>
                      </a:lnTo>
                      <a:lnTo>
                        <a:pt x="0" y="259"/>
                      </a:lnTo>
                      <a:lnTo>
                        <a:pt x="0" y="259"/>
                      </a:lnTo>
                      <a:lnTo>
                        <a:pt x="1" y="240"/>
                      </a:lnTo>
                      <a:lnTo>
                        <a:pt x="4" y="220"/>
                      </a:lnTo>
                      <a:lnTo>
                        <a:pt x="9" y="201"/>
                      </a:lnTo>
                      <a:lnTo>
                        <a:pt x="15" y="181"/>
                      </a:lnTo>
                      <a:lnTo>
                        <a:pt x="22" y="163"/>
                      </a:lnTo>
                      <a:lnTo>
                        <a:pt x="30" y="145"/>
                      </a:lnTo>
                      <a:lnTo>
                        <a:pt x="40" y="127"/>
                      </a:lnTo>
                      <a:lnTo>
                        <a:pt x="51" y="109"/>
                      </a:lnTo>
                      <a:lnTo>
                        <a:pt x="64" y="93"/>
                      </a:lnTo>
                      <a:lnTo>
                        <a:pt x="78" y="78"/>
                      </a:lnTo>
                      <a:lnTo>
                        <a:pt x="94" y="63"/>
                      </a:lnTo>
                      <a:lnTo>
                        <a:pt x="111" y="50"/>
                      </a:lnTo>
                      <a:lnTo>
                        <a:pt x="130" y="38"/>
                      </a:lnTo>
                      <a:lnTo>
                        <a:pt x="150" y="27"/>
                      </a:lnTo>
                      <a:lnTo>
                        <a:pt x="171" y="18"/>
                      </a:lnTo>
                      <a:lnTo>
                        <a:pt x="194" y="11"/>
                      </a:lnTo>
                      <a:lnTo>
                        <a:pt x="219" y="5"/>
                      </a:lnTo>
                      <a:lnTo>
                        <a:pt x="245" y="2"/>
                      </a:lnTo>
                      <a:lnTo>
                        <a:pt x="272" y="0"/>
                      </a:lnTo>
                      <a:lnTo>
                        <a:pt x="272" y="0"/>
                      </a:lnTo>
                      <a:lnTo>
                        <a:pt x="297" y="0"/>
                      </a:lnTo>
                      <a:lnTo>
                        <a:pt x="323" y="3"/>
                      </a:lnTo>
                      <a:lnTo>
                        <a:pt x="347" y="7"/>
                      </a:lnTo>
                      <a:lnTo>
                        <a:pt x="370" y="14"/>
                      </a:lnTo>
                      <a:lnTo>
                        <a:pt x="391" y="22"/>
                      </a:lnTo>
                      <a:lnTo>
                        <a:pt x="412" y="32"/>
                      </a:lnTo>
                      <a:lnTo>
                        <a:pt x="431" y="43"/>
                      </a:lnTo>
                      <a:lnTo>
                        <a:pt x="450" y="55"/>
                      </a:lnTo>
                      <a:lnTo>
                        <a:pt x="466" y="69"/>
                      </a:lnTo>
                      <a:lnTo>
                        <a:pt x="482" y="84"/>
                      </a:lnTo>
                      <a:lnTo>
                        <a:pt x="496" y="99"/>
                      </a:lnTo>
                      <a:lnTo>
                        <a:pt x="509" y="115"/>
                      </a:lnTo>
                      <a:lnTo>
                        <a:pt x="520" y="133"/>
                      </a:lnTo>
                      <a:lnTo>
                        <a:pt x="530" y="151"/>
                      </a:lnTo>
                      <a:lnTo>
                        <a:pt x="539" y="168"/>
                      </a:lnTo>
                      <a:lnTo>
                        <a:pt x="546" y="187"/>
                      </a:lnTo>
                      <a:lnTo>
                        <a:pt x="551" y="206"/>
                      </a:lnTo>
                      <a:lnTo>
                        <a:pt x="554" y="225"/>
                      </a:lnTo>
                      <a:lnTo>
                        <a:pt x="556" y="244"/>
                      </a:lnTo>
                      <a:lnTo>
                        <a:pt x="556" y="244"/>
                      </a:lnTo>
                      <a:lnTo>
                        <a:pt x="556" y="275"/>
                      </a:lnTo>
                      <a:lnTo>
                        <a:pt x="554" y="303"/>
                      </a:lnTo>
                      <a:lnTo>
                        <a:pt x="548" y="329"/>
                      </a:lnTo>
                      <a:lnTo>
                        <a:pt x="541" y="352"/>
                      </a:lnTo>
                      <a:lnTo>
                        <a:pt x="531" y="374"/>
                      </a:lnTo>
                      <a:lnTo>
                        <a:pt x="520" y="394"/>
                      </a:lnTo>
                      <a:lnTo>
                        <a:pt x="507" y="412"/>
                      </a:lnTo>
                      <a:lnTo>
                        <a:pt x="494" y="428"/>
                      </a:lnTo>
                      <a:lnTo>
                        <a:pt x="479" y="444"/>
                      </a:lnTo>
                      <a:lnTo>
                        <a:pt x="464" y="457"/>
                      </a:lnTo>
                      <a:lnTo>
                        <a:pt x="448" y="470"/>
                      </a:lnTo>
                      <a:lnTo>
                        <a:pt x="433" y="481"/>
                      </a:lnTo>
                      <a:lnTo>
                        <a:pt x="433" y="481"/>
                      </a:lnTo>
                      <a:lnTo>
                        <a:pt x="412" y="495"/>
                      </a:lnTo>
                      <a:lnTo>
                        <a:pt x="389" y="505"/>
                      </a:lnTo>
                      <a:lnTo>
                        <a:pt x="365" y="513"/>
                      </a:lnTo>
                      <a:lnTo>
                        <a:pt x="339" y="519"/>
                      </a:lnTo>
                      <a:lnTo>
                        <a:pt x="314" y="522"/>
                      </a:lnTo>
                      <a:lnTo>
                        <a:pt x="288" y="523"/>
                      </a:lnTo>
                      <a:lnTo>
                        <a:pt x="263" y="523"/>
                      </a:lnTo>
                      <a:lnTo>
                        <a:pt x="239" y="521"/>
                      </a:lnTo>
                      <a:lnTo>
                        <a:pt x="215" y="518"/>
                      </a:lnTo>
                      <a:lnTo>
                        <a:pt x="193" y="514"/>
                      </a:lnTo>
                      <a:lnTo>
                        <a:pt x="173" y="509"/>
                      </a:lnTo>
                      <a:lnTo>
                        <a:pt x="156" y="504"/>
                      </a:lnTo>
                      <a:lnTo>
                        <a:pt x="140" y="498"/>
                      </a:lnTo>
                      <a:lnTo>
                        <a:pt x="140" y="498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21" name="Freeform 85"/>
                <p:cNvSpPr>
                  <a:spLocks noChangeAspect="1"/>
                </p:cNvSpPr>
                <p:nvPr/>
              </p:nvSpPr>
              <p:spPr bwMode="auto">
                <a:xfrm>
                  <a:off x="4417" y="1772"/>
                  <a:ext cx="524" cy="491"/>
                </a:xfrm>
                <a:custGeom>
                  <a:avLst/>
                  <a:gdLst/>
                  <a:ahLst/>
                  <a:cxnLst>
                    <a:cxn ang="0">
                      <a:pos x="425" y="439"/>
                    </a:cxn>
                    <a:cxn ang="0">
                      <a:pos x="459" y="409"/>
                    </a:cxn>
                    <a:cxn ang="0">
                      <a:pos x="487" y="375"/>
                    </a:cxn>
                    <a:cxn ang="0">
                      <a:pos x="509" y="334"/>
                    </a:cxn>
                    <a:cxn ang="0">
                      <a:pos x="521" y="286"/>
                    </a:cxn>
                    <a:cxn ang="0">
                      <a:pos x="524" y="229"/>
                    </a:cxn>
                    <a:cxn ang="0">
                      <a:pos x="522" y="211"/>
                    </a:cxn>
                    <a:cxn ang="0">
                      <a:pos x="513" y="173"/>
                    </a:cxn>
                    <a:cxn ang="0">
                      <a:pos x="497" y="138"/>
                    </a:cxn>
                    <a:cxn ang="0">
                      <a:pos x="475" y="104"/>
                    </a:cxn>
                    <a:cxn ang="0">
                      <a:pos x="447" y="72"/>
                    </a:cxn>
                    <a:cxn ang="0">
                      <a:pos x="413" y="45"/>
                    </a:cxn>
                    <a:cxn ang="0">
                      <a:pos x="374" y="24"/>
                    </a:cxn>
                    <a:cxn ang="0">
                      <a:pos x="331" y="8"/>
                    </a:cxn>
                    <a:cxn ang="0">
                      <a:pos x="282" y="1"/>
                    </a:cxn>
                    <a:cxn ang="0">
                      <a:pos x="256" y="0"/>
                    </a:cxn>
                    <a:cxn ang="0">
                      <a:pos x="205" y="5"/>
                    </a:cxn>
                    <a:cxn ang="0">
                      <a:pos x="159" y="18"/>
                    </a:cxn>
                    <a:cxn ang="0">
                      <a:pos x="120" y="37"/>
                    </a:cxn>
                    <a:cxn ang="0">
                      <a:pos x="85" y="63"/>
                    </a:cxn>
                    <a:cxn ang="0">
                      <a:pos x="56" y="93"/>
                    </a:cxn>
                    <a:cxn ang="0">
                      <a:pos x="33" y="127"/>
                    </a:cxn>
                    <a:cxn ang="0">
                      <a:pos x="16" y="164"/>
                    </a:cxn>
                    <a:cxn ang="0">
                      <a:pos x="5" y="203"/>
                    </a:cxn>
                    <a:cxn ang="0">
                      <a:pos x="0" y="244"/>
                    </a:cxn>
                    <a:cxn ang="0">
                      <a:pos x="0" y="273"/>
                    </a:cxn>
                    <a:cxn ang="0">
                      <a:pos x="9" y="325"/>
                    </a:cxn>
                    <a:cxn ang="0">
                      <a:pos x="27" y="370"/>
                    </a:cxn>
                    <a:cxn ang="0">
                      <a:pos x="52" y="407"/>
                    </a:cxn>
                    <a:cxn ang="0">
                      <a:pos x="82" y="437"/>
                    </a:cxn>
                    <a:cxn ang="0">
                      <a:pos x="115" y="459"/>
                    </a:cxn>
                    <a:cxn ang="0">
                      <a:pos x="131" y="467"/>
                    </a:cxn>
                    <a:cxn ang="0">
                      <a:pos x="166" y="479"/>
                    </a:cxn>
                    <a:cxn ang="0">
                      <a:pos x="211" y="487"/>
                    </a:cxn>
                    <a:cxn ang="0">
                      <a:pos x="261" y="491"/>
                    </a:cxn>
                    <a:cxn ang="0">
                      <a:pos x="313" y="488"/>
                    </a:cxn>
                    <a:cxn ang="0">
                      <a:pos x="363" y="476"/>
                    </a:cxn>
                    <a:cxn ang="0">
                      <a:pos x="408" y="452"/>
                    </a:cxn>
                  </a:cxnLst>
                  <a:rect l="0" t="0" r="r" b="b"/>
                  <a:pathLst>
                    <a:path w="524" h="491">
                      <a:moveTo>
                        <a:pt x="408" y="452"/>
                      </a:moveTo>
                      <a:lnTo>
                        <a:pt x="425" y="439"/>
                      </a:lnTo>
                      <a:lnTo>
                        <a:pt x="443" y="424"/>
                      </a:lnTo>
                      <a:lnTo>
                        <a:pt x="459" y="409"/>
                      </a:lnTo>
                      <a:lnTo>
                        <a:pt x="473" y="392"/>
                      </a:lnTo>
                      <a:lnTo>
                        <a:pt x="487" y="375"/>
                      </a:lnTo>
                      <a:lnTo>
                        <a:pt x="499" y="355"/>
                      </a:lnTo>
                      <a:lnTo>
                        <a:pt x="509" y="334"/>
                      </a:lnTo>
                      <a:lnTo>
                        <a:pt x="516" y="311"/>
                      </a:lnTo>
                      <a:lnTo>
                        <a:pt x="521" y="286"/>
                      </a:lnTo>
                      <a:lnTo>
                        <a:pt x="524" y="259"/>
                      </a:lnTo>
                      <a:lnTo>
                        <a:pt x="524" y="229"/>
                      </a:lnTo>
                      <a:lnTo>
                        <a:pt x="524" y="229"/>
                      </a:lnTo>
                      <a:lnTo>
                        <a:pt x="522" y="211"/>
                      </a:lnTo>
                      <a:lnTo>
                        <a:pt x="519" y="192"/>
                      </a:lnTo>
                      <a:lnTo>
                        <a:pt x="513" y="173"/>
                      </a:lnTo>
                      <a:lnTo>
                        <a:pt x="506" y="155"/>
                      </a:lnTo>
                      <a:lnTo>
                        <a:pt x="497" y="138"/>
                      </a:lnTo>
                      <a:lnTo>
                        <a:pt x="487" y="120"/>
                      </a:lnTo>
                      <a:lnTo>
                        <a:pt x="475" y="104"/>
                      </a:lnTo>
                      <a:lnTo>
                        <a:pt x="462" y="88"/>
                      </a:lnTo>
                      <a:lnTo>
                        <a:pt x="447" y="72"/>
                      </a:lnTo>
                      <a:lnTo>
                        <a:pt x="431" y="58"/>
                      </a:lnTo>
                      <a:lnTo>
                        <a:pt x="413" y="45"/>
                      </a:lnTo>
                      <a:lnTo>
                        <a:pt x="394" y="34"/>
                      </a:lnTo>
                      <a:lnTo>
                        <a:pt x="374" y="24"/>
                      </a:lnTo>
                      <a:lnTo>
                        <a:pt x="353" y="15"/>
                      </a:lnTo>
                      <a:lnTo>
                        <a:pt x="331" y="8"/>
                      </a:lnTo>
                      <a:lnTo>
                        <a:pt x="307" y="3"/>
                      </a:lnTo>
                      <a:lnTo>
                        <a:pt x="282" y="1"/>
                      </a:lnTo>
                      <a:lnTo>
                        <a:pt x="256" y="0"/>
                      </a:lnTo>
                      <a:lnTo>
                        <a:pt x="256" y="0"/>
                      </a:lnTo>
                      <a:lnTo>
                        <a:pt x="230" y="2"/>
                      </a:lnTo>
                      <a:lnTo>
                        <a:pt x="205" y="5"/>
                      </a:lnTo>
                      <a:lnTo>
                        <a:pt x="182" y="11"/>
                      </a:lnTo>
                      <a:lnTo>
                        <a:pt x="159" y="18"/>
                      </a:lnTo>
                      <a:lnTo>
                        <a:pt x="139" y="27"/>
                      </a:lnTo>
                      <a:lnTo>
                        <a:pt x="120" y="37"/>
                      </a:lnTo>
                      <a:lnTo>
                        <a:pt x="102" y="50"/>
                      </a:lnTo>
                      <a:lnTo>
                        <a:pt x="85" y="63"/>
                      </a:lnTo>
                      <a:lnTo>
                        <a:pt x="70" y="77"/>
                      </a:lnTo>
                      <a:lnTo>
                        <a:pt x="56" y="93"/>
                      </a:lnTo>
                      <a:lnTo>
                        <a:pt x="44" y="110"/>
                      </a:lnTo>
                      <a:lnTo>
                        <a:pt x="33" y="127"/>
                      </a:lnTo>
                      <a:lnTo>
                        <a:pt x="24" y="146"/>
                      </a:lnTo>
                      <a:lnTo>
                        <a:pt x="16" y="164"/>
                      </a:lnTo>
                      <a:lnTo>
                        <a:pt x="9" y="184"/>
                      </a:lnTo>
                      <a:lnTo>
                        <a:pt x="5" y="203"/>
                      </a:lnTo>
                      <a:lnTo>
                        <a:pt x="1" y="224"/>
                      </a:lnTo>
                      <a:lnTo>
                        <a:pt x="0" y="244"/>
                      </a:lnTo>
                      <a:lnTo>
                        <a:pt x="0" y="244"/>
                      </a:lnTo>
                      <a:lnTo>
                        <a:pt x="0" y="273"/>
                      </a:lnTo>
                      <a:lnTo>
                        <a:pt x="3" y="300"/>
                      </a:lnTo>
                      <a:lnTo>
                        <a:pt x="9" y="325"/>
                      </a:lnTo>
                      <a:lnTo>
                        <a:pt x="17" y="348"/>
                      </a:lnTo>
                      <a:lnTo>
                        <a:pt x="27" y="370"/>
                      </a:lnTo>
                      <a:lnTo>
                        <a:pt x="39" y="390"/>
                      </a:lnTo>
                      <a:lnTo>
                        <a:pt x="52" y="407"/>
                      </a:lnTo>
                      <a:lnTo>
                        <a:pt x="67" y="423"/>
                      </a:lnTo>
                      <a:lnTo>
                        <a:pt x="82" y="437"/>
                      </a:lnTo>
                      <a:lnTo>
                        <a:pt x="99" y="449"/>
                      </a:lnTo>
                      <a:lnTo>
                        <a:pt x="115" y="459"/>
                      </a:lnTo>
                      <a:lnTo>
                        <a:pt x="131" y="467"/>
                      </a:lnTo>
                      <a:lnTo>
                        <a:pt x="131" y="467"/>
                      </a:lnTo>
                      <a:lnTo>
                        <a:pt x="147" y="473"/>
                      </a:lnTo>
                      <a:lnTo>
                        <a:pt x="166" y="479"/>
                      </a:lnTo>
                      <a:lnTo>
                        <a:pt x="188" y="484"/>
                      </a:lnTo>
                      <a:lnTo>
                        <a:pt x="211" y="487"/>
                      </a:lnTo>
                      <a:lnTo>
                        <a:pt x="236" y="490"/>
                      </a:lnTo>
                      <a:lnTo>
                        <a:pt x="261" y="491"/>
                      </a:lnTo>
                      <a:lnTo>
                        <a:pt x="287" y="491"/>
                      </a:lnTo>
                      <a:lnTo>
                        <a:pt x="313" y="488"/>
                      </a:lnTo>
                      <a:lnTo>
                        <a:pt x="339" y="483"/>
                      </a:lnTo>
                      <a:lnTo>
                        <a:pt x="363" y="476"/>
                      </a:lnTo>
                      <a:lnTo>
                        <a:pt x="387" y="465"/>
                      </a:lnTo>
                      <a:lnTo>
                        <a:pt x="408" y="452"/>
                      </a:lnTo>
                      <a:lnTo>
                        <a:pt x="408" y="452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592" name="Group 86"/>
              <p:cNvGrpSpPr>
                <a:grpSpLocks noChangeAspect="1"/>
              </p:cNvGrpSpPr>
              <p:nvPr/>
            </p:nvGrpSpPr>
            <p:grpSpPr bwMode="auto">
              <a:xfrm>
                <a:off x="2400" y="2481"/>
                <a:ext cx="560" cy="552"/>
                <a:chOff x="4398" y="2346"/>
                <a:chExt cx="560" cy="552"/>
              </a:xfrm>
            </p:grpSpPr>
            <p:sp>
              <p:nvSpPr>
                <p:cNvPr id="296023" name="Freeform 87"/>
                <p:cNvSpPr>
                  <a:spLocks noChangeAspect="1"/>
                </p:cNvSpPr>
                <p:nvPr/>
              </p:nvSpPr>
              <p:spPr bwMode="auto">
                <a:xfrm>
                  <a:off x="4398" y="2346"/>
                  <a:ext cx="560" cy="552"/>
                </a:xfrm>
                <a:custGeom>
                  <a:avLst/>
                  <a:gdLst/>
                  <a:ahLst/>
                  <a:cxnLst>
                    <a:cxn ang="0">
                      <a:pos x="448" y="51"/>
                    </a:cxn>
                    <a:cxn ang="0">
                      <a:pos x="484" y="80"/>
                    </a:cxn>
                    <a:cxn ang="0">
                      <a:pos x="513" y="114"/>
                    </a:cxn>
                    <a:cxn ang="0">
                      <a:pos x="535" y="155"/>
                    </a:cxn>
                    <a:cxn ang="0">
                      <a:pos x="551" y="202"/>
                    </a:cxn>
                    <a:cxn ang="0">
                      <a:pos x="559" y="253"/>
                    </a:cxn>
                    <a:cxn ang="0">
                      <a:pos x="560" y="279"/>
                    </a:cxn>
                    <a:cxn ang="0">
                      <a:pos x="558" y="327"/>
                    </a:cxn>
                    <a:cxn ang="0">
                      <a:pos x="548" y="371"/>
                    </a:cxn>
                    <a:cxn ang="0">
                      <a:pos x="529" y="412"/>
                    </a:cxn>
                    <a:cxn ang="0">
                      <a:pos x="502" y="450"/>
                    </a:cxn>
                    <a:cxn ang="0">
                      <a:pos x="464" y="489"/>
                    </a:cxn>
                    <a:cxn ang="0">
                      <a:pos x="446" y="504"/>
                    </a:cxn>
                    <a:cxn ang="0">
                      <a:pos x="405" y="528"/>
                    </a:cxn>
                    <a:cxn ang="0">
                      <a:pos x="360" y="544"/>
                    </a:cxn>
                    <a:cxn ang="0">
                      <a:pos x="314" y="551"/>
                    </a:cxn>
                    <a:cxn ang="0">
                      <a:pos x="269" y="552"/>
                    </a:cxn>
                    <a:cxn ang="0">
                      <a:pos x="224" y="546"/>
                    </a:cxn>
                    <a:cxn ang="0">
                      <a:pos x="181" y="535"/>
                    </a:cxn>
                    <a:cxn ang="0">
                      <a:pos x="142" y="519"/>
                    </a:cxn>
                    <a:cxn ang="0">
                      <a:pos x="109" y="500"/>
                    </a:cxn>
                    <a:cxn ang="0">
                      <a:pos x="95" y="489"/>
                    </a:cxn>
                    <a:cxn ang="0">
                      <a:pos x="58" y="449"/>
                    </a:cxn>
                    <a:cxn ang="0">
                      <a:pos x="31" y="403"/>
                    </a:cxn>
                    <a:cxn ang="0">
                      <a:pos x="13" y="354"/>
                    </a:cxn>
                    <a:cxn ang="0">
                      <a:pos x="3" y="306"/>
                    </a:cxn>
                    <a:cxn ang="0">
                      <a:pos x="0" y="262"/>
                    </a:cxn>
                    <a:cxn ang="0">
                      <a:pos x="2" y="239"/>
                    </a:cxn>
                    <a:cxn ang="0">
                      <a:pos x="13" y="191"/>
                    </a:cxn>
                    <a:cxn ang="0">
                      <a:pos x="34" y="144"/>
                    </a:cxn>
                    <a:cxn ang="0">
                      <a:pos x="61" y="101"/>
                    </a:cxn>
                    <a:cxn ang="0">
                      <a:pos x="92" y="66"/>
                    </a:cxn>
                    <a:cxn ang="0">
                      <a:pos x="107" y="53"/>
                    </a:cxn>
                    <a:cxn ang="0">
                      <a:pos x="143" y="30"/>
                    </a:cxn>
                    <a:cxn ang="0">
                      <a:pos x="183" y="13"/>
                    </a:cxn>
                    <a:cxn ang="0">
                      <a:pos x="225" y="3"/>
                    </a:cxn>
                    <a:cxn ang="0">
                      <a:pos x="270" y="0"/>
                    </a:cxn>
                    <a:cxn ang="0">
                      <a:pos x="315" y="2"/>
                    </a:cxn>
                    <a:cxn ang="0">
                      <a:pos x="361" y="12"/>
                    </a:cxn>
                    <a:cxn ang="0">
                      <a:pos x="406" y="29"/>
                    </a:cxn>
                    <a:cxn ang="0">
                      <a:pos x="428" y="39"/>
                    </a:cxn>
                  </a:cxnLst>
                  <a:rect l="0" t="0" r="r" b="b"/>
                  <a:pathLst>
                    <a:path w="560" h="552">
                      <a:moveTo>
                        <a:pt x="428" y="39"/>
                      </a:moveTo>
                      <a:lnTo>
                        <a:pt x="448" y="51"/>
                      </a:lnTo>
                      <a:lnTo>
                        <a:pt x="467" y="65"/>
                      </a:lnTo>
                      <a:lnTo>
                        <a:pt x="484" y="80"/>
                      </a:lnTo>
                      <a:lnTo>
                        <a:pt x="499" y="96"/>
                      </a:lnTo>
                      <a:lnTo>
                        <a:pt x="513" y="114"/>
                      </a:lnTo>
                      <a:lnTo>
                        <a:pt x="525" y="134"/>
                      </a:lnTo>
                      <a:lnTo>
                        <a:pt x="535" y="155"/>
                      </a:lnTo>
                      <a:lnTo>
                        <a:pt x="544" y="178"/>
                      </a:lnTo>
                      <a:lnTo>
                        <a:pt x="551" y="202"/>
                      </a:lnTo>
                      <a:lnTo>
                        <a:pt x="556" y="227"/>
                      </a:lnTo>
                      <a:lnTo>
                        <a:pt x="559" y="253"/>
                      </a:lnTo>
                      <a:lnTo>
                        <a:pt x="559" y="253"/>
                      </a:lnTo>
                      <a:lnTo>
                        <a:pt x="560" y="279"/>
                      </a:lnTo>
                      <a:lnTo>
                        <a:pt x="560" y="304"/>
                      </a:lnTo>
                      <a:lnTo>
                        <a:pt x="558" y="327"/>
                      </a:lnTo>
                      <a:lnTo>
                        <a:pt x="554" y="349"/>
                      </a:lnTo>
                      <a:lnTo>
                        <a:pt x="548" y="371"/>
                      </a:lnTo>
                      <a:lnTo>
                        <a:pt x="539" y="392"/>
                      </a:lnTo>
                      <a:lnTo>
                        <a:pt x="529" y="412"/>
                      </a:lnTo>
                      <a:lnTo>
                        <a:pt x="517" y="431"/>
                      </a:lnTo>
                      <a:lnTo>
                        <a:pt x="502" y="450"/>
                      </a:lnTo>
                      <a:lnTo>
                        <a:pt x="484" y="469"/>
                      </a:lnTo>
                      <a:lnTo>
                        <a:pt x="464" y="489"/>
                      </a:lnTo>
                      <a:lnTo>
                        <a:pt x="464" y="489"/>
                      </a:lnTo>
                      <a:lnTo>
                        <a:pt x="446" y="504"/>
                      </a:lnTo>
                      <a:lnTo>
                        <a:pt x="426" y="517"/>
                      </a:lnTo>
                      <a:lnTo>
                        <a:pt x="405" y="528"/>
                      </a:lnTo>
                      <a:lnTo>
                        <a:pt x="383" y="537"/>
                      </a:lnTo>
                      <a:lnTo>
                        <a:pt x="360" y="544"/>
                      </a:lnTo>
                      <a:lnTo>
                        <a:pt x="338" y="549"/>
                      </a:lnTo>
                      <a:lnTo>
                        <a:pt x="314" y="551"/>
                      </a:lnTo>
                      <a:lnTo>
                        <a:pt x="292" y="552"/>
                      </a:lnTo>
                      <a:lnTo>
                        <a:pt x="269" y="552"/>
                      </a:lnTo>
                      <a:lnTo>
                        <a:pt x="246" y="550"/>
                      </a:lnTo>
                      <a:lnTo>
                        <a:pt x="224" y="546"/>
                      </a:lnTo>
                      <a:lnTo>
                        <a:pt x="202" y="542"/>
                      </a:lnTo>
                      <a:lnTo>
                        <a:pt x="181" y="535"/>
                      </a:lnTo>
                      <a:lnTo>
                        <a:pt x="161" y="528"/>
                      </a:lnTo>
                      <a:lnTo>
                        <a:pt x="142" y="519"/>
                      </a:lnTo>
                      <a:lnTo>
                        <a:pt x="125" y="510"/>
                      </a:lnTo>
                      <a:lnTo>
                        <a:pt x="109" y="500"/>
                      </a:lnTo>
                      <a:lnTo>
                        <a:pt x="95" y="489"/>
                      </a:lnTo>
                      <a:lnTo>
                        <a:pt x="95" y="489"/>
                      </a:lnTo>
                      <a:lnTo>
                        <a:pt x="75" y="470"/>
                      </a:lnTo>
                      <a:lnTo>
                        <a:pt x="58" y="449"/>
                      </a:lnTo>
                      <a:lnTo>
                        <a:pt x="44" y="427"/>
                      </a:lnTo>
                      <a:lnTo>
                        <a:pt x="31" y="403"/>
                      </a:lnTo>
                      <a:lnTo>
                        <a:pt x="21" y="379"/>
                      </a:lnTo>
                      <a:lnTo>
                        <a:pt x="13" y="354"/>
                      </a:lnTo>
                      <a:lnTo>
                        <a:pt x="7" y="330"/>
                      </a:lnTo>
                      <a:lnTo>
                        <a:pt x="3" y="306"/>
                      </a:lnTo>
                      <a:lnTo>
                        <a:pt x="0" y="283"/>
                      </a:lnTo>
                      <a:lnTo>
                        <a:pt x="0" y="262"/>
                      </a:lnTo>
                      <a:lnTo>
                        <a:pt x="0" y="262"/>
                      </a:lnTo>
                      <a:lnTo>
                        <a:pt x="2" y="239"/>
                      </a:lnTo>
                      <a:lnTo>
                        <a:pt x="6" y="216"/>
                      </a:lnTo>
                      <a:lnTo>
                        <a:pt x="13" y="191"/>
                      </a:lnTo>
                      <a:lnTo>
                        <a:pt x="23" y="168"/>
                      </a:lnTo>
                      <a:lnTo>
                        <a:pt x="34" y="144"/>
                      </a:lnTo>
                      <a:lnTo>
                        <a:pt x="47" y="122"/>
                      </a:lnTo>
                      <a:lnTo>
                        <a:pt x="61" y="101"/>
                      </a:lnTo>
                      <a:lnTo>
                        <a:pt x="77" y="82"/>
                      </a:lnTo>
                      <a:lnTo>
                        <a:pt x="92" y="66"/>
                      </a:lnTo>
                      <a:lnTo>
                        <a:pt x="107" y="53"/>
                      </a:lnTo>
                      <a:lnTo>
                        <a:pt x="107" y="53"/>
                      </a:lnTo>
                      <a:lnTo>
                        <a:pt x="125" y="40"/>
                      </a:lnTo>
                      <a:lnTo>
                        <a:pt x="143" y="30"/>
                      </a:lnTo>
                      <a:lnTo>
                        <a:pt x="163" y="21"/>
                      </a:lnTo>
                      <a:lnTo>
                        <a:pt x="183" y="13"/>
                      </a:lnTo>
                      <a:lnTo>
                        <a:pt x="204" y="7"/>
                      </a:lnTo>
                      <a:lnTo>
                        <a:pt x="225" y="3"/>
                      </a:lnTo>
                      <a:lnTo>
                        <a:pt x="248" y="0"/>
                      </a:lnTo>
                      <a:lnTo>
                        <a:pt x="270" y="0"/>
                      </a:lnTo>
                      <a:lnTo>
                        <a:pt x="292" y="0"/>
                      </a:lnTo>
                      <a:lnTo>
                        <a:pt x="315" y="2"/>
                      </a:lnTo>
                      <a:lnTo>
                        <a:pt x="338" y="7"/>
                      </a:lnTo>
                      <a:lnTo>
                        <a:pt x="361" y="12"/>
                      </a:lnTo>
                      <a:lnTo>
                        <a:pt x="383" y="20"/>
                      </a:lnTo>
                      <a:lnTo>
                        <a:pt x="406" y="29"/>
                      </a:lnTo>
                      <a:lnTo>
                        <a:pt x="428" y="39"/>
                      </a:lnTo>
                      <a:lnTo>
                        <a:pt x="428" y="39"/>
                      </a:lnTo>
                      <a:close/>
                    </a:path>
                  </a:pathLst>
                </a:custGeom>
                <a:solidFill>
                  <a:srgbClr val="C9A182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24" name="Freeform 88"/>
                <p:cNvSpPr>
                  <a:spLocks noChangeAspect="1"/>
                </p:cNvSpPr>
                <p:nvPr/>
              </p:nvSpPr>
              <p:spPr bwMode="auto">
                <a:xfrm>
                  <a:off x="4414" y="2362"/>
                  <a:ext cx="529" cy="521"/>
                </a:xfrm>
                <a:custGeom>
                  <a:avLst/>
                  <a:gdLst/>
                  <a:ahLst/>
                  <a:cxnLst>
                    <a:cxn ang="0">
                      <a:pos x="425" y="50"/>
                    </a:cxn>
                    <a:cxn ang="0">
                      <a:pos x="460" y="78"/>
                    </a:cxn>
                    <a:cxn ang="0">
                      <a:pos x="488" y="115"/>
                    </a:cxn>
                    <a:cxn ang="0">
                      <a:pos x="510" y="159"/>
                    </a:cxn>
                    <a:cxn ang="0">
                      <a:pos x="523" y="210"/>
                    </a:cxn>
                    <a:cxn ang="0">
                      <a:pos x="527" y="239"/>
                    </a:cxn>
                    <a:cxn ang="0">
                      <a:pos x="528" y="290"/>
                    </a:cxn>
                    <a:cxn ang="0">
                      <a:pos x="521" y="336"/>
                    </a:cxn>
                    <a:cxn ang="0">
                      <a:pos x="505" y="378"/>
                    </a:cxn>
                    <a:cxn ang="0">
                      <a:pos x="477" y="419"/>
                    </a:cxn>
                    <a:cxn ang="0">
                      <a:pos x="438" y="461"/>
                    </a:cxn>
                    <a:cxn ang="0">
                      <a:pos x="419" y="476"/>
                    </a:cxn>
                    <a:cxn ang="0">
                      <a:pos x="378" y="500"/>
                    </a:cxn>
                    <a:cxn ang="0">
                      <a:pos x="334" y="514"/>
                    </a:cxn>
                    <a:cxn ang="0">
                      <a:pos x="289" y="521"/>
                    </a:cxn>
                    <a:cxn ang="0">
                      <a:pos x="243" y="520"/>
                    </a:cxn>
                    <a:cxn ang="0">
                      <a:pos x="199" y="513"/>
                    </a:cxn>
                    <a:cxn ang="0">
                      <a:pos x="157" y="500"/>
                    </a:cxn>
                    <a:cxn ang="0">
                      <a:pos x="120" y="482"/>
                    </a:cxn>
                    <a:cxn ang="0">
                      <a:pos x="89" y="461"/>
                    </a:cxn>
                    <a:cxn ang="0">
                      <a:pos x="71" y="444"/>
                    </a:cxn>
                    <a:cxn ang="0">
                      <a:pos x="42" y="404"/>
                    </a:cxn>
                    <a:cxn ang="0">
                      <a:pos x="21" y="359"/>
                    </a:cxn>
                    <a:cxn ang="0">
                      <a:pos x="7" y="312"/>
                    </a:cxn>
                    <a:cxn ang="0">
                      <a:pos x="1" y="268"/>
                    </a:cxn>
                    <a:cxn ang="0">
                      <a:pos x="0" y="246"/>
                    </a:cxn>
                    <a:cxn ang="0">
                      <a:pos x="7" y="198"/>
                    </a:cxn>
                    <a:cxn ang="0">
                      <a:pos x="26" y="148"/>
                    </a:cxn>
                    <a:cxn ang="0">
                      <a:pos x="53" y="102"/>
                    </a:cxn>
                    <a:cxn ang="0">
                      <a:pos x="85" y="64"/>
                    </a:cxn>
                    <a:cxn ang="0">
                      <a:pos x="101" y="50"/>
                    </a:cxn>
                    <a:cxn ang="0">
                      <a:pos x="135" y="28"/>
                    </a:cxn>
                    <a:cxn ang="0">
                      <a:pos x="173" y="12"/>
                    </a:cxn>
                    <a:cxn ang="0">
                      <a:pos x="216" y="3"/>
                    </a:cxn>
                    <a:cxn ang="0">
                      <a:pos x="261" y="0"/>
                    </a:cxn>
                    <a:cxn ang="0">
                      <a:pos x="308" y="4"/>
                    </a:cxn>
                    <a:cxn ang="0">
                      <a:pos x="356" y="17"/>
                    </a:cxn>
                    <a:cxn ang="0">
                      <a:pos x="405" y="38"/>
                    </a:cxn>
                  </a:cxnLst>
                  <a:rect l="0" t="0" r="r" b="b"/>
                  <a:pathLst>
                    <a:path w="529" h="521">
                      <a:moveTo>
                        <a:pt x="405" y="38"/>
                      </a:moveTo>
                      <a:lnTo>
                        <a:pt x="425" y="50"/>
                      </a:lnTo>
                      <a:lnTo>
                        <a:pt x="443" y="63"/>
                      </a:lnTo>
                      <a:lnTo>
                        <a:pt x="460" y="78"/>
                      </a:lnTo>
                      <a:lnTo>
                        <a:pt x="475" y="95"/>
                      </a:lnTo>
                      <a:lnTo>
                        <a:pt x="488" y="115"/>
                      </a:lnTo>
                      <a:lnTo>
                        <a:pt x="500" y="136"/>
                      </a:lnTo>
                      <a:lnTo>
                        <a:pt x="510" y="159"/>
                      </a:lnTo>
                      <a:lnTo>
                        <a:pt x="517" y="183"/>
                      </a:lnTo>
                      <a:lnTo>
                        <a:pt x="523" y="210"/>
                      </a:lnTo>
                      <a:lnTo>
                        <a:pt x="527" y="239"/>
                      </a:lnTo>
                      <a:lnTo>
                        <a:pt x="527" y="239"/>
                      </a:lnTo>
                      <a:lnTo>
                        <a:pt x="529" y="265"/>
                      </a:lnTo>
                      <a:lnTo>
                        <a:pt x="528" y="290"/>
                      </a:lnTo>
                      <a:lnTo>
                        <a:pt x="526" y="314"/>
                      </a:lnTo>
                      <a:lnTo>
                        <a:pt x="521" y="336"/>
                      </a:lnTo>
                      <a:lnTo>
                        <a:pt x="514" y="357"/>
                      </a:lnTo>
                      <a:lnTo>
                        <a:pt x="505" y="378"/>
                      </a:lnTo>
                      <a:lnTo>
                        <a:pt x="492" y="399"/>
                      </a:lnTo>
                      <a:lnTo>
                        <a:pt x="477" y="419"/>
                      </a:lnTo>
                      <a:lnTo>
                        <a:pt x="459" y="440"/>
                      </a:lnTo>
                      <a:lnTo>
                        <a:pt x="438" y="461"/>
                      </a:lnTo>
                      <a:lnTo>
                        <a:pt x="438" y="461"/>
                      </a:lnTo>
                      <a:lnTo>
                        <a:pt x="419" y="476"/>
                      </a:lnTo>
                      <a:lnTo>
                        <a:pt x="399" y="489"/>
                      </a:lnTo>
                      <a:lnTo>
                        <a:pt x="378" y="500"/>
                      </a:lnTo>
                      <a:lnTo>
                        <a:pt x="357" y="508"/>
                      </a:lnTo>
                      <a:lnTo>
                        <a:pt x="334" y="514"/>
                      </a:lnTo>
                      <a:lnTo>
                        <a:pt x="311" y="518"/>
                      </a:lnTo>
                      <a:lnTo>
                        <a:pt x="289" y="521"/>
                      </a:lnTo>
                      <a:lnTo>
                        <a:pt x="266" y="521"/>
                      </a:lnTo>
                      <a:lnTo>
                        <a:pt x="243" y="520"/>
                      </a:lnTo>
                      <a:lnTo>
                        <a:pt x="220" y="517"/>
                      </a:lnTo>
                      <a:lnTo>
                        <a:pt x="199" y="513"/>
                      </a:lnTo>
                      <a:lnTo>
                        <a:pt x="177" y="507"/>
                      </a:lnTo>
                      <a:lnTo>
                        <a:pt x="157" y="500"/>
                      </a:lnTo>
                      <a:lnTo>
                        <a:pt x="138" y="492"/>
                      </a:lnTo>
                      <a:lnTo>
                        <a:pt x="120" y="482"/>
                      </a:lnTo>
                      <a:lnTo>
                        <a:pt x="104" y="472"/>
                      </a:lnTo>
                      <a:lnTo>
                        <a:pt x="89" y="461"/>
                      </a:lnTo>
                      <a:lnTo>
                        <a:pt x="89" y="461"/>
                      </a:lnTo>
                      <a:lnTo>
                        <a:pt x="71" y="444"/>
                      </a:lnTo>
                      <a:lnTo>
                        <a:pt x="56" y="424"/>
                      </a:lnTo>
                      <a:lnTo>
                        <a:pt x="42" y="404"/>
                      </a:lnTo>
                      <a:lnTo>
                        <a:pt x="30" y="382"/>
                      </a:lnTo>
                      <a:lnTo>
                        <a:pt x="21" y="359"/>
                      </a:lnTo>
                      <a:lnTo>
                        <a:pt x="13" y="336"/>
                      </a:lnTo>
                      <a:lnTo>
                        <a:pt x="7" y="312"/>
                      </a:lnTo>
                      <a:lnTo>
                        <a:pt x="3" y="290"/>
                      </a:lnTo>
                      <a:lnTo>
                        <a:pt x="1" y="268"/>
                      </a:lnTo>
                      <a:lnTo>
                        <a:pt x="0" y="246"/>
                      </a:lnTo>
                      <a:lnTo>
                        <a:pt x="0" y="246"/>
                      </a:lnTo>
                      <a:lnTo>
                        <a:pt x="2" y="223"/>
                      </a:lnTo>
                      <a:lnTo>
                        <a:pt x="7" y="198"/>
                      </a:lnTo>
                      <a:lnTo>
                        <a:pt x="15" y="173"/>
                      </a:lnTo>
                      <a:lnTo>
                        <a:pt x="26" y="148"/>
                      </a:lnTo>
                      <a:lnTo>
                        <a:pt x="39" y="125"/>
                      </a:lnTo>
                      <a:lnTo>
                        <a:pt x="53" y="102"/>
                      </a:lnTo>
                      <a:lnTo>
                        <a:pt x="69" y="81"/>
                      </a:lnTo>
                      <a:lnTo>
                        <a:pt x="85" y="64"/>
                      </a:lnTo>
                      <a:lnTo>
                        <a:pt x="101" y="50"/>
                      </a:lnTo>
                      <a:lnTo>
                        <a:pt x="101" y="50"/>
                      </a:lnTo>
                      <a:lnTo>
                        <a:pt x="117" y="38"/>
                      </a:lnTo>
                      <a:lnTo>
                        <a:pt x="135" y="28"/>
                      </a:lnTo>
                      <a:lnTo>
                        <a:pt x="154" y="19"/>
                      </a:lnTo>
                      <a:lnTo>
                        <a:pt x="173" y="12"/>
                      </a:lnTo>
                      <a:lnTo>
                        <a:pt x="194" y="6"/>
                      </a:lnTo>
                      <a:lnTo>
                        <a:pt x="216" y="3"/>
                      </a:lnTo>
                      <a:lnTo>
                        <a:pt x="238" y="0"/>
                      </a:lnTo>
                      <a:lnTo>
                        <a:pt x="261" y="0"/>
                      </a:lnTo>
                      <a:lnTo>
                        <a:pt x="284" y="1"/>
                      </a:lnTo>
                      <a:lnTo>
                        <a:pt x="308" y="4"/>
                      </a:lnTo>
                      <a:lnTo>
                        <a:pt x="332" y="10"/>
                      </a:lnTo>
                      <a:lnTo>
                        <a:pt x="356" y="17"/>
                      </a:lnTo>
                      <a:lnTo>
                        <a:pt x="380" y="26"/>
                      </a:lnTo>
                      <a:lnTo>
                        <a:pt x="405" y="38"/>
                      </a:lnTo>
                      <a:lnTo>
                        <a:pt x="405" y="38"/>
                      </a:lnTo>
                      <a:close/>
                    </a:path>
                  </a:pathLst>
                </a:custGeom>
                <a:solidFill>
                  <a:srgbClr val="FDEFCA"/>
                </a:solidFill>
                <a:ln w="12700" cap="flat" cmpd="sng">
                  <a:solidFill>
                    <a:srgbClr val="B67F5B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593" name="Group 89"/>
              <p:cNvGrpSpPr>
                <a:grpSpLocks noChangeAspect="1"/>
              </p:cNvGrpSpPr>
              <p:nvPr/>
            </p:nvGrpSpPr>
            <p:grpSpPr bwMode="auto">
              <a:xfrm>
                <a:off x="2510" y="2031"/>
                <a:ext cx="346" cy="333"/>
                <a:chOff x="4508" y="1896"/>
                <a:chExt cx="346" cy="333"/>
              </a:xfrm>
            </p:grpSpPr>
            <p:sp>
              <p:nvSpPr>
                <p:cNvPr id="296026" name="Freeform 90"/>
                <p:cNvSpPr>
                  <a:spLocks noChangeAspect="1"/>
                </p:cNvSpPr>
                <p:nvPr/>
              </p:nvSpPr>
              <p:spPr bwMode="auto">
                <a:xfrm>
                  <a:off x="4525" y="1913"/>
                  <a:ext cx="312" cy="299"/>
                </a:xfrm>
                <a:custGeom>
                  <a:avLst/>
                  <a:gdLst/>
                  <a:ahLst/>
                  <a:cxnLst>
                    <a:cxn ang="0">
                      <a:pos x="156" y="299"/>
                    </a:cxn>
                    <a:cxn ang="0">
                      <a:pos x="181" y="297"/>
                    </a:cxn>
                    <a:cxn ang="0">
                      <a:pos x="205" y="292"/>
                    </a:cxn>
                    <a:cxn ang="0">
                      <a:pos x="227" y="283"/>
                    </a:cxn>
                    <a:cxn ang="0">
                      <a:pos x="248" y="270"/>
                    </a:cxn>
                    <a:cxn ang="0">
                      <a:pos x="266" y="256"/>
                    </a:cxn>
                    <a:cxn ang="0">
                      <a:pos x="282" y="238"/>
                    </a:cxn>
                    <a:cxn ang="0">
                      <a:pos x="294" y="219"/>
                    </a:cxn>
                    <a:cxn ang="0">
                      <a:pos x="304" y="197"/>
                    </a:cxn>
                    <a:cxn ang="0">
                      <a:pos x="310" y="174"/>
                    </a:cxn>
                    <a:cxn ang="0">
                      <a:pos x="312" y="149"/>
                    </a:cxn>
                    <a:cxn ang="0">
                      <a:pos x="312" y="149"/>
                    </a:cxn>
                    <a:cxn ang="0">
                      <a:pos x="310" y="125"/>
                    </a:cxn>
                    <a:cxn ang="0">
                      <a:pos x="304" y="102"/>
                    </a:cxn>
                    <a:cxn ang="0">
                      <a:pos x="294" y="80"/>
                    </a:cxn>
                    <a:cxn ang="0">
                      <a:pos x="282" y="61"/>
                    </a:cxn>
                    <a:cxn ang="0">
                      <a:pos x="266" y="43"/>
                    </a:cxn>
                    <a:cxn ang="0">
                      <a:pos x="248" y="28"/>
                    </a:cxn>
                    <a:cxn ang="0">
                      <a:pos x="227" y="16"/>
                    </a:cxn>
                    <a:cxn ang="0">
                      <a:pos x="205" y="8"/>
                    </a:cxn>
                    <a:cxn ang="0">
                      <a:pos x="181" y="2"/>
                    </a:cxn>
                    <a:cxn ang="0">
                      <a:pos x="156" y="0"/>
                    </a:cxn>
                    <a:cxn ang="0">
                      <a:pos x="156" y="0"/>
                    </a:cxn>
                    <a:cxn ang="0">
                      <a:pos x="130" y="2"/>
                    </a:cxn>
                    <a:cxn ang="0">
                      <a:pos x="107" y="8"/>
                    </a:cxn>
                    <a:cxn ang="0">
                      <a:pos x="84" y="16"/>
                    </a:cxn>
                    <a:cxn ang="0">
                      <a:pos x="64" y="28"/>
                    </a:cxn>
                    <a:cxn ang="0">
                      <a:pos x="46" y="43"/>
                    </a:cxn>
                    <a:cxn ang="0">
                      <a:pos x="30" y="61"/>
                    </a:cxn>
                    <a:cxn ang="0">
                      <a:pos x="17" y="80"/>
                    </a:cxn>
                    <a:cxn ang="0">
                      <a:pos x="8" y="102"/>
                    </a:cxn>
                    <a:cxn ang="0">
                      <a:pos x="2" y="125"/>
                    </a:cxn>
                    <a:cxn ang="0">
                      <a:pos x="0" y="149"/>
                    </a:cxn>
                    <a:cxn ang="0">
                      <a:pos x="0" y="149"/>
                    </a:cxn>
                    <a:cxn ang="0">
                      <a:pos x="2" y="174"/>
                    </a:cxn>
                    <a:cxn ang="0">
                      <a:pos x="8" y="197"/>
                    </a:cxn>
                    <a:cxn ang="0">
                      <a:pos x="17" y="219"/>
                    </a:cxn>
                    <a:cxn ang="0">
                      <a:pos x="30" y="238"/>
                    </a:cxn>
                    <a:cxn ang="0">
                      <a:pos x="46" y="256"/>
                    </a:cxn>
                    <a:cxn ang="0">
                      <a:pos x="64" y="270"/>
                    </a:cxn>
                    <a:cxn ang="0">
                      <a:pos x="84" y="283"/>
                    </a:cxn>
                    <a:cxn ang="0">
                      <a:pos x="107" y="292"/>
                    </a:cxn>
                    <a:cxn ang="0">
                      <a:pos x="130" y="297"/>
                    </a:cxn>
                    <a:cxn ang="0">
                      <a:pos x="156" y="299"/>
                    </a:cxn>
                    <a:cxn ang="0">
                      <a:pos x="156" y="299"/>
                    </a:cxn>
                  </a:cxnLst>
                  <a:rect l="0" t="0" r="r" b="b"/>
                  <a:pathLst>
                    <a:path w="312" h="299">
                      <a:moveTo>
                        <a:pt x="156" y="299"/>
                      </a:moveTo>
                      <a:lnTo>
                        <a:pt x="181" y="297"/>
                      </a:lnTo>
                      <a:lnTo>
                        <a:pt x="205" y="292"/>
                      </a:lnTo>
                      <a:lnTo>
                        <a:pt x="227" y="283"/>
                      </a:lnTo>
                      <a:lnTo>
                        <a:pt x="248" y="270"/>
                      </a:lnTo>
                      <a:lnTo>
                        <a:pt x="266" y="256"/>
                      </a:lnTo>
                      <a:lnTo>
                        <a:pt x="282" y="238"/>
                      </a:lnTo>
                      <a:lnTo>
                        <a:pt x="294" y="219"/>
                      </a:lnTo>
                      <a:lnTo>
                        <a:pt x="304" y="197"/>
                      </a:lnTo>
                      <a:lnTo>
                        <a:pt x="310" y="174"/>
                      </a:lnTo>
                      <a:lnTo>
                        <a:pt x="312" y="149"/>
                      </a:lnTo>
                      <a:lnTo>
                        <a:pt x="312" y="149"/>
                      </a:lnTo>
                      <a:lnTo>
                        <a:pt x="310" y="125"/>
                      </a:lnTo>
                      <a:lnTo>
                        <a:pt x="304" y="102"/>
                      </a:lnTo>
                      <a:lnTo>
                        <a:pt x="294" y="80"/>
                      </a:lnTo>
                      <a:lnTo>
                        <a:pt x="282" y="61"/>
                      </a:lnTo>
                      <a:lnTo>
                        <a:pt x="266" y="43"/>
                      </a:lnTo>
                      <a:lnTo>
                        <a:pt x="248" y="28"/>
                      </a:lnTo>
                      <a:lnTo>
                        <a:pt x="227" y="16"/>
                      </a:lnTo>
                      <a:lnTo>
                        <a:pt x="205" y="8"/>
                      </a:lnTo>
                      <a:lnTo>
                        <a:pt x="181" y="2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30" y="2"/>
                      </a:lnTo>
                      <a:lnTo>
                        <a:pt x="107" y="8"/>
                      </a:lnTo>
                      <a:lnTo>
                        <a:pt x="84" y="16"/>
                      </a:lnTo>
                      <a:lnTo>
                        <a:pt x="64" y="28"/>
                      </a:lnTo>
                      <a:lnTo>
                        <a:pt x="46" y="43"/>
                      </a:lnTo>
                      <a:lnTo>
                        <a:pt x="30" y="61"/>
                      </a:lnTo>
                      <a:lnTo>
                        <a:pt x="17" y="80"/>
                      </a:lnTo>
                      <a:lnTo>
                        <a:pt x="8" y="102"/>
                      </a:lnTo>
                      <a:lnTo>
                        <a:pt x="2" y="125"/>
                      </a:lnTo>
                      <a:lnTo>
                        <a:pt x="0" y="149"/>
                      </a:lnTo>
                      <a:lnTo>
                        <a:pt x="0" y="149"/>
                      </a:lnTo>
                      <a:lnTo>
                        <a:pt x="2" y="174"/>
                      </a:lnTo>
                      <a:lnTo>
                        <a:pt x="8" y="197"/>
                      </a:lnTo>
                      <a:lnTo>
                        <a:pt x="17" y="219"/>
                      </a:lnTo>
                      <a:lnTo>
                        <a:pt x="30" y="238"/>
                      </a:lnTo>
                      <a:lnTo>
                        <a:pt x="46" y="256"/>
                      </a:lnTo>
                      <a:lnTo>
                        <a:pt x="64" y="270"/>
                      </a:lnTo>
                      <a:lnTo>
                        <a:pt x="84" y="283"/>
                      </a:lnTo>
                      <a:lnTo>
                        <a:pt x="107" y="292"/>
                      </a:lnTo>
                      <a:lnTo>
                        <a:pt x="130" y="297"/>
                      </a:lnTo>
                      <a:lnTo>
                        <a:pt x="156" y="299"/>
                      </a:lnTo>
                      <a:lnTo>
                        <a:pt x="156" y="299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27" name="Freeform 91"/>
                <p:cNvSpPr>
                  <a:spLocks noChangeAspect="1"/>
                </p:cNvSpPr>
                <p:nvPr/>
              </p:nvSpPr>
              <p:spPr bwMode="auto">
                <a:xfrm>
                  <a:off x="4523" y="1934"/>
                  <a:ext cx="70" cy="82"/>
                </a:xfrm>
                <a:custGeom>
                  <a:avLst/>
                  <a:gdLst/>
                  <a:ahLst/>
                  <a:cxnLst>
                    <a:cxn ang="0">
                      <a:pos x="42" y="4"/>
                    </a:cxn>
                    <a:cxn ang="0">
                      <a:pos x="26" y="20"/>
                    </a:cxn>
                    <a:cxn ang="0">
                      <a:pos x="12" y="38"/>
                    </a:cxn>
                    <a:cxn ang="0">
                      <a:pos x="1" y="57"/>
                    </a:cxn>
                    <a:cxn ang="0">
                      <a:pos x="1" y="57"/>
                    </a:cxn>
                    <a:cxn ang="0">
                      <a:pos x="0" y="65"/>
                    </a:cxn>
                    <a:cxn ang="0">
                      <a:pos x="0" y="67"/>
                    </a:cxn>
                    <a:cxn ang="0">
                      <a:pos x="1" y="57"/>
                    </a:cxn>
                    <a:cxn ang="0">
                      <a:pos x="1" y="57"/>
                    </a:cxn>
                    <a:cxn ang="0">
                      <a:pos x="0" y="66"/>
                    </a:cxn>
                    <a:cxn ang="0">
                      <a:pos x="2" y="74"/>
                    </a:cxn>
                    <a:cxn ang="0">
                      <a:pos x="9" y="80"/>
                    </a:cxn>
                    <a:cxn ang="0">
                      <a:pos x="9" y="80"/>
                    </a:cxn>
                    <a:cxn ang="0">
                      <a:pos x="18" y="82"/>
                    </a:cxn>
                    <a:cxn ang="0">
                      <a:pos x="26" y="79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32" y="72"/>
                    </a:cxn>
                    <a:cxn ang="0">
                      <a:pos x="41" y="57"/>
                    </a:cxn>
                    <a:cxn ang="0">
                      <a:pos x="52" y="43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64" y="30"/>
                    </a:cxn>
                    <a:cxn ang="0">
                      <a:pos x="70" y="22"/>
                    </a:cxn>
                    <a:cxn ang="0">
                      <a:pos x="70" y="14"/>
                    </a:cxn>
                    <a:cxn ang="0">
                      <a:pos x="66" y="6"/>
                    </a:cxn>
                    <a:cxn ang="0">
                      <a:pos x="66" y="6"/>
                    </a:cxn>
                    <a:cxn ang="0">
                      <a:pos x="59" y="1"/>
                    </a:cxn>
                    <a:cxn ang="0">
                      <a:pos x="50" y="0"/>
                    </a:cxn>
                    <a:cxn ang="0">
                      <a:pos x="42" y="4"/>
                    </a:cxn>
                    <a:cxn ang="0">
                      <a:pos x="42" y="4"/>
                    </a:cxn>
                  </a:cxnLst>
                  <a:rect l="0" t="0" r="r" b="b"/>
                  <a:pathLst>
                    <a:path w="70" h="82">
                      <a:moveTo>
                        <a:pt x="42" y="4"/>
                      </a:moveTo>
                      <a:lnTo>
                        <a:pt x="26" y="20"/>
                      </a:lnTo>
                      <a:lnTo>
                        <a:pt x="12" y="38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0" y="65"/>
                      </a:lnTo>
                      <a:lnTo>
                        <a:pt x="0" y="67"/>
                      </a:lnTo>
                      <a:lnTo>
                        <a:pt x="1" y="57"/>
                      </a:lnTo>
                      <a:lnTo>
                        <a:pt x="1" y="57"/>
                      </a:lnTo>
                      <a:lnTo>
                        <a:pt x="0" y="66"/>
                      </a:lnTo>
                      <a:lnTo>
                        <a:pt x="2" y="74"/>
                      </a:lnTo>
                      <a:lnTo>
                        <a:pt x="9" y="80"/>
                      </a:lnTo>
                      <a:lnTo>
                        <a:pt x="9" y="80"/>
                      </a:lnTo>
                      <a:lnTo>
                        <a:pt x="18" y="82"/>
                      </a:lnTo>
                      <a:lnTo>
                        <a:pt x="26" y="79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32" y="72"/>
                      </a:lnTo>
                      <a:lnTo>
                        <a:pt x="41" y="57"/>
                      </a:lnTo>
                      <a:lnTo>
                        <a:pt x="52" y="43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64" y="30"/>
                      </a:lnTo>
                      <a:lnTo>
                        <a:pt x="70" y="22"/>
                      </a:lnTo>
                      <a:lnTo>
                        <a:pt x="70" y="14"/>
                      </a:lnTo>
                      <a:lnTo>
                        <a:pt x="66" y="6"/>
                      </a:lnTo>
                      <a:lnTo>
                        <a:pt x="66" y="6"/>
                      </a:lnTo>
                      <a:lnTo>
                        <a:pt x="59" y="1"/>
                      </a:lnTo>
                      <a:lnTo>
                        <a:pt x="50" y="0"/>
                      </a:lnTo>
                      <a:lnTo>
                        <a:pt x="42" y="4"/>
                      </a:lnTo>
                      <a:lnTo>
                        <a:pt x="42" y="4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28" name="Freeform 92"/>
                <p:cNvSpPr>
                  <a:spLocks noChangeAspect="1"/>
                </p:cNvSpPr>
                <p:nvPr/>
              </p:nvSpPr>
              <p:spPr bwMode="auto">
                <a:xfrm>
                  <a:off x="4508" y="2032"/>
                  <a:ext cx="40" cy="93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0" y="26"/>
                    </a:cxn>
                    <a:cxn ang="0">
                      <a:pos x="0" y="30"/>
                    </a:cxn>
                    <a:cxn ang="0">
                      <a:pos x="0" y="30"/>
                    </a:cxn>
                    <a:cxn ang="0">
                      <a:pos x="0" y="48"/>
                    </a:cxn>
                    <a:cxn ang="0">
                      <a:pos x="3" y="64"/>
                    </a:cxn>
                    <a:cxn ang="0">
                      <a:pos x="8" y="81"/>
                    </a:cxn>
                    <a:cxn ang="0">
                      <a:pos x="8" y="81"/>
                    </a:cxn>
                    <a:cxn ang="0">
                      <a:pos x="12" y="88"/>
                    </a:cxn>
                    <a:cxn ang="0">
                      <a:pos x="14" y="89"/>
                    </a:cxn>
                    <a:cxn ang="0">
                      <a:pos x="8" y="81"/>
                    </a:cxn>
                    <a:cxn ang="0">
                      <a:pos x="8" y="81"/>
                    </a:cxn>
                    <a:cxn ang="0">
                      <a:pos x="13" y="89"/>
                    </a:cxn>
                    <a:cxn ang="0">
                      <a:pos x="20" y="93"/>
                    </a:cxn>
                    <a:cxn ang="0">
                      <a:pos x="29" y="92"/>
                    </a:cxn>
                    <a:cxn ang="0">
                      <a:pos x="29" y="92"/>
                    </a:cxn>
                    <a:cxn ang="0">
                      <a:pos x="37" y="87"/>
                    </a:cxn>
                    <a:cxn ang="0">
                      <a:pos x="40" y="8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40" y="70"/>
                    </a:cxn>
                    <a:cxn ang="0">
                      <a:pos x="37" y="57"/>
                    </a:cxn>
                    <a:cxn ang="0">
                      <a:pos x="34" y="44"/>
                    </a:cxn>
                    <a:cxn ang="0">
                      <a:pos x="34" y="30"/>
                    </a:cxn>
                    <a:cxn ang="0">
                      <a:pos x="34" y="30"/>
                    </a:cxn>
                    <a:cxn ang="0">
                      <a:pos x="34" y="27"/>
                    </a:cxn>
                    <a:cxn ang="0">
                      <a:pos x="34" y="22"/>
                    </a:cxn>
                    <a:cxn ang="0">
                      <a:pos x="34" y="19"/>
                    </a:cxn>
                    <a:cxn ang="0">
                      <a:pos x="34" y="19"/>
                    </a:cxn>
                    <a:cxn ang="0">
                      <a:pos x="34" y="19"/>
                    </a:cxn>
                    <a:cxn ang="0">
                      <a:pos x="34" y="19"/>
                    </a:cxn>
                    <a:cxn ang="0">
                      <a:pos x="34" y="19"/>
                    </a:cxn>
                    <a:cxn ang="0">
                      <a:pos x="33" y="10"/>
                    </a:cxn>
                    <a:cxn ang="0">
                      <a:pos x="27" y="3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0" y="2"/>
                    </a:cxn>
                    <a:cxn ang="0">
                      <a:pos x="4" y="7"/>
                    </a:cxn>
                    <a:cxn ang="0">
                      <a:pos x="0" y="16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40" h="93">
                      <a:moveTo>
                        <a:pt x="0" y="16"/>
                      </a:moveTo>
                      <a:lnTo>
                        <a:pt x="0" y="21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48"/>
                      </a:lnTo>
                      <a:lnTo>
                        <a:pt x="3" y="64"/>
                      </a:lnTo>
                      <a:lnTo>
                        <a:pt x="8" y="81"/>
                      </a:lnTo>
                      <a:lnTo>
                        <a:pt x="8" y="81"/>
                      </a:lnTo>
                      <a:lnTo>
                        <a:pt x="12" y="88"/>
                      </a:lnTo>
                      <a:lnTo>
                        <a:pt x="14" y="89"/>
                      </a:lnTo>
                      <a:lnTo>
                        <a:pt x="8" y="81"/>
                      </a:lnTo>
                      <a:lnTo>
                        <a:pt x="8" y="81"/>
                      </a:lnTo>
                      <a:lnTo>
                        <a:pt x="13" y="89"/>
                      </a:lnTo>
                      <a:lnTo>
                        <a:pt x="20" y="93"/>
                      </a:lnTo>
                      <a:lnTo>
                        <a:pt x="29" y="92"/>
                      </a:lnTo>
                      <a:lnTo>
                        <a:pt x="29" y="92"/>
                      </a:lnTo>
                      <a:lnTo>
                        <a:pt x="37" y="87"/>
                      </a:lnTo>
                      <a:lnTo>
                        <a:pt x="40" y="8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40" y="70"/>
                      </a:lnTo>
                      <a:lnTo>
                        <a:pt x="37" y="57"/>
                      </a:lnTo>
                      <a:lnTo>
                        <a:pt x="34" y="44"/>
                      </a:lnTo>
                      <a:lnTo>
                        <a:pt x="34" y="30"/>
                      </a:lnTo>
                      <a:lnTo>
                        <a:pt x="34" y="30"/>
                      </a:lnTo>
                      <a:lnTo>
                        <a:pt x="34" y="27"/>
                      </a:lnTo>
                      <a:lnTo>
                        <a:pt x="34" y="22"/>
                      </a:lnTo>
                      <a:lnTo>
                        <a:pt x="34" y="19"/>
                      </a:lnTo>
                      <a:lnTo>
                        <a:pt x="34" y="19"/>
                      </a:lnTo>
                      <a:lnTo>
                        <a:pt x="34" y="19"/>
                      </a:lnTo>
                      <a:lnTo>
                        <a:pt x="34" y="19"/>
                      </a:lnTo>
                      <a:lnTo>
                        <a:pt x="34" y="19"/>
                      </a:lnTo>
                      <a:lnTo>
                        <a:pt x="33" y="10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0" y="2"/>
                      </a:lnTo>
                      <a:lnTo>
                        <a:pt x="4" y="7"/>
                      </a:lnTo>
                      <a:lnTo>
                        <a:pt x="0" y="16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29" name="Freeform 93"/>
                <p:cNvSpPr>
                  <a:spLocks noChangeAspect="1"/>
                </p:cNvSpPr>
                <p:nvPr/>
              </p:nvSpPr>
              <p:spPr bwMode="auto">
                <a:xfrm>
                  <a:off x="4539" y="2136"/>
                  <a:ext cx="111" cy="86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28" y="52"/>
                    </a:cxn>
                    <a:cxn ang="0">
                      <a:pos x="57" y="72"/>
                    </a:cxn>
                    <a:cxn ang="0">
                      <a:pos x="90" y="86"/>
                    </a:cxn>
                    <a:cxn ang="0">
                      <a:pos x="90" y="86"/>
                    </a:cxn>
                    <a:cxn ang="0">
                      <a:pos x="90" y="86"/>
                    </a:cxn>
                    <a:cxn ang="0">
                      <a:pos x="90" y="86"/>
                    </a:cxn>
                    <a:cxn ang="0">
                      <a:pos x="90" y="86"/>
                    </a:cxn>
                    <a:cxn ang="0">
                      <a:pos x="90" y="86"/>
                    </a:cxn>
                    <a:cxn ang="0">
                      <a:pos x="98" y="86"/>
                    </a:cxn>
                    <a:cxn ang="0">
                      <a:pos x="106" y="82"/>
                    </a:cxn>
                    <a:cxn ang="0">
                      <a:pos x="111" y="74"/>
                    </a:cxn>
                    <a:cxn ang="0">
                      <a:pos x="111" y="74"/>
                    </a:cxn>
                    <a:cxn ang="0">
                      <a:pos x="111" y="66"/>
                    </a:cxn>
                    <a:cxn ang="0">
                      <a:pos x="107" y="58"/>
                    </a:cxn>
                    <a:cxn ang="0">
                      <a:pos x="100" y="53"/>
                    </a:cxn>
                    <a:cxn ang="0">
                      <a:pos x="100" y="53"/>
                    </a:cxn>
                    <a:cxn ang="0">
                      <a:pos x="81" y="46"/>
                    </a:cxn>
                    <a:cxn ang="0">
                      <a:pos x="70" y="41"/>
                    </a:cxn>
                    <a:cxn ang="0">
                      <a:pos x="74" y="41"/>
                    </a:cxn>
                    <a:cxn ang="0">
                      <a:pos x="100" y="53"/>
                    </a:cxn>
                    <a:cxn ang="0">
                      <a:pos x="100" y="53"/>
                    </a:cxn>
                    <a:cxn ang="0">
                      <a:pos x="73" y="42"/>
                    </a:cxn>
                    <a:cxn ang="0">
                      <a:pos x="50" y="2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30" y="6"/>
                    </a:cxn>
                    <a:cxn ang="0">
                      <a:pos x="23" y="1"/>
                    </a:cxn>
                    <a:cxn ang="0">
                      <a:pos x="15" y="0"/>
                    </a:cxn>
                    <a:cxn ang="0">
                      <a:pos x="7" y="3"/>
                    </a:cxn>
                    <a:cxn ang="0">
                      <a:pos x="7" y="3"/>
                    </a:cxn>
                    <a:cxn ang="0">
                      <a:pos x="1" y="11"/>
                    </a:cxn>
                    <a:cxn ang="0">
                      <a:pos x="0" y="19"/>
                    </a:cxn>
                    <a:cxn ang="0">
                      <a:pos x="3" y="27"/>
                    </a:cxn>
                    <a:cxn ang="0">
                      <a:pos x="3" y="27"/>
                    </a:cxn>
                  </a:cxnLst>
                  <a:rect l="0" t="0" r="r" b="b"/>
                  <a:pathLst>
                    <a:path w="111" h="86">
                      <a:moveTo>
                        <a:pt x="3" y="27"/>
                      </a:moveTo>
                      <a:lnTo>
                        <a:pt x="28" y="52"/>
                      </a:lnTo>
                      <a:lnTo>
                        <a:pt x="57" y="72"/>
                      </a:lnTo>
                      <a:lnTo>
                        <a:pt x="90" y="86"/>
                      </a:lnTo>
                      <a:lnTo>
                        <a:pt x="90" y="86"/>
                      </a:lnTo>
                      <a:lnTo>
                        <a:pt x="90" y="86"/>
                      </a:lnTo>
                      <a:lnTo>
                        <a:pt x="90" y="86"/>
                      </a:lnTo>
                      <a:lnTo>
                        <a:pt x="90" y="86"/>
                      </a:lnTo>
                      <a:lnTo>
                        <a:pt x="90" y="86"/>
                      </a:lnTo>
                      <a:lnTo>
                        <a:pt x="98" y="86"/>
                      </a:lnTo>
                      <a:lnTo>
                        <a:pt x="106" y="82"/>
                      </a:lnTo>
                      <a:lnTo>
                        <a:pt x="111" y="74"/>
                      </a:lnTo>
                      <a:lnTo>
                        <a:pt x="111" y="74"/>
                      </a:lnTo>
                      <a:lnTo>
                        <a:pt x="111" y="66"/>
                      </a:lnTo>
                      <a:lnTo>
                        <a:pt x="107" y="58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81" y="46"/>
                      </a:lnTo>
                      <a:lnTo>
                        <a:pt x="70" y="41"/>
                      </a:lnTo>
                      <a:lnTo>
                        <a:pt x="74" y="41"/>
                      </a:lnTo>
                      <a:lnTo>
                        <a:pt x="100" y="53"/>
                      </a:lnTo>
                      <a:lnTo>
                        <a:pt x="100" y="53"/>
                      </a:lnTo>
                      <a:lnTo>
                        <a:pt x="73" y="42"/>
                      </a:lnTo>
                      <a:lnTo>
                        <a:pt x="50" y="2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30" y="6"/>
                      </a:lnTo>
                      <a:lnTo>
                        <a:pt x="23" y="1"/>
                      </a:lnTo>
                      <a:lnTo>
                        <a:pt x="15" y="0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1" y="11"/>
                      </a:lnTo>
                      <a:lnTo>
                        <a:pt x="0" y="19"/>
                      </a:lnTo>
                      <a:lnTo>
                        <a:pt x="3" y="27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30" name="Freeform 94"/>
                <p:cNvSpPr>
                  <a:spLocks noChangeAspect="1"/>
                </p:cNvSpPr>
                <p:nvPr/>
              </p:nvSpPr>
              <p:spPr bwMode="auto">
                <a:xfrm>
                  <a:off x="4664" y="2161"/>
                  <a:ext cx="133" cy="68"/>
                </a:xfrm>
                <a:custGeom>
                  <a:avLst/>
                  <a:gdLst/>
                  <a:ahLst/>
                  <a:cxnLst>
                    <a:cxn ang="0">
                      <a:pos x="17" y="68"/>
                    </a:cxn>
                    <a:cxn ang="0">
                      <a:pos x="47" y="66"/>
                    </a:cxn>
                    <a:cxn ang="0">
                      <a:pos x="75" y="59"/>
                    </a:cxn>
                    <a:cxn ang="0">
                      <a:pos x="102" y="47"/>
                    </a:cxn>
                    <a:cxn ang="0">
                      <a:pos x="127" y="30"/>
                    </a:cxn>
                    <a:cxn ang="0">
                      <a:pos x="127" y="30"/>
                    </a:cxn>
                    <a:cxn ang="0">
                      <a:pos x="132" y="24"/>
                    </a:cxn>
                    <a:cxn ang="0">
                      <a:pos x="132" y="22"/>
                    </a:cxn>
                    <a:cxn ang="0">
                      <a:pos x="127" y="30"/>
                    </a:cxn>
                    <a:cxn ang="0">
                      <a:pos x="127" y="30"/>
                    </a:cxn>
                    <a:cxn ang="0">
                      <a:pos x="132" y="23"/>
                    </a:cxn>
                    <a:cxn ang="0">
                      <a:pos x="133" y="15"/>
                    </a:cxn>
                    <a:cxn ang="0">
                      <a:pos x="129" y="7"/>
                    </a:cxn>
                    <a:cxn ang="0">
                      <a:pos x="129" y="7"/>
                    </a:cxn>
                    <a:cxn ang="0">
                      <a:pos x="122" y="1"/>
                    </a:cxn>
                    <a:cxn ang="0">
                      <a:pos x="114" y="0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106" y="4"/>
                    </a:cxn>
                    <a:cxn ang="0">
                      <a:pos x="79" y="21"/>
                    </a:cxn>
                    <a:cxn ang="0">
                      <a:pos x="49" y="31"/>
                    </a:cxn>
                    <a:cxn ang="0">
                      <a:pos x="17" y="35"/>
                    </a:cxn>
                    <a:cxn ang="0">
                      <a:pos x="17" y="35"/>
                    </a:cxn>
                    <a:cxn ang="0">
                      <a:pos x="17" y="35"/>
                    </a:cxn>
                    <a:cxn ang="0">
                      <a:pos x="17" y="35"/>
                    </a:cxn>
                    <a:cxn ang="0">
                      <a:pos x="17" y="35"/>
                    </a:cxn>
                    <a:cxn ang="0">
                      <a:pos x="8" y="37"/>
                    </a:cxn>
                    <a:cxn ang="0">
                      <a:pos x="2" y="43"/>
                    </a:cxn>
                    <a:cxn ang="0">
                      <a:pos x="0" y="51"/>
                    </a:cxn>
                    <a:cxn ang="0">
                      <a:pos x="0" y="51"/>
                    </a:cxn>
                    <a:cxn ang="0">
                      <a:pos x="2" y="60"/>
                    </a:cxn>
                    <a:cxn ang="0">
                      <a:pos x="8" y="66"/>
                    </a:cxn>
                    <a:cxn ang="0">
                      <a:pos x="17" y="68"/>
                    </a:cxn>
                    <a:cxn ang="0">
                      <a:pos x="17" y="68"/>
                    </a:cxn>
                  </a:cxnLst>
                  <a:rect l="0" t="0" r="r" b="b"/>
                  <a:pathLst>
                    <a:path w="133" h="68">
                      <a:moveTo>
                        <a:pt x="17" y="68"/>
                      </a:moveTo>
                      <a:lnTo>
                        <a:pt x="47" y="66"/>
                      </a:lnTo>
                      <a:lnTo>
                        <a:pt x="75" y="59"/>
                      </a:lnTo>
                      <a:lnTo>
                        <a:pt x="102" y="47"/>
                      </a:lnTo>
                      <a:lnTo>
                        <a:pt x="127" y="30"/>
                      </a:lnTo>
                      <a:lnTo>
                        <a:pt x="127" y="30"/>
                      </a:lnTo>
                      <a:lnTo>
                        <a:pt x="132" y="24"/>
                      </a:lnTo>
                      <a:lnTo>
                        <a:pt x="132" y="22"/>
                      </a:lnTo>
                      <a:lnTo>
                        <a:pt x="127" y="30"/>
                      </a:lnTo>
                      <a:lnTo>
                        <a:pt x="127" y="30"/>
                      </a:lnTo>
                      <a:lnTo>
                        <a:pt x="132" y="23"/>
                      </a:lnTo>
                      <a:lnTo>
                        <a:pt x="133" y="15"/>
                      </a:lnTo>
                      <a:lnTo>
                        <a:pt x="129" y="7"/>
                      </a:lnTo>
                      <a:lnTo>
                        <a:pt x="129" y="7"/>
                      </a:lnTo>
                      <a:lnTo>
                        <a:pt x="122" y="1"/>
                      </a:lnTo>
                      <a:lnTo>
                        <a:pt x="114" y="0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106" y="4"/>
                      </a:lnTo>
                      <a:lnTo>
                        <a:pt x="79" y="21"/>
                      </a:lnTo>
                      <a:lnTo>
                        <a:pt x="49" y="31"/>
                      </a:lnTo>
                      <a:lnTo>
                        <a:pt x="17" y="35"/>
                      </a:lnTo>
                      <a:lnTo>
                        <a:pt x="17" y="35"/>
                      </a:lnTo>
                      <a:lnTo>
                        <a:pt x="17" y="35"/>
                      </a:lnTo>
                      <a:lnTo>
                        <a:pt x="17" y="35"/>
                      </a:lnTo>
                      <a:lnTo>
                        <a:pt x="17" y="35"/>
                      </a:lnTo>
                      <a:lnTo>
                        <a:pt x="8" y="37"/>
                      </a:lnTo>
                      <a:lnTo>
                        <a:pt x="2" y="43"/>
                      </a:lnTo>
                      <a:lnTo>
                        <a:pt x="0" y="51"/>
                      </a:lnTo>
                      <a:lnTo>
                        <a:pt x="0" y="51"/>
                      </a:lnTo>
                      <a:lnTo>
                        <a:pt x="2" y="60"/>
                      </a:lnTo>
                      <a:lnTo>
                        <a:pt x="8" y="66"/>
                      </a:lnTo>
                      <a:lnTo>
                        <a:pt x="17" y="68"/>
                      </a:lnTo>
                      <a:lnTo>
                        <a:pt x="17" y="6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31" name="Freeform 95"/>
                <p:cNvSpPr>
                  <a:spLocks noChangeAspect="1"/>
                </p:cNvSpPr>
                <p:nvPr/>
              </p:nvSpPr>
              <p:spPr bwMode="auto">
                <a:xfrm>
                  <a:off x="4799" y="2045"/>
                  <a:ext cx="55" cy="109"/>
                </a:xfrm>
                <a:custGeom>
                  <a:avLst/>
                  <a:gdLst/>
                  <a:ahLst/>
                  <a:cxnLst>
                    <a:cxn ang="0">
                      <a:pos x="32" y="101"/>
                    </a:cxn>
                    <a:cxn ang="0">
                      <a:pos x="45" y="75"/>
                    </a:cxn>
                    <a:cxn ang="0">
                      <a:pos x="52" y="47"/>
                    </a:cxn>
                    <a:cxn ang="0">
                      <a:pos x="55" y="17"/>
                    </a:cxn>
                    <a:cxn ang="0">
                      <a:pos x="55" y="17"/>
                    </a:cxn>
                    <a:cxn ang="0">
                      <a:pos x="53" y="9"/>
                    </a:cxn>
                    <a:cxn ang="0">
                      <a:pos x="52" y="8"/>
                    </a:cxn>
                    <a:cxn ang="0">
                      <a:pos x="55" y="17"/>
                    </a:cxn>
                    <a:cxn ang="0">
                      <a:pos x="55" y="17"/>
                    </a:cxn>
                    <a:cxn ang="0">
                      <a:pos x="53" y="9"/>
                    </a:cxn>
                    <a:cxn ang="0">
                      <a:pos x="47" y="3"/>
                    </a:cxn>
                    <a:cxn ang="0">
                      <a:pos x="38" y="0"/>
                    </a:cxn>
                    <a:cxn ang="0">
                      <a:pos x="38" y="0"/>
                    </a:cxn>
                    <a:cxn ang="0">
                      <a:pos x="29" y="3"/>
                    </a:cxn>
                    <a:cxn ang="0">
                      <a:pos x="23" y="9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21" y="17"/>
                    </a:cxn>
                    <a:cxn ang="0">
                      <a:pos x="19" y="40"/>
                    </a:cxn>
                    <a:cxn ang="0">
                      <a:pos x="13" y="6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2" y="83"/>
                    </a:cxn>
                    <a:cxn ang="0">
                      <a:pos x="0" y="92"/>
                    </a:cxn>
                    <a:cxn ang="0">
                      <a:pos x="2" y="100"/>
                    </a:cxn>
                    <a:cxn ang="0">
                      <a:pos x="8" y="107"/>
                    </a:cxn>
                    <a:cxn ang="0">
                      <a:pos x="8" y="107"/>
                    </a:cxn>
                    <a:cxn ang="0">
                      <a:pos x="17" y="109"/>
                    </a:cxn>
                    <a:cxn ang="0">
                      <a:pos x="26" y="107"/>
                    </a:cxn>
                    <a:cxn ang="0">
                      <a:pos x="32" y="101"/>
                    </a:cxn>
                    <a:cxn ang="0">
                      <a:pos x="32" y="101"/>
                    </a:cxn>
                  </a:cxnLst>
                  <a:rect l="0" t="0" r="r" b="b"/>
                  <a:pathLst>
                    <a:path w="55" h="109">
                      <a:moveTo>
                        <a:pt x="32" y="101"/>
                      </a:moveTo>
                      <a:lnTo>
                        <a:pt x="45" y="75"/>
                      </a:lnTo>
                      <a:lnTo>
                        <a:pt x="52" y="47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52" y="8"/>
                      </a:lnTo>
                      <a:lnTo>
                        <a:pt x="55" y="17"/>
                      </a:lnTo>
                      <a:lnTo>
                        <a:pt x="55" y="17"/>
                      </a:lnTo>
                      <a:lnTo>
                        <a:pt x="53" y="9"/>
                      </a:lnTo>
                      <a:lnTo>
                        <a:pt x="47" y="3"/>
                      </a:lnTo>
                      <a:lnTo>
                        <a:pt x="38" y="0"/>
                      </a:lnTo>
                      <a:lnTo>
                        <a:pt x="38" y="0"/>
                      </a:lnTo>
                      <a:lnTo>
                        <a:pt x="29" y="3"/>
                      </a:lnTo>
                      <a:lnTo>
                        <a:pt x="23" y="9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19" y="40"/>
                      </a:lnTo>
                      <a:lnTo>
                        <a:pt x="13" y="6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2" y="83"/>
                      </a:lnTo>
                      <a:lnTo>
                        <a:pt x="0" y="92"/>
                      </a:lnTo>
                      <a:lnTo>
                        <a:pt x="2" y="100"/>
                      </a:lnTo>
                      <a:lnTo>
                        <a:pt x="8" y="107"/>
                      </a:lnTo>
                      <a:lnTo>
                        <a:pt x="8" y="107"/>
                      </a:lnTo>
                      <a:lnTo>
                        <a:pt x="17" y="109"/>
                      </a:lnTo>
                      <a:lnTo>
                        <a:pt x="26" y="107"/>
                      </a:lnTo>
                      <a:lnTo>
                        <a:pt x="32" y="101"/>
                      </a:lnTo>
                      <a:lnTo>
                        <a:pt x="32" y="10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32" name="Freeform 96"/>
                <p:cNvSpPr>
                  <a:spLocks noChangeAspect="1"/>
                </p:cNvSpPr>
                <p:nvPr/>
              </p:nvSpPr>
              <p:spPr bwMode="auto">
                <a:xfrm>
                  <a:off x="4753" y="1923"/>
                  <a:ext cx="92" cy="105"/>
                </a:xfrm>
                <a:custGeom>
                  <a:avLst/>
                  <a:gdLst/>
                  <a:ahLst/>
                  <a:cxnLst>
                    <a:cxn ang="0">
                      <a:pos x="91" y="83"/>
                    </a:cxn>
                    <a:cxn ang="0">
                      <a:pos x="75" y="52"/>
                    </a:cxn>
                    <a:cxn ang="0">
                      <a:pos x="53" y="25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9" y="0"/>
                    </a:cxn>
                    <a:cxn ang="0">
                      <a:pos x="16" y="0"/>
                    </a:cxn>
                    <a:cxn ang="0">
                      <a:pos x="26" y="2"/>
                    </a:cxn>
                    <a:cxn ang="0">
                      <a:pos x="26" y="2"/>
                    </a:cxn>
                    <a:cxn ang="0">
                      <a:pos x="18" y="0"/>
                    </a:cxn>
                    <a:cxn ang="0">
                      <a:pos x="9" y="1"/>
                    </a:cxn>
                    <a:cxn ang="0">
                      <a:pos x="3" y="7"/>
                    </a:cxn>
                    <a:cxn ang="0">
                      <a:pos x="3" y="7"/>
                    </a:cxn>
                    <a:cxn ang="0">
                      <a:pos x="0" y="15"/>
                    </a:cxn>
                    <a:cxn ang="0">
                      <a:pos x="2" y="23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7" y="30"/>
                    </a:cxn>
                    <a:cxn ang="0">
                      <a:pos x="29" y="48"/>
                    </a:cxn>
                    <a:cxn ang="0">
                      <a:pos x="46" y="70"/>
                    </a:cxn>
                    <a:cxn ang="0">
                      <a:pos x="59" y="95"/>
                    </a:cxn>
                    <a:cxn ang="0">
                      <a:pos x="59" y="95"/>
                    </a:cxn>
                    <a:cxn ang="0">
                      <a:pos x="59" y="95"/>
                    </a:cxn>
                    <a:cxn ang="0">
                      <a:pos x="59" y="95"/>
                    </a:cxn>
                    <a:cxn ang="0">
                      <a:pos x="59" y="95"/>
                    </a:cxn>
                    <a:cxn ang="0">
                      <a:pos x="64" y="102"/>
                    </a:cxn>
                    <a:cxn ang="0">
                      <a:pos x="72" y="105"/>
                    </a:cxn>
                    <a:cxn ang="0">
                      <a:pos x="81" y="105"/>
                    </a:cxn>
                    <a:cxn ang="0">
                      <a:pos x="81" y="105"/>
                    </a:cxn>
                    <a:cxn ang="0">
                      <a:pos x="88" y="100"/>
                    </a:cxn>
                    <a:cxn ang="0">
                      <a:pos x="92" y="92"/>
                    </a:cxn>
                    <a:cxn ang="0">
                      <a:pos x="91" y="83"/>
                    </a:cxn>
                    <a:cxn ang="0">
                      <a:pos x="91" y="83"/>
                    </a:cxn>
                  </a:cxnLst>
                  <a:rect l="0" t="0" r="r" b="b"/>
                  <a:pathLst>
                    <a:path w="92" h="105">
                      <a:moveTo>
                        <a:pt x="91" y="83"/>
                      </a:moveTo>
                      <a:lnTo>
                        <a:pt x="75" y="52"/>
                      </a:lnTo>
                      <a:lnTo>
                        <a:pt x="53" y="25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19" y="0"/>
                      </a:lnTo>
                      <a:lnTo>
                        <a:pt x="16" y="0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18" y="0"/>
                      </a:lnTo>
                      <a:lnTo>
                        <a:pt x="9" y="1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0" y="15"/>
                      </a:lnTo>
                      <a:lnTo>
                        <a:pt x="2" y="23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29" y="48"/>
                      </a:lnTo>
                      <a:lnTo>
                        <a:pt x="46" y="70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59" y="95"/>
                      </a:lnTo>
                      <a:lnTo>
                        <a:pt x="64" y="102"/>
                      </a:lnTo>
                      <a:lnTo>
                        <a:pt x="72" y="105"/>
                      </a:lnTo>
                      <a:lnTo>
                        <a:pt x="81" y="105"/>
                      </a:lnTo>
                      <a:lnTo>
                        <a:pt x="81" y="105"/>
                      </a:lnTo>
                      <a:lnTo>
                        <a:pt x="88" y="100"/>
                      </a:lnTo>
                      <a:lnTo>
                        <a:pt x="92" y="92"/>
                      </a:lnTo>
                      <a:lnTo>
                        <a:pt x="91" y="83"/>
                      </a:lnTo>
                      <a:lnTo>
                        <a:pt x="91" y="8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33" name="Freeform 97"/>
                <p:cNvSpPr>
                  <a:spLocks noChangeAspect="1"/>
                </p:cNvSpPr>
                <p:nvPr/>
              </p:nvSpPr>
              <p:spPr bwMode="auto">
                <a:xfrm>
                  <a:off x="4607" y="1896"/>
                  <a:ext cx="122" cy="43"/>
                </a:xfrm>
                <a:custGeom>
                  <a:avLst/>
                  <a:gdLst/>
                  <a:ahLst/>
                  <a:cxnLst>
                    <a:cxn ang="0">
                      <a:pos x="109" y="3"/>
                    </a:cxn>
                    <a:cxn ang="0">
                      <a:pos x="97" y="1"/>
                    </a:cxn>
                    <a:cxn ang="0">
                      <a:pos x="85" y="0"/>
                    </a:cxn>
                    <a:cxn ang="0">
                      <a:pos x="74" y="0"/>
                    </a:cxn>
                    <a:cxn ang="0">
                      <a:pos x="74" y="0"/>
                    </a:cxn>
                    <a:cxn ang="0">
                      <a:pos x="53" y="1"/>
                    </a:cxn>
                    <a:cxn ang="0">
                      <a:pos x="32" y="5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4" y="16"/>
                    </a:cxn>
                    <a:cxn ang="0">
                      <a:pos x="3" y="18"/>
                    </a:cxn>
                    <a:cxn ang="0">
                      <a:pos x="11" y="11"/>
                    </a:cxn>
                    <a:cxn ang="0">
                      <a:pos x="11" y="11"/>
                    </a:cxn>
                    <a:cxn ang="0">
                      <a:pos x="3" y="16"/>
                    </a:cxn>
                    <a:cxn ang="0">
                      <a:pos x="0" y="25"/>
                    </a:cxn>
                    <a:cxn ang="0">
                      <a:pos x="1" y="33"/>
                    </a:cxn>
                    <a:cxn ang="0">
                      <a:pos x="1" y="33"/>
                    </a:cxn>
                    <a:cxn ang="0">
                      <a:pos x="6" y="40"/>
                    </a:cxn>
                    <a:cxn ang="0">
                      <a:pos x="14" y="43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23" y="42"/>
                    </a:cxn>
                    <a:cxn ang="0">
                      <a:pos x="40" y="37"/>
                    </a:cxn>
                    <a:cxn ang="0">
                      <a:pos x="56" y="34"/>
                    </a:cxn>
                    <a:cxn ang="0">
                      <a:pos x="74" y="33"/>
                    </a:cxn>
                    <a:cxn ang="0">
                      <a:pos x="74" y="33"/>
                    </a:cxn>
                    <a:cxn ang="0">
                      <a:pos x="83" y="34"/>
                    </a:cxn>
                    <a:cxn ang="0">
                      <a:pos x="92" y="35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02" y="36"/>
                    </a:cxn>
                    <a:cxn ang="0">
                      <a:pos x="111" y="35"/>
                    </a:cxn>
                    <a:cxn ang="0">
                      <a:pos x="118" y="30"/>
                    </a:cxn>
                    <a:cxn ang="0">
                      <a:pos x="122" y="23"/>
                    </a:cxn>
                    <a:cxn ang="0">
                      <a:pos x="122" y="23"/>
                    </a:cxn>
                    <a:cxn ang="0">
                      <a:pos x="121" y="14"/>
                    </a:cxn>
                    <a:cxn ang="0">
                      <a:pos x="117" y="7"/>
                    </a:cxn>
                    <a:cxn ang="0">
                      <a:pos x="109" y="3"/>
                    </a:cxn>
                    <a:cxn ang="0">
                      <a:pos x="109" y="3"/>
                    </a:cxn>
                  </a:cxnLst>
                  <a:rect l="0" t="0" r="r" b="b"/>
                  <a:pathLst>
                    <a:path w="122" h="43">
                      <a:moveTo>
                        <a:pt x="109" y="3"/>
                      </a:moveTo>
                      <a:lnTo>
                        <a:pt x="97" y="1"/>
                      </a:lnTo>
                      <a:lnTo>
                        <a:pt x="85" y="0"/>
                      </a:lnTo>
                      <a:lnTo>
                        <a:pt x="74" y="0"/>
                      </a:lnTo>
                      <a:lnTo>
                        <a:pt x="74" y="0"/>
                      </a:lnTo>
                      <a:lnTo>
                        <a:pt x="53" y="1"/>
                      </a:lnTo>
                      <a:lnTo>
                        <a:pt x="32" y="5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4" y="16"/>
                      </a:lnTo>
                      <a:lnTo>
                        <a:pt x="3" y="18"/>
                      </a:lnTo>
                      <a:lnTo>
                        <a:pt x="11" y="11"/>
                      </a:lnTo>
                      <a:lnTo>
                        <a:pt x="11" y="11"/>
                      </a:lnTo>
                      <a:lnTo>
                        <a:pt x="3" y="16"/>
                      </a:lnTo>
                      <a:lnTo>
                        <a:pt x="0" y="25"/>
                      </a:lnTo>
                      <a:lnTo>
                        <a:pt x="1" y="33"/>
                      </a:lnTo>
                      <a:lnTo>
                        <a:pt x="1" y="33"/>
                      </a:lnTo>
                      <a:lnTo>
                        <a:pt x="6" y="40"/>
                      </a:lnTo>
                      <a:lnTo>
                        <a:pt x="14" y="43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23" y="42"/>
                      </a:lnTo>
                      <a:lnTo>
                        <a:pt x="40" y="37"/>
                      </a:lnTo>
                      <a:lnTo>
                        <a:pt x="56" y="34"/>
                      </a:lnTo>
                      <a:lnTo>
                        <a:pt x="74" y="33"/>
                      </a:lnTo>
                      <a:lnTo>
                        <a:pt x="74" y="33"/>
                      </a:lnTo>
                      <a:lnTo>
                        <a:pt x="83" y="34"/>
                      </a:lnTo>
                      <a:lnTo>
                        <a:pt x="92" y="35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02" y="36"/>
                      </a:lnTo>
                      <a:lnTo>
                        <a:pt x="111" y="35"/>
                      </a:lnTo>
                      <a:lnTo>
                        <a:pt x="118" y="30"/>
                      </a:lnTo>
                      <a:lnTo>
                        <a:pt x="122" y="23"/>
                      </a:lnTo>
                      <a:lnTo>
                        <a:pt x="122" y="23"/>
                      </a:lnTo>
                      <a:lnTo>
                        <a:pt x="121" y="14"/>
                      </a:lnTo>
                      <a:lnTo>
                        <a:pt x="117" y="7"/>
                      </a:lnTo>
                      <a:lnTo>
                        <a:pt x="109" y="3"/>
                      </a:lnTo>
                      <a:lnTo>
                        <a:pt x="109" y="3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7656" name="Group 98"/>
                <p:cNvGrpSpPr>
                  <a:grpSpLocks noChangeAspect="1"/>
                </p:cNvGrpSpPr>
                <p:nvPr/>
              </p:nvGrpSpPr>
              <p:grpSpPr bwMode="auto">
                <a:xfrm>
                  <a:off x="4524" y="1912"/>
                  <a:ext cx="312" cy="300"/>
                  <a:chOff x="4521" y="1909"/>
                  <a:chExt cx="312" cy="300"/>
                </a:xfrm>
              </p:grpSpPr>
              <p:sp>
                <p:nvSpPr>
                  <p:cNvPr id="296035" name="Freeform 99"/>
                  <p:cNvSpPr>
                    <a:spLocks noChangeAspect="1"/>
                  </p:cNvSpPr>
                  <p:nvPr/>
                </p:nvSpPr>
                <p:spPr bwMode="auto">
                  <a:xfrm>
                    <a:off x="4535" y="1947"/>
                    <a:ext cx="38" cy="48"/>
                  </a:xfrm>
                  <a:custGeom>
                    <a:avLst/>
                    <a:gdLst/>
                    <a:ahLst/>
                    <a:cxnLst>
                      <a:cxn ang="0">
                        <a:pos x="38" y="0"/>
                      </a:cxn>
                      <a:cxn ang="0">
                        <a:pos x="23" y="15"/>
                      </a:cxn>
                      <a:cxn ang="0">
                        <a:pos x="11" y="30"/>
                      </a:cxn>
                      <a:cxn ang="0">
                        <a:pos x="0" y="48"/>
                      </a:cxn>
                    </a:cxnLst>
                    <a:rect l="0" t="0" r="r" b="b"/>
                    <a:pathLst>
                      <a:path w="38" h="48">
                        <a:moveTo>
                          <a:pt x="38" y="0"/>
                        </a:moveTo>
                        <a:lnTo>
                          <a:pt x="23" y="15"/>
                        </a:lnTo>
                        <a:lnTo>
                          <a:pt x="11" y="30"/>
                        </a:lnTo>
                        <a:lnTo>
                          <a:pt x="0" y="48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36" name="Freeform 100"/>
                  <p:cNvSpPr>
                    <a:spLocks noChangeAspect="1"/>
                  </p:cNvSpPr>
                  <p:nvPr/>
                </p:nvSpPr>
                <p:spPr bwMode="auto">
                  <a:xfrm>
                    <a:off x="4521" y="2045"/>
                    <a:ext cx="7" cy="5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5"/>
                      </a:cxn>
                      <a:cxn ang="0">
                        <a:pos x="0" y="9"/>
                      </a:cxn>
                      <a:cxn ang="0">
                        <a:pos x="0" y="14"/>
                      </a:cxn>
                      <a:cxn ang="0">
                        <a:pos x="1" y="29"/>
                      </a:cxn>
                      <a:cxn ang="0">
                        <a:pos x="3" y="44"/>
                      </a:cxn>
                      <a:cxn ang="0">
                        <a:pos x="7" y="59"/>
                      </a:cxn>
                    </a:cxnLst>
                    <a:rect l="0" t="0" r="r" b="b"/>
                    <a:pathLst>
                      <a:path w="7" h="59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0" y="9"/>
                        </a:lnTo>
                        <a:lnTo>
                          <a:pt x="0" y="14"/>
                        </a:lnTo>
                        <a:lnTo>
                          <a:pt x="1" y="29"/>
                        </a:lnTo>
                        <a:lnTo>
                          <a:pt x="3" y="44"/>
                        </a:lnTo>
                        <a:lnTo>
                          <a:pt x="7" y="59"/>
                        </a:lnTo>
                      </a:path>
                    </a:pathLst>
                  </a:custGeom>
                  <a:solidFill>
                    <a:srgbClr val="7393C4"/>
                  </a:solidFill>
                  <a:ln w="12700" cap="flat" cmpd="sng">
                    <a:solidFill>
                      <a:srgbClr val="0A50A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37" name="Freeform 101"/>
                  <p:cNvSpPr>
                    <a:spLocks noChangeAspect="1"/>
                  </p:cNvSpPr>
                  <p:nvPr/>
                </p:nvSpPr>
                <p:spPr bwMode="auto">
                  <a:xfrm>
                    <a:off x="4552" y="2149"/>
                    <a:ext cx="78" cy="5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22" y="22"/>
                      </a:cxn>
                      <a:cxn ang="0">
                        <a:pos x="48" y="40"/>
                      </a:cxn>
                      <a:cxn ang="0">
                        <a:pos x="78" y="53"/>
                      </a:cxn>
                    </a:cxnLst>
                    <a:rect l="0" t="0" r="r" b="b"/>
                    <a:pathLst>
                      <a:path w="78" h="53">
                        <a:moveTo>
                          <a:pt x="0" y="0"/>
                        </a:moveTo>
                        <a:lnTo>
                          <a:pt x="22" y="22"/>
                        </a:lnTo>
                        <a:lnTo>
                          <a:pt x="48" y="40"/>
                        </a:lnTo>
                        <a:lnTo>
                          <a:pt x="78" y="5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38" name="Freeform 102"/>
                  <p:cNvSpPr>
                    <a:spLocks noChangeAspect="1"/>
                  </p:cNvSpPr>
                  <p:nvPr/>
                </p:nvSpPr>
                <p:spPr bwMode="auto">
                  <a:xfrm>
                    <a:off x="4677" y="2174"/>
                    <a:ext cx="100" cy="35"/>
                  </a:xfrm>
                  <a:custGeom>
                    <a:avLst/>
                    <a:gdLst/>
                    <a:ahLst/>
                    <a:cxnLst>
                      <a:cxn ang="0">
                        <a:pos x="0" y="35"/>
                      </a:cxn>
                      <a:cxn ang="0">
                        <a:pos x="37" y="30"/>
                      </a:cxn>
                      <a:cxn ang="0">
                        <a:pos x="70" y="19"/>
                      </a:cxn>
                      <a:cxn ang="0">
                        <a:pos x="100" y="0"/>
                      </a:cxn>
                    </a:cxnLst>
                    <a:rect l="0" t="0" r="r" b="b"/>
                    <a:pathLst>
                      <a:path w="100" h="35">
                        <a:moveTo>
                          <a:pt x="0" y="35"/>
                        </a:moveTo>
                        <a:lnTo>
                          <a:pt x="37" y="30"/>
                        </a:lnTo>
                        <a:lnTo>
                          <a:pt x="70" y="19"/>
                        </a:lnTo>
                        <a:lnTo>
                          <a:pt x="10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39" name="Freeform 103"/>
                  <p:cNvSpPr>
                    <a:spLocks noChangeAspect="1"/>
                  </p:cNvSpPr>
                  <p:nvPr/>
                </p:nvSpPr>
                <p:spPr bwMode="auto">
                  <a:xfrm>
                    <a:off x="4812" y="2059"/>
                    <a:ext cx="21" cy="74"/>
                  </a:xfrm>
                  <a:custGeom>
                    <a:avLst/>
                    <a:gdLst/>
                    <a:ahLst/>
                    <a:cxnLst>
                      <a:cxn ang="0">
                        <a:pos x="0" y="74"/>
                      </a:cxn>
                      <a:cxn ang="0">
                        <a:pos x="12" y="51"/>
                      </a:cxn>
                      <a:cxn ang="0">
                        <a:pos x="19" y="26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21" h="74">
                        <a:moveTo>
                          <a:pt x="0" y="74"/>
                        </a:moveTo>
                        <a:lnTo>
                          <a:pt x="12" y="51"/>
                        </a:lnTo>
                        <a:lnTo>
                          <a:pt x="19" y="26"/>
                        </a:lnTo>
                        <a:lnTo>
                          <a:pt x="21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40" name="Freeform 104"/>
                  <p:cNvSpPr>
                    <a:spLocks noChangeAspect="1"/>
                  </p:cNvSpPr>
                  <p:nvPr/>
                </p:nvSpPr>
                <p:spPr bwMode="auto">
                  <a:xfrm>
                    <a:off x="4766" y="1935"/>
                    <a:ext cx="58" cy="73"/>
                  </a:xfrm>
                  <a:custGeom>
                    <a:avLst/>
                    <a:gdLst/>
                    <a:ahLst/>
                    <a:cxnLst>
                      <a:cxn ang="0">
                        <a:pos x="58" y="73"/>
                      </a:cxn>
                      <a:cxn ang="0">
                        <a:pos x="44" y="45"/>
                      </a:cxn>
                      <a:cxn ang="0">
                        <a:pos x="24" y="21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8" h="73">
                        <a:moveTo>
                          <a:pt x="58" y="73"/>
                        </a:moveTo>
                        <a:lnTo>
                          <a:pt x="44" y="45"/>
                        </a:lnTo>
                        <a:lnTo>
                          <a:pt x="24" y="2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41" name="Freeform 105"/>
                  <p:cNvSpPr>
                    <a:spLocks noChangeAspect="1"/>
                  </p:cNvSpPr>
                  <p:nvPr/>
                </p:nvSpPr>
                <p:spPr bwMode="auto">
                  <a:xfrm>
                    <a:off x="4620" y="1909"/>
                    <a:ext cx="89" cy="10"/>
                  </a:xfrm>
                  <a:custGeom>
                    <a:avLst/>
                    <a:gdLst/>
                    <a:ahLst/>
                    <a:cxnLst>
                      <a:cxn ang="0">
                        <a:pos x="89" y="3"/>
                      </a:cxn>
                      <a:cxn ang="0">
                        <a:pos x="78" y="1"/>
                      </a:cxn>
                      <a:cxn ang="0">
                        <a:pos x="68" y="0"/>
                      </a:cxn>
                      <a:cxn ang="0">
                        <a:pos x="57" y="0"/>
                      </a:cxn>
                      <a:cxn ang="0">
                        <a:pos x="37" y="1"/>
                      </a:cxn>
                      <a:cxn ang="0">
                        <a:pos x="18" y="5"/>
                      </a:cxn>
                      <a:cxn ang="0">
                        <a:pos x="0" y="10"/>
                      </a:cxn>
                    </a:cxnLst>
                    <a:rect l="0" t="0" r="r" b="b"/>
                    <a:pathLst>
                      <a:path w="89" h="10">
                        <a:moveTo>
                          <a:pt x="89" y="3"/>
                        </a:moveTo>
                        <a:lnTo>
                          <a:pt x="78" y="1"/>
                        </a:lnTo>
                        <a:lnTo>
                          <a:pt x="68" y="0"/>
                        </a:lnTo>
                        <a:lnTo>
                          <a:pt x="57" y="0"/>
                        </a:lnTo>
                        <a:lnTo>
                          <a:pt x="37" y="1"/>
                        </a:lnTo>
                        <a:lnTo>
                          <a:pt x="18" y="5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7594" name="Group 106"/>
              <p:cNvGrpSpPr>
                <a:grpSpLocks noChangeAspect="1"/>
              </p:cNvGrpSpPr>
              <p:nvPr/>
            </p:nvGrpSpPr>
            <p:grpSpPr bwMode="auto">
              <a:xfrm>
                <a:off x="2499" y="2541"/>
                <a:ext cx="341" cy="335"/>
                <a:chOff x="4497" y="2406"/>
                <a:chExt cx="341" cy="335"/>
              </a:xfrm>
            </p:grpSpPr>
            <p:sp>
              <p:nvSpPr>
                <p:cNvPr id="296043" name="Freeform 107"/>
                <p:cNvSpPr>
                  <a:spLocks noChangeAspect="1"/>
                </p:cNvSpPr>
                <p:nvPr/>
              </p:nvSpPr>
              <p:spPr bwMode="auto">
                <a:xfrm>
                  <a:off x="4511" y="2422"/>
                  <a:ext cx="313" cy="300"/>
                </a:xfrm>
                <a:custGeom>
                  <a:avLst/>
                  <a:gdLst/>
                  <a:ahLst/>
                  <a:cxnLst>
                    <a:cxn ang="0">
                      <a:pos x="156" y="300"/>
                    </a:cxn>
                    <a:cxn ang="0">
                      <a:pos x="181" y="298"/>
                    </a:cxn>
                    <a:cxn ang="0">
                      <a:pos x="206" y="292"/>
                    </a:cxn>
                    <a:cxn ang="0">
                      <a:pos x="228" y="283"/>
                    </a:cxn>
                    <a:cxn ang="0">
                      <a:pos x="248" y="271"/>
                    </a:cxn>
                    <a:cxn ang="0">
                      <a:pos x="267" y="256"/>
                    </a:cxn>
                    <a:cxn ang="0">
                      <a:pos x="282" y="238"/>
                    </a:cxn>
                    <a:cxn ang="0">
                      <a:pos x="295" y="218"/>
                    </a:cxn>
                    <a:cxn ang="0">
                      <a:pos x="304" y="197"/>
                    </a:cxn>
                    <a:cxn ang="0">
                      <a:pos x="310" y="174"/>
                    </a:cxn>
                    <a:cxn ang="0">
                      <a:pos x="313" y="150"/>
                    </a:cxn>
                    <a:cxn ang="0">
                      <a:pos x="313" y="150"/>
                    </a:cxn>
                    <a:cxn ang="0">
                      <a:pos x="310" y="126"/>
                    </a:cxn>
                    <a:cxn ang="0">
                      <a:pos x="304" y="102"/>
                    </a:cxn>
                    <a:cxn ang="0">
                      <a:pos x="295" y="81"/>
                    </a:cxn>
                    <a:cxn ang="0">
                      <a:pos x="282" y="61"/>
                    </a:cxn>
                    <a:cxn ang="0">
                      <a:pos x="267" y="44"/>
                    </a:cxn>
                    <a:cxn ang="0">
                      <a:pos x="248" y="28"/>
                    </a:cxn>
                    <a:cxn ang="0">
                      <a:pos x="228" y="17"/>
                    </a:cxn>
                    <a:cxn ang="0">
                      <a:pos x="206" y="7"/>
                    </a:cxn>
                    <a:cxn ang="0">
                      <a:pos x="181" y="1"/>
                    </a:cxn>
                    <a:cxn ang="0">
                      <a:pos x="156" y="0"/>
                    </a:cxn>
                    <a:cxn ang="0">
                      <a:pos x="156" y="0"/>
                    </a:cxn>
                    <a:cxn ang="0">
                      <a:pos x="131" y="1"/>
                    </a:cxn>
                    <a:cxn ang="0">
                      <a:pos x="107" y="7"/>
                    </a:cxn>
                    <a:cxn ang="0">
                      <a:pos x="84" y="17"/>
                    </a:cxn>
                    <a:cxn ang="0">
                      <a:pos x="64" y="28"/>
                    </a:cxn>
                    <a:cxn ang="0">
                      <a:pos x="46" y="44"/>
                    </a:cxn>
                    <a:cxn ang="0">
                      <a:pos x="30" y="61"/>
                    </a:cxn>
                    <a:cxn ang="0">
                      <a:pos x="17" y="81"/>
                    </a:cxn>
                    <a:cxn ang="0">
                      <a:pos x="8" y="102"/>
                    </a:cxn>
                    <a:cxn ang="0">
                      <a:pos x="2" y="126"/>
                    </a:cxn>
                    <a:cxn ang="0">
                      <a:pos x="0" y="150"/>
                    </a:cxn>
                    <a:cxn ang="0">
                      <a:pos x="0" y="150"/>
                    </a:cxn>
                    <a:cxn ang="0">
                      <a:pos x="2" y="174"/>
                    </a:cxn>
                    <a:cxn ang="0">
                      <a:pos x="8" y="197"/>
                    </a:cxn>
                    <a:cxn ang="0">
                      <a:pos x="17" y="218"/>
                    </a:cxn>
                    <a:cxn ang="0">
                      <a:pos x="30" y="238"/>
                    </a:cxn>
                    <a:cxn ang="0">
                      <a:pos x="46" y="256"/>
                    </a:cxn>
                    <a:cxn ang="0">
                      <a:pos x="64" y="271"/>
                    </a:cxn>
                    <a:cxn ang="0">
                      <a:pos x="84" y="283"/>
                    </a:cxn>
                    <a:cxn ang="0">
                      <a:pos x="107" y="292"/>
                    </a:cxn>
                    <a:cxn ang="0">
                      <a:pos x="131" y="298"/>
                    </a:cxn>
                    <a:cxn ang="0">
                      <a:pos x="156" y="300"/>
                    </a:cxn>
                    <a:cxn ang="0">
                      <a:pos x="156" y="300"/>
                    </a:cxn>
                  </a:cxnLst>
                  <a:rect l="0" t="0" r="r" b="b"/>
                  <a:pathLst>
                    <a:path w="313" h="300">
                      <a:moveTo>
                        <a:pt x="156" y="300"/>
                      </a:moveTo>
                      <a:lnTo>
                        <a:pt x="181" y="298"/>
                      </a:lnTo>
                      <a:lnTo>
                        <a:pt x="206" y="292"/>
                      </a:lnTo>
                      <a:lnTo>
                        <a:pt x="228" y="283"/>
                      </a:lnTo>
                      <a:lnTo>
                        <a:pt x="248" y="271"/>
                      </a:lnTo>
                      <a:lnTo>
                        <a:pt x="267" y="256"/>
                      </a:lnTo>
                      <a:lnTo>
                        <a:pt x="282" y="238"/>
                      </a:lnTo>
                      <a:lnTo>
                        <a:pt x="295" y="218"/>
                      </a:lnTo>
                      <a:lnTo>
                        <a:pt x="304" y="197"/>
                      </a:lnTo>
                      <a:lnTo>
                        <a:pt x="310" y="174"/>
                      </a:lnTo>
                      <a:lnTo>
                        <a:pt x="313" y="150"/>
                      </a:lnTo>
                      <a:lnTo>
                        <a:pt x="313" y="150"/>
                      </a:lnTo>
                      <a:lnTo>
                        <a:pt x="310" y="126"/>
                      </a:lnTo>
                      <a:lnTo>
                        <a:pt x="304" y="102"/>
                      </a:lnTo>
                      <a:lnTo>
                        <a:pt x="295" y="81"/>
                      </a:lnTo>
                      <a:lnTo>
                        <a:pt x="282" y="61"/>
                      </a:lnTo>
                      <a:lnTo>
                        <a:pt x="267" y="44"/>
                      </a:lnTo>
                      <a:lnTo>
                        <a:pt x="248" y="28"/>
                      </a:lnTo>
                      <a:lnTo>
                        <a:pt x="228" y="17"/>
                      </a:lnTo>
                      <a:lnTo>
                        <a:pt x="206" y="7"/>
                      </a:lnTo>
                      <a:lnTo>
                        <a:pt x="181" y="1"/>
                      </a:lnTo>
                      <a:lnTo>
                        <a:pt x="156" y="0"/>
                      </a:lnTo>
                      <a:lnTo>
                        <a:pt x="156" y="0"/>
                      </a:lnTo>
                      <a:lnTo>
                        <a:pt x="131" y="1"/>
                      </a:lnTo>
                      <a:lnTo>
                        <a:pt x="107" y="7"/>
                      </a:lnTo>
                      <a:lnTo>
                        <a:pt x="84" y="17"/>
                      </a:lnTo>
                      <a:lnTo>
                        <a:pt x="64" y="28"/>
                      </a:lnTo>
                      <a:lnTo>
                        <a:pt x="46" y="44"/>
                      </a:lnTo>
                      <a:lnTo>
                        <a:pt x="30" y="61"/>
                      </a:lnTo>
                      <a:lnTo>
                        <a:pt x="17" y="81"/>
                      </a:lnTo>
                      <a:lnTo>
                        <a:pt x="8" y="102"/>
                      </a:lnTo>
                      <a:lnTo>
                        <a:pt x="2" y="126"/>
                      </a:lnTo>
                      <a:lnTo>
                        <a:pt x="0" y="150"/>
                      </a:lnTo>
                      <a:lnTo>
                        <a:pt x="0" y="150"/>
                      </a:lnTo>
                      <a:lnTo>
                        <a:pt x="2" y="174"/>
                      </a:lnTo>
                      <a:lnTo>
                        <a:pt x="8" y="197"/>
                      </a:lnTo>
                      <a:lnTo>
                        <a:pt x="17" y="218"/>
                      </a:lnTo>
                      <a:lnTo>
                        <a:pt x="30" y="238"/>
                      </a:lnTo>
                      <a:lnTo>
                        <a:pt x="46" y="256"/>
                      </a:lnTo>
                      <a:lnTo>
                        <a:pt x="64" y="271"/>
                      </a:lnTo>
                      <a:lnTo>
                        <a:pt x="84" y="283"/>
                      </a:lnTo>
                      <a:lnTo>
                        <a:pt x="107" y="292"/>
                      </a:lnTo>
                      <a:lnTo>
                        <a:pt x="131" y="298"/>
                      </a:lnTo>
                      <a:lnTo>
                        <a:pt x="156" y="300"/>
                      </a:lnTo>
                      <a:lnTo>
                        <a:pt x="156" y="300"/>
                      </a:lnTo>
                      <a:close/>
                    </a:path>
                  </a:pathLst>
                </a:custGeom>
                <a:solidFill>
                  <a:srgbClr val="AECBE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44" name="Freeform 108"/>
                <p:cNvSpPr>
                  <a:spLocks noChangeAspect="1"/>
                </p:cNvSpPr>
                <p:nvPr/>
              </p:nvSpPr>
              <p:spPr bwMode="auto">
                <a:xfrm>
                  <a:off x="4555" y="2408"/>
                  <a:ext cx="89" cy="59"/>
                </a:xfrm>
                <a:custGeom>
                  <a:avLst/>
                  <a:gdLst/>
                  <a:ahLst/>
                  <a:cxnLst>
                    <a:cxn ang="0">
                      <a:pos x="68" y="0"/>
                    </a:cxn>
                    <a:cxn ang="0">
                      <a:pos x="47" y="7"/>
                    </a:cxn>
                    <a:cxn ang="0">
                      <a:pos x="26" y="16"/>
                    </a:cxn>
                    <a:cxn ang="0">
                      <a:pos x="7" y="28"/>
                    </a:cxn>
                    <a:cxn ang="0">
                      <a:pos x="7" y="28"/>
                    </a:cxn>
                    <a:cxn ang="0">
                      <a:pos x="2" y="34"/>
                    </a:cxn>
                    <a:cxn ang="0">
                      <a:pos x="2" y="37"/>
                    </a:cxn>
                    <a:cxn ang="0">
                      <a:pos x="7" y="28"/>
                    </a:cxn>
                    <a:cxn ang="0">
                      <a:pos x="7" y="28"/>
                    </a:cxn>
                    <a:cxn ang="0">
                      <a:pos x="2" y="35"/>
                    </a:cxn>
                    <a:cxn ang="0">
                      <a:pos x="0" y="44"/>
                    </a:cxn>
                    <a:cxn ang="0">
                      <a:pos x="4" y="52"/>
                    </a:cxn>
                    <a:cxn ang="0">
                      <a:pos x="4" y="52"/>
                    </a:cxn>
                    <a:cxn ang="0">
                      <a:pos x="10" y="57"/>
                    </a:cxn>
                    <a:cxn ang="0">
                      <a:pos x="19" y="59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27" y="55"/>
                    </a:cxn>
                    <a:cxn ang="0">
                      <a:pos x="43" y="46"/>
                    </a:cxn>
                    <a:cxn ang="0">
                      <a:pos x="59" y="39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76" y="34"/>
                    </a:cxn>
                    <a:cxn ang="0">
                      <a:pos x="84" y="30"/>
                    </a:cxn>
                    <a:cxn ang="0">
                      <a:pos x="88" y="22"/>
                    </a:cxn>
                    <a:cxn ang="0">
                      <a:pos x="89" y="13"/>
                    </a:cxn>
                    <a:cxn ang="0">
                      <a:pos x="89" y="13"/>
                    </a:cxn>
                    <a:cxn ang="0">
                      <a:pos x="85" y="5"/>
                    </a:cxn>
                    <a:cxn ang="0">
                      <a:pos x="77" y="1"/>
                    </a:cxn>
                    <a:cxn ang="0">
                      <a:pos x="68" y="0"/>
                    </a:cxn>
                    <a:cxn ang="0">
                      <a:pos x="68" y="0"/>
                    </a:cxn>
                  </a:cxnLst>
                  <a:rect l="0" t="0" r="r" b="b"/>
                  <a:pathLst>
                    <a:path w="89" h="59">
                      <a:moveTo>
                        <a:pt x="68" y="0"/>
                      </a:moveTo>
                      <a:lnTo>
                        <a:pt x="47" y="7"/>
                      </a:lnTo>
                      <a:lnTo>
                        <a:pt x="26" y="16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2" y="34"/>
                      </a:lnTo>
                      <a:lnTo>
                        <a:pt x="2" y="37"/>
                      </a:lnTo>
                      <a:lnTo>
                        <a:pt x="7" y="28"/>
                      </a:lnTo>
                      <a:lnTo>
                        <a:pt x="7" y="28"/>
                      </a:lnTo>
                      <a:lnTo>
                        <a:pt x="2" y="35"/>
                      </a:lnTo>
                      <a:lnTo>
                        <a:pt x="0" y="44"/>
                      </a:lnTo>
                      <a:lnTo>
                        <a:pt x="4" y="52"/>
                      </a:lnTo>
                      <a:lnTo>
                        <a:pt x="4" y="52"/>
                      </a:lnTo>
                      <a:lnTo>
                        <a:pt x="10" y="57"/>
                      </a:lnTo>
                      <a:lnTo>
                        <a:pt x="19" y="59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27" y="55"/>
                      </a:lnTo>
                      <a:lnTo>
                        <a:pt x="43" y="46"/>
                      </a:lnTo>
                      <a:lnTo>
                        <a:pt x="59" y="39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76" y="34"/>
                      </a:lnTo>
                      <a:lnTo>
                        <a:pt x="84" y="30"/>
                      </a:lnTo>
                      <a:lnTo>
                        <a:pt x="88" y="22"/>
                      </a:lnTo>
                      <a:lnTo>
                        <a:pt x="89" y="13"/>
                      </a:lnTo>
                      <a:lnTo>
                        <a:pt x="89" y="13"/>
                      </a:lnTo>
                      <a:lnTo>
                        <a:pt x="85" y="5"/>
                      </a:lnTo>
                      <a:lnTo>
                        <a:pt x="77" y="1"/>
                      </a:lnTo>
                      <a:lnTo>
                        <a:pt x="68" y="0"/>
                      </a:lnTo>
                      <a:lnTo>
                        <a:pt x="68" y="0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45" name="Freeform 109"/>
                <p:cNvSpPr>
                  <a:spLocks noChangeAspect="1"/>
                </p:cNvSpPr>
                <p:nvPr/>
              </p:nvSpPr>
              <p:spPr bwMode="auto">
                <a:xfrm>
                  <a:off x="4497" y="2470"/>
                  <a:ext cx="56" cy="89"/>
                </a:xfrm>
                <a:custGeom>
                  <a:avLst/>
                  <a:gdLst/>
                  <a:ahLst/>
                  <a:cxnLst>
                    <a:cxn ang="0">
                      <a:pos x="24" y="9"/>
                    </a:cxn>
                    <a:cxn ang="0">
                      <a:pos x="22" y="12"/>
                    </a:cxn>
                    <a:cxn ang="0">
                      <a:pos x="20" y="17"/>
                    </a:cxn>
                    <a:cxn ang="0">
                      <a:pos x="17" y="21"/>
                    </a:cxn>
                    <a:cxn ang="0">
                      <a:pos x="17" y="21"/>
                    </a:cxn>
                    <a:cxn ang="0">
                      <a:pos x="10" y="37"/>
                    </a:cxn>
                    <a:cxn ang="0">
                      <a:pos x="4" y="53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1" y="78"/>
                    </a:cxn>
                    <a:cxn ang="0">
                      <a:pos x="2" y="8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1" y="79"/>
                    </a:cxn>
                    <a:cxn ang="0">
                      <a:pos x="6" y="86"/>
                    </a:cxn>
                    <a:cxn ang="0">
                      <a:pos x="14" y="89"/>
                    </a:cxn>
                    <a:cxn ang="0">
                      <a:pos x="14" y="89"/>
                    </a:cxn>
                    <a:cxn ang="0">
                      <a:pos x="23" y="88"/>
                    </a:cxn>
                    <a:cxn ang="0">
                      <a:pos x="30" y="84"/>
                    </a:cxn>
                    <a:cxn ang="0">
                      <a:pos x="34" y="75"/>
                    </a:cxn>
                    <a:cxn ang="0">
                      <a:pos x="34" y="75"/>
                    </a:cxn>
                    <a:cxn ang="0">
                      <a:pos x="34" y="75"/>
                    </a:cxn>
                    <a:cxn ang="0">
                      <a:pos x="34" y="75"/>
                    </a:cxn>
                    <a:cxn ang="0">
                      <a:pos x="34" y="75"/>
                    </a:cxn>
                    <a:cxn ang="0">
                      <a:pos x="34" y="75"/>
                    </a:cxn>
                    <a:cxn ang="0">
                      <a:pos x="37" y="62"/>
                    </a:cxn>
                    <a:cxn ang="0">
                      <a:pos x="41" y="50"/>
                    </a:cxn>
                    <a:cxn ang="0">
                      <a:pos x="47" y="37"/>
                    </a:cxn>
                    <a:cxn ang="0">
                      <a:pos x="47" y="37"/>
                    </a:cxn>
                    <a:cxn ang="0">
                      <a:pos x="49" y="33"/>
                    </a:cxn>
                    <a:cxn ang="0">
                      <a:pos x="51" y="30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3" y="27"/>
                    </a:cxn>
                    <a:cxn ang="0">
                      <a:pos x="56" y="19"/>
                    </a:cxn>
                    <a:cxn ang="0">
                      <a:pos x="54" y="10"/>
                    </a:cxn>
                    <a:cxn ang="0">
                      <a:pos x="48" y="4"/>
                    </a:cxn>
                    <a:cxn ang="0">
                      <a:pos x="48" y="4"/>
                    </a:cxn>
                    <a:cxn ang="0">
                      <a:pos x="40" y="0"/>
                    </a:cxn>
                    <a:cxn ang="0">
                      <a:pos x="31" y="3"/>
                    </a:cxn>
                    <a:cxn ang="0">
                      <a:pos x="24" y="9"/>
                    </a:cxn>
                    <a:cxn ang="0">
                      <a:pos x="24" y="9"/>
                    </a:cxn>
                  </a:cxnLst>
                  <a:rect l="0" t="0" r="r" b="b"/>
                  <a:pathLst>
                    <a:path w="56" h="89">
                      <a:moveTo>
                        <a:pt x="24" y="9"/>
                      </a:moveTo>
                      <a:lnTo>
                        <a:pt x="22" y="12"/>
                      </a:lnTo>
                      <a:lnTo>
                        <a:pt x="20" y="17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0" y="37"/>
                      </a:lnTo>
                      <a:lnTo>
                        <a:pt x="4" y="53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1" y="78"/>
                      </a:lnTo>
                      <a:lnTo>
                        <a:pt x="2" y="8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1" y="79"/>
                      </a:lnTo>
                      <a:lnTo>
                        <a:pt x="6" y="86"/>
                      </a:lnTo>
                      <a:lnTo>
                        <a:pt x="14" y="89"/>
                      </a:lnTo>
                      <a:lnTo>
                        <a:pt x="14" y="89"/>
                      </a:lnTo>
                      <a:lnTo>
                        <a:pt x="23" y="88"/>
                      </a:lnTo>
                      <a:lnTo>
                        <a:pt x="30" y="84"/>
                      </a:lnTo>
                      <a:lnTo>
                        <a:pt x="34" y="75"/>
                      </a:lnTo>
                      <a:lnTo>
                        <a:pt x="34" y="75"/>
                      </a:lnTo>
                      <a:lnTo>
                        <a:pt x="34" y="75"/>
                      </a:lnTo>
                      <a:lnTo>
                        <a:pt x="34" y="75"/>
                      </a:lnTo>
                      <a:lnTo>
                        <a:pt x="34" y="75"/>
                      </a:lnTo>
                      <a:lnTo>
                        <a:pt x="34" y="75"/>
                      </a:lnTo>
                      <a:lnTo>
                        <a:pt x="37" y="62"/>
                      </a:lnTo>
                      <a:lnTo>
                        <a:pt x="41" y="50"/>
                      </a:lnTo>
                      <a:lnTo>
                        <a:pt x="47" y="37"/>
                      </a:lnTo>
                      <a:lnTo>
                        <a:pt x="47" y="37"/>
                      </a:lnTo>
                      <a:lnTo>
                        <a:pt x="49" y="33"/>
                      </a:lnTo>
                      <a:lnTo>
                        <a:pt x="51" y="30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3" y="27"/>
                      </a:lnTo>
                      <a:lnTo>
                        <a:pt x="56" y="19"/>
                      </a:lnTo>
                      <a:lnTo>
                        <a:pt x="54" y="10"/>
                      </a:lnTo>
                      <a:lnTo>
                        <a:pt x="48" y="4"/>
                      </a:lnTo>
                      <a:lnTo>
                        <a:pt x="48" y="4"/>
                      </a:lnTo>
                      <a:lnTo>
                        <a:pt x="40" y="0"/>
                      </a:lnTo>
                      <a:lnTo>
                        <a:pt x="31" y="3"/>
                      </a:lnTo>
                      <a:lnTo>
                        <a:pt x="24" y="9"/>
                      </a:lnTo>
                      <a:lnTo>
                        <a:pt x="24" y="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46" name="Freeform 110"/>
                <p:cNvSpPr>
                  <a:spLocks noChangeAspect="1"/>
                </p:cNvSpPr>
                <p:nvPr/>
              </p:nvSpPr>
              <p:spPr bwMode="auto">
                <a:xfrm>
                  <a:off x="4497" y="2577"/>
                  <a:ext cx="77" cy="116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0" y="53"/>
                    </a:cxn>
                    <a:cxn ang="0">
                      <a:pos x="26" y="84"/>
                    </a:cxn>
                    <a:cxn ang="0">
                      <a:pos x="49" y="111"/>
                    </a:cxn>
                    <a:cxn ang="0">
                      <a:pos x="49" y="111"/>
                    </a:cxn>
                    <a:cxn ang="0">
                      <a:pos x="55" y="116"/>
                    </a:cxn>
                    <a:cxn ang="0">
                      <a:pos x="58" y="116"/>
                    </a:cxn>
                    <a:cxn ang="0">
                      <a:pos x="49" y="111"/>
                    </a:cxn>
                    <a:cxn ang="0">
                      <a:pos x="49" y="111"/>
                    </a:cxn>
                    <a:cxn ang="0">
                      <a:pos x="56" y="116"/>
                    </a:cxn>
                    <a:cxn ang="0">
                      <a:pos x="65" y="116"/>
                    </a:cxn>
                    <a:cxn ang="0">
                      <a:pos x="72" y="111"/>
                    </a:cxn>
                    <a:cxn ang="0">
                      <a:pos x="72" y="111"/>
                    </a:cxn>
                    <a:cxn ang="0">
                      <a:pos x="77" y="104"/>
                    </a:cxn>
                    <a:cxn ang="0">
                      <a:pos x="77" y="95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72" y="88"/>
                    </a:cxn>
                    <a:cxn ang="0">
                      <a:pos x="55" y="66"/>
                    </a:cxn>
                    <a:cxn ang="0">
                      <a:pos x="42" y="41"/>
                    </a:cxn>
                    <a:cxn ang="0">
                      <a:pos x="34" y="13"/>
                    </a:cxn>
                    <a:cxn ang="0">
                      <a:pos x="34" y="13"/>
                    </a:cxn>
                    <a:cxn ang="0">
                      <a:pos x="34" y="13"/>
                    </a:cxn>
                    <a:cxn ang="0">
                      <a:pos x="34" y="13"/>
                    </a:cxn>
                    <a:cxn ang="0">
                      <a:pos x="34" y="13"/>
                    </a:cxn>
                    <a:cxn ang="0">
                      <a:pos x="30" y="6"/>
                    </a:cxn>
                    <a:cxn ang="0">
                      <a:pos x="23" y="0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4"/>
                    </a:cxn>
                    <a:cxn ang="0">
                      <a:pos x="1" y="11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77" h="116">
                      <a:moveTo>
                        <a:pt x="0" y="19"/>
                      </a:moveTo>
                      <a:lnTo>
                        <a:pt x="10" y="53"/>
                      </a:lnTo>
                      <a:lnTo>
                        <a:pt x="26" y="84"/>
                      </a:lnTo>
                      <a:lnTo>
                        <a:pt x="49" y="111"/>
                      </a:lnTo>
                      <a:lnTo>
                        <a:pt x="49" y="111"/>
                      </a:lnTo>
                      <a:lnTo>
                        <a:pt x="55" y="116"/>
                      </a:lnTo>
                      <a:lnTo>
                        <a:pt x="58" y="116"/>
                      </a:lnTo>
                      <a:lnTo>
                        <a:pt x="49" y="111"/>
                      </a:lnTo>
                      <a:lnTo>
                        <a:pt x="49" y="111"/>
                      </a:lnTo>
                      <a:lnTo>
                        <a:pt x="56" y="116"/>
                      </a:lnTo>
                      <a:lnTo>
                        <a:pt x="65" y="116"/>
                      </a:lnTo>
                      <a:lnTo>
                        <a:pt x="72" y="111"/>
                      </a:lnTo>
                      <a:lnTo>
                        <a:pt x="72" y="111"/>
                      </a:lnTo>
                      <a:lnTo>
                        <a:pt x="77" y="104"/>
                      </a:lnTo>
                      <a:lnTo>
                        <a:pt x="77" y="95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72" y="88"/>
                      </a:lnTo>
                      <a:lnTo>
                        <a:pt x="55" y="66"/>
                      </a:lnTo>
                      <a:lnTo>
                        <a:pt x="42" y="41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34" y="13"/>
                      </a:lnTo>
                      <a:lnTo>
                        <a:pt x="30" y="6"/>
                      </a:lnTo>
                      <a:lnTo>
                        <a:pt x="23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4"/>
                      </a:lnTo>
                      <a:lnTo>
                        <a:pt x="1" y="11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47" name="Freeform 111"/>
                <p:cNvSpPr>
                  <a:spLocks noChangeAspect="1"/>
                </p:cNvSpPr>
                <p:nvPr/>
              </p:nvSpPr>
              <p:spPr bwMode="auto">
                <a:xfrm>
                  <a:off x="4579" y="2688"/>
                  <a:ext cx="138" cy="53"/>
                </a:xfrm>
                <a:custGeom>
                  <a:avLst/>
                  <a:gdLst/>
                  <a:ahLst/>
                  <a:cxnLst>
                    <a:cxn ang="0">
                      <a:pos x="9" y="32"/>
                    </a:cxn>
                    <a:cxn ang="0">
                      <a:pos x="36" y="44"/>
                    </a:cxn>
                    <a:cxn ang="0">
                      <a:pos x="65" y="51"/>
                    </a:cxn>
                    <a:cxn ang="0">
                      <a:pos x="95" y="53"/>
                    </a:cxn>
                    <a:cxn ang="0">
                      <a:pos x="124" y="50"/>
                    </a:cxn>
                    <a:cxn ang="0">
                      <a:pos x="124" y="50"/>
                    </a:cxn>
                    <a:cxn ang="0">
                      <a:pos x="131" y="47"/>
                    </a:cxn>
                    <a:cxn ang="0">
                      <a:pos x="133" y="45"/>
                    </a:cxn>
                    <a:cxn ang="0">
                      <a:pos x="124" y="50"/>
                    </a:cxn>
                    <a:cxn ang="0">
                      <a:pos x="124" y="50"/>
                    </a:cxn>
                    <a:cxn ang="0">
                      <a:pos x="132" y="46"/>
                    </a:cxn>
                    <a:cxn ang="0">
                      <a:pos x="137" y="39"/>
                    </a:cxn>
                    <a:cxn ang="0">
                      <a:pos x="138" y="31"/>
                    </a:cxn>
                    <a:cxn ang="0">
                      <a:pos x="138" y="31"/>
                    </a:cxn>
                    <a:cxn ang="0">
                      <a:pos x="133" y="23"/>
                    </a:cxn>
                    <a:cxn ang="0">
                      <a:pos x="126" y="18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118" y="17"/>
                    </a:cxn>
                    <a:cxn ang="0">
                      <a:pos x="86" y="19"/>
                    </a:cxn>
                    <a:cxn ang="0">
                      <a:pos x="55" y="14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25" y="2"/>
                    </a:cxn>
                    <a:cxn ang="0">
                      <a:pos x="16" y="0"/>
                    </a:cxn>
                    <a:cxn ang="0">
                      <a:pos x="8" y="3"/>
                    </a:cxn>
                    <a:cxn ang="0">
                      <a:pos x="2" y="9"/>
                    </a:cxn>
                    <a:cxn ang="0">
                      <a:pos x="2" y="9"/>
                    </a:cxn>
                    <a:cxn ang="0">
                      <a:pos x="0" y="18"/>
                    </a:cxn>
                    <a:cxn ang="0">
                      <a:pos x="2" y="26"/>
                    </a:cxn>
                    <a:cxn ang="0">
                      <a:pos x="9" y="32"/>
                    </a:cxn>
                    <a:cxn ang="0">
                      <a:pos x="9" y="32"/>
                    </a:cxn>
                  </a:cxnLst>
                  <a:rect l="0" t="0" r="r" b="b"/>
                  <a:pathLst>
                    <a:path w="138" h="53">
                      <a:moveTo>
                        <a:pt x="9" y="32"/>
                      </a:moveTo>
                      <a:lnTo>
                        <a:pt x="36" y="44"/>
                      </a:lnTo>
                      <a:lnTo>
                        <a:pt x="65" y="51"/>
                      </a:lnTo>
                      <a:lnTo>
                        <a:pt x="95" y="53"/>
                      </a:lnTo>
                      <a:lnTo>
                        <a:pt x="124" y="50"/>
                      </a:lnTo>
                      <a:lnTo>
                        <a:pt x="124" y="50"/>
                      </a:lnTo>
                      <a:lnTo>
                        <a:pt x="131" y="47"/>
                      </a:lnTo>
                      <a:lnTo>
                        <a:pt x="133" y="45"/>
                      </a:lnTo>
                      <a:lnTo>
                        <a:pt x="124" y="50"/>
                      </a:lnTo>
                      <a:lnTo>
                        <a:pt x="124" y="50"/>
                      </a:lnTo>
                      <a:lnTo>
                        <a:pt x="132" y="46"/>
                      </a:lnTo>
                      <a:lnTo>
                        <a:pt x="137" y="39"/>
                      </a:lnTo>
                      <a:lnTo>
                        <a:pt x="138" y="31"/>
                      </a:lnTo>
                      <a:lnTo>
                        <a:pt x="138" y="31"/>
                      </a:lnTo>
                      <a:lnTo>
                        <a:pt x="133" y="23"/>
                      </a:lnTo>
                      <a:lnTo>
                        <a:pt x="126" y="18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118" y="17"/>
                      </a:lnTo>
                      <a:lnTo>
                        <a:pt x="86" y="19"/>
                      </a:lnTo>
                      <a:lnTo>
                        <a:pt x="55" y="14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25" y="2"/>
                      </a:lnTo>
                      <a:lnTo>
                        <a:pt x="16" y="0"/>
                      </a:lnTo>
                      <a:lnTo>
                        <a:pt x="8" y="3"/>
                      </a:lnTo>
                      <a:lnTo>
                        <a:pt x="2" y="9"/>
                      </a:lnTo>
                      <a:lnTo>
                        <a:pt x="2" y="9"/>
                      </a:lnTo>
                      <a:lnTo>
                        <a:pt x="0" y="18"/>
                      </a:lnTo>
                      <a:lnTo>
                        <a:pt x="2" y="26"/>
                      </a:lnTo>
                      <a:lnTo>
                        <a:pt x="9" y="32"/>
                      </a:lnTo>
                      <a:lnTo>
                        <a:pt x="9" y="32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48" name="Freeform 112"/>
                <p:cNvSpPr>
                  <a:spLocks noChangeAspect="1"/>
                </p:cNvSpPr>
                <p:nvPr/>
              </p:nvSpPr>
              <p:spPr bwMode="auto">
                <a:xfrm>
                  <a:off x="4734" y="2629"/>
                  <a:ext cx="87" cy="90"/>
                </a:xfrm>
                <a:custGeom>
                  <a:avLst/>
                  <a:gdLst/>
                  <a:ahLst/>
                  <a:cxnLst>
                    <a:cxn ang="0">
                      <a:pos x="25" y="88"/>
                    </a:cxn>
                    <a:cxn ang="0">
                      <a:pos x="49" y="71"/>
                    </a:cxn>
                    <a:cxn ang="0">
                      <a:pos x="69" y="50"/>
                    </a:cxn>
                    <a:cxn ang="0">
                      <a:pos x="85" y="25"/>
                    </a:cxn>
                    <a:cxn ang="0">
                      <a:pos x="85" y="25"/>
                    </a:cxn>
                    <a:cxn ang="0">
                      <a:pos x="87" y="17"/>
                    </a:cxn>
                    <a:cxn ang="0">
                      <a:pos x="87" y="15"/>
                    </a:cxn>
                    <a:cxn ang="0">
                      <a:pos x="85" y="25"/>
                    </a:cxn>
                    <a:cxn ang="0">
                      <a:pos x="85" y="25"/>
                    </a:cxn>
                    <a:cxn ang="0">
                      <a:pos x="87" y="17"/>
                    </a:cxn>
                    <a:cxn ang="0">
                      <a:pos x="85" y="8"/>
                    </a:cxn>
                    <a:cxn ang="0">
                      <a:pos x="78" y="2"/>
                    </a:cxn>
                    <a:cxn ang="0">
                      <a:pos x="78" y="2"/>
                    </a:cxn>
                    <a:cxn ang="0">
                      <a:pos x="70" y="0"/>
                    </a:cxn>
                    <a:cxn ang="0">
                      <a:pos x="62" y="3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56" y="9"/>
                    </a:cxn>
                    <a:cxn ang="0">
                      <a:pos x="43" y="29"/>
                    </a:cxn>
                    <a:cxn ang="0">
                      <a:pos x="27" y="45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8" y="59"/>
                    </a:cxn>
                    <a:cxn ang="0">
                      <a:pos x="2" y="65"/>
                    </a:cxn>
                    <a:cxn ang="0">
                      <a:pos x="0" y="73"/>
                    </a:cxn>
                    <a:cxn ang="0">
                      <a:pos x="2" y="82"/>
                    </a:cxn>
                    <a:cxn ang="0">
                      <a:pos x="2" y="82"/>
                    </a:cxn>
                    <a:cxn ang="0">
                      <a:pos x="9" y="88"/>
                    </a:cxn>
                    <a:cxn ang="0">
                      <a:pos x="17" y="90"/>
                    </a:cxn>
                    <a:cxn ang="0">
                      <a:pos x="25" y="88"/>
                    </a:cxn>
                    <a:cxn ang="0">
                      <a:pos x="25" y="88"/>
                    </a:cxn>
                  </a:cxnLst>
                  <a:rect l="0" t="0" r="r" b="b"/>
                  <a:pathLst>
                    <a:path w="87" h="90">
                      <a:moveTo>
                        <a:pt x="25" y="88"/>
                      </a:moveTo>
                      <a:lnTo>
                        <a:pt x="49" y="71"/>
                      </a:lnTo>
                      <a:lnTo>
                        <a:pt x="69" y="50"/>
                      </a:lnTo>
                      <a:lnTo>
                        <a:pt x="85" y="25"/>
                      </a:lnTo>
                      <a:lnTo>
                        <a:pt x="85" y="25"/>
                      </a:lnTo>
                      <a:lnTo>
                        <a:pt x="87" y="17"/>
                      </a:lnTo>
                      <a:lnTo>
                        <a:pt x="87" y="15"/>
                      </a:lnTo>
                      <a:lnTo>
                        <a:pt x="85" y="25"/>
                      </a:lnTo>
                      <a:lnTo>
                        <a:pt x="85" y="25"/>
                      </a:lnTo>
                      <a:lnTo>
                        <a:pt x="87" y="17"/>
                      </a:lnTo>
                      <a:lnTo>
                        <a:pt x="85" y="8"/>
                      </a:lnTo>
                      <a:lnTo>
                        <a:pt x="78" y="2"/>
                      </a:lnTo>
                      <a:lnTo>
                        <a:pt x="78" y="2"/>
                      </a:lnTo>
                      <a:lnTo>
                        <a:pt x="70" y="0"/>
                      </a:lnTo>
                      <a:lnTo>
                        <a:pt x="62" y="3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56" y="9"/>
                      </a:lnTo>
                      <a:lnTo>
                        <a:pt x="43" y="29"/>
                      </a:lnTo>
                      <a:lnTo>
                        <a:pt x="27" y="45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2" y="65"/>
                      </a:lnTo>
                      <a:lnTo>
                        <a:pt x="0" y="73"/>
                      </a:lnTo>
                      <a:lnTo>
                        <a:pt x="2" y="82"/>
                      </a:lnTo>
                      <a:lnTo>
                        <a:pt x="2" y="82"/>
                      </a:lnTo>
                      <a:lnTo>
                        <a:pt x="9" y="88"/>
                      </a:lnTo>
                      <a:lnTo>
                        <a:pt x="17" y="90"/>
                      </a:lnTo>
                      <a:lnTo>
                        <a:pt x="25" y="88"/>
                      </a:lnTo>
                      <a:lnTo>
                        <a:pt x="25" y="88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49" name="Freeform 113"/>
                <p:cNvSpPr>
                  <a:spLocks noChangeAspect="1"/>
                </p:cNvSpPr>
                <p:nvPr/>
              </p:nvSpPr>
              <p:spPr bwMode="auto">
                <a:xfrm>
                  <a:off x="4786" y="2489"/>
                  <a:ext cx="52" cy="126"/>
                </a:xfrm>
                <a:custGeom>
                  <a:avLst/>
                  <a:gdLst/>
                  <a:ahLst/>
                  <a:cxnLst>
                    <a:cxn ang="0">
                      <a:pos x="51" y="111"/>
                    </a:cxn>
                    <a:cxn ang="0">
                      <a:pos x="52" y="76"/>
                    </a:cxn>
                    <a:cxn ang="0">
                      <a:pos x="46" y="42"/>
                    </a:cxn>
                    <a:cxn ang="0">
                      <a:pos x="32" y="9"/>
                    </a:cxn>
                    <a:cxn ang="0">
                      <a:pos x="32" y="9"/>
                    </a:cxn>
                    <a:cxn ang="0">
                      <a:pos x="27" y="2"/>
                    </a:cxn>
                    <a:cxn ang="0">
                      <a:pos x="25" y="2"/>
                    </a:cxn>
                    <a:cxn ang="0">
                      <a:pos x="32" y="9"/>
                    </a:cxn>
                    <a:cxn ang="0">
                      <a:pos x="32" y="9"/>
                    </a:cxn>
                    <a:cxn ang="0">
                      <a:pos x="26" y="2"/>
                    </a:cxn>
                    <a:cxn ang="0">
                      <a:pos x="18" y="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3" y="8"/>
                    </a:cxn>
                    <a:cxn ang="0">
                      <a:pos x="0" y="16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3" y="25"/>
                    </a:cxn>
                    <a:cxn ang="0">
                      <a:pos x="13" y="51"/>
                    </a:cxn>
                    <a:cxn ang="0">
                      <a:pos x="18" y="79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7" y="106"/>
                    </a:cxn>
                    <a:cxn ang="0">
                      <a:pos x="19" y="115"/>
                    </a:cxn>
                    <a:cxn ang="0">
                      <a:pos x="24" y="122"/>
                    </a:cxn>
                    <a:cxn ang="0">
                      <a:pos x="32" y="126"/>
                    </a:cxn>
                    <a:cxn ang="0">
                      <a:pos x="32" y="126"/>
                    </a:cxn>
                    <a:cxn ang="0">
                      <a:pos x="41" y="124"/>
                    </a:cxn>
                    <a:cxn ang="0">
                      <a:pos x="47" y="119"/>
                    </a:cxn>
                    <a:cxn ang="0">
                      <a:pos x="51" y="111"/>
                    </a:cxn>
                    <a:cxn ang="0">
                      <a:pos x="51" y="111"/>
                    </a:cxn>
                  </a:cxnLst>
                  <a:rect l="0" t="0" r="r" b="b"/>
                  <a:pathLst>
                    <a:path w="52" h="126">
                      <a:moveTo>
                        <a:pt x="51" y="111"/>
                      </a:moveTo>
                      <a:lnTo>
                        <a:pt x="52" y="76"/>
                      </a:lnTo>
                      <a:lnTo>
                        <a:pt x="46" y="42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27" y="2"/>
                      </a:lnTo>
                      <a:lnTo>
                        <a:pt x="25" y="2"/>
                      </a:lnTo>
                      <a:lnTo>
                        <a:pt x="32" y="9"/>
                      </a:lnTo>
                      <a:lnTo>
                        <a:pt x="32" y="9"/>
                      </a:lnTo>
                      <a:lnTo>
                        <a:pt x="26" y="2"/>
                      </a:lnTo>
                      <a:lnTo>
                        <a:pt x="18" y="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3" y="8"/>
                      </a:lnTo>
                      <a:lnTo>
                        <a:pt x="0" y="16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3" y="25"/>
                      </a:lnTo>
                      <a:lnTo>
                        <a:pt x="13" y="51"/>
                      </a:lnTo>
                      <a:lnTo>
                        <a:pt x="18" y="79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7" y="106"/>
                      </a:lnTo>
                      <a:lnTo>
                        <a:pt x="19" y="115"/>
                      </a:lnTo>
                      <a:lnTo>
                        <a:pt x="24" y="122"/>
                      </a:lnTo>
                      <a:lnTo>
                        <a:pt x="32" y="126"/>
                      </a:lnTo>
                      <a:lnTo>
                        <a:pt x="32" y="126"/>
                      </a:lnTo>
                      <a:lnTo>
                        <a:pt x="41" y="124"/>
                      </a:lnTo>
                      <a:lnTo>
                        <a:pt x="47" y="119"/>
                      </a:lnTo>
                      <a:lnTo>
                        <a:pt x="51" y="111"/>
                      </a:lnTo>
                      <a:lnTo>
                        <a:pt x="51" y="111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50" name="Freeform 114"/>
                <p:cNvSpPr>
                  <a:spLocks noChangeAspect="1"/>
                </p:cNvSpPr>
                <p:nvPr/>
              </p:nvSpPr>
              <p:spPr bwMode="auto">
                <a:xfrm>
                  <a:off x="4665" y="2406"/>
                  <a:ext cx="115" cy="69"/>
                </a:xfrm>
                <a:custGeom>
                  <a:avLst/>
                  <a:gdLst/>
                  <a:ahLst/>
                  <a:cxnLst>
                    <a:cxn ang="0">
                      <a:pos x="109" y="39"/>
                    </a:cxn>
                    <a:cxn ang="0">
                      <a:pos x="100" y="32"/>
                    </a:cxn>
                    <a:cxn ang="0">
                      <a:pos x="91" y="25"/>
                    </a:cxn>
                    <a:cxn ang="0">
                      <a:pos x="80" y="19"/>
                    </a:cxn>
                    <a:cxn ang="0">
                      <a:pos x="80" y="19"/>
                    </a:cxn>
                    <a:cxn ang="0">
                      <a:pos x="61" y="10"/>
                    </a:cxn>
                    <a:cxn ang="0">
                      <a:pos x="40" y="4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10" y="2"/>
                    </a:cxn>
                    <a:cxn ang="0">
                      <a:pos x="19" y="0"/>
                    </a:cxn>
                    <a:cxn ang="0">
                      <a:pos x="19" y="0"/>
                    </a:cxn>
                    <a:cxn ang="0">
                      <a:pos x="11" y="1"/>
                    </a:cxn>
                    <a:cxn ang="0">
                      <a:pos x="4" y="6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23"/>
                    </a:cxn>
                    <a:cxn ang="0">
                      <a:pos x="7" y="30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15" y="33"/>
                    </a:cxn>
                    <a:cxn ang="0">
                      <a:pos x="32" y="37"/>
                    </a:cxn>
                    <a:cxn ang="0">
                      <a:pos x="49" y="42"/>
                    </a:cxn>
                    <a:cxn ang="0">
                      <a:pos x="65" y="49"/>
                    </a:cxn>
                    <a:cxn ang="0">
                      <a:pos x="65" y="49"/>
                    </a:cxn>
                    <a:cxn ang="0">
                      <a:pos x="73" y="54"/>
                    </a:cxn>
                    <a:cxn ang="0">
                      <a:pos x="80" y="59"/>
                    </a:cxn>
                    <a:cxn ang="0">
                      <a:pos x="88" y="65"/>
                    </a:cxn>
                    <a:cxn ang="0">
                      <a:pos x="88" y="65"/>
                    </a:cxn>
                    <a:cxn ang="0">
                      <a:pos x="88" y="65"/>
                    </a:cxn>
                    <a:cxn ang="0">
                      <a:pos x="88" y="65"/>
                    </a:cxn>
                    <a:cxn ang="0">
                      <a:pos x="88" y="65"/>
                    </a:cxn>
                    <a:cxn ang="0">
                      <a:pos x="88" y="65"/>
                    </a:cxn>
                    <a:cxn ang="0">
                      <a:pos x="96" y="69"/>
                    </a:cxn>
                    <a:cxn ang="0">
                      <a:pos x="105" y="68"/>
                    </a:cxn>
                    <a:cxn ang="0">
                      <a:pos x="112" y="63"/>
                    </a:cxn>
                    <a:cxn ang="0">
                      <a:pos x="112" y="63"/>
                    </a:cxn>
                    <a:cxn ang="0">
                      <a:pos x="115" y="55"/>
                    </a:cxn>
                    <a:cxn ang="0">
                      <a:pos x="115" y="46"/>
                    </a:cxn>
                    <a:cxn ang="0">
                      <a:pos x="109" y="39"/>
                    </a:cxn>
                    <a:cxn ang="0">
                      <a:pos x="109" y="39"/>
                    </a:cxn>
                  </a:cxnLst>
                  <a:rect l="0" t="0" r="r" b="b"/>
                  <a:pathLst>
                    <a:path w="115" h="69">
                      <a:moveTo>
                        <a:pt x="109" y="39"/>
                      </a:moveTo>
                      <a:lnTo>
                        <a:pt x="100" y="32"/>
                      </a:lnTo>
                      <a:lnTo>
                        <a:pt x="91" y="25"/>
                      </a:lnTo>
                      <a:lnTo>
                        <a:pt x="80" y="19"/>
                      </a:lnTo>
                      <a:lnTo>
                        <a:pt x="80" y="19"/>
                      </a:lnTo>
                      <a:lnTo>
                        <a:pt x="61" y="10"/>
                      </a:lnTo>
                      <a:lnTo>
                        <a:pt x="40" y="4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10" y="2"/>
                      </a:lnTo>
                      <a:lnTo>
                        <a:pt x="19" y="0"/>
                      </a:lnTo>
                      <a:lnTo>
                        <a:pt x="19" y="0"/>
                      </a:lnTo>
                      <a:lnTo>
                        <a:pt x="11" y="1"/>
                      </a:lnTo>
                      <a:lnTo>
                        <a:pt x="4" y="6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23"/>
                      </a:lnTo>
                      <a:lnTo>
                        <a:pt x="7" y="30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15" y="33"/>
                      </a:lnTo>
                      <a:lnTo>
                        <a:pt x="32" y="37"/>
                      </a:lnTo>
                      <a:lnTo>
                        <a:pt x="49" y="42"/>
                      </a:lnTo>
                      <a:lnTo>
                        <a:pt x="65" y="49"/>
                      </a:lnTo>
                      <a:lnTo>
                        <a:pt x="65" y="49"/>
                      </a:lnTo>
                      <a:lnTo>
                        <a:pt x="73" y="54"/>
                      </a:lnTo>
                      <a:lnTo>
                        <a:pt x="80" y="59"/>
                      </a:lnTo>
                      <a:lnTo>
                        <a:pt x="88" y="65"/>
                      </a:lnTo>
                      <a:lnTo>
                        <a:pt x="88" y="65"/>
                      </a:lnTo>
                      <a:lnTo>
                        <a:pt x="88" y="65"/>
                      </a:lnTo>
                      <a:lnTo>
                        <a:pt x="88" y="65"/>
                      </a:lnTo>
                      <a:lnTo>
                        <a:pt x="88" y="65"/>
                      </a:lnTo>
                      <a:lnTo>
                        <a:pt x="88" y="65"/>
                      </a:lnTo>
                      <a:lnTo>
                        <a:pt x="96" y="69"/>
                      </a:lnTo>
                      <a:lnTo>
                        <a:pt x="105" y="68"/>
                      </a:lnTo>
                      <a:lnTo>
                        <a:pt x="112" y="63"/>
                      </a:lnTo>
                      <a:lnTo>
                        <a:pt x="112" y="63"/>
                      </a:lnTo>
                      <a:lnTo>
                        <a:pt x="115" y="55"/>
                      </a:lnTo>
                      <a:lnTo>
                        <a:pt x="115" y="46"/>
                      </a:lnTo>
                      <a:lnTo>
                        <a:pt x="109" y="39"/>
                      </a:lnTo>
                      <a:lnTo>
                        <a:pt x="109" y="39"/>
                      </a:lnTo>
                      <a:close/>
                    </a:path>
                  </a:pathLst>
                </a:custGeom>
                <a:solidFill>
                  <a:srgbClr val="7393C4"/>
                </a:solidFill>
                <a:ln w="12700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grpSp>
              <p:nvGrpSpPr>
                <p:cNvPr id="67640" name="Group 115"/>
                <p:cNvGrpSpPr>
                  <a:grpSpLocks noChangeAspect="1"/>
                </p:cNvGrpSpPr>
                <p:nvPr/>
              </p:nvGrpSpPr>
              <p:grpSpPr bwMode="auto">
                <a:xfrm>
                  <a:off x="4513" y="2422"/>
                  <a:ext cx="307" cy="301"/>
                  <a:chOff x="4510" y="2419"/>
                  <a:chExt cx="307" cy="301"/>
                </a:xfrm>
              </p:grpSpPr>
              <p:sp>
                <p:nvSpPr>
                  <p:cNvPr id="296052" name="Freeform 116"/>
                  <p:cNvSpPr>
                    <a:spLocks noChangeAspect="1"/>
                  </p:cNvSpPr>
                  <p:nvPr/>
                </p:nvSpPr>
                <p:spPr bwMode="auto">
                  <a:xfrm>
                    <a:off x="4568" y="2421"/>
                    <a:ext cx="55" cy="25"/>
                  </a:xfrm>
                  <a:custGeom>
                    <a:avLst/>
                    <a:gdLst/>
                    <a:ahLst/>
                    <a:cxnLst>
                      <a:cxn ang="0">
                        <a:pos x="55" y="0"/>
                      </a:cxn>
                      <a:cxn ang="0">
                        <a:pos x="36" y="6"/>
                      </a:cxn>
                      <a:cxn ang="0">
                        <a:pos x="18" y="14"/>
                      </a:cxn>
                      <a:cxn ang="0">
                        <a:pos x="0" y="25"/>
                      </a:cxn>
                    </a:cxnLst>
                    <a:rect l="0" t="0" r="r" b="b"/>
                    <a:pathLst>
                      <a:path w="55" h="25">
                        <a:moveTo>
                          <a:pt x="55" y="0"/>
                        </a:moveTo>
                        <a:lnTo>
                          <a:pt x="36" y="6"/>
                        </a:lnTo>
                        <a:lnTo>
                          <a:pt x="18" y="14"/>
                        </a:lnTo>
                        <a:lnTo>
                          <a:pt x="0" y="2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53" name="Freeform 117"/>
                  <p:cNvSpPr>
                    <a:spLocks noChangeAspect="1"/>
                  </p:cNvSpPr>
                  <p:nvPr/>
                </p:nvSpPr>
                <p:spPr bwMode="auto">
                  <a:xfrm>
                    <a:off x="4510" y="2484"/>
                    <a:ext cx="22" cy="55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20" y="4"/>
                      </a:cxn>
                      <a:cxn ang="0">
                        <a:pos x="17" y="7"/>
                      </a:cxn>
                      <a:cxn ang="0">
                        <a:pos x="15" y="11"/>
                      </a:cxn>
                      <a:cxn ang="0">
                        <a:pos x="9" y="25"/>
                      </a:cxn>
                      <a:cxn ang="0">
                        <a:pos x="4" y="40"/>
                      </a:cxn>
                      <a:cxn ang="0">
                        <a:pos x="0" y="55"/>
                      </a:cxn>
                    </a:cxnLst>
                    <a:rect l="0" t="0" r="r" b="b"/>
                    <a:pathLst>
                      <a:path w="22" h="55">
                        <a:moveTo>
                          <a:pt x="22" y="0"/>
                        </a:moveTo>
                        <a:lnTo>
                          <a:pt x="20" y="4"/>
                        </a:lnTo>
                        <a:lnTo>
                          <a:pt x="17" y="7"/>
                        </a:lnTo>
                        <a:lnTo>
                          <a:pt x="15" y="11"/>
                        </a:lnTo>
                        <a:lnTo>
                          <a:pt x="9" y="25"/>
                        </a:lnTo>
                        <a:lnTo>
                          <a:pt x="4" y="40"/>
                        </a:lnTo>
                        <a:lnTo>
                          <a:pt x="0" y="55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54" name="Freeform 118"/>
                  <p:cNvSpPr>
                    <a:spLocks noChangeAspect="1"/>
                  </p:cNvSpPr>
                  <p:nvPr/>
                </p:nvSpPr>
                <p:spPr bwMode="auto">
                  <a:xfrm>
                    <a:off x="4510" y="2590"/>
                    <a:ext cx="44" cy="8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9" y="30"/>
                      </a:cxn>
                      <a:cxn ang="0">
                        <a:pos x="23" y="58"/>
                      </a:cxn>
                      <a:cxn ang="0">
                        <a:pos x="44" y="83"/>
                      </a:cxn>
                    </a:cxnLst>
                    <a:rect l="0" t="0" r="r" b="b"/>
                    <a:pathLst>
                      <a:path w="44" h="83">
                        <a:moveTo>
                          <a:pt x="0" y="0"/>
                        </a:moveTo>
                        <a:lnTo>
                          <a:pt x="9" y="30"/>
                        </a:lnTo>
                        <a:lnTo>
                          <a:pt x="23" y="58"/>
                        </a:lnTo>
                        <a:lnTo>
                          <a:pt x="44" y="83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55" name="Freeform 119"/>
                  <p:cNvSpPr>
                    <a:spLocks noChangeAspect="1"/>
                  </p:cNvSpPr>
                  <p:nvPr/>
                </p:nvSpPr>
                <p:spPr bwMode="auto">
                  <a:xfrm>
                    <a:off x="4592" y="2701"/>
                    <a:ext cx="104" cy="19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4" y="14"/>
                      </a:cxn>
                      <a:cxn ang="0">
                        <a:pos x="69" y="19"/>
                      </a:cxn>
                      <a:cxn ang="0">
                        <a:pos x="104" y="17"/>
                      </a:cxn>
                    </a:cxnLst>
                    <a:rect l="0" t="0" r="r" b="b"/>
                    <a:pathLst>
                      <a:path w="104" h="19">
                        <a:moveTo>
                          <a:pt x="0" y="0"/>
                        </a:moveTo>
                        <a:lnTo>
                          <a:pt x="34" y="14"/>
                        </a:lnTo>
                        <a:lnTo>
                          <a:pt x="69" y="19"/>
                        </a:lnTo>
                        <a:lnTo>
                          <a:pt x="104" y="17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56" name="Freeform 120"/>
                  <p:cNvSpPr>
                    <a:spLocks noChangeAspect="1"/>
                  </p:cNvSpPr>
                  <p:nvPr/>
                </p:nvSpPr>
                <p:spPr bwMode="auto">
                  <a:xfrm>
                    <a:off x="4747" y="2643"/>
                    <a:ext cx="53" cy="56"/>
                  </a:xfrm>
                  <a:custGeom>
                    <a:avLst/>
                    <a:gdLst/>
                    <a:ahLst/>
                    <a:cxnLst>
                      <a:cxn ang="0">
                        <a:pos x="0" y="56"/>
                      </a:cxn>
                      <a:cxn ang="0">
                        <a:pos x="21" y="41"/>
                      </a:cxn>
                      <a:cxn ang="0">
                        <a:pos x="39" y="22"/>
                      </a:cxn>
                      <a:cxn ang="0">
                        <a:pos x="53" y="0"/>
                      </a:cxn>
                    </a:cxnLst>
                    <a:rect l="0" t="0" r="r" b="b"/>
                    <a:pathLst>
                      <a:path w="53" h="56">
                        <a:moveTo>
                          <a:pt x="0" y="56"/>
                        </a:moveTo>
                        <a:lnTo>
                          <a:pt x="21" y="41"/>
                        </a:lnTo>
                        <a:lnTo>
                          <a:pt x="39" y="22"/>
                        </a:lnTo>
                        <a:lnTo>
                          <a:pt x="53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57" name="Freeform 121"/>
                  <p:cNvSpPr>
                    <a:spLocks noChangeAspect="1"/>
                  </p:cNvSpPr>
                  <p:nvPr/>
                </p:nvSpPr>
                <p:spPr bwMode="auto">
                  <a:xfrm>
                    <a:off x="4799" y="2502"/>
                    <a:ext cx="18" cy="91"/>
                  </a:xfrm>
                  <a:custGeom>
                    <a:avLst/>
                    <a:gdLst/>
                    <a:ahLst/>
                    <a:cxnLst>
                      <a:cxn ang="0">
                        <a:pos x="18" y="91"/>
                      </a:cxn>
                      <a:cxn ang="0">
                        <a:pos x="18" y="60"/>
                      </a:cxn>
                      <a:cxn ang="0">
                        <a:pos x="13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91">
                        <a:moveTo>
                          <a:pt x="18" y="91"/>
                        </a:moveTo>
                        <a:lnTo>
                          <a:pt x="18" y="60"/>
                        </a:lnTo>
                        <a:lnTo>
                          <a:pt x="13" y="2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296058" name="Freeform 122"/>
                  <p:cNvSpPr>
                    <a:spLocks noChangeAspect="1"/>
                  </p:cNvSpPr>
                  <p:nvPr/>
                </p:nvSpPr>
                <p:spPr bwMode="auto">
                  <a:xfrm>
                    <a:off x="4678" y="2419"/>
                    <a:ext cx="82" cy="35"/>
                  </a:xfrm>
                  <a:custGeom>
                    <a:avLst/>
                    <a:gdLst/>
                    <a:ahLst/>
                    <a:cxnLst>
                      <a:cxn ang="0">
                        <a:pos x="82" y="35"/>
                      </a:cxn>
                      <a:cxn ang="0">
                        <a:pos x="74" y="29"/>
                      </a:cxn>
                      <a:cxn ang="0">
                        <a:pos x="65" y="23"/>
                      </a:cxn>
                      <a:cxn ang="0">
                        <a:pos x="55" y="17"/>
                      </a:cxn>
                      <a:cxn ang="0">
                        <a:pos x="38" y="9"/>
                      </a:cxn>
                      <a:cxn ang="0">
                        <a:pos x="19" y="3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82" h="35">
                        <a:moveTo>
                          <a:pt x="82" y="35"/>
                        </a:moveTo>
                        <a:lnTo>
                          <a:pt x="74" y="29"/>
                        </a:lnTo>
                        <a:lnTo>
                          <a:pt x="65" y="23"/>
                        </a:lnTo>
                        <a:lnTo>
                          <a:pt x="55" y="17"/>
                        </a:lnTo>
                        <a:lnTo>
                          <a:pt x="38" y="9"/>
                        </a:lnTo>
                        <a:lnTo>
                          <a:pt x="19" y="3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2700">
                    <a:solidFill>
                      <a:srgbClr val="094FA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algn="ctr" eaLnBrk="1" hangingPunct="1">
                      <a:defRPr/>
                    </a:pPr>
                    <a:endParaRPr lang="ar-EG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grpSp>
            <p:nvGrpSpPr>
              <p:cNvPr id="67595" name="Group 123"/>
              <p:cNvGrpSpPr>
                <a:grpSpLocks noChangeAspect="1"/>
              </p:cNvGrpSpPr>
              <p:nvPr/>
            </p:nvGrpSpPr>
            <p:grpSpPr bwMode="auto">
              <a:xfrm>
                <a:off x="2562" y="2122"/>
                <a:ext cx="227" cy="153"/>
                <a:chOff x="4560" y="1987"/>
                <a:chExt cx="227" cy="153"/>
              </a:xfrm>
            </p:grpSpPr>
            <p:sp>
              <p:nvSpPr>
                <p:cNvPr id="296060" name="Freeform 124"/>
                <p:cNvSpPr>
                  <a:spLocks noChangeAspect="1"/>
                </p:cNvSpPr>
                <p:nvPr/>
              </p:nvSpPr>
              <p:spPr bwMode="auto">
                <a:xfrm>
                  <a:off x="4612" y="1987"/>
                  <a:ext cx="175" cy="66"/>
                </a:xfrm>
                <a:custGeom>
                  <a:avLst/>
                  <a:gdLst/>
                  <a:ahLst/>
                  <a:cxnLst>
                    <a:cxn ang="0">
                      <a:pos x="13" y="66"/>
                    </a:cxn>
                    <a:cxn ang="0">
                      <a:pos x="32" y="46"/>
                    </a:cxn>
                    <a:cxn ang="0">
                      <a:pos x="43" y="29"/>
                    </a:cxn>
                    <a:cxn ang="0">
                      <a:pos x="48" y="20"/>
                    </a:cxn>
                    <a:cxn ang="0">
                      <a:pos x="48" y="20"/>
                    </a:cxn>
                    <a:cxn ang="0">
                      <a:pos x="59" y="19"/>
                    </a:cxn>
                    <a:cxn ang="0">
                      <a:pos x="88" y="17"/>
                    </a:cxn>
                    <a:cxn ang="0">
                      <a:pos x="116" y="18"/>
                    </a:cxn>
                    <a:cxn ang="0">
                      <a:pos x="116" y="18"/>
                    </a:cxn>
                    <a:cxn ang="0">
                      <a:pos x="130" y="20"/>
                    </a:cxn>
                    <a:cxn ang="0">
                      <a:pos x="146" y="22"/>
                    </a:cxn>
                    <a:cxn ang="0">
                      <a:pos x="155" y="24"/>
                    </a:cxn>
                    <a:cxn ang="0">
                      <a:pos x="155" y="24"/>
                    </a:cxn>
                    <a:cxn ang="0">
                      <a:pos x="162" y="25"/>
                    </a:cxn>
                    <a:cxn ang="0">
                      <a:pos x="168" y="26"/>
                    </a:cxn>
                    <a:cxn ang="0">
                      <a:pos x="173" y="24"/>
                    </a:cxn>
                    <a:cxn ang="0">
                      <a:pos x="173" y="24"/>
                    </a:cxn>
                    <a:cxn ang="0">
                      <a:pos x="175" y="20"/>
                    </a:cxn>
                    <a:cxn ang="0">
                      <a:pos x="173" y="14"/>
                    </a:cxn>
                    <a:cxn ang="0">
                      <a:pos x="165" y="10"/>
                    </a:cxn>
                    <a:cxn ang="0">
                      <a:pos x="165" y="10"/>
                    </a:cxn>
                    <a:cxn ang="0">
                      <a:pos x="142" y="5"/>
                    </a:cxn>
                    <a:cxn ang="0">
                      <a:pos x="108" y="2"/>
                    </a:cxn>
                    <a:cxn ang="0">
                      <a:pos x="82" y="0"/>
                    </a:cxn>
                    <a:cxn ang="0">
                      <a:pos x="82" y="0"/>
                    </a:cxn>
                    <a:cxn ang="0">
                      <a:pos x="68" y="1"/>
                    </a:cxn>
                    <a:cxn ang="0">
                      <a:pos x="57" y="5"/>
                    </a:cxn>
                    <a:cxn ang="0">
                      <a:pos x="51" y="10"/>
                    </a:cxn>
                    <a:cxn ang="0">
                      <a:pos x="51" y="10"/>
                    </a:cxn>
                    <a:cxn ang="0">
                      <a:pos x="47" y="14"/>
                    </a:cxn>
                    <a:cxn ang="0">
                      <a:pos x="39" y="18"/>
                    </a:cxn>
                    <a:cxn ang="0">
                      <a:pos x="32" y="23"/>
                    </a:cxn>
                    <a:cxn ang="0">
                      <a:pos x="32" y="23"/>
                    </a:cxn>
                    <a:cxn ang="0">
                      <a:pos x="24" y="32"/>
                    </a:cxn>
                    <a:cxn ang="0">
                      <a:pos x="12" y="44"/>
                    </a:cxn>
                    <a:cxn ang="0">
                      <a:pos x="0" y="54"/>
                    </a:cxn>
                    <a:cxn ang="0">
                      <a:pos x="13" y="66"/>
                    </a:cxn>
                  </a:cxnLst>
                  <a:rect l="0" t="0" r="r" b="b"/>
                  <a:pathLst>
                    <a:path w="175" h="66">
                      <a:moveTo>
                        <a:pt x="13" y="66"/>
                      </a:moveTo>
                      <a:lnTo>
                        <a:pt x="32" y="46"/>
                      </a:lnTo>
                      <a:lnTo>
                        <a:pt x="43" y="29"/>
                      </a:lnTo>
                      <a:lnTo>
                        <a:pt x="48" y="20"/>
                      </a:lnTo>
                      <a:lnTo>
                        <a:pt x="48" y="20"/>
                      </a:lnTo>
                      <a:lnTo>
                        <a:pt x="59" y="19"/>
                      </a:lnTo>
                      <a:lnTo>
                        <a:pt x="88" y="17"/>
                      </a:lnTo>
                      <a:lnTo>
                        <a:pt x="116" y="18"/>
                      </a:lnTo>
                      <a:lnTo>
                        <a:pt x="116" y="18"/>
                      </a:lnTo>
                      <a:lnTo>
                        <a:pt x="130" y="20"/>
                      </a:lnTo>
                      <a:lnTo>
                        <a:pt x="146" y="22"/>
                      </a:lnTo>
                      <a:lnTo>
                        <a:pt x="155" y="24"/>
                      </a:lnTo>
                      <a:lnTo>
                        <a:pt x="155" y="24"/>
                      </a:lnTo>
                      <a:lnTo>
                        <a:pt x="162" y="25"/>
                      </a:lnTo>
                      <a:lnTo>
                        <a:pt x="168" y="26"/>
                      </a:lnTo>
                      <a:lnTo>
                        <a:pt x="173" y="24"/>
                      </a:lnTo>
                      <a:lnTo>
                        <a:pt x="173" y="24"/>
                      </a:lnTo>
                      <a:lnTo>
                        <a:pt x="175" y="20"/>
                      </a:lnTo>
                      <a:lnTo>
                        <a:pt x="173" y="14"/>
                      </a:lnTo>
                      <a:lnTo>
                        <a:pt x="165" y="10"/>
                      </a:lnTo>
                      <a:lnTo>
                        <a:pt x="165" y="10"/>
                      </a:lnTo>
                      <a:lnTo>
                        <a:pt x="142" y="5"/>
                      </a:lnTo>
                      <a:lnTo>
                        <a:pt x="108" y="2"/>
                      </a:lnTo>
                      <a:lnTo>
                        <a:pt x="82" y="0"/>
                      </a:lnTo>
                      <a:lnTo>
                        <a:pt x="82" y="0"/>
                      </a:lnTo>
                      <a:lnTo>
                        <a:pt x="68" y="1"/>
                      </a:lnTo>
                      <a:lnTo>
                        <a:pt x="57" y="5"/>
                      </a:lnTo>
                      <a:lnTo>
                        <a:pt x="51" y="10"/>
                      </a:lnTo>
                      <a:lnTo>
                        <a:pt x="51" y="10"/>
                      </a:lnTo>
                      <a:lnTo>
                        <a:pt x="47" y="14"/>
                      </a:lnTo>
                      <a:lnTo>
                        <a:pt x="39" y="18"/>
                      </a:lnTo>
                      <a:lnTo>
                        <a:pt x="32" y="23"/>
                      </a:lnTo>
                      <a:lnTo>
                        <a:pt x="32" y="23"/>
                      </a:lnTo>
                      <a:lnTo>
                        <a:pt x="24" y="32"/>
                      </a:lnTo>
                      <a:lnTo>
                        <a:pt x="12" y="44"/>
                      </a:lnTo>
                      <a:lnTo>
                        <a:pt x="0" y="54"/>
                      </a:lnTo>
                      <a:lnTo>
                        <a:pt x="13" y="66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61" name="Freeform 125"/>
                <p:cNvSpPr>
                  <a:spLocks noChangeAspect="1"/>
                </p:cNvSpPr>
                <p:nvPr/>
              </p:nvSpPr>
              <p:spPr bwMode="auto">
                <a:xfrm>
                  <a:off x="4560" y="2041"/>
                  <a:ext cx="65" cy="55"/>
                </a:xfrm>
                <a:custGeom>
                  <a:avLst/>
                  <a:gdLst/>
                  <a:ahLst/>
                  <a:cxnLst>
                    <a:cxn ang="0">
                      <a:pos x="65" y="12"/>
                    </a:cxn>
                    <a:cxn ang="0">
                      <a:pos x="52" y="22"/>
                    </a:cxn>
                    <a:cxn ang="0">
                      <a:pos x="38" y="33"/>
                    </a:cxn>
                    <a:cxn ang="0">
                      <a:pos x="25" y="43"/>
                    </a:cxn>
                    <a:cxn ang="0">
                      <a:pos x="25" y="43"/>
                    </a:cxn>
                    <a:cxn ang="0">
                      <a:pos x="23" y="45"/>
                    </a:cxn>
                    <a:cxn ang="0">
                      <a:pos x="21" y="46"/>
                    </a:cxn>
                    <a:cxn ang="0">
                      <a:pos x="20" y="47"/>
                    </a:cxn>
                    <a:cxn ang="0">
                      <a:pos x="20" y="47"/>
                    </a:cxn>
                    <a:cxn ang="0">
                      <a:pos x="18" y="48"/>
                    </a:cxn>
                    <a:cxn ang="0">
                      <a:pos x="17" y="50"/>
                    </a:cxn>
                    <a:cxn ang="0">
                      <a:pos x="16" y="52"/>
                    </a:cxn>
                    <a:cxn ang="0">
                      <a:pos x="16" y="52"/>
                    </a:cxn>
                    <a:cxn ang="0">
                      <a:pos x="14" y="53"/>
                    </a:cxn>
                    <a:cxn ang="0">
                      <a:pos x="12" y="54"/>
                    </a:cxn>
                    <a:cxn ang="0">
                      <a:pos x="10" y="55"/>
                    </a:cxn>
                    <a:cxn ang="0">
                      <a:pos x="10" y="55"/>
                    </a:cxn>
                    <a:cxn ang="0">
                      <a:pos x="8" y="55"/>
                    </a:cxn>
                    <a:cxn ang="0">
                      <a:pos x="6" y="54"/>
                    </a:cxn>
                    <a:cxn ang="0">
                      <a:pos x="4" y="53"/>
                    </a:cxn>
                    <a:cxn ang="0">
                      <a:pos x="4" y="53"/>
                    </a:cxn>
                    <a:cxn ang="0">
                      <a:pos x="2" y="52"/>
                    </a:cxn>
                    <a:cxn ang="0">
                      <a:pos x="1" y="50"/>
                    </a:cxn>
                    <a:cxn ang="0">
                      <a:pos x="0" y="47"/>
                    </a:cxn>
                    <a:cxn ang="0">
                      <a:pos x="0" y="47"/>
                    </a:cxn>
                    <a:cxn ang="0">
                      <a:pos x="0" y="45"/>
                    </a:cxn>
                    <a:cxn ang="0">
                      <a:pos x="0" y="43"/>
                    </a:cxn>
                    <a:cxn ang="0">
                      <a:pos x="2" y="41"/>
                    </a:cxn>
                    <a:cxn ang="0">
                      <a:pos x="2" y="41"/>
                    </a:cxn>
                    <a:cxn ang="0">
                      <a:pos x="4" y="38"/>
                    </a:cxn>
                    <a:cxn ang="0">
                      <a:pos x="6" y="36"/>
                    </a:cxn>
                    <a:cxn ang="0">
                      <a:pos x="8" y="34"/>
                    </a:cxn>
                    <a:cxn ang="0">
                      <a:pos x="8" y="34"/>
                    </a:cxn>
                    <a:cxn ang="0">
                      <a:pos x="10" y="32"/>
                    </a:cxn>
                    <a:cxn ang="0">
                      <a:pos x="13" y="30"/>
                    </a:cxn>
                    <a:cxn ang="0">
                      <a:pos x="15" y="28"/>
                    </a:cxn>
                    <a:cxn ang="0">
                      <a:pos x="15" y="28"/>
                    </a:cxn>
                    <a:cxn ang="0">
                      <a:pos x="27" y="19"/>
                    </a:cxn>
                    <a:cxn ang="0">
                      <a:pos x="40" y="9"/>
                    </a:cxn>
                    <a:cxn ang="0">
                      <a:pos x="52" y="0"/>
                    </a:cxn>
                    <a:cxn ang="0">
                      <a:pos x="52" y="0"/>
                    </a:cxn>
                    <a:cxn ang="0">
                      <a:pos x="56" y="2"/>
                    </a:cxn>
                    <a:cxn ang="0">
                      <a:pos x="61" y="5"/>
                    </a:cxn>
                    <a:cxn ang="0">
                      <a:pos x="65" y="12"/>
                    </a:cxn>
                    <a:cxn ang="0">
                      <a:pos x="65" y="12"/>
                    </a:cxn>
                  </a:cxnLst>
                  <a:rect l="0" t="0" r="r" b="b"/>
                  <a:pathLst>
                    <a:path w="65" h="55">
                      <a:moveTo>
                        <a:pt x="65" y="12"/>
                      </a:moveTo>
                      <a:lnTo>
                        <a:pt x="52" y="22"/>
                      </a:lnTo>
                      <a:lnTo>
                        <a:pt x="38" y="33"/>
                      </a:lnTo>
                      <a:lnTo>
                        <a:pt x="25" y="43"/>
                      </a:lnTo>
                      <a:lnTo>
                        <a:pt x="25" y="43"/>
                      </a:lnTo>
                      <a:lnTo>
                        <a:pt x="23" y="45"/>
                      </a:lnTo>
                      <a:lnTo>
                        <a:pt x="21" y="46"/>
                      </a:lnTo>
                      <a:lnTo>
                        <a:pt x="20" y="47"/>
                      </a:lnTo>
                      <a:lnTo>
                        <a:pt x="20" y="47"/>
                      </a:lnTo>
                      <a:lnTo>
                        <a:pt x="18" y="48"/>
                      </a:lnTo>
                      <a:lnTo>
                        <a:pt x="17" y="50"/>
                      </a:lnTo>
                      <a:lnTo>
                        <a:pt x="16" y="52"/>
                      </a:lnTo>
                      <a:lnTo>
                        <a:pt x="16" y="52"/>
                      </a:lnTo>
                      <a:lnTo>
                        <a:pt x="14" y="53"/>
                      </a:lnTo>
                      <a:lnTo>
                        <a:pt x="12" y="54"/>
                      </a:lnTo>
                      <a:lnTo>
                        <a:pt x="10" y="55"/>
                      </a:lnTo>
                      <a:lnTo>
                        <a:pt x="10" y="55"/>
                      </a:lnTo>
                      <a:lnTo>
                        <a:pt x="8" y="55"/>
                      </a:lnTo>
                      <a:lnTo>
                        <a:pt x="6" y="54"/>
                      </a:lnTo>
                      <a:lnTo>
                        <a:pt x="4" y="53"/>
                      </a:lnTo>
                      <a:lnTo>
                        <a:pt x="4" y="53"/>
                      </a:lnTo>
                      <a:lnTo>
                        <a:pt x="2" y="52"/>
                      </a:lnTo>
                      <a:lnTo>
                        <a:pt x="1" y="50"/>
                      </a:lnTo>
                      <a:lnTo>
                        <a:pt x="0" y="47"/>
                      </a:lnTo>
                      <a:lnTo>
                        <a:pt x="0" y="47"/>
                      </a:lnTo>
                      <a:lnTo>
                        <a:pt x="0" y="45"/>
                      </a:lnTo>
                      <a:lnTo>
                        <a:pt x="0" y="43"/>
                      </a:lnTo>
                      <a:lnTo>
                        <a:pt x="2" y="41"/>
                      </a:lnTo>
                      <a:lnTo>
                        <a:pt x="2" y="41"/>
                      </a:lnTo>
                      <a:lnTo>
                        <a:pt x="4" y="38"/>
                      </a:lnTo>
                      <a:lnTo>
                        <a:pt x="6" y="36"/>
                      </a:lnTo>
                      <a:lnTo>
                        <a:pt x="8" y="34"/>
                      </a:lnTo>
                      <a:lnTo>
                        <a:pt x="8" y="34"/>
                      </a:lnTo>
                      <a:lnTo>
                        <a:pt x="10" y="32"/>
                      </a:lnTo>
                      <a:lnTo>
                        <a:pt x="13" y="30"/>
                      </a:lnTo>
                      <a:lnTo>
                        <a:pt x="15" y="28"/>
                      </a:lnTo>
                      <a:lnTo>
                        <a:pt x="15" y="28"/>
                      </a:lnTo>
                      <a:lnTo>
                        <a:pt x="27" y="19"/>
                      </a:lnTo>
                      <a:lnTo>
                        <a:pt x="40" y="9"/>
                      </a:lnTo>
                      <a:lnTo>
                        <a:pt x="52" y="0"/>
                      </a:lnTo>
                      <a:lnTo>
                        <a:pt x="52" y="0"/>
                      </a:lnTo>
                      <a:lnTo>
                        <a:pt x="56" y="2"/>
                      </a:lnTo>
                      <a:lnTo>
                        <a:pt x="61" y="5"/>
                      </a:lnTo>
                      <a:lnTo>
                        <a:pt x="65" y="12"/>
                      </a:lnTo>
                      <a:lnTo>
                        <a:pt x="65" y="1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62" name="Freeform 126"/>
                <p:cNvSpPr>
                  <a:spLocks noChangeAspect="1"/>
                </p:cNvSpPr>
                <p:nvPr/>
              </p:nvSpPr>
              <p:spPr bwMode="auto">
                <a:xfrm>
                  <a:off x="4621" y="2092"/>
                  <a:ext cx="152" cy="48"/>
                </a:xfrm>
                <a:custGeom>
                  <a:avLst/>
                  <a:gdLst/>
                  <a:ahLst/>
                  <a:cxnLst>
                    <a:cxn ang="0">
                      <a:pos x="56" y="48"/>
                    </a:cxn>
                    <a:cxn ang="0">
                      <a:pos x="44" y="48"/>
                    </a:cxn>
                    <a:cxn ang="0">
                      <a:pos x="31" y="48"/>
                    </a:cxn>
                    <a:cxn ang="0">
                      <a:pos x="15" y="46"/>
                    </a:cxn>
                    <a:cxn ang="0">
                      <a:pos x="15" y="46"/>
                    </a:cxn>
                    <a:cxn ang="0">
                      <a:pos x="6" y="44"/>
                    </a:cxn>
                    <a:cxn ang="0">
                      <a:pos x="1" y="41"/>
                    </a:cxn>
                    <a:cxn ang="0">
                      <a:pos x="0" y="33"/>
                    </a:cxn>
                    <a:cxn ang="0">
                      <a:pos x="0" y="33"/>
                    </a:cxn>
                    <a:cxn ang="0">
                      <a:pos x="9" y="27"/>
                    </a:cxn>
                    <a:cxn ang="0">
                      <a:pos x="23" y="29"/>
                    </a:cxn>
                    <a:cxn ang="0">
                      <a:pos x="34" y="33"/>
                    </a:cxn>
                    <a:cxn ang="0">
                      <a:pos x="34" y="33"/>
                    </a:cxn>
                    <a:cxn ang="0">
                      <a:pos x="43" y="34"/>
                    </a:cxn>
                    <a:cxn ang="0">
                      <a:pos x="55" y="35"/>
                    </a:cxn>
                    <a:cxn ang="0">
                      <a:pos x="62" y="36"/>
                    </a:cxn>
                    <a:cxn ang="0">
                      <a:pos x="62" y="36"/>
                    </a:cxn>
                    <a:cxn ang="0">
                      <a:pos x="68" y="36"/>
                    </a:cxn>
                    <a:cxn ang="0">
                      <a:pos x="75" y="34"/>
                    </a:cxn>
                    <a:cxn ang="0">
                      <a:pos x="81" y="33"/>
                    </a:cxn>
                    <a:cxn ang="0">
                      <a:pos x="81" y="33"/>
                    </a:cxn>
                    <a:cxn ang="0">
                      <a:pos x="90" y="30"/>
                    </a:cxn>
                    <a:cxn ang="0">
                      <a:pos x="103" y="22"/>
                    </a:cxn>
                    <a:cxn ang="0">
                      <a:pos x="112" y="16"/>
                    </a:cxn>
                    <a:cxn ang="0">
                      <a:pos x="112" y="16"/>
                    </a:cxn>
                    <a:cxn ang="0">
                      <a:pos x="118" y="11"/>
                    </a:cxn>
                    <a:cxn ang="0">
                      <a:pos x="128" y="6"/>
                    </a:cxn>
                    <a:cxn ang="0">
                      <a:pos x="135" y="2"/>
                    </a:cxn>
                    <a:cxn ang="0">
                      <a:pos x="135" y="2"/>
                    </a:cxn>
                    <a:cxn ang="0">
                      <a:pos x="141" y="0"/>
                    </a:cxn>
                    <a:cxn ang="0">
                      <a:pos x="148" y="1"/>
                    </a:cxn>
                    <a:cxn ang="0">
                      <a:pos x="152" y="7"/>
                    </a:cxn>
                    <a:cxn ang="0">
                      <a:pos x="152" y="7"/>
                    </a:cxn>
                    <a:cxn ang="0">
                      <a:pos x="150" y="15"/>
                    </a:cxn>
                    <a:cxn ang="0">
                      <a:pos x="142" y="21"/>
                    </a:cxn>
                    <a:cxn ang="0">
                      <a:pos x="134" y="25"/>
                    </a:cxn>
                    <a:cxn ang="0">
                      <a:pos x="134" y="25"/>
                    </a:cxn>
                    <a:cxn ang="0">
                      <a:pos x="125" y="30"/>
                    </a:cxn>
                    <a:cxn ang="0">
                      <a:pos x="112" y="36"/>
                    </a:cxn>
                    <a:cxn ang="0">
                      <a:pos x="103" y="40"/>
                    </a:cxn>
                    <a:cxn ang="0">
                      <a:pos x="103" y="40"/>
                    </a:cxn>
                    <a:cxn ang="0">
                      <a:pos x="95" y="41"/>
                    </a:cxn>
                    <a:cxn ang="0">
                      <a:pos x="85" y="41"/>
                    </a:cxn>
                    <a:cxn ang="0">
                      <a:pos x="80" y="40"/>
                    </a:cxn>
                    <a:cxn ang="0">
                      <a:pos x="80" y="40"/>
                    </a:cxn>
                    <a:cxn ang="0">
                      <a:pos x="74" y="41"/>
                    </a:cxn>
                    <a:cxn ang="0">
                      <a:pos x="66" y="46"/>
                    </a:cxn>
                    <a:cxn ang="0">
                      <a:pos x="56" y="48"/>
                    </a:cxn>
                    <a:cxn ang="0">
                      <a:pos x="56" y="48"/>
                    </a:cxn>
                  </a:cxnLst>
                  <a:rect l="0" t="0" r="r" b="b"/>
                  <a:pathLst>
                    <a:path w="152" h="48">
                      <a:moveTo>
                        <a:pt x="56" y="48"/>
                      </a:moveTo>
                      <a:lnTo>
                        <a:pt x="44" y="48"/>
                      </a:lnTo>
                      <a:lnTo>
                        <a:pt x="31" y="48"/>
                      </a:lnTo>
                      <a:lnTo>
                        <a:pt x="15" y="46"/>
                      </a:lnTo>
                      <a:lnTo>
                        <a:pt x="15" y="46"/>
                      </a:lnTo>
                      <a:lnTo>
                        <a:pt x="6" y="44"/>
                      </a:lnTo>
                      <a:lnTo>
                        <a:pt x="1" y="4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9" y="27"/>
                      </a:lnTo>
                      <a:lnTo>
                        <a:pt x="23" y="29"/>
                      </a:lnTo>
                      <a:lnTo>
                        <a:pt x="34" y="33"/>
                      </a:lnTo>
                      <a:lnTo>
                        <a:pt x="34" y="33"/>
                      </a:lnTo>
                      <a:lnTo>
                        <a:pt x="43" y="34"/>
                      </a:lnTo>
                      <a:lnTo>
                        <a:pt x="55" y="35"/>
                      </a:lnTo>
                      <a:lnTo>
                        <a:pt x="62" y="36"/>
                      </a:lnTo>
                      <a:lnTo>
                        <a:pt x="62" y="36"/>
                      </a:lnTo>
                      <a:lnTo>
                        <a:pt x="68" y="36"/>
                      </a:lnTo>
                      <a:lnTo>
                        <a:pt x="75" y="34"/>
                      </a:lnTo>
                      <a:lnTo>
                        <a:pt x="81" y="33"/>
                      </a:lnTo>
                      <a:lnTo>
                        <a:pt x="81" y="33"/>
                      </a:lnTo>
                      <a:lnTo>
                        <a:pt x="90" y="30"/>
                      </a:lnTo>
                      <a:lnTo>
                        <a:pt x="103" y="22"/>
                      </a:lnTo>
                      <a:lnTo>
                        <a:pt x="112" y="16"/>
                      </a:lnTo>
                      <a:lnTo>
                        <a:pt x="112" y="16"/>
                      </a:lnTo>
                      <a:lnTo>
                        <a:pt x="118" y="11"/>
                      </a:lnTo>
                      <a:lnTo>
                        <a:pt x="128" y="6"/>
                      </a:lnTo>
                      <a:lnTo>
                        <a:pt x="135" y="2"/>
                      </a:lnTo>
                      <a:lnTo>
                        <a:pt x="135" y="2"/>
                      </a:lnTo>
                      <a:lnTo>
                        <a:pt x="141" y="0"/>
                      </a:lnTo>
                      <a:lnTo>
                        <a:pt x="148" y="1"/>
                      </a:lnTo>
                      <a:lnTo>
                        <a:pt x="152" y="7"/>
                      </a:lnTo>
                      <a:lnTo>
                        <a:pt x="152" y="7"/>
                      </a:lnTo>
                      <a:lnTo>
                        <a:pt x="150" y="15"/>
                      </a:lnTo>
                      <a:lnTo>
                        <a:pt x="142" y="21"/>
                      </a:lnTo>
                      <a:lnTo>
                        <a:pt x="134" y="25"/>
                      </a:lnTo>
                      <a:lnTo>
                        <a:pt x="134" y="25"/>
                      </a:lnTo>
                      <a:lnTo>
                        <a:pt x="125" y="30"/>
                      </a:lnTo>
                      <a:lnTo>
                        <a:pt x="112" y="36"/>
                      </a:lnTo>
                      <a:lnTo>
                        <a:pt x="103" y="40"/>
                      </a:lnTo>
                      <a:lnTo>
                        <a:pt x="103" y="40"/>
                      </a:lnTo>
                      <a:lnTo>
                        <a:pt x="95" y="41"/>
                      </a:lnTo>
                      <a:lnTo>
                        <a:pt x="85" y="41"/>
                      </a:lnTo>
                      <a:lnTo>
                        <a:pt x="80" y="40"/>
                      </a:lnTo>
                      <a:lnTo>
                        <a:pt x="80" y="40"/>
                      </a:lnTo>
                      <a:lnTo>
                        <a:pt x="74" y="41"/>
                      </a:lnTo>
                      <a:lnTo>
                        <a:pt x="66" y="46"/>
                      </a:lnTo>
                      <a:lnTo>
                        <a:pt x="56" y="48"/>
                      </a:lnTo>
                      <a:lnTo>
                        <a:pt x="56" y="4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596" name="Group 127"/>
              <p:cNvGrpSpPr>
                <a:grpSpLocks noChangeAspect="1"/>
              </p:cNvGrpSpPr>
              <p:nvPr/>
            </p:nvGrpSpPr>
            <p:grpSpPr bwMode="auto">
              <a:xfrm>
                <a:off x="2551" y="2656"/>
                <a:ext cx="227" cy="147"/>
                <a:chOff x="4549" y="2521"/>
                <a:chExt cx="227" cy="147"/>
              </a:xfrm>
            </p:grpSpPr>
            <p:sp>
              <p:nvSpPr>
                <p:cNvPr id="296064" name="Freeform 128"/>
                <p:cNvSpPr>
                  <a:spLocks noChangeAspect="1"/>
                </p:cNvSpPr>
                <p:nvPr/>
              </p:nvSpPr>
              <p:spPr bwMode="auto">
                <a:xfrm>
                  <a:off x="4603" y="2605"/>
                  <a:ext cx="136" cy="63"/>
                </a:xfrm>
                <a:custGeom>
                  <a:avLst/>
                  <a:gdLst/>
                  <a:ahLst/>
                  <a:cxnLst>
                    <a:cxn ang="0">
                      <a:pos x="58" y="56"/>
                    </a:cxn>
                    <a:cxn ang="0">
                      <a:pos x="65" y="53"/>
                    </a:cxn>
                    <a:cxn ang="0">
                      <a:pos x="76" y="48"/>
                    </a:cxn>
                    <a:cxn ang="0">
                      <a:pos x="89" y="44"/>
                    </a:cxn>
                    <a:cxn ang="0">
                      <a:pos x="89" y="44"/>
                    </a:cxn>
                    <a:cxn ang="0">
                      <a:pos x="94" y="44"/>
                    </a:cxn>
                    <a:cxn ang="0">
                      <a:pos x="101" y="41"/>
                    </a:cxn>
                    <a:cxn ang="0">
                      <a:pos x="110" y="36"/>
                    </a:cxn>
                    <a:cxn ang="0">
                      <a:pos x="110" y="36"/>
                    </a:cxn>
                    <a:cxn ang="0">
                      <a:pos x="120" y="31"/>
                    </a:cxn>
                    <a:cxn ang="0">
                      <a:pos x="129" y="30"/>
                    </a:cxn>
                    <a:cxn ang="0">
                      <a:pos x="136" y="35"/>
                    </a:cxn>
                    <a:cxn ang="0">
                      <a:pos x="136" y="35"/>
                    </a:cxn>
                    <a:cxn ang="0">
                      <a:pos x="129" y="45"/>
                    </a:cxn>
                    <a:cxn ang="0">
                      <a:pos x="112" y="53"/>
                    </a:cxn>
                    <a:cxn ang="0">
                      <a:pos x="99" y="57"/>
                    </a:cxn>
                    <a:cxn ang="0">
                      <a:pos x="99" y="57"/>
                    </a:cxn>
                    <a:cxn ang="0">
                      <a:pos x="92" y="59"/>
                    </a:cxn>
                    <a:cxn ang="0">
                      <a:pos x="83" y="60"/>
                    </a:cxn>
                    <a:cxn ang="0">
                      <a:pos x="78" y="61"/>
                    </a:cxn>
                    <a:cxn ang="0">
                      <a:pos x="78" y="61"/>
                    </a:cxn>
                    <a:cxn ang="0">
                      <a:pos x="72" y="62"/>
                    </a:cxn>
                    <a:cxn ang="0">
                      <a:pos x="67" y="63"/>
                    </a:cxn>
                    <a:cxn ang="0">
                      <a:pos x="64" y="63"/>
                    </a:cxn>
                    <a:cxn ang="0">
                      <a:pos x="64" y="63"/>
                    </a:cxn>
                    <a:cxn ang="0">
                      <a:pos x="47" y="61"/>
                    </a:cxn>
                    <a:cxn ang="0">
                      <a:pos x="34" y="53"/>
                    </a:cxn>
                    <a:cxn ang="0">
                      <a:pos x="24" y="45"/>
                    </a:cxn>
                    <a:cxn ang="0">
                      <a:pos x="24" y="45"/>
                    </a:cxn>
                    <a:cxn ang="0">
                      <a:pos x="16" y="37"/>
                    </a:cxn>
                    <a:cxn ang="0">
                      <a:pos x="9" y="27"/>
                    </a:cxn>
                    <a:cxn ang="0">
                      <a:pos x="3" y="19"/>
                    </a:cxn>
                    <a:cxn ang="0">
                      <a:pos x="3" y="19"/>
                    </a:cxn>
                    <a:cxn ang="0">
                      <a:pos x="0" y="12"/>
                    </a:cxn>
                    <a:cxn ang="0">
                      <a:pos x="0" y="5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11" y="0"/>
                    </a:cxn>
                    <a:cxn ang="0">
                      <a:pos x="17" y="4"/>
                    </a:cxn>
                    <a:cxn ang="0">
                      <a:pos x="20" y="9"/>
                    </a:cxn>
                    <a:cxn ang="0">
                      <a:pos x="20" y="9"/>
                    </a:cxn>
                    <a:cxn ang="0">
                      <a:pos x="24" y="17"/>
                    </a:cxn>
                    <a:cxn ang="0">
                      <a:pos x="30" y="27"/>
                    </a:cxn>
                    <a:cxn ang="0">
                      <a:pos x="36" y="37"/>
                    </a:cxn>
                    <a:cxn ang="0">
                      <a:pos x="36" y="37"/>
                    </a:cxn>
                    <a:cxn ang="0">
                      <a:pos x="43" y="46"/>
                    </a:cxn>
                    <a:cxn ang="0">
                      <a:pos x="50" y="53"/>
                    </a:cxn>
                    <a:cxn ang="0">
                      <a:pos x="58" y="56"/>
                    </a:cxn>
                    <a:cxn ang="0">
                      <a:pos x="58" y="56"/>
                    </a:cxn>
                  </a:cxnLst>
                  <a:rect l="0" t="0" r="r" b="b"/>
                  <a:pathLst>
                    <a:path w="136" h="63">
                      <a:moveTo>
                        <a:pt x="58" y="56"/>
                      </a:moveTo>
                      <a:lnTo>
                        <a:pt x="65" y="53"/>
                      </a:lnTo>
                      <a:lnTo>
                        <a:pt x="76" y="48"/>
                      </a:lnTo>
                      <a:lnTo>
                        <a:pt x="89" y="44"/>
                      </a:lnTo>
                      <a:lnTo>
                        <a:pt x="89" y="44"/>
                      </a:lnTo>
                      <a:lnTo>
                        <a:pt x="94" y="44"/>
                      </a:lnTo>
                      <a:lnTo>
                        <a:pt x="101" y="41"/>
                      </a:lnTo>
                      <a:lnTo>
                        <a:pt x="110" y="36"/>
                      </a:lnTo>
                      <a:lnTo>
                        <a:pt x="110" y="36"/>
                      </a:lnTo>
                      <a:lnTo>
                        <a:pt x="120" y="31"/>
                      </a:lnTo>
                      <a:lnTo>
                        <a:pt x="129" y="30"/>
                      </a:lnTo>
                      <a:lnTo>
                        <a:pt x="136" y="35"/>
                      </a:lnTo>
                      <a:lnTo>
                        <a:pt x="136" y="35"/>
                      </a:lnTo>
                      <a:lnTo>
                        <a:pt x="129" y="45"/>
                      </a:lnTo>
                      <a:lnTo>
                        <a:pt x="112" y="53"/>
                      </a:lnTo>
                      <a:lnTo>
                        <a:pt x="99" y="57"/>
                      </a:lnTo>
                      <a:lnTo>
                        <a:pt x="99" y="57"/>
                      </a:lnTo>
                      <a:lnTo>
                        <a:pt x="92" y="59"/>
                      </a:lnTo>
                      <a:lnTo>
                        <a:pt x="83" y="60"/>
                      </a:lnTo>
                      <a:lnTo>
                        <a:pt x="78" y="61"/>
                      </a:lnTo>
                      <a:lnTo>
                        <a:pt x="78" y="61"/>
                      </a:lnTo>
                      <a:lnTo>
                        <a:pt x="72" y="62"/>
                      </a:lnTo>
                      <a:lnTo>
                        <a:pt x="67" y="63"/>
                      </a:lnTo>
                      <a:lnTo>
                        <a:pt x="64" y="63"/>
                      </a:lnTo>
                      <a:lnTo>
                        <a:pt x="64" y="63"/>
                      </a:lnTo>
                      <a:lnTo>
                        <a:pt x="47" y="61"/>
                      </a:lnTo>
                      <a:lnTo>
                        <a:pt x="34" y="53"/>
                      </a:lnTo>
                      <a:lnTo>
                        <a:pt x="24" y="45"/>
                      </a:lnTo>
                      <a:lnTo>
                        <a:pt x="24" y="45"/>
                      </a:lnTo>
                      <a:lnTo>
                        <a:pt x="16" y="37"/>
                      </a:lnTo>
                      <a:lnTo>
                        <a:pt x="9" y="27"/>
                      </a:lnTo>
                      <a:lnTo>
                        <a:pt x="3" y="19"/>
                      </a:lnTo>
                      <a:lnTo>
                        <a:pt x="3" y="19"/>
                      </a:lnTo>
                      <a:lnTo>
                        <a:pt x="0" y="12"/>
                      </a:lnTo>
                      <a:lnTo>
                        <a:pt x="0" y="5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11" y="0"/>
                      </a:lnTo>
                      <a:lnTo>
                        <a:pt x="17" y="4"/>
                      </a:lnTo>
                      <a:lnTo>
                        <a:pt x="20" y="9"/>
                      </a:lnTo>
                      <a:lnTo>
                        <a:pt x="20" y="9"/>
                      </a:lnTo>
                      <a:lnTo>
                        <a:pt x="24" y="17"/>
                      </a:lnTo>
                      <a:lnTo>
                        <a:pt x="30" y="27"/>
                      </a:lnTo>
                      <a:lnTo>
                        <a:pt x="36" y="37"/>
                      </a:lnTo>
                      <a:lnTo>
                        <a:pt x="36" y="37"/>
                      </a:lnTo>
                      <a:lnTo>
                        <a:pt x="43" y="46"/>
                      </a:lnTo>
                      <a:lnTo>
                        <a:pt x="50" y="53"/>
                      </a:lnTo>
                      <a:lnTo>
                        <a:pt x="58" y="56"/>
                      </a:lnTo>
                      <a:lnTo>
                        <a:pt x="58" y="5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 cap="flat" cmpd="sng">
                  <a:solidFill>
                    <a:srgbClr val="0A50A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65" name="Freeform 129"/>
                <p:cNvSpPr>
                  <a:spLocks noChangeAspect="1"/>
                </p:cNvSpPr>
                <p:nvPr/>
              </p:nvSpPr>
              <p:spPr bwMode="auto">
                <a:xfrm>
                  <a:off x="4549" y="2521"/>
                  <a:ext cx="227" cy="90"/>
                </a:xfrm>
                <a:custGeom>
                  <a:avLst/>
                  <a:gdLst/>
                  <a:ahLst/>
                  <a:cxnLst>
                    <a:cxn ang="0">
                      <a:pos x="3" y="73"/>
                    </a:cxn>
                    <a:cxn ang="0">
                      <a:pos x="18" y="51"/>
                    </a:cxn>
                    <a:cxn ang="0">
                      <a:pos x="37" y="2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74" y="7"/>
                    </a:cxn>
                    <a:cxn ang="0">
                      <a:pos x="86" y="5"/>
                    </a:cxn>
                    <a:cxn ang="0">
                      <a:pos x="93" y="7"/>
                    </a:cxn>
                    <a:cxn ang="0">
                      <a:pos x="93" y="7"/>
                    </a:cxn>
                    <a:cxn ang="0">
                      <a:pos x="98" y="8"/>
                    </a:cxn>
                    <a:cxn ang="0">
                      <a:pos x="102" y="6"/>
                    </a:cxn>
                    <a:cxn ang="0">
                      <a:pos x="107" y="3"/>
                    </a:cxn>
                    <a:cxn ang="0">
                      <a:pos x="107" y="3"/>
                    </a:cxn>
                    <a:cxn ang="0">
                      <a:pos x="117" y="0"/>
                    </a:cxn>
                    <a:cxn ang="0">
                      <a:pos x="135" y="0"/>
                    </a:cxn>
                    <a:cxn ang="0">
                      <a:pos x="154" y="4"/>
                    </a:cxn>
                    <a:cxn ang="0">
                      <a:pos x="154" y="4"/>
                    </a:cxn>
                    <a:cxn ang="0">
                      <a:pos x="174" y="15"/>
                    </a:cxn>
                    <a:cxn ang="0">
                      <a:pos x="196" y="30"/>
                    </a:cxn>
                    <a:cxn ang="0">
                      <a:pos x="215" y="49"/>
                    </a:cxn>
                    <a:cxn ang="0">
                      <a:pos x="215" y="49"/>
                    </a:cxn>
                    <a:cxn ang="0">
                      <a:pos x="222" y="58"/>
                    </a:cxn>
                    <a:cxn ang="0">
                      <a:pos x="227" y="67"/>
                    </a:cxn>
                    <a:cxn ang="0">
                      <a:pos x="225" y="72"/>
                    </a:cxn>
                    <a:cxn ang="0">
                      <a:pos x="225" y="72"/>
                    </a:cxn>
                    <a:cxn ang="0">
                      <a:pos x="218" y="75"/>
                    </a:cxn>
                    <a:cxn ang="0">
                      <a:pos x="211" y="73"/>
                    </a:cxn>
                    <a:cxn ang="0">
                      <a:pos x="203" y="67"/>
                    </a:cxn>
                    <a:cxn ang="0">
                      <a:pos x="203" y="67"/>
                    </a:cxn>
                    <a:cxn ang="0">
                      <a:pos x="189" y="52"/>
                    </a:cxn>
                    <a:cxn ang="0">
                      <a:pos x="174" y="38"/>
                    </a:cxn>
                    <a:cxn ang="0">
                      <a:pos x="157" y="27"/>
                    </a:cxn>
                    <a:cxn ang="0">
                      <a:pos x="157" y="27"/>
                    </a:cxn>
                    <a:cxn ang="0">
                      <a:pos x="131" y="16"/>
                    </a:cxn>
                    <a:cxn ang="0">
                      <a:pos x="115" y="13"/>
                    </a:cxn>
                    <a:cxn ang="0">
                      <a:pos x="105" y="12"/>
                    </a:cxn>
                    <a:cxn ang="0">
                      <a:pos x="105" y="12"/>
                    </a:cxn>
                    <a:cxn ang="0">
                      <a:pos x="92" y="16"/>
                    </a:cxn>
                    <a:cxn ang="0">
                      <a:pos x="75" y="24"/>
                    </a:cxn>
                    <a:cxn ang="0">
                      <a:pos x="58" y="35"/>
                    </a:cxn>
                    <a:cxn ang="0">
                      <a:pos x="58" y="35"/>
                    </a:cxn>
                    <a:cxn ang="0">
                      <a:pos x="49" y="45"/>
                    </a:cxn>
                    <a:cxn ang="0">
                      <a:pos x="37" y="58"/>
                    </a:cxn>
                    <a:cxn ang="0">
                      <a:pos x="29" y="69"/>
                    </a:cxn>
                    <a:cxn ang="0">
                      <a:pos x="29" y="69"/>
                    </a:cxn>
                    <a:cxn ang="0">
                      <a:pos x="23" y="79"/>
                    </a:cxn>
                    <a:cxn ang="0">
                      <a:pos x="15" y="88"/>
                    </a:cxn>
                    <a:cxn ang="0">
                      <a:pos x="6" y="90"/>
                    </a:cxn>
                    <a:cxn ang="0">
                      <a:pos x="6" y="90"/>
                    </a:cxn>
                    <a:cxn ang="0">
                      <a:pos x="1" y="86"/>
                    </a:cxn>
                    <a:cxn ang="0">
                      <a:pos x="0" y="80"/>
                    </a:cxn>
                    <a:cxn ang="0">
                      <a:pos x="3" y="73"/>
                    </a:cxn>
                    <a:cxn ang="0">
                      <a:pos x="3" y="73"/>
                    </a:cxn>
                  </a:cxnLst>
                  <a:rect l="0" t="0" r="r" b="b"/>
                  <a:pathLst>
                    <a:path w="227" h="90">
                      <a:moveTo>
                        <a:pt x="3" y="73"/>
                      </a:moveTo>
                      <a:lnTo>
                        <a:pt x="18" y="51"/>
                      </a:lnTo>
                      <a:lnTo>
                        <a:pt x="37" y="2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74" y="7"/>
                      </a:lnTo>
                      <a:lnTo>
                        <a:pt x="86" y="5"/>
                      </a:lnTo>
                      <a:lnTo>
                        <a:pt x="93" y="7"/>
                      </a:lnTo>
                      <a:lnTo>
                        <a:pt x="93" y="7"/>
                      </a:lnTo>
                      <a:lnTo>
                        <a:pt x="98" y="8"/>
                      </a:lnTo>
                      <a:lnTo>
                        <a:pt x="102" y="6"/>
                      </a:lnTo>
                      <a:lnTo>
                        <a:pt x="107" y="3"/>
                      </a:lnTo>
                      <a:lnTo>
                        <a:pt x="107" y="3"/>
                      </a:lnTo>
                      <a:lnTo>
                        <a:pt x="117" y="0"/>
                      </a:lnTo>
                      <a:lnTo>
                        <a:pt x="135" y="0"/>
                      </a:lnTo>
                      <a:lnTo>
                        <a:pt x="154" y="4"/>
                      </a:lnTo>
                      <a:lnTo>
                        <a:pt x="154" y="4"/>
                      </a:lnTo>
                      <a:lnTo>
                        <a:pt x="174" y="15"/>
                      </a:lnTo>
                      <a:lnTo>
                        <a:pt x="196" y="30"/>
                      </a:lnTo>
                      <a:lnTo>
                        <a:pt x="215" y="49"/>
                      </a:lnTo>
                      <a:lnTo>
                        <a:pt x="215" y="49"/>
                      </a:lnTo>
                      <a:lnTo>
                        <a:pt x="222" y="58"/>
                      </a:lnTo>
                      <a:lnTo>
                        <a:pt x="227" y="67"/>
                      </a:lnTo>
                      <a:lnTo>
                        <a:pt x="225" y="72"/>
                      </a:lnTo>
                      <a:lnTo>
                        <a:pt x="225" y="72"/>
                      </a:lnTo>
                      <a:lnTo>
                        <a:pt x="218" y="75"/>
                      </a:lnTo>
                      <a:lnTo>
                        <a:pt x="211" y="73"/>
                      </a:lnTo>
                      <a:lnTo>
                        <a:pt x="203" y="67"/>
                      </a:lnTo>
                      <a:lnTo>
                        <a:pt x="203" y="67"/>
                      </a:lnTo>
                      <a:lnTo>
                        <a:pt x="189" y="52"/>
                      </a:lnTo>
                      <a:lnTo>
                        <a:pt x="174" y="38"/>
                      </a:lnTo>
                      <a:lnTo>
                        <a:pt x="157" y="27"/>
                      </a:lnTo>
                      <a:lnTo>
                        <a:pt x="157" y="27"/>
                      </a:lnTo>
                      <a:lnTo>
                        <a:pt x="131" y="16"/>
                      </a:lnTo>
                      <a:lnTo>
                        <a:pt x="115" y="13"/>
                      </a:lnTo>
                      <a:lnTo>
                        <a:pt x="105" y="12"/>
                      </a:lnTo>
                      <a:lnTo>
                        <a:pt x="105" y="12"/>
                      </a:lnTo>
                      <a:lnTo>
                        <a:pt x="92" y="16"/>
                      </a:lnTo>
                      <a:lnTo>
                        <a:pt x="75" y="24"/>
                      </a:lnTo>
                      <a:lnTo>
                        <a:pt x="58" y="35"/>
                      </a:lnTo>
                      <a:lnTo>
                        <a:pt x="58" y="35"/>
                      </a:lnTo>
                      <a:lnTo>
                        <a:pt x="49" y="45"/>
                      </a:lnTo>
                      <a:lnTo>
                        <a:pt x="37" y="58"/>
                      </a:lnTo>
                      <a:lnTo>
                        <a:pt x="29" y="69"/>
                      </a:lnTo>
                      <a:lnTo>
                        <a:pt x="29" y="69"/>
                      </a:lnTo>
                      <a:lnTo>
                        <a:pt x="23" y="79"/>
                      </a:lnTo>
                      <a:lnTo>
                        <a:pt x="15" y="88"/>
                      </a:lnTo>
                      <a:lnTo>
                        <a:pt x="6" y="90"/>
                      </a:lnTo>
                      <a:lnTo>
                        <a:pt x="6" y="90"/>
                      </a:lnTo>
                      <a:lnTo>
                        <a:pt x="1" y="86"/>
                      </a:lnTo>
                      <a:lnTo>
                        <a:pt x="0" y="80"/>
                      </a:lnTo>
                      <a:lnTo>
                        <a:pt x="3" y="73"/>
                      </a:lnTo>
                      <a:lnTo>
                        <a:pt x="3" y="73"/>
                      </a:lnTo>
                      <a:close/>
                    </a:path>
                  </a:pathLst>
                </a:custGeom>
                <a:solidFill>
                  <a:srgbClr val="3CA538"/>
                </a:solidFill>
                <a:ln w="9525" cap="flat" cmpd="sng">
                  <a:solidFill>
                    <a:srgbClr val="1E5215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597" name="Group 130"/>
              <p:cNvGrpSpPr>
                <a:grpSpLocks noChangeAspect="1"/>
              </p:cNvGrpSpPr>
              <p:nvPr/>
            </p:nvGrpSpPr>
            <p:grpSpPr bwMode="auto">
              <a:xfrm rot="147699">
                <a:off x="2610" y="1929"/>
                <a:ext cx="154" cy="94"/>
                <a:chOff x="4495" y="2244"/>
                <a:chExt cx="154" cy="94"/>
              </a:xfrm>
            </p:grpSpPr>
            <p:sp>
              <p:nvSpPr>
                <p:cNvPr id="296067" name="Freeform 131"/>
                <p:cNvSpPr>
                  <a:spLocks noChangeAspect="1"/>
                </p:cNvSpPr>
                <p:nvPr/>
              </p:nvSpPr>
              <p:spPr bwMode="auto">
                <a:xfrm>
                  <a:off x="4498" y="2248"/>
                  <a:ext cx="57" cy="87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5" y="1"/>
                    </a:cxn>
                    <a:cxn ang="0">
                      <a:pos x="32" y="0"/>
                    </a:cxn>
                    <a:cxn ang="0">
                      <a:pos x="41" y="2"/>
                    </a:cxn>
                    <a:cxn ang="0">
                      <a:pos x="41" y="2"/>
                    </a:cxn>
                    <a:cxn ang="0">
                      <a:pos x="50" y="5"/>
                    </a:cxn>
                    <a:cxn ang="0">
                      <a:pos x="56" y="8"/>
                    </a:cxn>
                    <a:cxn ang="0">
                      <a:pos x="57" y="13"/>
                    </a:cxn>
                    <a:cxn ang="0">
                      <a:pos x="57" y="13"/>
                    </a:cxn>
                    <a:cxn ang="0">
                      <a:pos x="51" y="32"/>
                    </a:cxn>
                    <a:cxn ang="0">
                      <a:pos x="41" y="67"/>
                    </a:cxn>
                    <a:cxn ang="0">
                      <a:pos x="36" y="87"/>
                    </a:cxn>
                    <a:cxn ang="0">
                      <a:pos x="36" y="87"/>
                    </a:cxn>
                    <a:cxn ang="0">
                      <a:pos x="0" y="78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57" h="87">
                      <a:moveTo>
                        <a:pt x="22" y="3"/>
                      </a:moveTo>
                      <a:lnTo>
                        <a:pt x="25" y="1"/>
                      </a:lnTo>
                      <a:lnTo>
                        <a:pt x="32" y="0"/>
                      </a:lnTo>
                      <a:lnTo>
                        <a:pt x="41" y="2"/>
                      </a:lnTo>
                      <a:lnTo>
                        <a:pt x="41" y="2"/>
                      </a:lnTo>
                      <a:lnTo>
                        <a:pt x="50" y="5"/>
                      </a:lnTo>
                      <a:lnTo>
                        <a:pt x="56" y="8"/>
                      </a:lnTo>
                      <a:lnTo>
                        <a:pt x="57" y="13"/>
                      </a:lnTo>
                      <a:lnTo>
                        <a:pt x="57" y="13"/>
                      </a:lnTo>
                      <a:lnTo>
                        <a:pt x="51" y="32"/>
                      </a:lnTo>
                      <a:lnTo>
                        <a:pt x="41" y="67"/>
                      </a:lnTo>
                      <a:lnTo>
                        <a:pt x="36" y="87"/>
                      </a:lnTo>
                      <a:lnTo>
                        <a:pt x="36" y="87"/>
                      </a:lnTo>
                      <a:lnTo>
                        <a:pt x="0" y="78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68" name="Freeform 132"/>
                <p:cNvSpPr>
                  <a:spLocks noChangeAspect="1"/>
                </p:cNvSpPr>
                <p:nvPr/>
              </p:nvSpPr>
              <p:spPr bwMode="auto">
                <a:xfrm>
                  <a:off x="4495" y="2244"/>
                  <a:ext cx="56" cy="87"/>
                </a:xfrm>
                <a:custGeom>
                  <a:avLst/>
                  <a:gdLst/>
                  <a:ahLst/>
                  <a:cxnLst>
                    <a:cxn ang="0">
                      <a:pos x="21" y="3"/>
                    </a:cxn>
                    <a:cxn ang="0">
                      <a:pos x="24" y="1"/>
                    </a:cxn>
                    <a:cxn ang="0">
                      <a:pos x="31" y="0"/>
                    </a:cxn>
                    <a:cxn ang="0">
                      <a:pos x="40" y="2"/>
                    </a:cxn>
                    <a:cxn ang="0">
                      <a:pos x="40" y="2"/>
                    </a:cxn>
                    <a:cxn ang="0">
                      <a:pos x="49" y="5"/>
                    </a:cxn>
                    <a:cxn ang="0">
                      <a:pos x="55" y="9"/>
                    </a:cxn>
                    <a:cxn ang="0">
                      <a:pos x="56" y="13"/>
                    </a:cxn>
                    <a:cxn ang="0">
                      <a:pos x="56" y="13"/>
                    </a:cxn>
                    <a:cxn ang="0">
                      <a:pos x="51" y="32"/>
                    </a:cxn>
                    <a:cxn ang="0">
                      <a:pos x="41" y="68"/>
                    </a:cxn>
                    <a:cxn ang="0">
                      <a:pos x="35" y="87"/>
                    </a:cxn>
                    <a:cxn ang="0">
                      <a:pos x="35" y="87"/>
                    </a:cxn>
                    <a:cxn ang="0">
                      <a:pos x="0" y="78"/>
                    </a:cxn>
                    <a:cxn ang="0">
                      <a:pos x="21" y="3"/>
                    </a:cxn>
                    <a:cxn ang="0">
                      <a:pos x="21" y="3"/>
                    </a:cxn>
                  </a:cxnLst>
                  <a:rect l="0" t="0" r="r" b="b"/>
                  <a:pathLst>
                    <a:path w="56" h="87">
                      <a:moveTo>
                        <a:pt x="21" y="3"/>
                      </a:moveTo>
                      <a:lnTo>
                        <a:pt x="24" y="1"/>
                      </a:lnTo>
                      <a:lnTo>
                        <a:pt x="31" y="0"/>
                      </a:lnTo>
                      <a:lnTo>
                        <a:pt x="40" y="2"/>
                      </a:lnTo>
                      <a:lnTo>
                        <a:pt x="40" y="2"/>
                      </a:lnTo>
                      <a:lnTo>
                        <a:pt x="49" y="5"/>
                      </a:lnTo>
                      <a:lnTo>
                        <a:pt x="55" y="9"/>
                      </a:lnTo>
                      <a:lnTo>
                        <a:pt x="56" y="13"/>
                      </a:lnTo>
                      <a:lnTo>
                        <a:pt x="56" y="13"/>
                      </a:lnTo>
                      <a:lnTo>
                        <a:pt x="51" y="32"/>
                      </a:lnTo>
                      <a:lnTo>
                        <a:pt x="41" y="68"/>
                      </a:lnTo>
                      <a:lnTo>
                        <a:pt x="35" y="87"/>
                      </a:lnTo>
                      <a:lnTo>
                        <a:pt x="35" y="87"/>
                      </a:lnTo>
                      <a:lnTo>
                        <a:pt x="0" y="78"/>
                      </a:lnTo>
                      <a:lnTo>
                        <a:pt x="21" y="3"/>
                      </a:lnTo>
                      <a:lnTo>
                        <a:pt x="21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69" name="Line 133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07" y="2250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0" name="Line 13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16" y="2251"/>
                  <a:ext cx="21" cy="71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1" name="Line 135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4525" y="2254"/>
                  <a:ext cx="20" cy="72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2" name="Freeform 136"/>
                <p:cNvSpPr>
                  <a:spLocks noChangeAspect="1"/>
                </p:cNvSpPr>
                <p:nvPr/>
              </p:nvSpPr>
              <p:spPr bwMode="auto">
                <a:xfrm>
                  <a:off x="4498" y="2322"/>
                  <a:ext cx="36" cy="16"/>
                </a:xfrm>
                <a:custGeom>
                  <a:avLst/>
                  <a:gdLst/>
                  <a:ahLst/>
                  <a:cxnLst>
                    <a:cxn ang="0">
                      <a:pos x="16" y="14"/>
                    </a:cxn>
                    <a:cxn ang="0">
                      <a:pos x="25" y="16"/>
                    </a:cxn>
                    <a:cxn ang="0">
                      <a:pos x="32" y="15"/>
                    </a:cxn>
                    <a:cxn ang="0">
                      <a:pos x="36" y="13"/>
                    </a:cxn>
                    <a:cxn ang="0">
                      <a:pos x="36" y="13"/>
                    </a:cxn>
                    <a:cxn ang="0">
                      <a:pos x="34" y="9"/>
                    </a:cxn>
                    <a:cxn ang="0">
                      <a:pos x="29" y="5"/>
                    </a:cxn>
                    <a:cxn ang="0">
                      <a:pos x="20" y="2"/>
                    </a:cxn>
                    <a:cxn ang="0">
                      <a:pos x="20" y="2"/>
                    </a:cxn>
                    <a:cxn ang="0">
                      <a:pos x="11" y="0"/>
                    </a:cxn>
                    <a:cxn ang="0">
                      <a:pos x="4" y="1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2" y="7"/>
                    </a:cxn>
                    <a:cxn ang="0">
                      <a:pos x="7" y="11"/>
                    </a:cxn>
                    <a:cxn ang="0">
                      <a:pos x="16" y="14"/>
                    </a:cxn>
                    <a:cxn ang="0">
                      <a:pos x="16" y="14"/>
                    </a:cxn>
                  </a:cxnLst>
                  <a:rect l="0" t="0" r="r" b="b"/>
                  <a:pathLst>
                    <a:path w="36" h="16">
                      <a:moveTo>
                        <a:pt x="16" y="14"/>
                      </a:moveTo>
                      <a:lnTo>
                        <a:pt x="25" y="16"/>
                      </a:lnTo>
                      <a:lnTo>
                        <a:pt x="32" y="15"/>
                      </a:lnTo>
                      <a:lnTo>
                        <a:pt x="36" y="13"/>
                      </a:lnTo>
                      <a:lnTo>
                        <a:pt x="36" y="13"/>
                      </a:lnTo>
                      <a:lnTo>
                        <a:pt x="34" y="9"/>
                      </a:lnTo>
                      <a:lnTo>
                        <a:pt x="29" y="5"/>
                      </a:lnTo>
                      <a:lnTo>
                        <a:pt x="20" y="2"/>
                      </a:lnTo>
                      <a:lnTo>
                        <a:pt x="20" y="2"/>
                      </a:lnTo>
                      <a:lnTo>
                        <a:pt x="11" y="0"/>
                      </a:lnTo>
                      <a:lnTo>
                        <a:pt x="4" y="1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2" y="7"/>
                      </a:lnTo>
                      <a:lnTo>
                        <a:pt x="7" y="11"/>
                      </a:lnTo>
                      <a:lnTo>
                        <a:pt x="16" y="14"/>
                      </a:lnTo>
                      <a:lnTo>
                        <a:pt x="16" y="14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3" name="Freeform 137"/>
                <p:cNvSpPr>
                  <a:spLocks noChangeAspect="1"/>
                </p:cNvSpPr>
                <p:nvPr/>
              </p:nvSpPr>
              <p:spPr bwMode="auto">
                <a:xfrm>
                  <a:off x="4562" y="2281"/>
                  <a:ext cx="87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7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8" y="52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49"/>
                    </a:cxn>
                    <a:cxn ang="0">
                      <a:pos x="19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7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7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8" y="52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49"/>
                      </a:lnTo>
                      <a:lnTo>
                        <a:pt x="19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4" name="Freeform 138"/>
                <p:cNvSpPr>
                  <a:spLocks noChangeAspect="1"/>
                </p:cNvSpPr>
                <p:nvPr/>
              </p:nvSpPr>
              <p:spPr bwMode="auto">
                <a:xfrm>
                  <a:off x="4495" y="2319"/>
                  <a:ext cx="35" cy="15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5" y="15"/>
                    </a:cxn>
                    <a:cxn ang="0">
                      <a:pos x="32" y="14"/>
                    </a:cxn>
                    <a:cxn ang="0">
                      <a:pos x="35" y="12"/>
                    </a:cxn>
                    <a:cxn ang="0">
                      <a:pos x="35" y="12"/>
                    </a:cxn>
                    <a:cxn ang="0">
                      <a:pos x="34" y="8"/>
                    </a:cxn>
                    <a:cxn ang="0">
                      <a:pos x="28" y="4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1" y="7"/>
                    </a:cxn>
                    <a:cxn ang="0">
                      <a:pos x="7" y="11"/>
                    </a:cxn>
                    <a:cxn ang="0">
                      <a:pos x="16" y="13"/>
                    </a:cxn>
                    <a:cxn ang="0">
                      <a:pos x="16" y="13"/>
                    </a:cxn>
                    <a:cxn ang="0">
                      <a:pos x="16" y="13"/>
                    </a:cxn>
                  </a:cxnLst>
                  <a:rect l="0" t="0" r="r" b="b"/>
                  <a:pathLst>
                    <a:path w="35" h="15">
                      <a:moveTo>
                        <a:pt x="16" y="13"/>
                      </a:moveTo>
                      <a:lnTo>
                        <a:pt x="25" y="15"/>
                      </a:lnTo>
                      <a:lnTo>
                        <a:pt x="32" y="14"/>
                      </a:lnTo>
                      <a:lnTo>
                        <a:pt x="35" y="12"/>
                      </a:lnTo>
                      <a:lnTo>
                        <a:pt x="35" y="12"/>
                      </a:lnTo>
                      <a:lnTo>
                        <a:pt x="34" y="8"/>
                      </a:lnTo>
                      <a:lnTo>
                        <a:pt x="28" y="4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7"/>
                      </a:lnTo>
                      <a:lnTo>
                        <a:pt x="7" y="11"/>
                      </a:lnTo>
                      <a:lnTo>
                        <a:pt x="16" y="13"/>
                      </a:lnTo>
                      <a:lnTo>
                        <a:pt x="16" y="13"/>
                      </a:lnTo>
                      <a:lnTo>
                        <a:pt x="16" y="1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5" name="Freeform 139"/>
                <p:cNvSpPr>
                  <a:spLocks noChangeAspect="1"/>
                </p:cNvSpPr>
                <p:nvPr/>
              </p:nvSpPr>
              <p:spPr bwMode="auto">
                <a:xfrm>
                  <a:off x="4558" y="2277"/>
                  <a:ext cx="88" cy="54"/>
                </a:xfrm>
                <a:custGeom>
                  <a:avLst/>
                  <a:gdLst/>
                  <a:ahLst/>
                  <a:cxnLst>
                    <a:cxn ang="0">
                      <a:pos x="85" y="19"/>
                    </a:cxn>
                    <a:cxn ang="0">
                      <a:pos x="87" y="22"/>
                    </a:cxn>
                    <a:cxn ang="0">
                      <a:pos x="88" y="29"/>
                    </a:cxn>
                    <a:cxn ang="0">
                      <a:pos x="86" y="38"/>
                    </a:cxn>
                    <a:cxn ang="0">
                      <a:pos x="86" y="38"/>
                    </a:cxn>
                    <a:cxn ang="0">
                      <a:pos x="83" y="47"/>
                    </a:cxn>
                    <a:cxn ang="0">
                      <a:pos x="79" y="53"/>
                    </a:cxn>
                    <a:cxn ang="0">
                      <a:pos x="75" y="54"/>
                    </a:cxn>
                    <a:cxn ang="0">
                      <a:pos x="75" y="54"/>
                    </a:cxn>
                    <a:cxn ang="0">
                      <a:pos x="55" y="50"/>
                    </a:cxn>
                    <a:cxn ang="0">
                      <a:pos x="20" y="40"/>
                    </a:cxn>
                    <a:cxn ang="0">
                      <a:pos x="0" y="35"/>
                    </a:cxn>
                    <a:cxn ang="0">
                      <a:pos x="0" y="35"/>
                    </a:cxn>
                    <a:cxn ang="0">
                      <a:pos x="10" y="0"/>
                    </a:cxn>
                    <a:cxn ang="0">
                      <a:pos x="85" y="19"/>
                    </a:cxn>
                    <a:cxn ang="0">
                      <a:pos x="85" y="19"/>
                    </a:cxn>
                  </a:cxnLst>
                  <a:rect l="0" t="0" r="r" b="b"/>
                  <a:pathLst>
                    <a:path w="88" h="54">
                      <a:moveTo>
                        <a:pt x="85" y="19"/>
                      </a:moveTo>
                      <a:lnTo>
                        <a:pt x="87" y="22"/>
                      </a:lnTo>
                      <a:lnTo>
                        <a:pt x="88" y="29"/>
                      </a:lnTo>
                      <a:lnTo>
                        <a:pt x="86" y="38"/>
                      </a:lnTo>
                      <a:lnTo>
                        <a:pt x="86" y="38"/>
                      </a:lnTo>
                      <a:lnTo>
                        <a:pt x="83" y="47"/>
                      </a:lnTo>
                      <a:lnTo>
                        <a:pt x="79" y="53"/>
                      </a:lnTo>
                      <a:lnTo>
                        <a:pt x="75" y="54"/>
                      </a:lnTo>
                      <a:lnTo>
                        <a:pt x="75" y="54"/>
                      </a:lnTo>
                      <a:lnTo>
                        <a:pt x="55" y="50"/>
                      </a:lnTo>
                      <a:lnTo>
                        <a:pt x="20" y="40"/>
                      </a:lnTo>
                      <a:lnTo>
                        <a:pt x="0" y="35"/>
                      </a:lnTo>
                      <a:lnTo>
                        <a:pt x="0" y="35"/>
                      </a:lnTo>
                      <a:lnTo>
                        <a:pt x="10" y="0"/>
                      </a:lnTo>
                      <a:lnTo>
                        <a:pt x="85" y="19"/>
                      </a:lnTo>
                      <a:lnTo>
                        <a:pt x="85" y="19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6" name="Line 140"/>
                <p:cNvSpPr>
                  <a:spLocks noChangeAspect="1" noChangeShapeType="1"/>
                </p:cNvSpPr>
                <p:nvPr/>
              </p:nvSpPr>
              <p:spPr bwMode="auto">
                <a:xfrm>
                  <a:off x="4573" y="2289"/>
                  <a:ext cx="72" cy="18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7" name="Line 141"/>
                <p:cNvSpPr>
                  <a:spLocks noChangeAspect="1" noChangeShapeType="1"/>
                </p:cNvSpPr>
                <p:nvPr/>
              </p:nvSpPr>
              <p:spPr bwMode="auto">
                <a:xfrm>
                  <a:off x="4572" y="2298"/>
                  <a:ext cx="71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8" name="Line 142"/>
                <p:cNvSpPr>
                  <a:spLocks noChangeAspect="1" noChangeShapeType="1"/>
                </p:cNvSpPr>
                <p:nvPr/>
              </p:nvSpPr>
              <p:spPr bwMode="auto">
                <a:xfrm>
                  <a:off x="4568" y="2307"/>
                  <a:ext cx="72" cy="1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79" name="Freeform 143"/>
                <p:cNvSpPr>
                  <a:spLocks noChangeAspect="1"/>
                </p:cNvSpPr>
                <p:nvPr/>
              </p:nvSpPr>
              <p:spPr bwMode="auto">
                <a:xfrm>
                  <a:off x="4559" y="2281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6"/>
                    </a:cxn>
                    <a:cxn ang="0">
                      <a:pos x="0" y="25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3"/>
                    </a:cxn>
                    <a:cxn ang="0">
                      <a:pos x="11" y="28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0"/>
                    </a:cxn>
                    <a:cxn ang="0">
                      <a:pos x="15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1"/>
                    </a:cxn>
                    <a:cxn ang="0">
                      <a:pos x="5" y="7"/>
                    </a:cxn>
                    <a:cxn ang="0">
                      <a:pos x="2" y="16"/>
                    </a:cxn>
                    <a:cxn ang="0">
                      <a:pos x="2" y="16"/>
                    </a:cxn>
                  </a:cxnLst>
                  <a:rect l="0" t="0" r="r" b="b"/>
                  <a:pathLst>
                    <a:path w="16" h="35">
                      <a:moveTo>
                        <a:pt x="2" y="16"/>
                      </a:moveTo>
                      <a:lnTo>
                        <a:pt x="0" y="25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3"/>
                      </a:lnTo>
                      <a:lnTo>
                        <a:pt x="11" y="28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6" y="10"/>
                      </a:lnTo>
                      <a:lnTo>
                        <a:pt x="15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1"/>
                      </a:lnTo>
                      <a:lnTo>
                        <a:pt x="5" y="7"/>
                      </a:lnTo>
                      <a:lnTo>
                        <a:pt x="2" y="16"/>
                      </a:lnTo>
                      <a:lnTo>
                        <a:pt x="2" y="16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80" name="Freeform 144"/>
                <p:cNvSpPr>
                  <a:spLocks noChangeAspect="1"/>
                </p:cNvSpPr>
                <p:nvPr/>
              </p:nvSpPr>
              <p:spPr bwMode="auto">
                <a:xfrm>
                  <a:off x="4555" y="2277"/>
                  <a:ext cx="16" cy="35"/>
                </a:xfrm>
                <a:custGeom>
                  <a:avLst/>
                  <a:gdLst/>
                  <a:ahLst/>
                  <a:cxnLst>
                    <a:cxn ang="0">
                      <a:pos x="2" y="17"/>
                    </a:cxn>
                    <a:cxn ang="0">
                      <a:pos x="0" y="26"/>
                    </a:cxn>
                    <a:cxn ang="0">
                      <a:pos x="1" y="32"/>
                    </a:cxn>
                    <a:cxn ang="0">
                      <a:pos x="3" y="35"/>
                    </a:cxn>
                    <a:cxn ang="0">
                      <a:pos x="3" y="35"/>
                    </a:cxn>
                    <a:cxn ang="0">
                      <a:pos x="7" y="34"/>
                    </a:cxn>
                    <a:cxn ang="0">
                      <a:pos x="11" y="28"/>
                    </a:cxn>
                    <a:cxn ang="0">
                      <a:pos x="15" y="20"/>
                    </a:cxn>
                    <a:cxn ang="0">
                      <a:pos x="15" y="20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13" y="0"/>
                    </a:cxn>
                    <a:cxn ang="0">
                      <a:pos x="13" y="0"/>
                    </a:cxn>
                    <a:cxn ang="0">
                      <a:pos x="9" y="2"/>
                    </a:cxn>
                    <a:cxn ang="0">
                      <a:pos x="6" y="8"/>
                    </a:cxn>
                    <a:cxn ang="0">
                      <a:pos x="2" y="17"/>
                    </a:cxn>
                    <a:cxn ang="0">
                      <a:pos x="2" y="17"/>
                    </a:cxn>
                    <a:cxn ang="0">
                      <a:pos x="2" y="17"/>
                    </a:cxn>
                  </a:cxnLst>
                  <a:rect l="0" t="0" r="r" b="b"/>
                  <a:pathLst>
                    <a:path w="16" h="35">
                      <a:moveTo>
                        <a:pt x="2" y="17"/>
                      </a:moveTo>
                      <a:lnTo>
                        <a:pt x="0" y="26"/>
                      </a:lnTo>
                      <a:lnTo>
                        <a:pt x="1" y="32"/>
                      </a:lnTo>
                      <a:lnTo>
                        <a:pt x="3" y="35"/>
                      </a:lnTo>
                      <a:lnTo>
                        <a:pt x="3" y="35"/>
                      </a:lnTo>
                      <a:lnTo>
                        <a:pt x="7" y="34"/>
                      </a:lnTo>
                      <a:lnTo>
                        <a:pt x="11" y="28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13" y="0"/>
                      </a:lnTo>
                      <a:lnTo>
                        <a:pt x="13" y="0"/>
                      </a:lnTo>
                      <a:lnTo>
                        <a:pt x="9" y="2"/>
                      </a:lnTo>
                      <a:lnTo>
                        <a:pt x="6" y="8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2" y="17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67598" name="Group 145"/>
              <p:cNvGrpSpPr>
                <a:grpSpLocks noChangeAspect="1"/>
              </p:cNvGrpSpPr>
              <p:nvPr/>
            </p:nvGrpSpPr>
            <p:grpSpPr bwMode="auto">
              <a:xfrm rot="1707535">
                <a:off x="2604" y="2880"/>
                <a:ext cx="152" cy="103"/>
                <a:chOff x="4449" y="1092"/>
                <a:chExt cx="152" cy="103"/>
              </a:xfrm>
            </p:grpSpPr>
            <p:sp>
              <p:nvSpPr>
                <p:cNvPr id="296082" name="Freeform 146"/>
                <p:cNvSpPr>
                  <a:spLocks noChangeAspect="1"/>
                </p:cNvSpPr>
                <p:nvPr/>
              </p:nvSpPr>
              <p:spPr bwMode="auto">
                <a:xfrm>
                  <a:off x="4540" y="1097"/>
                  <a:ext cx="61" cy="86"/>
                </a:xfrm>
                <a:custGeom>
                  <a:avLst/>
                  <a:gdLst/>
                  <a:ahLst/>
                  <a:cxnLst>
                    <a:cxn ang="0">
                      <a:pos x="61" y="71"/>
                    </a:cxn>
                    <a:cxn ang="0">
                      <a:pos x="60" y="75"/>
                    </a:cxn>
                    <a:cxn ang="0">
                      <a:pos x="55" y="79"/>
                    </a:cxn>
                    <a:cxn ang="0">
                      <a:pos x="46" y="83"/>
                    </a:cxn>
                    <a:cxn ang="0">
                      <a:pos x="46" y="83"/>
                    </a:cxn>
                    <a:cxn ang="0">
                      <a:pos x="37" y="86"/>
                    </a:cxn>
                    <a:cxn ang="0">
                      <a:pos x="30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20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5" y="0"/>
                    </a:cxn>
                    <a:cxn ang="0">
                      <a:pos x="61" y="71"/>
                    </a:cxn>
                  </a:cxnLst>
                  <a:rect l="0" t="0" r="r" b="b"/>
                  <a:pathLst>
                    <a:path w="61" h="86">
                      <a:moveTo>
                        <a:pt x="61" y="71"/>
                      </a:moveTo>
                      <a:lnTo>
                        <a:pt x="60" y="75"/>
                      </a:lnTo>
                      <a:lnTo>
                        <a:pt x="55" y="79"/>
                      </a:lnTo>
                      <a:lnTo>
                        <a:pt x="46" y="83"/>
                      </a:lnTo>
                      <a:lnTo>
                        <a:pt x="46" y="83"/>
                      </a:lnTo>
                      <a:lnTo>
                        <a:pt x="37" y="86"/>
                      </a:lnTo>
                      <a:lnTo>
                        <a:pt x="30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20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5" y="0"/>
                      </a:lnTo>
                      <a:lnTo>
                        <a:pt x="61" y="71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83" name="Freeform 147"/>
                <p:cNvSpPr>
                  <a:spLocks noChangeAspect="1"/>
                </p:cNvSpPr>
                <p:nvPr/>
              </p:nvSpPr>
              <p:spPr bwMode="auto">
                <a:xfrm>
                  <a:off x="4537" y="1094"/>
                  <a:ext cx="60" cy="86"/>
                </a:xfrm>
                <a:custGeom>
                  <a:avLst/>
                  <a:gdLst/>
                  <a:ahLst/>
                  <a:cxnLst>
                    <a:cxn ang="0">
                      <a:pos x="60" y="71"/>
                    </a:cxn>
                    <a:cxn ang="0">
                      <a:pos x="59" y="75"/>
                    </a:cxn>
                    <a:cxn ang="0">
                      <a:pos x="54" y="80"/>
                    </a:cxn>
                    <a:cxn ang="0">
                      <a:pos x="45" y="83"/>
                    </a:cxn>
                    <a:cxn ang="0">
                      <a:pos x="45" y="83"/>
                    </a:cxn>
                    <a:cxn ang="0">
                      <a:pos x="36" y="86"/>
                    </a:cxn>
                    <a:cxn ang="0">
                      <a:pos x="29" y="86"/>
                    </a:cxn>
                    <a:cxn ang="0">
                      <a:pos x="26" y="84"/>
                    </a:cxn>
                    <a:cxn ang="0">
                      <a:pos x="26" y="84"/>
                    </a:cxn>
                    <a:cxn ang="0">
                      <a:pos x="19" y="65"/>
                    </a:cxn>
                    <a:cxn ang="0">
                      <a:pos x="7" y="31"/>
                    </a:cxn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34" y="0"/>
                    </a:cxn>
                    <a:cxn ang="0">
                      <a:pos x="60" y="71"/>
                    </a:cxn>
                    <a:cxn ang="0">
                      <a:pos x="60" y="71"/>
                    </a:cxn>
                  </a:cxnLst>
                  <a:rect l="0" t="0" r="r" b="b"/>
                  <a:pathLst>
                    <a:path w="60" h="86">
                      <a:moveTo>
                        <a:pt x="60" y="71"/>
                      </a:moveTo>
                      <a:lnTo>
                        <a:pt x="59" y="75"/>
                      </a:lnTo>
                      <a:lnTo>
                        <a:pt x="54" y="80"/>
                      </a:lnTo>
                      <a:lnTo>
                        <a:pt x="45" y="83"/>
                      </a:lnTo>
                      <a:lnTo>
                        <a:pt x="45" y="83"/>
                      </a:lnTo>
                      <a:lnTo>
                        <a:pt x="36" y="86"/>
                      </a:lnTo>
                      <a:lnTo>
                        <a:pt x="29" y="86"/>
                      </a:lnTo>
                      <a:lnTo>
                        <a:pt x="26" y="84"/>
                      </a:lnTo>
                      <a:lnTo>
                        <a:pt x="26" y="84"/>
                      </a:lnTo>
                      <a:lnTo>
                        <a:pt x="19" y="65"/>
                      </a:lnTo>
                      <a:lnTo>
                        <a:pt x="7" y="3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34" y="0"/>
                      </a:lnTo>
                      <a:lnTo>
                        <a:pt x="60" y="71"/>
                      </a:lnTo>
                      <a:lnTo>
                        <a:pt x="60" y="7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84" name="Line 148"/>
                <p:cNvSpPr>
                  <a:spLocks noChangeAspect="1" noChangeShapeType="1"/>
                </p:cNvSpPr>
                <p:nvPr/>
              </p:nvSpPr>
              <p:spPr bwMode="auto">
                <a:xfrm>
                  <a:off x="4566" y="1104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85" name="Line 149"/>
                <p:cNvSpPr>
                  <a:spLocks noChangeAspect="1" noChangeShapeType="1"/>
                </p:cNvSpPr>
                <p:nvPr/>
              </p:nvSpPr>
              <p:spPr bwMode="auto">
                <a:xfrm>
                  <a:off x="4558" y="1108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86" name="Line 150"/>
                <p:cNvSpPr>
                  <a:spLocks noChangeAspect="1" noChangeShapeType="1"/>
                </p:cNvSpPr>
                <p:nvPr/>
              </p:nvSpPr>
              <p:spPr bwMode="auto">
                <a:xfrm>
                  <a:off x="4549" y="1111"/>
                  <a:ext cx="25" cy="69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87" name="Freeform 151"/>
                <p:cNvSpPr>
                  <a:spLocks noChangeAspect="1"/>
                </p:cNvSpPr>
                <p:nvPr/>
              </p:nvSpPr>
              <p:spPr bwMode="auto">
                <a:xfrm>
                  <a:off x="4540" y="1096"/>
                  <a:ext cx="35" cy="17"/>
                </a:xfrm>
                <a:custGeom>
                  <a:avLst/>
                  <a:gdLst/>
                  <a:ahLst/>
                  <a:cxnLst>
                    <a:cxn ang="0">
                      <a:pos x="15" y="2"/>
                    </a:cxn>
                    <a:cxn ang="0">
                      <a:pos x="7" y="6"/>
                    </a:cxn>
                    <a:cxn ang="0">
                      <a:pos x="1" y="10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4" y="17"/>
                    </a:cxn>
                    <a:cxn ang="0">
                      <a:pos x="11" y="17"/>
                    </a:cxn>
                    <a:cxn ang="0">
                      <a:pos x="20" y="14"/>
                    </a:cxn>
                    <a:cxn ang="0">
                      <a:pos x="20" y="14"/>
                    </a:cxn>
                    <a:cxn ang="0">
                      <a:pos x="28" y="10"/>
                    </a:cxn>
                    <a:cxn ang="0">
                      <a:pos x="34" y="5"/>
                    </a:cxn>
                    <a:cxn ang="0">
                      <a:pos x="35" y="2"/>
                    </a:cxn>
                    <a:cxn ang="0">
                      <a:pos x="35" y="2"/>
                    </a:cxn>
                    <a:cxn ang="0">
                      <a:pos x="32" y="0"/>
                    </a:cxn>
                    <a:cxn ang="0">
                      <a:pos x="24" y="0"/>
                    </a:cxn>
                    <a:cxn ang="0">
                      <a:pos x="15" y="2"/>
                    </a:cxn>
                    <a:cxn ang="0">
                      <a:pos x="15" y="2"/>
                    </a:cxn>
                  </a:cxnLst>
                  <a:rect l="0" t="0" r="r" b="b"/>
                  <a:pathLst>
                    <a:path w="35" h="17">
                      <a:moveTo>
                        <a:pt x="15" y="2"/>
                      </a:moveTo>
                      <a:lnTo>
                        <a:pt x="7" y="6"/>
                      </a:lnTo>
                      <a:lnTo>
                        <a:pt x="1" y="10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4" y="17"/>
                      </a:lnTo>
                      <a:lnTo>
                        <a:pt x="11" y="17"/>
                      </a:lnTo>
                      <a:lnTo>
                        <a:pt x="20" y="14"/>
                      </a:lnTo>
                      <a:lnTo>
                        <a:pt x="20" y="14"/>
                      </a:lnTo>
                      <a:lnTo>
                        <a:pt x="28" y="10"/>
                      </a:lnTo>
                      <a:lnTo>
                        <a:pt x="34" y="5"/>
                      </a:lnTo>
                      <a:lnTo>
                        <a:pt x="35" y="2"/>
                      </a:lnTo>
                      <a:lnTo>
                        <a:pt x="35" y="2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5" y="2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88" name="Freeform 152"/>
                <p:cNvSpPr>
                  <a:spLocks noChangeAspect="1"/>
                </p:cNvSpPr>
                <p:nvPr/>
              </p:nvSpPr>
              <p:spPr bwMode="auto">
                <a:xfrm>
                  <a:off x="4452" y="1135"/>
                  <a:ext cx="88" cy="60"/>
                </a:xfrm>
                <a:custGeom>
                  <a:avLst/>
                  <a:gdLst/>
                  <a:ahLst/>
                  <a:cxnLst>
                    <a:cxn ang="0">
                      <a:pos x="15" y="60"/>
                    </a:cxn>
                    <a:cxn ang="0">
                      <a:pos x="11" y="59"/>
                    </a:cxn>
                    <a:cxn ang="0">
                      <a:pos x="7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2" y="20"/>
                    </a:cxn>
                    <a:cxn ang="0">
                      <a:pos x="57" y="7"/>
                    </a:cxn>
                    <a:cxn ang="0">
                      <a:pos x="76" y="0"/>
                    </a:cxn>
                    <a:cxn ang="0">
                      <a:pos x="76" y="0"/>
                    </a:cxn>
                    <a:cxn ang="0">
                      <a:pos x="88" y="34"/>
                    </a:cxn>
                    <a:cxn ang="0">
                      <a:pos x="15" y="60"/>
                    </a:cxn>
                  </a:cxnLst>
                  <a:rect l="0" t="0" r="r" b="b"/>
                  <a:pathLst>
                    <a:path w="88" h="60">
                      <a:moveTo>
                        <a:pt x="15" y="60"/>
                      </a:moveTo>
                      <a:lnTo>
                        <a:pt x="11" y="59"/>
                      </a:lnTo>
                      <a:lnTo>
                        <a:pt x="7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2" y="20"/>
                      </a:lnTo>
                      <a:lnTo>
                        <a:pt x="57" y="7"/>
                      </a:lnTo>
                      <a:lnTo>
                        <a:pt x="76" y="0"/>
                      </a:lnTo>
                      <a:lnTo>
                        <a:pt x="76" y="0"/>
                      </a:lnTo>
                      <a:lnTo>
                        <a:pt x="88" y="34"/>
                      </a:lnTo>
                      <a:lnTo>
                        <a:pt x="15" y="60"/>
                      </a:lnTo>
                      <a:close/>
                    </a:path>
                  </a:pathLst>
                </a:custGeom>
                <a:solidFill>
                  <a:srgbClr val="BF94BB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89" name="Freeform 153"/>
                <p:cNvSpPr>
                  <a:spLocks noChangeAspect="1"/>
                </p:cNvSpPr>
                <p:nvPr/>
              </p:nvSpPr>
              <p:spPr bwMode="auto">
                <a:xfrm>
                  <a:off x="4537" y="1092"/>
                  <a:ext cx="34" cy="17"/>
                </a:xfrm>
                <a:custGeom>
                  <a:avLst/>
                  <a:gdLst/>
                  <a:ahLst/>
                  <a:cxnLst>
                    <a:cxn ang="0">
                      <a:pos x="15" y="3"/>
                    </a:cxn>
                    <a:cxn ang="0">
                      <a:pos x="6" y="6"/>
                    </a:cxn>
                    <a:cxn ang="0">
                      <a:pos x="1" y="11"/>
                    </a:cxn>
                    <a:cxn ang="0">
                      <a:pos x="0" y="15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10" y="17"/>
                    </a:cxn>
                    <a:cxn ang="0">
                      <a:pos x="19" y="14"/>
                    </a:cxn>
                    <a:cxn ang="0">
                      <a:pos x="19" y="14"/>
                    </a:cxn>
                    <a:cxn ang="0">
                      <a:pos x="27" y="11"/>
                    </a:cxn>
                    <a:cxn ang="0">
                      <a:pos x="33" y="6"/>
                    </a:cxn>
                    <a:cxn ang="0">
                      <a:pos x="34" y="2"/>
                    </a:cxn>
                    <a:cxn ang="0">
                      <a:pos x="34" y="2"/>
                    </a:cxn>
                    <a:cxn ang="0">
                      <a:pos x="31" y="0"/>
                    </a:cxn>
                    <a:cxn ang="0">
                      <a:pos x="24" y="0"/>
                    </a:cxn>
                    <a:cxn ang="0">
                      <a:pos x="15" y="3"/>
                    </a:cxn>
                    <a:cxn ang="0">
                      <a:pos x="15" y="3"/>
                    </a:cxn>
                    <a:cxn ang="0">
                      <a:pos x="15" y="3"/>
                    </a:cxn>
                  </a:cxnLst>
                  <a:rect l="0" t="0" r="r" b="b"/>
                  <a:pathLst>
                    <a:path w="34" h="17">
                      <a:moveTo>
                        <a:pt x="15" y="3"/>
                      </a:moveTo>
                      <a:lnTo>
                        <a:pt x="6" y="6"/>
                      </a:lnTo>
                      <a:lnTo>
                        <a:pt x="1" y="11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10" y="17"/>
                      </a:lnTo>
                      <a:lnTo>
                        <a:pt x="19" y="14"/>
                      </a:lnTo>
                      <a:lnTo>
                        <a:pt x="19" y="14"/>
                      </a:lnTo>
                      <a:lnTo>
                        <a:pt x="27" y="11"/>
                      </a:lnTo>
                      <a:lnTo>
                        <a:pt x="33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5" y="3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90" name="Freeform 154"/>
                <p:cNvSpPr>
                  <a:spLocks noChangeAspect="1"/>
                </p:cNvSpPr>
                <p:nvPr/>
              </p:nvSpPr>
              <p:spPr bwMode="auto">
                <a:xfrm>
                  <a:off x="4449" y="1131"/>
                  <a:ext cx="87" cy="61"/>
                </a:xfrm>
                <a:custGeom>
                  <a:avLst/>
                  <a:gdLst/>
                  <a:ahLst/>
                  <a:cxnLst>
                    <a:cxn ang="0">
                      <a:pos x="14" y="61"/>
                    </a:cxn>
                    <a:cxn ang="0">
                      <a:pos x="10" y="60"/>
                    </a:cxn>
                    <a:cxn ang="0">
                      <a:pos x="6" y="55"/>
                    </a:cxn>
                    <a:cxn ang="0">
                      <a:pos x="2" y="46"/>
                    </a:cxn>
                    <a:cxn ang="0">
                      <a:pos x="2" y="46"/>
                    </a:cxn>
                    <a:cxn ang="0">
                      <a:pos x="0" y="37"/>
                    </a:cxn>
                    <a:cxn ang="0">
                      <a:pos x="0" y="30"/>
                    </a:cxn>
                    <a:cxn ang="0">
                      <a:pos x="2" y="27"/>
                    </a:cxn>
                    <a:cxn ang="0">
                      <a:pos x="2" y="27"/>
                    </a:cxn>
                    <a:cxn ang="0">
                      <a:pos x="21" y="20"/>
                    </a:cxn>
                    <a:cxn ang="0">
                      <a:pos x="56" y="8"/>
                    </a:cxn>
                    <a:cxn ang="0">
                      <a:pos x="75" y="0"/>
                    </a:cxn>
                    <a:cxn ang="0">
                      <a:pos x="75" y="0"/>
                    </a:cxn>
                    <a:cxn ang="0">
                      <a:pos x="87" y="34"/>
                    </a:cxn>
                    <a:cxn ang="0">
                      <a:pos x="14" y="61"/>
                    </a:cxn>
                    <a:cxn ang="0">
                      <a:pos x="14" y="61"/>
                    </a:cxn>
                  </a:cxnLst>
                  <a:rect l="0" t="0" r="r" b="b"/>
                  <a:pathLst>
                    <a:path w="87" h="61">
                      <a:moveTo>
                        <a:pt x="14" y="61"/>
                      </a:moveTo>
                      <a:lnTo>
                        <a:pt x="10" y="60"/>
                      </a:lnTo>
                      <a:lnTo>
                        <a:pt x="6" y="55"/>
                      </a:lnTo>
                      <a:lnTo>
                        <a:pt x="2" y="46"/>
                      </a:lnTo>
                      <a:lnTo>
                        <a:pt x="2" y="46"/>
                      </a:lnTo>
                      <a:lnTo>
                        <a:pt x="0" y="37"/>
                      </a:lnTo>
                      <a:lnTo>
                        <a:pt x="0" y="30"/>
                      </a:lnTo>
                      <a:lnTo>
                        <a:pt x="2" y="27"/>
                      </a:lnTo>
                      <a:lnTo>
                        <a:pt x="2" y="27"/>
                      </a:lnTo>
                      <a:lnTo>
                        <a:pt x="21" y="20"/>
                      </a:lnTo>
                      <a:lnTo>
                        <a:pt x="56" y="8"/>
                      </a:lnTo>
                      <a:lnTo>
                        <a:pt x="75" y="0"/>
                      </a:lnTo>
                      <a:lnTo>
                        <a:pt x="75" y="0"/>
                      </a:lnTo>
                      <a:lnTo>
                        <a:pt x="87" y="34"/>
                      </a:lnTo>
                      <a:lnTo>
                        <a:pt x="14" y="61"/>
                      </a:lnTo>
                      <a:lnTo>
                        <a:pt x="14" y="61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91" name="Line 15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60" y="1161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92" name="Line 156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6" y="1153"/>
                  <a:ext cx="70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93" name="Line 157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453" y="1144"/>
                  <a:ext cx="72" cy="25"/>
                </a:xfrm>
                <a:prstGeom prst="line">
                  <a:avLst/>
                </a:prstGeom>
                <a:noFill/>
                <a:ln w="6350">
                  <a:solidFill>
                    <a:srgbClr val="E3D0E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94" name="Freeform 158"/>
                <p:cNvSpPr>
                  <a:spLocks noChangeAspect="1"/>
                </p:cNvSpPr>
                <p:nvPr/>
              </p:nvSpPr>
              <p:spPr bwMode="auto">
                <a:xfrm>
                  <a:off x="4526" y="1134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6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3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6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solidFill>
                  <a:srgbClr val="B585B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296095" name="Freeform 159"/>
                <p:cNvSpPr>
                  <a:spLocks noChangeAspect="1"/>
                </p:cNvSpPr>
                <p:nvPr/>
              </p:nvSpPr>
              <p:spPr bwMode="auto">
                <a:xfrm>
                  <a:off x="4522" y="1131"/>
                  <a:ext cx="17" cy="34"/>
                </a:xfrm>
                <a:custGeom>
                  <a:avLst/>
                  <a:gdLst/>
                  <a:ahLst/>
                  <a:cxnLst>
                    <a:cxn ang="0">
                      <a:pos x="14" y="15"/>
                    </a:cxn>
                    <a:cxn ang="0">
                      <a:pos x="10" y="7"/>
                    </a:cxn>
                    <a:cxn ang="0">
                      <a:pos x="6" y="1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0" y="10"/>
                    </a:cxn>
                    <a:cxn ang="0">
                      <a:pos x="2" y="19"/>
                    </a:cxn>
                    <a:cxn ang="0">
                      <a:pos x="2" y="19"/>
                    </a:cxn>
                    <a:cxn ang="0">
                      <a:pos x="6" y="28"/>
                    </a:cxn>
                    <a:cxn ang="0">
                      <a:pos x="10" y="33"/>
                    </a:cxn>
                    <a:cxn ang="0">
                      <a:pos x="14" y="34"/>
                    </a:cxn>
                    <a:cxn ang="0">
                      <a:pos x="14" y="34"/>
                    </a:cxn>
                    <a:cxn ang="0">
                      <a:pos x="17" y="31"/>
                    </a:cxn>
                    <a:cxn ang="0">
                      <a:pos x="17" y="24"/>
                    </a:cxn>
                    <a:cxn ang="0">
                      <a:pos x="14" y="15"/>
                    </a:cxn>
                    <a:cxn ang="0">
                      <a:pos x="14" y="15"/>
                    </a:cxn>
                    <a:cxn ang="0">
                      <a:pos x="14" y="15"/>
                    </a:cxn>
                  </a:cxnLst>
                  <a:rect l="0" t="0" r="r" b="b"/>
                  <a:pathLst>
                    <a:path w="17" h="34">
                      <a:moveTo>
                        <a:pt x="14" y="15"/>
                      </a:moveTo>
                      <a:lnTo>
                        <a:pt x="10" y="7"/>
                      </a:lnTo>
                      <a:lnTo>
                        <a:pt x="6" y="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4"/>
                      </a:lnTo>
                      <a:lnTo>
                        <a:pt x="0" y="10"/>
                      </a:lnTo>
                      <a:lnTo>
                        <a:pt x="2" y="19"/>
                      </a:lnTo>
                      <a:lnTo>
                        <a:pt x="2" y="19"/>
                      </a:lnTo>
                      <a:lnTo>
                        <a:pt x="6" y="28"/>
                      </a:lnTo>
                      <a:lnTo>
                        <a:pt x="10" y="33"/>
                      </a:lnTo>
                      <a:lnTo>
                        <a:pt x="14" y="34"/>
                      </a:lnTo>
                      <a:lnTo>
                        <a:pt x="14" y="34"/>
                      </a:lnTo>
                      <a:lnTo>
                        <a:pt x="17" y="31"/>
                      </a:lnTo>
                      <a:lnTo>
                        <a:pt x="17" y="24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close/>
                    </a:path>
                  </a:pathLst>
                </a:custGeom>
                <a:noFill/>
                <a:ln w="12700">
                  <a:solidFill>
                    <a:srgbClr val="975798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 eaLnBrk="1" hangingPunct="1">
                    <a:defRPr/>
                  </a:pPr>
                  <a:endParaRPr lang="ar-EG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67588" name="Text Box 160"/>
          <p:cNvSpPr txBox="1">
            <a:spLocks noChangeArrowheads="1"/>
          </p:cNvSpPr>
          <p:nvPr/>
        </p:nvSpPr>
        <p:spPr bwMode="auto">
          <a:xfrm>
            <a:off x="4105456" y="1574799"/>
            <a:ext cx="50339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Gametes (egg &amp; sperm) form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Four haploid cells with one copy of each chromosome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8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Arial Black" panose="020B0A04020102020204" pitchFamily="34" charset="0"/>
                <a:cs typeface="Arial" panose="020B0604020202020204" pitchFamily="34" charset="0"/>
              </a:rPr>
              <a:t>Different combinations for different genes along the chromosome</a:t>
            </a:r>
          </a:p>
        </p:txBody>
      </p:sp>
    </p:spTree>
    <p:extLst>
      <p:ext uri="{BB962C8B-B14F-4D97-AF65-F5344CB8AC3E}">
        <p14:creationId xmlns:p14="http://schemas.microsoft.com/office/powerpoint/2010/main" val="92030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 descr="05_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219200"/>
            <a:ext cx="3429000" cy="3505200"/>
          </a:xfrm>
        </p:spPr>
      </p:pic>
      <p:sp>
        <p:nvSpPr>
          <p:cNvPr id="71683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z="3600" smtClean="0">
                <a:solidFill>
                  <a:srgbClr val="002060"/>
                </a:solidFill>
                <a:latin typeface="Arial Black" panose="020B0A04020102020204" pitchFamily="34" charset="0"/>
              </a:rPr>
              <a:t>Genetic Diversity </a:t>
            </a:r>
            <a:endParaRPr lang="en-US" altLang="en-US" sz="360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6477000" cy="5867400"/>
          </a:xfrm>
        </p:spPr>
        <p:txBody>
          <a:bodyPr/>
          <a:lstStyle/>
          <a:p>
            <a:pPr algn="l" rtl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Meiosis increases genetic diversity.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Genetic Variation Among Offspring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q"/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Two points of genetic recombination.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Crossing-over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non sister chromatids—Prophase 1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assortment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homologous chromosomes during Metaphase 1</a:t>
            </a:r>
          </a:p>
          <a:p>
            <a:pPr algn="l" rtl="0">
              <a:defRPr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5767388" y="4821238"/>
            <a:ext cx="33766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Independent assortment</a:t>
            </a:r>
            <a:endParaRPr lang="en-US" altLang="en-US" sz="240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54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9A82A-F6B0-4093-B9A3-1222A62F650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34818" name="Picture 2" descr="Cell 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2800"/>
            <a:ext cx="5852160" cy="63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823460" y="228600"/>
            <a:ext cx="41910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en-GB" altLang="en-US" sz="2000" dirty="0">
                <a:latin typeface="Times New Roman" pitchFamily="18" charset="0"/>
                <a:cs typeface="Times New Roman" pitchFamily="18" charset="0"/>
              </a:rPr>
              <a:t>The cell cycle is a sequence of cell growth and division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GB" alt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0343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4ADA3BD-755B-4CB0-9FE3-DF7AC5D6A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534988"/>
          </a:xfr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Cell Cycle</a:t>
            </a:r>
            <a:r>
              <a:rPr lang="en-GB" altLang="en-US" sz="3200" b="1" dirty="0">
                <a:solidFill>
                  <a:srgbClr val="FFFFFF"/>
                </a:solidFill>
                <a:latin typeface="Comic Sans MS" pitchFamily="66" charset="0"/>
              </a:rPr>
              <a:t>ell</a:t>
            </a:r>
            <a:endParaRPr lang="ar-JO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293C4C-8AAA-402F-AC8D-ACE80F01B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" y="838200"/>
            <a:ext cx="9118600" cy="6400800"/>
          </a:xfrm>
        </p:spPr>
        <p:txBody>
          <a:bodyPr/>
          <a:lstStyle/>
          <a:p>
            <a:pPr marL="812800" indent="-812800" algn="just">
              <a:buFont typeface="Wingdings" pitchFamily="2" charset="2"/>
              <a:buChar char="q"/>
              <a:defRPr/>
            </a:pPr>
            <a:r>
              <a:rPr lang="en-GB" alt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GB" altLang="en-US" dirty="0">
                <a:latin typeface="Times New Roman" pitchFamily="18" charset="0"/>
                <a:cs typeface="Times New Roman" pitchFamily="18" charset="0"/>
              </a:rPr>
              <a:t>cell cycle is the period from the beginning of one division to the beginning of the next.</a:t>
            </a:r>
          </a:p>
          <a:p>
            <a:pPr eaLnBrk="1" hangingPunct="1"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cell cycle consists of   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2 major phases:</a:t>
            </a:r>
            <a:endParaRPr lang="en-US" alt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1016000" lvl="1" indent="-342900" eaLnBrk="1" hangingPunct="1">
              <a:spcBef>
                <a:spcPct val="18000"/>
              </a:spcBef>
              <a:buFont typeface="Wingdings" pitchFamily="2" charset="2"/>
              <a:buChar char="q"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Interphase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(cell growth and copying of chromosomes in preparation for cell division</a:t>
            </a:r>
          </a:p>
          <a:p>
            <a:pPr eaLnBrk="1" hangingPunct="1">
              <a:buFont typeface="Wingdings" panose="05000000000000000000" pitchFamily="2" charset="2"/>
              <a:buChar char="ü"/>
              <a:tabLst>
                <a:tab pos="911225" algn="l"/>
              </a:tabLst>
              <a:defRPr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primary growth phase</a:t>
            </a:r>
          </a:p>
          <a:p>
            <a:pPr eaLnBrk="1" hangingPunct="1">
              <a:buFont typeface="Wingdings" panose="05000000000000000000" pitchFamily="2" charset="2"/>
              <a:buChar char="ü"/>
              <a:tabLst>
                <a:tab pos="911225" algn="l"/>
              </a:tabLst>
              <a:defRPr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synthesis; DNA replicated</a:t>
            </a:r>
          </a:p>
          <a:p>
            <a:pPr eaLnBrk="1" hangingPunct="1">
              <a:buFont typeface="Wingdings" panose="05000000000000000000" pitchFamily="2" charset="2"/>
              <a:buChar char="ü"/>
              <a:tabLst>
                <a:tab pos="911225" algn="l"/>
              </a:tabLst>
              <a:defRPr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secondary growth phase</a:t>
            </a:r>
          </a:p>
          <a:p>
            <a:pPr lvl="1" eaLnBrk="1" hangingPunct="1">
              <a:buFontTx/>
              <a:buNone/>
              <a:tabLst>
                <a:tab pos="911225" algn="l"/>
              </a:tabLst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collectively these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stages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interphase</a:t>
            </a:r>
            <a:endParaRPr lang="en-US" alt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16000" lvl="1" indent="-342900" eaLnBrk="1" hangingPunct="1">
              <a:spcBef>
                <a:spcPct val="18000"/>
              </a:spcBef>
              <a:buFont typeface="Wingdings" pitchFamily="2" charset="2"/>
              <a:buChar char="q"/>
              <a:defRPr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Mitotic (M) phase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ar-JO" sz="18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9A82A-F6B0-4093-B9A3-1222A62F650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42975"/>
            <a:ext cx="8268138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4335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1E76345C-4E78-426C-A59C-D364B50FE3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3200">
                <a:solidFill>
                  <a:srgbClr val="C00000"/>
                </a:solidFill>
                <a:latin typeface="Arial Black" panose="020B0A04020102020204" pitchFamily="34" charset="0"/>
              </a:rPr>
              <a:t>Mitosis</a:t>
            </a:r>
          </a:p>
        </p:txBody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DFA85BC1-D702-420E-96B0-9B65EAF8AE7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8200"/>
            <a:ext cx="8763000" cy="6019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Division of the nucleus 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Tx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called </a:t>
            </a:r>
            <a:r>
              <a:rPr lang="en-US" sz="2400" b="1" u="sng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karyokinesis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Division of the cytoplasm   </a:t>
            </a:r>
          </a:p>
          <a:p>
            <a:pPr marL="0" indent="0" eaLnBrk="1" hangingPunct="1">
              <a:lnSpc>
                <a:spcPct val="150000"/>
              </a:lnSpc>
              <a:buClr>
                <a:schemeClr val="bg2"/>
              </a:buClr>
              <a:buFontTx/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called </a:t>
            </a:r>
            <a:r>
              <a:rPr lang="en-US" sz="24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Cytokinesis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ü"/>
              <a:defRPr/>
            </a:pPr>
            <a:endParaRPr lang="en-US" sz="36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8916" name="Picture 6" descr="mitosis[1]">
            <a:extLst>
              <a:ext uri="{FF2B5EF4-FFF2-40B4-BE49-F238E27FC236}">
                <a16:creationId xmlns:a16="http://schemas.microsoft.com/office/drawing/2014/main" id="{2ADEEDA5-FD56-4E27-A059-182C198F087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7"/>
          <a:stretch>
            <a:fillRect/>
          </a:stretch>
        </p:blipFill>
        <p:spPr>
          <a:xfrm>
            <a:off x="3962400" y="1219200"/>
            <a:ext cx="5105400" cy="3962400"/>
          </a:xfrm>
          <a:noFill/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2862C-D85D-4EDB-AD2F-D28FCEA716ED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64" y="990600"/>
            <a:ext cx="706353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40064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85F79-057A-44CD-8212-567B2B47C785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7723852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8116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2-05e-AnaphaseAnimation.mov">
            <a:hlinkClick r:id="" action="ppaction://media"/>
            <a:extLst>
              <a:ext uri="{FF2B5EF4-FFF2-40B4-BE49-F238E27FC236}">
                <a16:creationId xmlns:a16="http://schemas.microsoft.com/office/drawing/2014/main" id="{ED0D47DA-7A90-4941-8B17-F335226EB46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98" t="5618" r="18867" b="10037"/>
          <a:stretch>
            <a:fillRect/>
          </a:stretch>
        </p:blipFill>
        <p:spPr bwMode="auto">
          <a:xfrm>
            <a:off x="6618560" y="1524000"/>
            <a:ext cx="24225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3" name="Rectangle 3">
            <a:extLst>
              <a:ext uri="{FF2B5EF4-FFF2-40B4-BE49-F238E27FC236}">
                <a16:creationId xmlns:a16="http://schemas.microsoft.com/office/drawing/2014/main" id="{9D0C8696-3AD3-4A13-84EE-41B921B58B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Metaphase</a:t>
            </a:r>
          </a:p>
        </p:txBody>
      </p:sp>
      <p:sp>
        <p:nvSpPr>
          <p:cNvPr id="51206" name="مستطيل 1">
            <a:extLst>
              <a:ext uri="{FF2B5EF4-FFF2-40B4-BE49-F238E27FC236}">
                <a16:creationId xmlns:a16="http://schemas.microsoft.com/office/drawing/2014/main" id="{3A1C6191-A3CF-460A-BB08-52212161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5943600"/>
            <a:ext cx="8915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ranklin Gothic Heavy" panose="020B0903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ranklin Gothic Heavy" panose="020B0903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ranklin Gothic Heavy" panose="020B09030201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ranklin Gothic Heavy" panose="020B09030201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stage at which the total number of chromosomes can be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counted</a:t>
            </a:r>
            <a:r>
              <a:rPr lang="en-US" altLang="en-US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any species is </a:t>
            </a:r>
            <a:r>
              <a:rPr lang="en-US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metaphase</a:t>
            </a:r>
            <a:r>
              <a:rPr lang="en-US" altLang="en-US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371600"/>
            <a:ext cx="5968432" cy="3108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icroscopic_details">
  <a:themeElements>
    <a:clrScheme name="microscopic_detail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icroscopic_details">
      <a:majorFont>
        <a:latin typeface="Impact"/>
        <a:ea typeface=""/>
        <a:cs typeface=""/>
      </a:majorFont>
      <a:minorFont>
        <a:latin typeface="Franklin Gothic Heav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microscopic_detail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copic_detail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copic_detail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4EB6781E20A6469C04A3819B641B1A" ma:contentTypeVersion="0" ma:contentTypeDescription="Create a new document." ma:contentTypeScope="" ma:versionID="6dbffd3fad4bbfc75c10896fa5d175e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967b7be50301903c78f9c39c6fd9a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9F35CF-D2E7-4B19-83A6-66DF8DDB9655}"/>
</file>

<file path=customXml/itemProps2.xml><?xml version="1.0" encoding="utf-8"?>
<ds:datastoreItem xmlns:ds="http://schemas.openxmlformats.org/officeDocument/2006/customXml" ds:itemID="{D7C8B223-47E2-4DEA-B023-CA6501BCF3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39CB04-4DA4-49DE-B244-F22232A76B25}">
  <ds:schemaRefs>
    <ds:schemaRef ds:uri="http://purl.org/dc/elements/1.1/"/>
    <ds:schemaRef ds:uri="http://schemas.microsoft.com/office/infopath/2007/PartnerControls"/>
    <ds:schemaRef ds:uri="e0585ad6-e60d-4dbf-9f0f-7ca5398387e1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9770</TotalTime>
  <Words>755</Words>
  <Application>Microsoft Office PowerPoint</Application>
  <PresentationFormat>On-screen Show (4:3)</PresentationFormat>
  <Paragraphs>153</Paragraphs>
  <Slides>24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</vt:lpstr>
      <vt:lpstr>Arial Black</vt:lpstr>
      <vt:lpstr>Calibri</vt:lpstr>
      <vt:lpstr>Comic Sans MS</vt:lpstr>
      <vt:lpstr>Eras Bold ITC</vt:lpstr>
      <vt:lpstr>Franklin Gothic Heavy</vt:lpstr>
      <vt:lpstr>Impact</vt:lpstr>
      <vt:lpstr>Segoe UI</vt:lpstr>
      <vt:lpstr>Tahoma</vt:lpstr>
      <vt:lpstr>Times New Roman</vt:lpstr>
      <vt:lpstr>Wingdings</vt:lpstr>
      <vt:lpstr>microscopic_details</vt:lpstr>
      <vt:lpstr>نسق Office</vt:lpstr>
      <vt:lpstr>Cell division: MITOSIS</vt:lpstr>
      <vt:lpstr>PowerPoint Presentation</vt:lpstr>
      <vt:lpstr>PowerPoint Presentation</vt:lpstr>
      <vt:lpstr>The Cell Cycleell</vt:lpstr>
      <vt:lpstr>PowerPoint Presentation</vt:lpstr>
      <vt:lpstr>Mitosis</vt:lpstr>
      <vt:lpstr>PowerPoint Presentation</vt:lpstr>
      <vt:lpstr>PowerPoint Presentation</vt:lpstr>
      <vt:lpstr>Metaphase</vt:lpstr>
      <vt:lpstr>PowerPoint Presentation</vt:lpstr>
      <vt:lpstr>PowerPoint Presentation</vt:lpstr>
      <vt:lpstr>Comparison of Anaphase &amp; Telophase</vt:lpstr>
      <vt:lpstr>Cytokinesis</vt:lpstr>
      <vt:lpstr>The Key Roles of Cell Division</vt:lpstr>
      <vt:lpstr>Cell-division- Meiosis</vt:lpstr>
      <vt:lpstr>Comparison of Divisions</vt:lpstr>
      <vt:lpstr>PowerPoint Presentation</vt:lpstr>
      <vt:lpstr>Prophase I</vt:lpstr>
      <vt:lpstr>Tetrads Form in Prophase I</vt:lpstr>
      <vt:lpstr>Crossing-Over</vt:lpstr>
      <vt:lpstr>Metaphase II</vt:lpstr>
      <vt:lpstr>Telophase II and Cytokinesis</vt:lpstr>
      <vt:lpstr>Results of Meiosis</vt:lpstr>
      <vt:lpstr>Genetic Diversity </vt:lpstr>
    </vt:vector>
  </TitlesOfParts>
  <Company>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Cycle &amp; Cell Division</dc:title>
  <dc:creator>Cheryl Massengale</dc:creator>
  <cp:lastModifiedBy>Admin</cp:lastModifiedBy>
  <cp:revision>374</cp:revision>
  <cp:lastPrinted>2006-02-22T19:50:02Z</cp:lastPrinted>
  <dcterms:created xsi:type="dcterms:W3CDTF">2006-01-05T02:36:12Z</dcterms:created>
  <dcterms:modified xsi:type="dcterms:W3CDTF">2022-12-25T20:05:29Z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0x010100AF4EB6781E20A6469C04A3819B641B1A</vt:lpwstr>
  </property>
</Properties>
</file>