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1" r:id="rId19"/>
    <p:sldId id="272" r:id="rId20"/>
    <p:sldId id="274" r:id="rId21"/>
    <p:sldId id="275" r:id="rId22"/>
    <p:sldId id="276" r:id="rId23"/>
    <p:sldId id="277" r:id="rId24"/>
    <p:sldId id="278" r:id="rId25"/>
    <p:sldId id="286" r:id="rId26"/>
    <p:sldId id="280" r:id="rId27"/>
    <p:sldId id="281" r:id="rId28"/>
    <p:sldId id="282" r:id="rId29"/>
    <p:sldId id="283" r:id="rId30"/>
    <p:sldId id="284" r:id="rId31"/>
    <p:sldId id="285" r:id="rId32"/>
  </p:sldIdLst>
  <p:sldSz cx="12192000" cy="6858000"/>
  <p:notesSz cx="6858000" cy="9144000"/>
  <p:embeddedFontLst>
    <p:embeddedFont>
      <p:font typeface="Abadi Extra Light" panose="020B0204020104020204" pitchFamily="34" charset="0"/>
      <p:regular r:id="rId34"/>
    </p:embeddedFont>
    <p:embeddedFont>
      <p:font typeface="Aharoni" panose="02010803020104030203" pitchFamily="2" charset="-79"/>
      <p:bold r:id="rId35"/>
    </p:embeddedFont>
    <p:embeddedFont>
      <p:font typeface="Calibri" panose="020F0502020204030204" pitchFamily="34" charset="0"/>
      <p:regular r:id="rId36"/>
      <p:bold r:id="rId37"/>
      <p:italic r:id="rId38"/>
      <p:boldItalic r:id="rId39"/>
    </p:embeddedFont>
    <p:embeddedFont>
      <p:font typeface="Livvic" pitchFamily="2" charset="0"/>
      <p:regular r:id="rId40"/>
      <p:bold r:id="rId41"/>
      <p:italic r:id="rId42"/>
      <p:boldItalic r:id="rId43"/>
    </p:embeddedFont>
    <p:embeddedFont>
      <p:font typeface="Montserrat" panose="00000500000000000000" pitchFamily="2" charset="0"/>
      <p:regular r:id="rId44"/>
      <p:bold r:id="rId45"/>
      <p:italic r:id="rId46"/>
      <p:boldItalic r:id="rId47"/>
    </p:embeddedFont>
    <p:embeddedFont>
      <p:font typeface="Oswald" panose="00000500000000000000" pitchFamily="2" charset="0"/>
      <p:regular r:id="rId48"/>
      <p:bold r:id="rId49"/>
    </p:embeddedFont>
    <p:embeddedFont>
      <p:font typeface="Roboto Condensed Light" panose="02000000000000000000" pitchFamily="2" charset="0"/>
      <p:regular r:id="rId50"/>
      <p: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B6C5"/>
    <a:srgbClr val="D04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91"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1">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شريحة عنوان"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lt1"/>
              </a:buClr>
              <a:buSzPts val="2400"/>
              <a:buNone/>
              <a:defRPr sz="2400"/>
            </a:lvl1pPr>
            <a:lvl2pPr lvl="1" algn="ctr" rtl="1">
              <a:lnSpc>
                <a:spcPct val="90000"/>
              </a:lnSpc>
              <a:spcBef>
                <a:spcPts val="500"/>
              </a:spcBef>
              <a:spcAft>
                <a:spcPts val="0"/>
              </a:spcAft>
              <a:buClr>
                <a:schemeClr val="lt1"/>
              </a:buClr>
              <a:buSzPts val="2000"/>
              <a:buNone/>
              <a:defRPr sz="2000"/>
            </a:lvl2pPr>
            <a:lvl3pPr lvl="2" algn="ctr" rtl="1">
              <a:lnSpc>
                <a:spcPct val="90000"/>
              </a:lnSpc>
              <a:spcBef>
                <a:spcPts val="500"/>
              </a:spcBef>
              <a:spcAft>
                <a:spcPts val="0"/>
              </a:spcAft>
              <a:buClr>
                <a:schemeClr val="lt1"/>
              </a:buClr>
              <a:buSzPts val="1800"/>
              <a:buNone/>
              <a:defRPr sz="1800"/>
            </a:lvl3pPr>
            <a:lvl4pPr lvl="3" algn="ctr" rtl="1">
              <a:lnSpc>
                <a:spcPct val="90000"/>
              </a:lnSpc>
              <a:spcBef>
                <a:spcPts val="500"/>
              </a:spcBef>
              <a:spcAft>
                <a:spcPts val="0"/>
              </a:spcAft>
              <a:buClr>
                <a:schemeClr val="lt1"/>
              </a:buClr>
              <a:buSzPts val="1600"/>
              <a:buNone/>
              <a:defRPr sz="1600"/>
            </a:lvl4pPr>
            <a:lvl5pPr lvl="4" algn="ctr" rtl="1">
              <a:lnSpc>
                <a:spcPct val="90000"/>
              </a:lnSpc>
              <a:spcBef>
                <a:spcPts val="500"/>
              </a:spcBef>
              <a:spcAft>
                <a:spcPts val="0"/>
              </a:spcAft>
              <a:buClr>
                <a:schemeClr val="lt1"/>
              </a:buClr>
              <a:buSzPts val="1600"/>
              <a:buNone/>
              <a:defRPr sz="1600"/>
            </a:lvl5pPr>
            <a:lvl6pPr lvl="5" algn="ctr" rtl="1">
              <a:lnSpc>
                <a:spcPct val="90000"/>
              </a:lnSpc>
              <a:spcBef>
                <a:spcPts val="500"/>
              </a:spcBef>
              <a:spcAft>
                <a:spcPts val="0"/>
              </a:spcAft>
              <a:buClr>
                <a:schemeClr val="lt1"/>
              </a:buClr>
              <a:buSzPts val="1600"/>
              <a:buNone/>
              <a:defRPr sz="1600"/>
            </a:lvl6pPr>
            <a:lvl7pPr lvl="6" algn="ctr" rtl="1">
              <a:lnSpc>
                <a:spcPct val="90000"/>
              </a:lnSpc>
              <a:spcBef>
                <a:spcPts val="500"/>
              </a:spcBef>
              <a:spcAft>
                <a:spcPts val="0"/>
              </a:spcAft>
              <a:buClr>
                <a:schemeClr val="lt1"/>
              </a:buClr>
              <a:buSzPts val="1600"/>
              <a:buNone/>
              <a:defRPr sz="1600"/>
            </a:lvl7pPr>
            <a:lvl8pPr lvl="7" algn="ctr" rtl="1">
              <a:lnSpc>
                <a:spcPct val="90000"/>
              </a:lnSpc>
              <a:spcBef>
                <a:spcPts val="500"/>
              </a:spcBef>
              <a:spcAft>
                <a:spcPts val="0"/>
              </a:spcAft>
              <a:buClr>
                <a:schemeClr val="lt1"/>
              </a:buClr>
              <a:buSzPts val="1600"/>
              <a:buNone/>
              <a:defRPr sz="1600"/>
            </a:lvl8pPr>
            <a:lvl9pPr lvl="8" algn="ctr" rtl="1">
              <a:lnSpc>
                <a:spcPct val="90000"/>
              </a:lnSpc>
              <a:spcBef>
                <a:spcPts val="500"/>
              </a:spcBef>
              <a:spcAft>
                <a:spcPts val="0"/>
              </a:spcAft>
              <a:buClr>
                <a:schemeClr val="lt1"/>
              </a:buClr>
              <a:buSzPts val="1600"/>
              <a:buNone/>
              <a:defRPr sz="1600"/>
            </a:lvl9pPr>
          </a:lstStyle>
          <a:p>
            <a:endParaRPr/>
          </a:p>
        </p:txBody>
      </p:sp>
      <p:sp>
        <p:nvSpPr>
          <p:cNvPr id="18" name="Google Shape;18;p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4537039" y="2425300"/>
            <a:ext cx="3115200" cy="7036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2000"/>
              <a:buFont typeface="Calibri"/>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7" name="Google Shape;107;p12"/>
          <p:cNvSpPr txBox="1">
            <a:spLocks noGrp="1"/>
          </p:cNvSpPr>
          <p:nvPr>
            <p:ph type="title" idx="2"/>
          </p:nvPr>
        </p:nvSpPr>
        <p:spPr>
          <a:xfrm>
            <a:off x="4537039" y="1634400"/>
            <a:ext cx="1700400" cy="7912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accent1"/>
              </a:buClr>
              <a:buSzPts val="3000"/>
              <a:buFont typeface="Calibri"/>
              <a:buNone/>
              <a:defRPr sz="30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8" name="Google Shape;108;p12"/>
          <p:cNvSpPr txBox="1">
            <a:spLocks noGrp="1"/>
          </p:cNvSpPr>
          <p:nvPr>
            <p:ph type="subTitle" idx="1"/>
          </p:nvPr>
        </p:nvSpPr>
        <p:spPr>
          <a:xfrm>
            <a:off x="4537039" y="3105733"/>
            <a:ext cx="31152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400"/>
              <a:buNone/>
              <a:defRPr sz="1400"/>
            </a:lvl1pPr>
            <a:lvl2pPr lvl="1" algn="r">
              <a:lnSpc>
                <a:spcPct val="100000"/>
              </a:lnSpc>
              <a:spcBef>
                <a:spcPts val="0"/>
              </a:spcBef>
              <a:spcAft>
                <a:spcPts val="0"/>
              </a:spcAft>
              <a:buClr>
                <a:schemeClr val="dk1"/>
              </a:buClr>
              <a:buSzPts val="1400"/>
              <a:buNone/>
              <a:defRPr/>
            </a:lvl2pPr>
            <a:lvl3pPr lvl="2" algn="r">
              <a:lnSpc>
                <a:spcPct val="100000"/>
              </a:lnSpc>
              <a:spcBef>
                <a:spcPts val="0"/>
              </a:spcBef>
              <a:spcAft>
                <a:spcPts val="0"/>
              </a:spcAft>
              <a:buClr>
                <a:schemeClr val="dk1"/>
              </a:buClr>
              <a:buSzPts val="1400"/>
              <a:buNone/>
              <a:defRPr/>
            </a:lvl3pPr>
            <a:lvl4pPr lvl="3" algn="r">
              <a:lnSpc>
                <a:spcPct val="100000"/>
              </a:lnSpc>
              <a:spcBef>
                <a:spcPts val="0"/>
              </a:spcBef>
              <a:spcAft>
                <a:spcPts val="0"/>
              </a:spcAft>
              <a:buClr>
                <a:schemeClr val="dk1"/>
              </a:buClr>
              <a:buSzPts val="1400"/>
              <a:buNone/>
              <a:defRPr/>
            </a:lvl4pPr>
            <a:lvl5pPr lvl="4" algn="r">
              <a:lnSpc>
                <a:spcPct val="100000"/>
              </a:lnSpc>
              <a:spcBef>
                <a:spcPts val="0"/>
              </a:spcBef>
              <a:spcAft>
                <a:spcPts val="0"/>
              </a:spcAft>
              <a:buClr>
                <a:schemeClr val="dk1"/>
              </a:buClr>
              <a:buSzPts val="1400"/>
              <a:buNone/>
              <a:defRPr/>
            </a:lvl5pPr>
            <a:lvl6pPr lvl="5" algn="r">
              <a:lnSpc>
                <a:spcPct val="100000"/>
              </a:lnSpc>
              <a:spcBef>
                <a:spcPts val="0"/>
              </a:spcBef>
              <a:spcAft>
                <a:spcPts val="0"/>
              </a:spcAft>
              <a:buClr>
                <a:schemeClr val="dk1"/>
              </a:buClr>
              <a:buSzPts val="1400"/>
              <a:buNone/>
              <a:defRPr/>
            </a:lvl6pPr>
            <a:lvl7pPr lvl="6" algn="r">
              <a:lnSpc>
                <a:spcPct val="100000"/>
              </a:lnSpc>
              <a:spcBef>
                <a:spcPts val="0"/>
              </a:spcBef>
              <a:spcAft>
                <a:spcPts val="0"/>
              </a:spcAft>
              <a:buClr>
                <a:schemeClr val="dk1"/>
              </a:buClr>
              <a:buSzPts val="1400"/>
              <a:buNone/>
              <a:defRPr/>
            </a:lvl7pPr>
            <a:lvl8pPr lvl="7" algn="r">
              <a:lnSpc>
                <a:spcPct val="100000"/>
              </a:lnSpc>
              <a:spcBef>
                <a:spcPts val="0"/>
              </a:spcBef>
              <a:spcAft>
                <a:spcPts val="0"/>
              </a:spcAft>
              <a:buClr>
                <a:schemeClr val="dk1"/>
              </a:buClr>
              <a:buSzPts val="1400"/>
              <a:buNone/>
              <a:defRPr/>
            </a:lvl8pPr>
            <a:lvl9pPr lvl="8" algn="r">
              <a:lnSpc>
                <a:spcPct val="100000"/>
              </a:lnSpc>
              <a:spcBef>
                <a:spcPts val="0"/>
              </a:spcBef>
              <a:spcAft>
                <a:spcPts val="0"/>
              </a:spcAft>
              <a:buClr>
                <a:schemeClr val="dk1"/>
              </a:buClr>
              <a:buSzPts val="1400"/>
              <a:buNone/>
              <a:defRPr/>
            </a:lvl9pPr>
          </a:lstStyle>
          <a:p>
            <a:endParaRPr/>
          </a:p>
        </p:txBody>
      </p:sp>
      <p:sp>
        <p:nvSpPr>
          <p:cNvPr id="109" name="Google Shape;109;p12"/>
          <p:cNvSpPr txBox="1">
            <a:spLocks noGrp="1"/>
          </p:cNvSpPr>
          <p:nvPr>
            <p:ph type="title" idx="3"/>
          </p:nvPr>
        </p:nvSpPr>
        <p:spPr>
          <a:xfrm>
            <a:off x="8115439" y="2425300"/>
            <a:ext cx="3115200" cy="7036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2000"/>
              <a:buFont typeface="Calibri"/>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10" name="Google Shape;110;p12"/>
          <p:cNvSpPr txBox="1">
            <a:spLocks noGrp="1"/>
          </p:cNvSpPr>
          <p:nvPr>
            <p:ph type="title" idx="4"/>
          </p:nvPr>
        </p:nvSpPr>
        <p:spPr>
          <a:xfrm>
            <a:off x="8115439" y="1634400"/>
            <a:ext cx="1700400" cy="7912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accent1"/>
              </a:buClr>
              <a:buSzPts val="3000"/>
              <a:buFont typeface="Calibri"/>
              <a:buNone/>
              <a:defRPr sz="30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11" name="Google Shape;111;p12"/>
          <p:cNvSpPr txBox="1">
            <a:spLocks noGrp="1"/>
          </p:cNvSpPr>
          <p:nvPr>
            <p:ph type="subTitle" idx="5"/>
          </p:nvPr>
        </p:nvSpPr>
        <p:spPr>
          <a:xfrm>
            <a:off x="8115439" y="3105733"/>
            <a:ext cx="31152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400"/>
              <a:buNone/>
              <a:defRPr sz="1400"/>
            </a:lvl1pPr>
            <a:lvl2pPr lvl="1" algn="r">
              <a:lnSpc>
                <a:spcPct val="100000"/>
              </a:lnSpc>
              <a:spcBef>
                <a:spcPts val="0"/>
              </a:spcBef>
              <a:spcAft>
                <a:spcPts val="0"/>
              </a:spcAft>
              <a:buClr>
                <a:schemeClr val="dk1"/>
              </a:buClr>
              <a:buSzPts val="1400"/>
              <a:buNone/>
              <a:defRPr/>
            </a:lvl2pPr>
            <a:lvl3pPr lvl="2" algn="r">
              <a:lnSpc>
                <a:spcPct val="100000"/>
              </a:lnSpc>
              <a:spcBef>
                <a:spcPts val="0"/>
              </a:spcBef>
              <a:spcAft>
                <a:spcPts val="0"/>
              </a:spcAft>
              <a:buClr>
                <a:schemeClr val="dk1"/>
              </a:buClr>
              <a:buSzPts val="1400"/>
              <a:buNone/>
              <a:defRPr/>
            </a:lvl3pPr>
            <a:lvl4pPr lvl="3" algn="r">
              <a:lnSpc>
                <a:spcPct val="100000"/>
              </a:lnSpc>
              <a:spcBef>
                <a:spcPts val="0"/>
              </a:spcBef>
              <a:spcAft>
                <a:spcPts val="0"/>
              </a:spcAft>
              <a:buClr>
                <a:schemeClr val="dk1"/>
              </a:buClr>
              <a:buSzPts val="1400"/>
              <a:buNone/>
              <a:defRPr/>
            </a:lvl4pPr>
            <a:lvl5pPr lvl="4" algn="r">
              <a:lnSpc>
                <a:spcPct val="100000"/>
              </a:lnSpc>
              <a:spcBef>
                <a:spcPts val="0"/>
              </a:spcBef>
              <a:spcAft>
                <a:spcPts val="0"/>
              </a:spcAft>
              <a:buClr>
                <a:schemeClr val="dk1"/>
              </a:buClr>
              <a:buSzPts val="1400"/>
              <a:buNone/>
              <a:defRPr/>
            </a:lvl5pPr>
            <a:lvl6pPr lvl="5" algn="r">
              <a:lnSpc>
                <a:spcPct val="100000"/>
              </a:lnSpc>
              <a:spcBef>
                <a:spcPts val="0"/>
              </a:spcBef>
              <a:spcAft>
                <a:spcPts val="0"/>
              </a:spcAft>
              <a:buClr>
                <a:schemeClr val="dk1"/>
              </a:buClr>
              <a:buSzPts val="1400"/>
              <a:buNone/>
              <a:defRPr/>
            </a:lvl6pPr>
            <a:lvl7pPr lvl="6" algn="r">
              <a:lnSpc>
                <a:spcPct val="100000"/>
              </a:lnSpc>
              <a:spcBef>
                <a:spcPts val="0"/>
              </a:spcBef>
              <a:spcAft>
                <a:spcPts val="0"/>
              </a:spcAft>
              <a:buClr>
                <a:schemeClr val="dk1"/>
              </a:buClr>
              <a:buSzPts val="1400"/>
              <a:buNone/>
              <a:defRPr/>
            </a:lvl7pPr>
            <a:lvl8pPr lvl="7" algn="r">
              <a:lnSpc>
                <a:spcPct val="100000"/>
              </a:lnSpc>
              <a:spcBef>
                <a:spcPts val="0"/>
              </a:spcBef>
              <a:spcAft>
                <a:spcPts val="0"/>
              </a:spcAft>
              <a:buClr>
                <a:schemeClr val="dk1"/>
              </a:buClr>
              <a:buSzPts val="1400"/>
              <a:buNone/>
              <a:defRPr/>
            </a:lvl8pPr>
            <a:lvl9pPr lvl="8" algn="r">
              <a:lnSpc>
                <a:spcPct val="100000"/>
              </a:lnSpc>
              <a:spcBef>
                <a:spcPts val="0"/>
              </a:spcBef>
              <a:spcAft>
                <a:spcPts val="0"/>
              </a:spcAft>
              <a:buClr>
                <a:schemeClr val="dk1"/>
              </a:buClr>
              <a:buSzPts val="1400"/>
              <a:buNone/>
              <a:defRPr/>
            </a:lvl9pPr>
          </a:lstStyle>
          <a:p>
            <a:endParaRPr/>
          </a:p>
        </p:txBody>
      </p:sp>
      <p:sp>
        <p:nvSpPr>
          <p:cNvPr id="112" name="Google Shape;112;p12"/>
          <p:cNvSpPr txBox="1">
            <a:spLocks noGrp="1"/>
          </p:cNvSpPr>
          <p:nvPr>
            <p:ph type="title" idx="6"/>
          </p:nvPr>
        </p:nvSpPr>
        <p:spPr>
          <a:xfrm>
            <a:off x="4537039" y="4811167"/>
            <a:ext cx="3115200" cy="7036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2000"/>
              <a:buFont typeface="Calibri"/>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13" name="Google Shape;113;p12"/>
          <p:cNvSpPr txBox="1">
            <a:spLocks noGrp="1"/>
          </p:cNvSpPr>
          <p:nvPr>
            <p:ph type="title" idx="7"/>
          </p:nvPr>
        </p:nvSpPr>
        <p:spPr>
          <a:xfrm>
            <a:off x="4537039" y="4020267"/>
            <a:ext cx="1700400" cy="7912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accent1"/>
              </a:buClr>
              <a:buSzPts val="3000"/>
              <a:buFont typeface="Calibri"/>
              <a:buNone/>
              <a:defRPr sz="30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14" name="Google Shape;114;p12"/>
          <p:cNvSpPr txBox="1">
            <a:spLocks noGrp="1"/>
          </p:cNvSpPr>
          <p:nvPr>
            <p:ph type="subTitle" idx="8"/>
          </p:nvPr>
        </p:nvSpPr>
        <p:spPr>
          <a:xfrm>
            <a:off x="4537039" y="5491600"/>
            <a:ext cx="31152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400"/>
              <a:buNone/>
              <a:defRPr sz="1400"/>
            </a:lvl1pPr>
            <a:lvl2pPr lvl="1" algn="r">
              <a:lnSpc>
                <a:spcPct val="100000"/>
              </a:lnSpc>
              <a:spcBef>
                <a:spcPts val="0"/>
              </a:spcBef>
              <a:spcAft>
                <a:spcPts val="0"/>
              </a:spcAft>
              <a:buClr>
                <a:schemeClr val="dk1"/>
              </a:buClr>
              <a:buSzPts val="1400"/>
              <a:buNone/>
              <a:defRPr/>
            </a:lvl2pPr>
            <a:lvl3pPr lvl="2" algn="r">
              <a:lnSpc>
                <a:spcPct val="100000"/>
              </a:lnSpc>
              <a:spcBef>
                <a:spcPts val="0"/>
              </a:spcBef>
              <a:spcAft>
                <a:spcPts val="0"/>
              </a:spcAft>
              <a:buClr>
                <a:schemeClr val="dk1"/>
              </a:buClr>
              <a:buSzPts val="1400"/>
              <a:buNone/>
              <a:defRPr/>
            </a:lvl3pPr>
            <a:lvl4pPr lvl="3" algn="r">
              <a:lnSpc>
                <a:spcPct val="100000"/>
              </a:lnSpc>
              <a:spcBef>
                <a:spcPts val="0"/>
              </a:spcBef>
              <a:spcAft>
                <a:spcPts val="0"/>
              </a:spcAft>
              <a:buClr>
                <a:schemeClr val="dk1"/>
              </a:buClr>
              <a:buSzPts val="1400"/>
              <a:buNone/>
              <a:defRPr/>
            </a:lvl4pPr>
            <a:lvl5pPr lvl="4" algn="r">
              <a:lnSpc>
                <a:spcPct val="100000"/>
              </a:lnSpc>
              <a:spcBef>
                <a:spcPts val="0"/>
              </a:spcBef>
              <a:spcAft>
                <a:spcPts val="0"/>
              </a:spcAft>
              <a:buClr>
                <a:schemeClr val="dk1"/>
              </a:buClr>
              <a:buSzPts val="1400"/>
              <a:buNone/>
              <a:defRPr/>
            </a:lvl5pPr>
            <a:lvl6pPr lvl="5" algn="r">
              <a:lnSpc>
                <a:spcPct val="100000"/>
              </a:lnSpc>
              <a:spcBef>
                <a:spcPts val="0"/>
              </a:spcBef>
              <a:spcAft>
                <a:spcPts val="0"/>
              </a:spcAft>
              <a:buClr>
                <a:schemeClr val="dk1"/>
              </a:buClr>
              <a:buSzPts val="1400"/>
              <a:buNone/>
              <a:defRPr/>
            </a:lvl6pPr>
            <a:lvl7pPr lvl="6" algn="r">
              <a:lnSpc>
                <a:spcPct val="100000"/>
              </a:lnSpc>
              <a:spcBef>
                <a:spcPts val="0"/>
              </a:spcBef>
              <a:spcAft>
                <a:spcPts val="0"/>
              </a:spcAft>
              <a:buClr>
                <a:schemeClr val="dk1"/>
              </a:buClr>
              <a:buSzPts val="1400"/>
              <a:buNone/>
              <a:defRPr/>
            </a:lvl7pPr>
            <a:lvl8pPr lvl="7" algn="r">
              <a:lnSpc>
                <a:spcPct val="100000"/>
              </a:lnSpc>
              <a:spcBef>
                <a:spcPts val="0"/>
              </a:spcBef>
              <a:spcAft>
                <a:spcPts val="0"/>
              </a:spcAft>
              <a:buClr>
                <a:schemeClr val="dk1"/>
              </a:buClr>
              <a:buSzPts val="1400"/>
              <a:buNone/>
              <a:defRPr/>
            </a:lvl8pPr>
            <a:lvl9pPr lvl="8" algn="r">
              <a:lnSpc>
                <a:spcPct val="100000"/>
              </a:lnSpc>
              <a:spcBef>
                <a:spcPts val="0"/>
              </a:spcBef>
              <a:spcAft>
                <a:spcPts val="0"/>
              </a:spcAft>
              <a:buClr>
                <a:schemeClr val="dk1"/>
              </a:buClr>
              <a:buSzPts val="1400"/>
              <a:buNone/>
              <a:defRPr/>
            </a:lvl9pPr>
          </a:lstStyle>
          <a:p>
            <a:endParaRPr/>
          </a:p>
        </p:txBody>
      </p:sp>
      <p:sp>
        <p:nvSpPr>
          <p:cNvPr id="115" name="Google Shape;115;p12"/>
          <p:cNvSpPr txBox="1">
            <a:spLocks noGrp="1"/>
          </p:cNvSpPr>
          <p:nvPr>
            <p:ph type="title" idx="9"/>
          </p:nvPr>
        </p:nvSpPr>
        <p:spPr>
          <a:xfrm>
            <a:off x="8115439" y="4811167"/>
            <a:ext cx="3115200" cy="7036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2000"/>
              <a:buFont typeface="Calibri"/>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16" name="Google Shape;116;p12"/>
          <p:cNvSpPr txBox="1">
            <a:spLocks noGrp="1"/>
          </p:cNvSpPr>
          <p:nvPr>
            <p:ph type="title" idx="13"/>
          </p:nvPr>
        </p:nvSpPr>
        <p:spPr>
          <a:xfrm>
            <a:off x="8115439" y="4020267"/>
            <a:ext cx="1700400" cy="7912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accent1"/>
              </a:buClr>
              <a:buSzPts val="3000"/>
              <a:buFont typeface="Calibri"/>
              <a:buNone/>
              <a:defRPr sz="30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17" name="Google Shape;117;p12"/>
          <p:cNvSpPr txBox="1">
            <a:spLocks noGrp="1"/>
          </p:cNvSpPr>
          <p:nvPr>
            <p:ph type="subTitle" idx="14"/>
          </p:nvPr>
        </p:nvSpPr>
        <p:spPr>
          <a:xfrm>
            <a:off x="8115439" y="5491600"/>
            <a:ext cx="31152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400"/>
              <a:buNone/>
              <a:defRPr sz="1400"/>
            </a:lvl1pPr>
            <a:lvl2pPr lvl="1" algn="r">
              <a:lnSpc>
                <a:spcPct val="100000"/>
              </a:lnSpc>
              <a:spcBef>
                <a:spcPts val="0"/>
              </a:spcBef>
              <a:spcAft>
                <a:spcPts val="0"/>
              </a:spcAft>
              <a:buClr>
                <a:schemeClr val="dk1"/>
              </a:buClr>
              <a:buSzPts val="1400"/>
              <a:buNone/>
              <a:defRPr/>
            </a:lvl2pPr>
            <a:lvl3pPr lvl="2" algn="r">
              <a:lnSpc>
                <a:spcPct val="100000"/>
              </a:lnSpc>
              <a:spcBef>
                <a:spcPts val="0"/>
              </a:spcBef>
              <a:spcAft>
                <a:spcPts val="0"/>
              </a:spcAft>
              <a:buClr>
                <a:schemeClr val="dk1"/>
              </a:buClr>
              <a:buSzPts val="1400"/>
              <a:buNone/>
              <a:defRPr/>
            </a:lvl3pPr>
            <a:lvl4pPr lvl="3" algn="r">
              <a:lnSpc>
                <a:spcPct val="100000"/>
              </a:lnSpc>
              <a:spcBef>
                <a:spcPts val="0"/>
              </a:spcBef>
              <a:spcAft>
                <a:spcPts val="0"/>
              </a:spcAft>
              <a:buClr>
                <a:schemeClr val="dk1"/>
              </a:buClr>
              <a:buSzPts val="1400"/>
              <a:buNone/>
              <a:defRPr/>
            </a:lvl4pPr>
            <a:lvl5pPr lvl="4" algn="r">
              <a:lnSpc>
                <a:spcPct val="100000"/>
              </a:lnSpc>
              <a:spcBef>
                <a:spcPts val="0"/>
              </a:spcBef>
              <a:spcAft>
                <a:spcPts val="0"/>
              </a:spcAft>
              <a:buClr>
                <a:schemeClr val="dk1"/>
              </a:buClr>
              <a:buSzPts val="1400"/>
              <a:buNone/>
              <a:defRPr/>
            </a:lvl5pPr>
            <a:lvl6pPr lvl="5" algn="r">
              <a:lnSpc>
                <a:spcPct val="100000"/>
              </a:lnSpc>
              <a:spcBef>
                <a:spcPts val="0"/>
              </a:spcBef>
              <a:spcAft>
                <a:spcPts val="0"/>
              </a:spcAft>
              <a:buClr>
                <a:schemeClr val="dk1"/>
              </a:buClr>
              <a:buSzPts val="1400"/>
              <a:buNone/>
              <a:defRPr/>
            </a:lvl6pPr>
            <a:lvl7pPr lvl="6" algn="r">
              <a:lnSpc>
                <a:spcPct val="100000"/>
              </a:lnSpc>
              <a:spcBef>
                <a:spcPts val="0"/>
              </a:spcBef>
              <a:spcAft>
                <a:spcPts val="0"/>
              </a:spcAft>
              <a:buClr>
                <a:schemeClr val="dk1"/>
              </a:buClr>
              <a:buSzPts val="1400"/>
              <a:buNone/>
              <a:defRPr/>
            </a:lvl7pPr>
            <a:lvl8pPr lvl="7" algn="r">
              <a:lnSpc>
                <a:spcPct val="100000"/>
              </a:lnSpc>
              <a:spcBef>
                <a:spcPts val="0"/>
              </a:spcBef>
              <a:spcAft>
                <a:spcPts val="0"/>
              </a:spcAft>
              <a:buClr>
                <a:schemeClr val="dk1"/>
              </a:buClr>
              <a:buSzPts val="1400"/>
              <a:buNone/>
              <a:defRPr/>
            </a:lvl8pPr>
            <a:lvl9pPr lvl="8" algn="r">
              <a:lnSpc>
                <a:spcPct val="100000"/>
              </a:lnSpc>
              <a:spcBef>
                <a:spcPts val="0"/>
              </a:spcBef>
              <a:spcAft>
                <a:spcPts val="0"/>
              </a:spcAft>
              <a:buClr>
                <a:schemeClr val="dk1"/>
              </a:buClr>
              <a:buSzPts val="1400"/>
              <a:buNone/>
              <a:defRPr/>
            </a:lvl9pPr>
          </a:lstStyle>
          <a:p>
            <a:endParaRPr/>
          </a:p>
        </p:txBody>
      </p:sp>
      <p:sp>
        <p:nvSpPr>
          <p:cNvPr id="118" name="Google Shape;118;p12"/>
          <p:cNvSpPr txBox="1">
            <a:spLocks noGrp="1"/>
          </p:cNvSpPr>
          <p:nvPr>
            <p:ph type="title" idx="15"/>
          </p:nvPr>
        </p:nvSpPr>
        <p:spPr>
          <a:xfrm>
            <a:off x="4537033" y="723667"/>
            <a:ext cx="6694800" cy="7636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19" name="Google Shape;119;p12"/>
          <p:cNvGrpSpPr/>
          <p:nvPr/>
        </p:nvGrpSpPr>
        <p:grpSpPr>
          <a:xfrm rot="1739513" flipH="1">
            <a:off x="10891417" y="821760"/>
            <a:ext cx="512792" cy="448320"/>
            <a:chOff x="3948000" y="3024575"/>
            <a:chExt cx="145950" cy="127600"/>
          </a:xfrm>
        </p:grpSpPr>
        <p:sp>
          <p:nvSpPr>
            <p:cNvPr id="120" name="Google Shape;120;p12"/>
            <p:cNvSpPr/>
            <p:nvPr/>
          </p:nvSpPr>
          <p:spPr>
            <a:xfrm>
              <a:off x="3948000" y="3053450"/>
              <a:ext cx="126775" cy="98725"/>
            </a:xfrm>
            <a:custGeom>
              <a:avLst/>
              <a:gdLst/>
              <a:ahLst/>
              <a:cxnLst/>
              <a:rect l="l" t="t" r="r" b="b"/>
              <a:pathLst>
                <a:path w="5071" h="3949" extrusionOk="0">
                  <a:moveTo>
                    <a:pt x="767" y="1"/>
                  </a:moveTo>
                  <a:lnTo>
                    <a:pt x="767" y="1"/>
                  </a:lnTo>
                  <a:cubicBezTo>
                    <a:pt x="0" y="1202"/>
                    <a:pt x="334" y="2770"/>
                    <a:pt x="1535" y="3537"/>
                  </a:cubicBezTo>
                  <a:cubicBezTo>
                    <a:pt x="1958" y="3815"/>
                    <a:pt x="2438" y="3948"/>
                    <a:pt x="2914" y="3948"/>
                  </a:cubicBezTo>
                  <a:cubicBezTo>
                    <a:pt x="3753" y="3948"/>
                    <a:pt x="4581" y="3535"/>
                    <a:pt x="5070" y="2770"/>
                  </a:cubicBezTo>
                  <a:lnTo>
                    <a:pt x="76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 name="Google Shape;121;p12"/>
            <p:cNvSpPr/>
            <p:nvPr/>
          </p:nvSpPr>
          <p:spPr>
            <a:xfrm>
              <a:off x="3967175" y="3024575"/>
              <a:ext cx="126775" cy="98125"/>
            </a:xfrm>
            <a:custGeom>
              <a:avLst/>
              <a:gdLst/>
              <a:ahLst/>
              <a:cxnLst/>
              <a:rect l="l" t="t" r="r" b="b"/>
              <a:pathLst>
                <a:path w="5071" h="3925" extrusionOk="0">
                  <a:moveTo>
                    <a:pt x="2160" y="0"/>
                  </a:moveTo>
                  <a:cubicBezTo>
                    <a:pt x="1316" y="0"/>
                    <a:pt x="493" y="406"/>
                    <a:pt x="0" y="1156"/>
                  </a:cubicBezTo>
                  <a:lnTo>
                    <a:pt x="4303" y="3925"/>
                  </a:lnTo>
                  <a:cubicBezTo>
                    <a:pt x="5071" y="2757"/>
                    <a:pt x="4704" y="1156"/>
                    <a:pt x="3536" y="389"/>
                  </a:cubicBezTo>
                  <a:cubicBezTo>
                    <a:pt x="3107" y="126"/>
                    <a:pt x="2630" y="0"/>
                    <a:pt x="2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22" name="Google Shape;122;p12"/>
          <p:cNvGrpSpPr/>
          <p:nvPr/>
        </p:nvGrpSpPr>
        <p:grpSpPr>
          <a:xfrm rot="7683262">
            <a:off x="11361430" y="418415"/>
            <a:ext cx="339661" cy="304343"/>
            <a:chOff x="5918300" y="4988050"/>
            <a:chExt cx="256875" cy="230150"/>
          </a:xfrm>
        </p:grpSpPr>
        <p:sp>
          <p:nvSpPr>
            <p:cNvPr id="123" name="Google Shape;123;p12"/>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 name="Google Shape;124;p12"/>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عنوان ومحتوى" type="obj">
  <p:cSld name="OBJECT">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8" name="Google Shape;128;p1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9" name="Google Shape;12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0" name="Google Shape;130;p1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131"/>
        <p:cNvGrpSpPr/>
        <p:nvPr/>
      </p:nvGrpSpPr>
      <p:grpSpPr>
        <a:xfrm>
          <a:off x="0" y="0"/>
          <a:ext cx="0" cy="0"/>
          <a:chOff x="0" y="0"/>
          <a:chExt cx="0" cy="0"/>
        </a:xfrm>
      </p:grpSpPr>
      <p:sp>
        <p:nvSpPr>
          <p:cNvPr id="132" name="Google Shape;132;p14"/>
          <p:cNvSpPr txBox="1">
            <a:spLocks noGrp="1"/>
          </p:cNvSpPr>
          <p:nvPr>
            <p:ph type="title"/>
          </p:nvPr>
        </p:nvSpPr>
        <p:spPr>
          <a:xfrm>
            <a:off x="3053367" y="4873133"/>
            <a:ext cx="6085200" cy="7092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500"/>
              <a:buFont typeface="Calibri"/>
              <a:buNone/>
              <a:defRPr sz="25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sp>
        <p:nvSpPr>
          <p:cNvPr id="133" name="Google Shape;133;p14"/>
          <p:cNvSpPr txBox="1">
            <a:spLocks noGrp="1"/>
          </p:cNvSpPr>
          <p:nvPr>
            <p:ph type="subTitle" idx="1"/>
          </p:nvPr>
        </p:nvSpPr>
        <p:spPr>
          <a:xfrm>
            <a:off x="1944167" y="2302300"/>
            <a:ext cx="8303600" cy="222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500"/>
              <a:buNone/>
              <a:defRPr sz="2800"/>
            </a:lvl1pPr>
            <a:lvl2pPr lvl="1" algn="ctr">
              <a:lnSpc>
                <a:spcPct val="100000"/>
              </a:lnSpc>
              <a:spcBef>
                <a:spcPts val="0"/>
              </a:spcBef>
              <a:spcAft>
                <a:spcPts val="0"/>
              </a:spcAft>
              <a:buClr>
                <a:schemeClr val="dk1"/>
              </a:buClr>
              <a:buSzPts val="2500"/>
              <a:buNone/>
              <a:defRPr sz="2500"/>
            </a:lvl2pPr>
            <a:lvl3pPr lvl="2" algn="ctr">
              <a:lnSpc>
                <a:spcPct val="100000"/>
              </a:lnSpc>
              <a:spcBef>
                <a:spcPts val="0"/>
              </a:spcBef>
              <a:spcAft>
                <a:spcPts val="0"/>
              </a:spcAft>
              <a:buClr>
                <a:schemeClr val="dk1"/>
              </a:buClr>
              <a:buSzPts val="2500"/>
              <a:buNone/>
              <a:defRPr sz="2500"/>
            </a:lvl3pPr>
            <a:lvl4pPr lvl="3" algn="ctr">
              <a:lnSpc>
                <a:spcPct val="100000"/>
              </a:lnSpc>
              <a:spcBef>
                <a:spcPts val="0"/>
              </a:spcBef>
              <a:spcAft>
                <a:spcPts val="0"/>
              </a:spcAft>
              <a:buClr>
                <a:schemeClr val="dk1"/>
              </a:buClr>
              <a:buSzPts val="2500"/>
              <a:buNone/>
              <a:defRPr sz="2500"/>
            </a:lvl4pPr>
            <a:lvl5pPr lvl="4" algn="ctr">
              <a:lnSpc>
                <a:spcPct val="100000"/>
              </a:lnSpc>
              <a:spcBef>
                <a:spcPts val="0"/>
              </a:spcBef>
              <a:spcAft>
                <a:spcPts val="0"/>
              </a:spcAft>
              <a:buClr>
                <a:schemeClr val="dk1"/>
              </a:buClr>
              <a:buSzPts val="2500"/>
              <a:buNone/>
              <a:defRPr sz="2500"/>
            </a:lvl5pPr>
            <a:lvl6pPr lvl="5" algn="ctr">
              <a:lnSpc>
                <a:spcPct val="100000"/>
              </a:lnSpc>
              <a:spcBef>
                <a:spcPts val="0"/>
              </a:spcBef>
              <a:spcAft>
                <a:spcPts val="0"/>
              </a:spcAft>
              <a:buClr>
                <a:schemeClr val="dk1"/>
              </a:buClr>
              <a:buSzPts val="2500"/>
              <a:buNone/>
              <a:defRPr sz="2500"/>
            </a:lvl6pPr>
            <a:lvl7pPr lvl="6" algn="ctr">
              <a:lnSpc>
                <a:spcPct val="100000"/>
              </a:lnSpc>
              <a:spcBef>
                <a:spcPts val="0"/>
              </a:spcBef>
              <a:spcAft>
                <a:spcPts val="0"/>
              </a:spcAft>
              <a:buClr>
                <a:schemeClr val="dk1"/>
              </a:buClr>
              <a:buSzPts val="2500"/>
              <a:buNone/>
              <a:defRPr sz="2500"/>
            </a:lvl7pPr>
            <a:lvl8pPr lvl="7" algn="ctr">
              <a:lnSpc>
                <a:spcPct val="100000"/>
              </a:lnSpc>
              <a:spcBef>
                <a:spcPts val="0"/>
              </a:spcBef>
              <a:spcAft>
                <a:spcPts val="0"/>
              </a:spcAft>
              <a:buClr>
                <a:schemeClr val="dk1"/>
              </a:buClr>
              <a:buSzPts val="2500"/>
              <a:buNone/>
              <a:defRPr sz="2500"/>
            </a:lvl8pPr>
            <a:lvl9pPr lvl="8" algn="ctr">
              <a:lnSpc>
                <a:spcPct val="100000"/>
              </a:lnSpc>
              <a:spcBef>
                <a:spcPts val="0"/>
              </a:spcBef>
              <a:spcAft>
                <a:spcPts val="0"/>
              </a:spcAft>
              <a:buClr>
                <a:schemeClr val="dk1"/>
              </a:buClr>
              <a:buSzPts val="2500"/>
              <a:buNone/>
              <a:defRPr sz="25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شريحة عنوان" type="title">
  <p:cSld name="TITLE">
    <p:spTree>
      <p:nvGrpSpPr>
        <p:cNvPr id="1" name="Shape 134"/>
        <p:cNvGrpSpPr/>
        <p:nvPr/>
      </p:nvGrpSpPr>
      <p:grpSpPr>
        <a:xfrm>
          <a:off x="0" y="0"/>
          <a:ext cx="0" cy="0"/>
          <a:chOff x="0" y="0"/>
          <a:chExt cx="0" cy="0"/>
        </a:xfrm>
      </p:grpSpPr>
      <p:sp>
        <p:nvSpPr>
          <p:cNvPr id="135" name="Google Shape;135;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137" name="Google Shape;137;p1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8" name="Google Shape;1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9" name="Google Shape;139;p1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3189233" y="2159367"/>
            <a:ext cx="5813600" cy="1122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3600"/>
              <a:buFont typeface="Calibri"/>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2" name="Google Shape;142;p16"/>
          <p:cNvSpPr txBox="1">
            <a:spLocks noGrp="1"/>
          </p:cNvSpPr>
          <p:nvPr>
            <p:ph type="subTitle" idx="1"/>
          </p:nvPr>
        </p:nvSpPr>
        <p:spPr>
          <a:xfrm>
            <a:off x="3189233" y="3258233"/>
            <a:ext cx="5813600" cy="216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lvl1pPr>
            <a:lvl2pPr lvl="1" algn="ctr">
              <a:lnSpc>
                <a:spcPct val="100000"/>
              </a:lnSpc>
              <a:spcBef>
                <a:spcPts val="0"/>
              </a:spcBef>
              <a:spcAft>
                <a:spcPts val="0"/>
              </a:spcAft>
              <a:buClr>
                <a:schemeClr val="dk1"/>
              </a:buClr>
              <a:buSzPts val="1400"/>
              <a:buNone/>
              <a:defRPr/>
            </a:lvl2pPr>
            <a:lvl3pPr lvl="2" algn="ctr">
              <a:lnSpc>
                <a:spcPct val="100000"/>
              </a:lnSpc>
              <a:spcBef>
                <a:spcPts val="0"/>
              </a:spcBef>
              <a:spcAft>
                <a:spcPts val="0"/>
              </a:spcAft>
              <a:buClr>
                <a:schemeClr val="dk1"/>
              </a:buClr>
              <a:buSzPts val="1400"/>
              <a:buNone/>
              <a:defRPr/>
            </a:lvl3pPr>
            <a:lvl4pPr lvl="3" algn="ctr">
              <a:lnSpc>
                <a:spcPct val="100000"/>
              </a:lnSpc>
              <a:spcBef>
                <a:spcPts val="0"/>
              </a:spcBef>
              <a:spcAft>
                <a:spcPts val="0"/>
              </a:spcAft>
              <a:buClr>
                <a:schemeClr val="dk1"/>
              </a:buClr>
              <a:buSzPts val="1400"/>
              <a:buNone/>
              <a:defRPr/>
            </a:lvl4pPr>
            <a:lvl5pPr lvl="4" algn="ctr">
              <a:lnSpc>
                <a:spcPct val="100000"/>
              </a:lnSpc>
              <a:spcBef>
                <a:spcPts val="0"/>
              </a:spcBef>
              <a:spcAft>
                <a:spcPts val="0"/>
              </a:spcAft>
              <a:buClr>
                <a:schemeClr val="dk1"/>
              </a:buClr>
              <a:buSzPts val="1400"/>
              <a:buNone/>
              <a:defRPr/>
            </a:lvl5pPr>
            <a:lvl6pPr lvl="5" algn="ctr">
              <a:lnSpc>
                <a:spcPct val="100000"/>
              </a:lnSpc>
              <a:spcBef>
                <a:spcPts val="0"/>
              </a:spcBef>
              <a:spcAft>
                <a:spcPts val="0"/>
              </a:spcAft>
              <a:buClr>
                <a:schemeClr val="dk1"/>
              </a:buClr>
              <a:buSzPts val="1400"/>
              <a:buNone/>
              <a:defRPr/>
            </a:lvl6pPr>
            <a:lvl7pPr lvl="6" algn="ctr">
              <a:lnSpc>
                <a:spcPct val="100000"/>
              </a:lnSpc>
              <a:spcBef>
                <a:spcPts val="0"/>
              </a:spcBef>
              <a:spcAft>
                <a:spcPts val="0"/>
              </a:spcAft>
              <a:buClr>
                <a:schemeClr val="dk1"/>
              </a:buClr>
              <a:buSzPts val="1400"/>
              <a:buNone/>
              <a:defRPr/>
            </a:lvl7pPr>
            <a:lvl8pPr lvl="7" algn="ctr">
              <a:lnSpc>
                <a:spcPct val="100000"/>
              </a:lnSpc>
              <a:spcBef>
                <a:spcPts val="0"/>
              </a:spcBef>
              <a:spcAft>
                <a:spcPts val="0"/>
              </a:spcAft>
              <a:buClr>
                <a:schemeClr val="dk1"/>
              </a:buClr>
              <a:buSzPts val="1400"/>
              <a:buNone/>
              <a:defRPr/>
            </a:lvl8pPr>
            <a:lvl9pPr lvl="8" algn="ctr">
              <a:lnSpc>
                <a:spcPct val="100000"/>
              </a:lnSpc>
              <a:spcBef>
                <a:spcPts val="0"/>
              </a:spcBef>
              <a:spcAft>
                <a:spcPts val="0"/>
              </a:spcAft>
              <a:buClr>
                <a:schemeClr val="dk1"/>
              </a:buClr>
              <a:buSzPts val="1400"/>
              <a:buNone/>
              <a:defRPr/>
            </a:lvl9pPr>
          </a:lstStyle>
          <a:p>
            <a:endParaRPr/>
          </a:p>
        </p:txBody>
      </p:sp>
      <p:grpSp>
        <p:nvGrpSpPr>
          <p:cNvPr id="143" name="Google Shape;143;p16"/>
          <p:cNvGrpSpPr/>
          <p:nvPr/>
        </p:nvGrpSpPr>
        <p:grpSpPr>
          <a:xfrm>
            <a:off x="10847261" y="4178377"/>
            <a:ext cx="1928658" cy="781141"/>
            <a:chOff x="8135446" y="3133781"/>
            <a:chExt cx="1446493" cy="585856"/>
          </a:xfrm>
        </p:grpSpPr>
        <p:sp>
          <p:nvSpPr>
            <p:cNvPr id="144" name="Google Shape;144;p16"/>
            <p:cNvSpPr/>
            <p:nvPr/>
          </p:nvSpPr>
          <p:spPr>
            <a:xfrm>
              <a:off x="8135446" y="3133781"/>
              <a:ext cx="734835" cy="585856"/>
            </a:xfrm>
            <a:custGeom>
              <a:avLst/>
              <a:gdLst/>
              <a:ahLst/>
              <a:cxnLst/>
              <a:rect l="l" t="t" r="r" b="b"/>
              <a:pathLst>
                <a:path w="7324" h="5839" extrusionOk="0">
                  <a:moveTo>
                    <a:pt x="2909" y="1"/>
                  </a:moveTo>
                  <a:cubicBezTo>
                    <a:pt x="1298" y="1"/>
                    <a:pt x="1" y="1298"/>
                    <a:pt x="1" y="2930"/>
                  </a:cubicBezTo>
                  <a:cubicBezTo>
                    <a:pt x="1" y="4541"/>
                    <a:pt x="1298" y="5838"/>
                    <a:pt x="2909" y="5838"/>
                  </a:cubicBezTo>
                  <a:lnTo>
                    <a:pt x="7324" y="5838"/>
                  </a:lnTo>
                  <a:lnTo>
                    <a:pt x="732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sp>
          <p:nvSpPr>
            <p:cNvPr id="145" name="Google Shape;145;p16"/>
            <p:cNvSpPr/>
            <p:nvPr/>
          </p:nvSpPr>
          <p:spPr>
            <a:xfrm>
              <a:off x="8870180" y="3133781"/>
              <a:ext cx="711759" cy="585856"/>
            </a:xfrm>
            <a:custGeom>
              <a:avLst/>
              <a:gdLst/>
              <a:ahLst/>
              <a:cxnLst/>
              <a:rect l="l" t="t" r="r" b="b"/>
              <a:pathLst>
                <a:path w="7094" h="5839" extrusionOk="0">
                  <a:moveTo>
                    <a:pt x="1" y="1"/>
                  </a:moveTo>
                  <a:lnTo>
                    <a:pt x="1" y="5838"/>
                  </a:lnTo>
                  <a:lnTo>
                    <a:pt x="4186" y="5838"/>
                  </a:lnTo>
                  <a:cubicBezTo>
                    <a:pt x="5797" y="5838"/>
                    <a:pt x="7094" y="4541"/>
                    <a:pt x="7094" y="2930"/>
                  </a:cubicBezTo>
                  <a:cubicBezTo>
                    <a:pt x="7094" y="1298"/>
                    <a:pt x="5797" y="1"/>
                    <a:pt x="4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grpSp>
      <p:grpSp>
        <p:nvGrpSpPr>
          <p:cNvPr id="146" name="Google Shape;146;p16"/>
          <p:cNvGrpSpPr/>
          <p:nvPr/>
        </p:nvGrpSpPr>
        <p:grpSpPr>
          <a:xfrm>
            <a:off x="10576599" y="975045"/>
            <a:ext cx="1928792" cy="781141"/>
            <a:chOff x="4965750" y="5090300"/>
            <a:chExt cx="360450" cy="145975"/>
          </a:xfrm>
        </p:grpSpPr>
        <p:sp>
          <p:nvSpPr>
            <p:cNvPr id="147" name="Google Shape;147;p16"/>
            <p:cNvSpPr/>
            <p:nvPr/>
          </p:nvSpPr>
          <p:spPr>
            <a:xfrm>
              <a:off x="5143075" y="5090300"/>
              <a:ext cx="183125" cy="145975"/>
            </a:xfrm>
            <a:custGeom>
              <a:avLst/>
              <a:gdLst/>
              <a:ahLst/>
              <a:cxnLst/>
              <a:rect l="l" t="t" r="r" b="b"/>
              <a:pathLst>
                <a:path w="7325" h="5839" extrusionOk="0">
                  <a:moveTo>
                    <a:pt x="1" y="0"/>
                  </a:moveTo>
                  <a:lnTo>
                    <a:pt x="1" y="5838"/>
                  </a:lnTo>
                  <a:lnTo>
                    <a:pt x="4416" y="5838"/>
                  </a:lnTo>
                  <a:cubicBezTo>
                    <a:pt x="6027" y="5838"/>
                    <a:pt x="7324" y="4541"/>
                    <a:pt x="7324" y="2909"/>
                  </a:cubicBezTo>
                  <a:cubicBezTo>
                    <a:pt x="7324" y="1298"/>
                    <a:pt x="6027" y="0"/>
                    <a:pt x="44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sp>
          <p:nvSpPr>
            <p:cNvPr id="148" name="Google Shape;148;p16"/>
            <p:cNvSpPr/>
            <p:nvPr/>
          </p:nvSpPr>
          <p:spPr>
            <a:xfrm>
              <a:off x="4965750" y="5090300"/>
              <a:ext cx="177350" cy="145975"/>
            </a:xfrm>
            <a:custGeom>
              <a:avLst/>
              <a:gdLst/>
              <a:ahLst/>
              <a:cxnLst/>
              <a:rect l="l" t="t" r="r" b="b"/>
              <a:pathLst>
                <a:path w="7094" h="5839" extrusionOk="0">
                  <a:moveTo>
                    <a:pt x="2930" y="0"/>
                  </a:moveTo>
                  <a:cubicBezTo>
                    <a:pt x="1298" y="0"/>
                    <a:pt x="1" y="1298"/>
                    <a:pt x="1" y="2909"/>
                  </a:cubicBezTo>
                  <a:cubicBezTo>
                    <a:pt x="1" y="4541"/>
                    <a:pt x="1298" y="5838"/>
                    <a:pt x="2930" y="5838"/>
                  </a:cubicBezTo>
                  <a:lnTo>
                    <a:pt x="7094" y="5838"/>
                  </a:lnTo>
                  <a:lnTo>
                    <a:pt x="7094" y="0"/>
                  </a:ln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grpSp>
      <p:cxnSp>
        <p:nvCxnSpPr>
          <p:cNvPr id="149" name="Google Shape;149;p16"/>
          <p:cNvCxnSpPr/>
          <p:nvPr/>
        </p:nvCxnSpPr>
        <p:spPr>
          <a:xfrm>
            <a:off x="6108967" y="714672"/>
            <a:ext cx="6205200" cy="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spTree>
      <p:nvGrpSpPr>
        <p:cNvPr id="1" name="Shape 150"/>
        <p:cNvGrpSpPr/>
        <p:nvPr/>
      </p:nvGrpSpPr>
      <p:grpSpPr>
        <a:xfrm>
          <a:off x="0" y="0"/>
          <a:ext cx="0" cy="0"/>
          <a:chOff x="0" y="0"/>
          <a:chExt cx="0" cy="0"/>
        </a:xfrm>
      </p:grpSpPr>
      <p:sp>
        <p:nvSpPr>
          <p:cNvPr id="151" name="Google Shape;151;p17"/>
          <p:cNvSpPr txBox="1">
            <a:spLocks noGrp="1"/>
          </p:cNvSpPr>
          <p:nvPr>
            <p:ph type="title"/>
          </p:nvPr>
        </p:nvSpPr>
        <p:spPr>
          <a:xfrm>
            <a:off x="5633600" y="1455867"/>
            <a:ext cx="5598400" cy="12584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2" name="Google Shape;152;p17"/>
          <p:cNvSpPr txBox="1">
            <a:spLocks noGrp="1"/>
          </p:cNvSpPr>
          <p:nvPr>
            <p:ph type="body" idx="1"/>
          </p:nvPr>
        </p:nvSpPr>
        <p:spPr>
          <a:xfrm>
            <a:off x="5633600" y="2714267"/>
            <a:ext cx="5136000" cy="3423600"/>
          </a:xfrm>
          <a:prstGeom prst="rect">
            <a:avLst/>
          </a:prstGeom>
          <a:noFill/>
          <a:ln>
            <a:noFill/>
          </a:ln>
        </p:spPr>
        <p:txBody>
          <a:bodyPr spcFirstLastPara="1" wrap="square" lIns="91425" tIns="91425" rIns="91425" bIns="91425" anchor="t" anchorCtr="0">
            <a:noAutofit/>
          </a:bodyPr>
          <a:lstStyle>
            <a:lvl1pPr marL="457200" lvl="0" indent="-317500" algn="r">
              <a:lnSpc>
                <a:spcPct val="90000"/>
              </a:lnSpc>
              <a:spcBef>
                <a:spcPts val="0"/>
              </a:spcBef>
              <a:spcAft>
                <a:spcPts val="0"/>
              </a:spcAft>
              <a:buClr>
                <a:schemeClr val="dk1"/>
              </a:buClr>
              <a:buSzPts val="1400"/>
              <a:buChar char="●"/>
              <a:defRPr/>
            </a:lvl1pPr>
            <a:lvl2pPr marL="914400" lvl="1" indent="-317500" algn="r">
              <a:lnSpc>
                <a:spcPct val="90000"/>
              </a:lnSpc>
              <a:spcBef>
                <a:spcPts val="0"/>
              </a:spcBef>
              <a:spcAft>
                <a:spcPts val="0"/>
              </a:spcAft>
              <a:buClr>
                <a:schemeClr val="dk1"/>
              </a:buClr>
              <a:buSzPts val="1400"/>
              <a:buChar char="○"/>
              <a:defRPr/>
            </a:lvl2pPr>
            <a:lvl3pPr marL="1371600" lvl="2" indent="-311150" algn="r">
              <a:lnSpc>
                <a:spcPct val="90000"/>
              </a:lnSpc>
              <a:spcBef>
                <a:spcPts val="0"/>
              </a:spcBef>
              <a:spcAft>
                <a:spcPts val="0"/>
              </a:spcAft>
              <a:buClr>
                <a:schemeClr val="dk1"/>
              </a:buClr>
              <a:buSzPts val="1300"/>
              <a:buChar char="■"/>
              <a:defRPr sz="1300"/>
            </a:lvl3pPr>
            <a:lvl4pPr marL="1828800" lvl="3" indent="-311150" algn="r">
              <a:lnSpc>
                <a:spcPct val="90000"/>
              </a:lnSpc>
              <a:spcBef>
                <a:spcPts val="0"/>
              </a:spcBef>
              <a:spcAft>
                <a:spcPts val="0"/>
              </a:spcAft>
              <a:buClr>
                <a:schemeClr val="dk1"/>
              </a:buClr>
              <a:buSzPts val="1300"/>
              <a:buChar char="●"/>
              <a:defRPr sz="1300"/>
            </a:lvl4pPr>
            <a:lvl5pPr marL="2286000" lvl="4" indent="-311150" algn="r">
              <a:lnSpc>
                <a:spcPct val="90000"/>
              </a:lnSpc>
              <a:spcBef>
                <a:spcPts val="0"/>
              </a:spcBef>
              <a:spcAft>
                <a:spcPts val="0"/>
              </a:spcAft>
              <a:buClr>
                <a:schemeClr val="dk1"/>
              </a:buClr>
              <a:buSzPts val="1300"/>
              <a:buChar char="○"/>
              <a:defRPr sz="1300"/>
            </a:lvl5pPr>
            <a:lvl6pPr marL="2743200" lvl="5" indent="-311150" algn="r">
              <a:lnSpc>
                <a:spcPct val="90000"/>
              </a:lnSpc>
              <a:spcBef>
                <a:spcPts val="0"/>
              </a:spcBef>
              <a:spcAft>
                <a:spcPts val="0"/>
              </a:spcAft>
              <a:buClr>
                <a:schemeClr val="dk1"/>
              </a:buClr>
              <a:buSzPts val="1300"/>
              <a:buChar char="■"/>
              <a:defRPr sz="1300"/>
            </a:lvl6pPr>
            <a:lvl7pPr marL="3200400" lvl="6" indent="-311150" algn="r">
              <a:lnSpc>
                <a:spcPct val="90000"/>
              </a:lnSpc>
              <a:spcBef>
                <a:spcPts val="0"/>
              </a:spcBef>
              <a:spcAft>
                <a:spcPts val="0"/>
              </a:spcAft>
              <a:buClr>
                <a:schemeClr val="dk1"/>
              </a:buClr>
              <a:buSzPts val="1300"/>
              <a:buChar char="●"/>
              <a:defRPr sz="1300"/>
            </a:lvl7pPr>
            <a:lvl8pPr marL="3657600" lvl="7" indent="-311150" algn="r">
              <a:lnSpc>
                <a:spcPct val="90000"/>
              </a:lnSpc>
              <a:spcBef>
                <a:spcPts val="0"/>
              </a:spcBef>
              <a:spcAft>
                <a:spcPts val="0"/>
              </a:spcAft>
              <a:buClr>
                <a:schemeClr val="dk1"/>
              </a:buClr>
              <a:buSzPts val="1300"/>
              <a:buChar char="○"/>
              <a:defRPr sz="1300"/>
            </a:lvl8pPr>
            <a:lvl9pPr marL="4114800" lvl="8" indent="-311150" algn="r">
              <a:lnSpc>
                <a:spcPct val="90000"/>
              </a:lnSpc>
              <a:spcBef>
                <a:spcPts val="0"/>
              </a:spcBef>
              <a:spcAft>
                <a:spcPts val="0"/>
              </a:spcAft>
              <a:buClr>
                <a:schemeClr val="dk1"/>
              </a:buClr>
              <a:buSzPts val="1300"/>
              <a:buChar char="■"/>
              <a:defRPr sz="1300"/>
            </a:lvl9pPr>
          </a:lstStyle>
          <a:p>
            <a:endParaRPr/>
          </a:p>
        </p:txBody>
      </p:sp>
      <p:cxnSp>
        <p:nvCxnSpPr>
          <p:cNvPr id="153" name="Google Shape;153;p17"/>
          <p:cNvCxnSpPr/>
          <p:nvPr/>
        </p:nvCxnSpPr>
        <p:spPr>
          <a:xfrm>
            <a:off x="4712000" y="723805"/>
            <a:ext cx="7554000" cy="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154"/>
        <p:cNvGrpSpPr/>
        <p:nvPr/>
      </p:nvGrpSpPr>
      <p:grpSpPr>
        <a:xfrm>
          <a:off x="0" y="0"/>
          <a:ext cx="0" cy="0"/>
          <a:chOff x="0" y="0"/>
          <a:chExt cx="0" cy="0"/>
        </a:xfrm>
      </p:grpSpPr>
      <p:sp>
        <p:nvSpPr>
          <p:cNvPr id="155" name="Google Shape;155;p18"/>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lgn="r">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6" name="Google Shape;156;p18"/>
          <p:cNvSpPr txBox="1">
            <a:spLocks noGrp="1"/>
          </p:cNvSpPr>
          <p:nvPr>
            <p:ph type="body" idx="1"/>
          </p:nvPr>
        </p:nvSpPr>
        <p:spPr>
          <a:xfrm>
            <a:off x="960000" y="1641233"/>
            <a:ext cx="4633600" cy="4689200"/>
          </a:xfrm>
          <a:prstGeom prst="rect">
            <a:avLst/>
          </a:prstGeom>
          <a:noFill/>
          <a:ln>
            <a:noFill/>
          </a:ln>
        </p:spPr>
        <p:txBody>
          <a:bodyPr spcFirstLastPara="1" wrap="square" lIns="91425" tIns="91425" rIns="91425" bIns="91425" anchor="t" anchorCtr="0">
            <a:noAutofit/>
          </a:bodyPr>
          <a:lstStyle>
            <a:lvl1pPr marL="457200" lvl="0" indent="-304800" algn="r">
              <a:lnSpc>
                <a:spcPct val="90000"/>
              </a:lnSpc>
              <a:spcBef>
                <a:spcPts val="0"/>
              </a:spcBef>
              <a:spcAft>
                <a:spcPts val="0"/>
              </a:spcAft>
              <a:buClr>
                <a:srgbClr val="434343"/>
              </a:buClr>
              <a:buSzPts val="1200"/>
              <a:buFont typeface="Livvic"/>
              <a:buChar char="●"/>
              <a:defRPr sz="1100"/>
            </a:lvl1pPr>
            <a:lvl2pPr marL="914400" lvl="1" indent="-304800" algn="r">
              <a:lnSpc>
                <a:spcPct val="90000"/>
              </a:lnSpc>
              <a:spcBef>
                <a:spcPts val="0"/>
              </a:spcBef>
              <a:spcAft>
                <a:spcPts val="0"/>
              </a:spcAft>
              <a:buClr>
                <a:srgbClr val="434343"/>
              </a:buClr>
              <a:buSzPts val="1200"/>
              <a:buFont typeface="Roboto Condensed Light"/>
              <a:buChar char="○"/>
              <a:defRPr/>
            </a:lvl2pPr>
            <a:lvl3pPr marL="1371600" lvl="2" indent="-304800" algn="r">
              <a:lnSpc>
                <a:spcPct val="90000"/>
              </a:lnSpc>
              <a:spcBef>
                <a:spcPts val="0"/>
              </a:spcBef>
              <a:spcAft>
                <a:spcPts val="0"/>
              </a:spcAft>
              <a:buClr>
                <a:srgbClr val="434343"/>
              </a:buClr>
              <a:buSzPts val="1200"/>
              <a:buFont typeface="Roboto Condensed Light"/>
              <a:buChar char="■"/>
              <a:defRPr/>
            </a:lvl3pPr>
            <a:lvl4pPr marL="1828800" lvl="3" indent="-304800" algn="r">
              <a:lnSpc>
                <a:spcPct val="90000"/>
              </a:lnSpc>
              <a:spcBef>
                <a:spcPts val="0"/>
              </a:spcBef>
              <a:spcAft>
                <a:spcPts val="0"/>
              </a:spcAft>
              <a:buClr>
                <a:srgbClr val="434343"/>
              </a:buClr>
              <a:buSzPts val="1200"/>
              <a:buFont typeface="Roboto Condensed Light"/>
              <a:buChar char="●"/>
              <a:defRPr/>
            </a:lvl4pPr>
            <a:lvl5pPr marL="2286000" lvl="4" indent="-304800" algn="r">
              <a:lnSpc>
                <a:spcPct val="90000"/>
              </a:lnSpc>
              <a:spcBef>
                <a:spcPts val="0"/>
              </a:spcBef>
              <a:spcAft>
                <a:spcPts val="0"/>
              </a:spcAft>
              <a:buClr>
                <a:srgbClr val="434343"/>
              </a:buClr>
              <a:buSzPts val="1200"/>
              <a:buFont typeface="Roboto Condensed Light"/>
              <a:buChar char="○"/>
              <a:defRPr/>
            </a:lvl5pPr>
            <a:lvl6pPr marL="2743200" lvl="5" indent="-304800" algn="r">
              <a:lnSpc>
                <a:spcPct val="90000"/>
              </a:lnSpc>
              <a:spcBef>
                <a:spcPts val="0"/>
              </a:spcBef>
              <a:spcAft>
                <a:spcPts val="0"/>
              </a:spcAft>
              <a:buClr>
                <a:srgbClr val="434343"/>
              </a:buClr>
              <a:buSzPts val="1200"/>
              <a:buFont typeface="Roboto Condensed Light"/>
              <a:buChar char="■"/>
              <a:defRPr/>
            </a:lvl6pPr>
            <a:lvl7pPr marL="3200400" lvl="6" indent="-304800" algn="r">
              <a:lnSpc>
                <a:spcPct val="90000"/>
              </a:lnSpc>
              <a:spcBef>
                <a:spcPts val="0"/>
              </a:spcBef>
              <a:spcAft>
                <a:spcPts val="0"/>
              </a:spcAft>
              <a:buClr>
                <a:srgbClr val="434343"/>
              </a:buClr>
              <a:buSzPts val="1200"/>
              <a:buFont typeface="Roboto Condensed Light"/>
              <a:buChar char="●"/>
              <a:defRPr/>
            </a:lvl7pPr>
            <a:lvl8pPr marL="3657600" lvl="7" indent="-304800" algn="r">
              <a:lnSpc>
                <a:spcPct val="90000"/>
              </a:lnSpc>
              <a:spcBef>
                <a:spcPts val="0"/>
              </a:spcBef>
              <a:spcAft>
                <a:spcPts val="0"/>
              </a:spcAft>
              <a:buClr>
                <a:srgbClr val="434343"/>
              </a:buClr>
              <a:buSzPts val="1200"/>
              <a:buFont typeface="Roboto Condensed Light"/>
              <a:buChar char="○"/>
              <a:defRPr/>
            </a:lvl8pPr>
            <a:lvl9pPr marL="4114800" lvl="8" indent="-304800" algn="r">
              <a:lnSpc>
                <a:spcPct val="90000"/>
              </a:lnSpc>
              <a:spcBef>
                <a:spcPts val="0"/>
              </a:spcBef>
              <a:spcAft>
                <a:spcPts val="0"/>
              </a:spcAft>
              <a:buClr>
                <a:srgbClr val="434343"/>
              </a:buClr>
              <a:buSzPts val="1200"/>
              <a:buFont typeface="Roboto Condensed Light"/>
              <a:buChar char="■"/>
              <a:defRPr/>
            </a:lvl9pPr>
          </a:lstStyle>
          <a:p>
            <a:endParaRPr/>
          </a:p>
        </p:txBody>
      </p:sp>
      <p:sp>
        <p:nvSpPr>
          <p:cNvPr id="157" name="Google Shape;157;p18"/>
          <p:cNvSpPr txBox="1">
            <a:spLocks noGrp="1"/>
          </p:cNvSpPr>
          <p:nvPr>
            <p:ph type="body" idx="2"/>
          </p:nvPr>
        </p:nvSpPr>
        <p:spPr>
          <a:xfrm>
            <a:off x="6096000" y="2344617"/>
            <a:ext cx="3786400" cy="1407600"/>
          </a:xfrm>
          <a:prstGeom prst="rect">
            <a:avLst/>
          </a:prstGeom>
          <a:noFill/>
          <a:ln>
            <a:noFill/>
          </a:ln>
        </p:spPr>
        <p:txBody>
          <a:bodyPr spcFirstLastPara="1" wrap="square" lIns="91425" tIns="91425" rIns="91425" bIns="91425" anchor="t" anchorCtr="0">
            <a:noAutofit/>
          </a:bodyPr>
          <a:lstStyle>
            <a:lvl1pPr marL="457200" lvl="0" indent="-304800" algn="r">
              <a:lnSpc>
                <a:spcPct val="90000"/>
              </a:lnSpc>
              <a:spcBef>
                <a:spcPts val="0"/>
              </a:spcBef>
              <a:spcAft>
                <a:spcPts val="0"/>
              </a:spcAft>
              <a:buClr>
                <a:srgbClr val="434343"/>
              </a:buClr>
              <a:buSzPts val="1200"/>
              <a:buFont typeface="Livvic"/>
              <a:buChar char="●"/>
              <a:defRPr sz="1100"/>
            </a:lvl1pPr>
            <a:lvl2pPr marL="914400" lvl="1" indent="-304800" algn="r">
              <a:lnSpc>
                <a:spcPct val="90000"/>
              </a:lnSpc>
              <a:spcBef>
                <a:spcPts val="0"/>
              </a:spcBef>
              <a:spcAft>
                <a:spcPts val="0"/>
              </a:spcAft>
              <a:buClr>
                <a:srgbClr val="434343"/>
              </a:buClr>
              <a:buSzPts val="1200"/>
              <a:buFont typeface="Roboto Condensed Light"/>
              <a:buChar char="○"/>
              <a:defRPr/>
            </a:lvl2pPr>
            <a:lvl3pPr marL="1371600" lvl="2" indent="-304800" algn="r">
              <a:lnSpc>
                <a:spcPct val="90000"/>
              </a:lnSpc>
              <a:spcBef>
                <a:spcPts val="0"/>
              </a:spcBef>
              <a:spcAft>
                <a:spcPts val="0"/>
              </a:spcAft>
              <a:buClr>
                <a:srgbClr val="434343"/>
              </a:buClr>
              <a:buSzPts val="1200"/>
              <a:buFont typeface="Roboto Condensed Light"/>
              <a:buChar char="■"/>
              <a:defRPr/>
            </a:lvl3pPr>
            <a:lvl4pPr marL="1828800" lvl="3" indent="-304800" algn="r">
              <a:lnSpc>
                <a:spcPct val="90000"/>
              </a:lnSpc>
              <a:spcBef>
                <a:spcPts val="0"/>
              </a:spcBef>
              <a:spcAft>
                <a:spcPts val="0"/>
              </a:spcAft>
              <a:buClr>
                <a:srgbClr val="434343"/>
              </a:buClr>
              <a:buSzPts val="1200"/>
              <a:buFont typeface="Roboto Condensed Light"/>
              <a:buChar char="●"/>
              <a:defRPr/>
            </a:lvl4pPr>
            <a:lvl5pPr marL="2286000" lvl="4" indent="-304800" algn="r">
              <a:lnSpc>
                <a:spcPct val="90000"/>
              </a:lnSpc>
              <a:spcBef>
                <a:spcPts val="0"/>
              </a:spcBef>
              <a:spcAft>
                <a:spcPts val="0"/>
              </a:spcAft>
              <a:buClr>
                <a:srgbClr val="434343"/>
              </a:buClr>
              <a:buSzPts val="1200"/>
              <a:buFont typeface="Roboto Condensed Light"/>
              <a:buChar char="○"/>
              <a:defRPr/>
            </a:lvl5pPr>
            <a:lvl6pPr marL="2743200" lvl="5" indent="-304800" algn="r">
              <a:lnSpc>
                <a:spcPct val="90000"/>
              </a:lnSpc>
              <a:spcBef>
                <a:spcPts val="0"/>
              </a:spcBef>
              <a:spcAft>
                <a:spcPts val="0"/>
              </a:spcAft>
              <a:buClr>
                <a:srgbClr val="434343"/>
              </a:buClr>
              <a:buSzPts val="1200"/>
              <a:buFont typeface="Roboto Condensed Light"/>
              <a:buChar char="■"/>
              <a:defRPr/>
            </a:lvl6pPr>
            <a:lvl7pPr marL="3200400" lvl="6" indent="-304800" algn="r">
              <a:lnSpc>
                <a:spcPct val="90000"/>
              </a:lnSpc>
              <a:spcBef>
                <a:spcPts val="0"/>
              </a:spcBef>
              <a:spcAft>
                <a:spcPts val="0"/>
              </a:spcAft>
              <a:buClr>
                <a:srgbClr val="434343"/>
              </a:buClr>
              <a:buSzPts val="1200"/>
              <a:buFont typeface="Roboto Condensed Light"/>
              <a:buChar char="●"/>
              <a:defRPr/>
            </a:lvl7pPr>
            <a:lvl8pPr marL="3657600" lvl="7" indent="-304800" algn="r">
              <a:lnSpc>
                <a:spcPct val="90000"/>
              </a:lnSpc>
              <a:spcBef>
                <a:spcPts val="0"/>
              </a:spcBef>
              <a:spcAft>
                <a:spcPts val="0"/>
              </a:spcAft>
              <a:buClr>
                <a:srgbClr val="434343"/>
              </a:buClr>
              <a:buSzPts val="1200"/>
              <a:buFont typeface="Roboto Condensed Light"/>
              <a:buChar char="○"/>
              <a:defRPr/>
            </a:lvl8pPr>
            <a:lvl9pPr marL="4114800" lvl="8" indent="-304800" algn="r">
              <a:lnSpc>
                <a:spcPct val="90000"/>
              </a:lnSpc>
              <a:spcBef>
                <a:spcPts val="0"/>
              </a:spcBef>
              <a:spcAft>
                <a:spcPts val="0"/>
              </a:spcAft>
              <a:buClr>
                <a:srgbClr val="434343"/>
              </a:buClr>
              <a:buSzPts val="1200"/>
              <a:buFont typeface="Roboto Condensed Light"/>
              <a:buChar char="■"/>
              <a:defRPr/>
            </a:lvl9pPr>
          </a:lstStyle>
          <a:p>
            <a:endParaRPr/>
          </a:p>
        </p:txBody>
      </p:sp>
      <p:cxnSp>
        <p:nvCxnSpPr>
          <p:cNvPr id="158" name="Google Shape;158;p18"/>
          <p:cNvCxnSpPr/>
          <p:nvPr/>
        </p:nvCxnSpPr>
        <p:spPr>
          <a:xfrm>
            <a:off x="0" y="720000"/>
            <a:ext cx="26480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960000" y="1581567"/>
            <a:ext cx="5136000" cy="9916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1" name="Google Shape;161;p19"/>
          <p:cNvSpPr txBox="1">
            <a:spLocks noGrp="1"/>
          </p:cNvSpPr>
          <p:nvPr>
            <p:ph type="body" idx="1"/>
          </p:nvPr>
        </p:nvSpPr>
        <p:spPr>
          <a:xfrm>
            <a:off x="960000" y="2670833"/>
            <a:ext cx="5136000" cy="2605600"/>
          </a:xfrm>
          <a:prstGeom prst="rect">
            <a:avLst/>
          </a:prstGeom>
          <a:noFill/>
          <a:ln>
            <a:noFill/>
          </a:ln>
        </p:spPr>
        <p:txBody>
          <a:bodyPr spcFirstLastPara="1" wrap="square" lIns="91425" tIns="91425" rIns="91425" bIns="91425" anchor="ctr" anchorCtr="0">
            <a:noAutofit/>
          </a:bodyPr>
          <a:lstStyle>
            <a:lvl1pPr marL="457200" lvl="0" indent="-317500" algn="r">
              <a:lnSpc>
                <a:spcPct val="115000"/>
              </a:lnSpc>
              <a:spcBef>
                <a:spcPts val="0"/>
              </a:spcBef>
              <a:spcAft>
                <a:spcPts val="0"/>
              </a:spcAft>
              <a:buClr>
                <a:schemeClr val="dk1"/>
              </a:buClr>
              <a:buSzPts val="1400"/>
              <a:buChar char="●"/>
              <a:defRPr/>
            </a:lvl1pPr>
            <a:lvl2pPr marL="914400" lvl="1" indent="-317500" algn="r">
              <a:lnSpc>
                <a:spcPct val="90000"/>
              </a:lnSpc>
              <a:spcBef>
                <a:spcPts val="0"/>
              </a:spcBef>
              <a:spcAft>
                <a:spcPts val="0"/>
              </a:spcAft>
              <a:buClr>
                <a:schemeClr val="dk1"/>
              </a:buClr>
              <a:buSzPts val="1400"/>
              <a:buChar char="○"/>
              <a:defRPr/>
            </a:lvl2pPr>
            <a:lvl3pPr marL="1371600" lvl="2" indent="-311150" algn="r">
              <a:lnSpc>
                <a:spcPct val="90000"/>
              </a:lnSpc>
              <a:spcBef>
                <a:spcPts val="0"/>
              </a:spcBef>
              <a:spcAft>
                <a:spcPts val="0"/>
              </a:spcAft>
              <a:buClr>
                <a:schemeClr val="dk1"/>
              </a:buClr>
              <a:buSzPts val="1300"/>
              <a:buChar char="■"/>
              <a:defRPr sz="1300"/>
            </a:lvl3pPr>
            <a:lvl4pPr marL="1828800" lvl="3" indent="-311150" algn="r">
              <a:lnSpc>
                <a:spcPct val="90000"/>
              </a:lnSpc>
              <a:spcBef>
                <a:spcPts val="0"/>
              </a:spcBef>
              <a:spcAft>
                <a:spcPts val="0"/>
              </a:spcAft>
              <a:buClr>
                <a:schemeClr val="dk1"/>
              </a:buClr>
              <a:buSzPts val="1300"/>
              <a:buChar char="●"/>
              <a:defRPr sz="1300"/>
            </a:lvl4pPr>
            <a:lvl5pPr marL="2286000" lvl="4" indent="-311150" algn="r">
              <a:lnSpc>
                <a:spcPct val="90000"/>
              </a:lnSpc>
              <a:spcBef>
                <a:spcPts val="0"/>
              </a:spcBef>
              <a:spcAft>
                <a:spcPts val="0"/>
              </a:spcAft>
              <a:buClr>
                <a:schemeClr val="dk1"/>
              </a:buClr>
              <a:buSzPts val="1300"/>
              <a:buChar char="○"/>
              <a:defRPr sz="1300"/>
            </a:lvl5pPr>
            <a:lvl6pPr marL="2743200" lvl="5" indent="-311150" algn="r">
              <a:lnSpc>
                <a:spcPct val="90000"/>
              </a:lnSpc>
              <a:spcBef>
                <a:spcPts val="0"/>
              </a:spcBef>
              <a:spcAft>
                <a:spcPts val="0"/>
              </a:spcAft>
              <a:buClr>
                <a:schemeClr val="dk1"/>
              </a:buClr>
              <a:buSzPts val="1300"/>
              <a:buChar char="■"/>
              <a:defRPr sz="1300"/>
            </a:lvl6pPr>
            <a:lvl7pPr marL="3200400" lvl="6" indent="-311150" algn="r">
              <a:lnSpc>
                <a:spcPct val="90000"/>
              </a:lnSpc>
              <a:spcBef>
                <a:spcPts val="0"/>
              </a:spcBef>
              <a:spcAft>
                <a:spcPts val="0"/>
              </a:spcAft>
              <a:buClr>
                <a:schemeClr val="dk1"/>
              </a:buClr>
              <a:buSzPts val="1300"/>
              <a:buChar char="●"/>
              <a:defRPr sz="1300"/>
            </a:lvl7pPr>
            <a:lvl8pPr marL="3657600" lvl="7" indent="-311150" algn="r">
              <a:lnSpc>
                <a:spcPct val="90000"/>
              </a:lnSpc>
              <a:spcBef>
                <a:spcPts val="0"/>
              </a:spcBef>
              <a:spcAft>
                <a:spcPts val="0"/>
              </a:spcAft>
              <a:buClr>
                <a:schemeClr val="dk1"/>
              </a:buClr>
              <a:buSzPts val="1300"/>
              <a:buChar char="○"/>
              <a:defRPr sz="1300"/>
            </a:lvl8pPr>
            <a:lvl9pPr marL="4114800" lvl="8" indent="-311150" algn="r">
              <a:lnSpc>
                <a:spcPct val="90000"/>
              </a:lnSpc>
              <a:spcBef>
                <a:spcPts val="0"/>
              </a:spcBef>
              <a:spcAft>
                <a:spcPts val="0"/>
              </a:spcAft>
              <a:buClr>
                <a:schemeClr val="dk1"/>
              </a:buClr>
              <a:buSzPts val="1300"/>
              <a:buChar char="■"/>
              <a:defRPr sz="1300"/>
            </a:lvl9pPr>
          </a:lstStyle>
          <a:p>
            <a:endParaRPr/>
          </a:p>
        </p:txBody>
      </p:sp>
      <p:cxnSp>
        <p:nvCxnSpPr>
          <p:cNvPr id="162" name="Google Shape;162;p19"/>
          <p:cNvCxnSpPr/>
          <p:nvPr/>
        </p:nvCxnSpPr>
        <p:spPr>
          <a:xfrm>
            <a:off x="6108967" y="6138005"/>
            <a:ext cx="6205200" cy="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960000" y="1610433"/>
            <a:ext cx="5569600" cy="12748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2800"/>
              <a:buFont typeface="Calibri"/>
              <a:buNone/>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165" name="Google Shape;165;p20"/>
          <p:cNvSpPr txBox="1">
            <a:spLocks noGrp="1"/>
          </p:cNvSpPr>
          <p:nvPr>
            <p:ph type="subTitle" idx="1"/>
          </p:nvPr>
        </p:nvSpPr>
        <p:spPr>
          <a:xfrm>
            <a:off x="960000" y="2928133"/>
            <a:ext cx="5120000" cy="2784400"/>
          </a:xfrm>
          <a:prstGeom prst="rect">
            <a:avLst/>
          </a:prstGeom>
          <a:noFill/>
          <a:ln>
            <a:noFill/>
          </a:ln>
        </p:spPr>
        <p:txBody>
          <a:bodyPr spcFirstLastPara="1" wrap="square" lIns="91425" tIns="91425" rIns="91425" bIns="91425" anchor="ctr" anchorCtr="0">
            <a:noAutofit/>
          </a:bodyPr>
          <a:lstStyle>
            <a:lvl1pPr lvl="0" algn="r">
              <a:lnSpc>
                <a:spcPct val="90000"/>
              </a:lnSpc>
              <a:spcBef>
                <a:spcPts val="0"/>
              </a:spcBef>
              <a:spcAft>
                <a:spcPts val="0"/>
              </a:spcAft>
              <a:buClr>
                <a:schemeClr val="dk1"/>
              </a:buClr>
              <a:buSzPts val="1400"/>
              <a:buNone/>
              <a:defRPr/>
            </a:lvl1pPr>
            <a:lvl2pPr lvl="1" algn="r">
              <a:lnSpc>
                <a:spcPct val="90000"/>
              </a:lnSpc>
              <a:spcBef>
                <a:spcPts val="0"/>
              </a:spcBef>
              <a:spcAft>
                <a:spcPts val="0"/>
              </a:spcAft>
              <a:buClr>
                <a:schemeClr val="dk1"/>
              </a:buClr>
              <a:buSzPts val="1400"/>
              <a:buNone/>
              <a:defRPr/>
            </a:lvl2pPr>
            <a:lvl3pPr lvl="2" algn="r">
              <a:lnSpc>
                <a:spcPct val="90000"/>
              </a:lnSpc>
              <a:spcBef>
                <a:spcPts val="0"/>
              </a:spcBef>
              <a:spcAft>
                <a:spcPts val="0"/>
              </a:spcAft>
              <a:buClr>
                <a:schemeClr val="dk1"/>
              </a:buClr>
              <a:buSzPts val="1400"/>
              <a:buNone/>
              <a:defRPr/>
            </a:lvl3pPr>
            <a:lvl4pPr lvl="3" algn="r">
              <a:lnSpc>
                <a:spcPct val="90000"/>
              </a:lnSpc>
              <a:spcBef>
                <a:spcPts val="0"/>
              </a:spcBef>
              <a:spcAft>
                <a:spcPts val="0"/>
              </a:spcAft>
              <a:buClr>
                <a:schemeClr val="dk1"/>
              </a:buClr>
              <a:buSzPts val="1400"/>
              <a:buNone/>
              <a:defRPr/>
            </a:lvl4pPr>
            <a:lvl5pPr lvl="4" algn="r">
              <a:lnSpc>
                <a:spcPct val="90000"/>
              </a:lnSpc>
              <a:spcBef>
                <a:spcPts val="0"/>
              </a:spcBef>
              <a:spcAft>
                <a:spcPts val="0"/>
              </a:spcAft>
              <a:buClr>
                <a:schemeClr val="dk1"/>
              </a:buClr>
              <a:buSzPts val="1400"/>
              <a:buNone/>
              <a:defRPr/>
            </a:lvl5pPr>
            <a:lvl6pPr lvl="5" algn="r">
              <a:lnSpc>
                <a:spcPct val="90000"/>
              </a:lnSpc>
              <a:spcBef>
                <a:spcPts val="0"/>
              </a:spcBef>
              <a:spcAft>
                <a:spcPts val="0"/>
              </a:spcAft>
              <a:buClr>
                <a:schemeClr val="dk1"/>
              </a:buClr>
              <a:buSzPts val="1400"/>
              <a:buNone/>
              <a:defRPr/>
            </a:lvl6pPr>
            <a:lvl7pPr lvl="6" algn="r">
              <a:lnSpc>
                <a:spcPct val="90000"/>
              </a:lnSpc>
              <a:spcBef>
                <a:spcPts val="0"/>
              </a:spcBef>
              <a:spcAft>
                <a:spcPts val="0"/>
              </a:spcAft>
              <a:buClr>
                <a:schemeClr val="dk1"/>
              </a:buClr>
              <a:buSzPts val="1400"/>
              <a:buNone/>
              <a:defRPr/>
            </a:lvl7pPr>
            <a:lvl8pPr lvl="7" algn="r">
              <a:lnSpc>
                <a:spcPct val="90000"/>
              </a:lnSpc>
              <a:spcBef>
                <a:spcPts val="0"/>
              </a:spcBef>
              <a:spcAft>
                <a:spcPts val="0"/>
              </a:spcAft>
              <a:buClr>
                <a:schemeClr val="dk1"/>
              </a:buClr>
              <a:buSzPts val="1400"/>
              <a:buNone/>
              <a:defRPr/>
            </a:lvl8pPr>
            <a:lvl9pPr lvl="8" algn="r">
              <a:lnSpc>
                <a:spcPct val="90000"/>
              </a:lnSpc>
              <a:spcBef>
                <a:spcPts val="0"/>
              </a:spcBef>
              <a:spcAft>
                <a:spcPts val="0"/>
              </a:spcAft>
              <a:buClr>
                <a:schemeClr val="dk1"/>
              </a:buClr>
              <a:buSzPts val="1400"/>
              <a:buNone/>
              <a:defRPr/>
            </a:lvl9pPr>
          </a:lstStyle>
          <a:p>
            <a:endParaRPr/>
          </a:p>
        </p:txBody>
      </p:sp>
      <p:cxnSp>
        <p:nvCxnSpPr>
          <p:cNvPr id="166" name="Google Shape;166;p20"/>
          <p:cNvCxnSpPr/>
          <p:nvPr/>
        </p:nvCxnSpPr>
        <p:spPr>
          <a:xfrm>
            <a:off x="5986800" y="720005"/>
            <a:ext cx="6205200" cy="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4357067" y="2150633"/>
            <a:ext cx="6874800" cy="2014800"/>
          </a:xfrm>
          <a:prstGeom prst="rect">
            <a:avLst/>
          </a:prstGeom>
          <a:noFill/>
          <a:ln>
            <a:noFill/>
          </a:ln>
        </p:spPr>
        <p:txBody>
          <a:bodyPr spcFirstLastPara="1" wrap="square" lIns="91425" tIns="91425" rIns="91425" bIns="91425" anchor="b" anchorCtr="0">
            <a:noAutofit/>
          </a:bodyPr>
          <a:lstStyle>
            <a:lvl1pPr lvl="0" algn="r">
              <a:lnSpc>
                <a:spcPct val="90000"/>
              </a:lnSpc>
              <a:spcBef>
                <a:spcPts val="0"/>
              </a:spcBef>
              <a:spcAft>
                <a:spcPts val="0"/>
              </a:spcAft>
              <a:buClr>
                <a:schemeClr val="dk1"/>
              </a:buClr>
              <a:buSzPts val="9600"/>
              <a:buFont typeface="Calibri"/>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endParaRPr/>
          </a:p>
        </p:txBody>
      </p:sp>
      <p:sp>
        <p:nvSpPr>
          <p:cNvPr id="169" name="Google Shape;169;p21"/>
          <p:cNvSpPr txBox="1">
            <a:spLocks noGrp="1"/>
          </p:cNvSpPr>
          <p:nvPr>
            <p:ph type="subTitle" idx="1"/>
          </p:nvPr>
        </p:nvSpPr>
        <p:spPr>
          <a:xfrm>
            <a:off x="4734400" y="4289700"/>
            <a:ext cx="6497600" cy="951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600"/>
              <a:buNone/>
              <a:defRPr sz="1600"/>
            </a:lvl1pPr>
            <a:lvl2pPr lvl="1" algn="ctr">
              <a:lnSpc>
                <a:spcPct val="100000"/>
              </a:lnSpc>
              <a:spcBef>
                <a:spcPts val="0"/>
              </a:spcBef>
              <a:spcAft>
                <a:spcPts val="0"/>
              </a:spcAft>
              <a:buClr>
                <a:schemeClr val="dk1"/>
              </a:buClr>
              <a:buSzPts val="1600"/>
              <a:buNone/>
              <a:defRPr sz="1600"/>
            </a:lvl2pPr>
            <a:lvl3pPr lvl="2" algn="ctr">
              <a:lnSpc>
                <a:spcPct val="100000"/>
              </a:lnSpc>
              <a:spcBef>
                <a:spcPts val="0"/>
              </a:spcBef>
              <a:spcAft>
                <a:spcPts val="0"/>
              </a:spcAft>
              <a:buClr>
                <a:schemeClr val="dk1"/>
              </a:buClr>
              <a:buSzPts val="1600"/>
              <a:buNone/>
              <a:defRPr sz="16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100000"/>
              </a:lnSpc>
              <a:spcBef>
                <a:spcPts val="0"/>
              </a:spcBef>
              <a:spcAft>
                <a:spcPts val="0"/>
              </a:spcAft>
              <a:buClr>
                <a:schemeClr val="dk1"/>
              </a:buClr>
              <a:buSzPts val="1600"/>
              <a:buNone/>
              <a:defRPr sz="1600"/>
            </a:lvl6pPr>
            <a:lvl7pPr lvl="6" algn="ctr">
              <a:lnSpc>
                <a:spcPct val="100000"/>
              </a:lnSpc>
              <a:spcBef>
                <a:spcPts val="0"/>
              </a:spcBef>
              <a:spcAft>
                <a:spcPts val="0"/>
              </a:spcAft>
              <a:buClr>
                <a:schemeClr val="dk1"/>
              </a:buClr>
              <a:buSzPts val="1600"/>
              <a:buNone/>
              <a:defRPr sz="1600"/>
            </a:lvl7pPr>
            <a:lvl8pPr lvl="7" algn="ctr">
              <a:lnSpc>
                <a:spcPct val="100000"/>
              </a:lnSpc>
              <a:spcBef>
                <a:spcPts val="0"/>
              </a:spcBef>
              <a:spcAft>
                <a:spcPts val="0"/>
              </a:spcAft>
              <a:buClr>
                <a:schemeClr val="dk1"/>
              </a:buClr>
              <a:buSzPts val="1600"/>
              <a:buNone/>
              <a:defRPr sz="1600"/>
            </a:lvl8pPr>
            <a:lvl9pPr lvl="8" algn="ctr">
              <a:lnSpc>
                <a:spcPct val="100000"/>
              </a:lnSpc>
              <a:spcBef>
                <a:spcPts val="0"/>
              </a:spcBef>
              <a:spcAft>
                <a:spcPts val="0"/>
              </a:spcAft>
              <a:buClr>
                <a:schemeClr val="dk1"/>
              </a:buClr>
              <a:buSzPts val="1600"/>
              <a:buNone/>
              <a:defRPr sz="1600"/>
            </a:lvl9pPr>
          </a:lstStyle>
          <a:p>
            <a:endParaRPr/>
          </a:p>
        </p:txBody>
      </p:sp>
      <p:grpSp>
        <p:nvGrpSpPr>
          <p:cNvPr id="170" name="Google Shape;170;p21"/>
          <p:cNvGrpSpPr/>
          <p:nvPr/>
        </p:nvGrpSpPr>
        <p:grpSpPr>
          <a:xfrm rot="5400000">
            <a:off x="10164662" y="-1894"/>
            <a:ext cx="1132463" cy="1882907"/>
            <a:chOff x="7928941" y="159097"/>
            <a:chExt cx="730872" cy="1215197"/>
          </a:xfrm>
        </p:grpSpPr>
        <p:grpSp>
          <p:nvGrpSpPr>
            <p:cNvPr id="171" name="Google Shape;171;p21"/>
            <p:cNvGrpSpPr/>
            <p:nvPr/>
          </p:nvGrpSpPr>
          <p:grpSpPr>
            <a:xfrm rot="1739513" flipH="1">
              <a:off x="7967974" y="552406"/>
              <a:ext cx="261586" cy="228697"/>
              <a:chOff x="3948000" y="3024575"/>
              <a:chExt cx="145950" cy="127600"/>
            </a:xfrm>
          </p:grpSpPr>
          <p:sp>
            <p:nvSpPr>
              <p:cNvPr id="172" name="Google Shape;172;p21"/>
              <p:cNvSpPr/>
              <p:nvPr/>
            </p:nvSpPr>
            <p:spPr>
              <a:xfrm>
                <a:off x="3948000" y="3053450"/>
                <a:ext cx="126775" cy="98725"/>
              </a:xfrm>
              <a:custGeom>
                <a:avLst/>
                <a:gdLst/>
                <a:ahLst/>
                <a:cxnLst/>
                <a:rect l="l" t="t" r="r" b="b"/>
                <a:pathLst>
                  <a:path w="5071" h="3949" extrusionOk="0">
                    <a:moveTo>
                      <a:pt x="767" y="1"/>
                    </a:moveTo>
                    <a:lnTo>
                      <a:pt x="767" y="1"/>
                    </a:lnTo>
                    <a:cubicBezTo>
                      <a:pt x="0" y="1202"/>
                      <a:pt x="334" y="2770"/>
                      <a:pt x="1535" y="3537"/>
                    </a:cubicBezTo>
                    <a:cubicBezTo>
                      <a:pt x="1958" y="3815"/>
                      <a:pt x="2438" y="3948"/>
                      <a:pt x="2914" y="3948"/>
                    </a:cubicBezTo>
                    <a:cubicBezTo>
                      <a:pt x="3753" y="3948"/>
                      <a:pt x="4581" y="3535"/>
                      <a:pt x="5070" y="2770"/>
                    </a:cubicBezTo>
                    <a:lnTo>
                      <a:pt x="76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sp>
            <p:nvSpPr>
              <p:cNvPr id="173" name="Google Shape;173;p21"/>
              <p:cNvSpPr/>
              <p:nvPr/>
            </p:nvSpPr>
            <p:spPr>
              <a:xfrm>
                <a:off x="3967175" y="3024575"/>
                <a:ext cx="126775" cy="98125"/>
              </a:xfrm>
              <a:custGeom>
                <a:avLst/>
                <a:gdLst/>
                <a:ahLst/>
                <a:cxnLst/>
                <a:rect l="l" t="t" r="r" b="b"/>
                <a:pathLst>
                  <a:path w="5071" h="3925" extrusionOk="0">
                    <a:moveTo>
                      <a:pt x="2160" y="0"/>
                    </a:moveTo>
                    <a:cubicBezTo>
                      <a:pt x="1316" y="0"/>
                      <a:pt x="493" y="406"/>
                      <a:pt x="0" y="1156"/>
                    </a:cubicBezTo>
                    <a:lnTo>
                      <a:pt x="4303" y="3925"/>
                    </a:lnTo>
                    <a:cubicBezTo>
                      <a:pt x="5071" y="2757"/>
                      <a:pt x="4704" y="1156"/>
                      <a:pt x="3536" y="389"/>
                    </a:cubicBezTo>
                    <a:cubicBezTo>
                      <a:pt x="3107" y="126"/>
                      <a:pt x="2630" y="0"/>
                      <a:pt x="2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grpSp>
        <p:grpSp>
          <p:nvGrpSpPr>
            <p:cNvPr id="174" name="Google Shape;174;p21"/>
            <p:cNvGrpSpPr/>
            <p:nvPr/>
          </p:nvGrpSpPr>
          <p:grpSpPr>
            <a:xfrm rot="1739513" flipH="1">
              <a:off x="8120544" y="248693"/>
              <a:ext cx="443952" cy="287171"/>
              <a:chOff x="4289900" y="2977375"/>
              <a:chExt cx="247700" cy="160225"/>
            </a:xfrm>
          </p:grpSpPr>
          <p:sp>
            <p:nvSpPr>
              <p:cNvPr id="175" name="Google Shape;175;p21"/>
              <p:cNvSpPr/>
              <p:nvPr/>
            </p:nvSpPr>
            <p:spPr>
              <a:xfrm>
                <a:off x="4394150" y="3015100"/>
                <a:ext cx="143450" cy="122500"/>
              </a:xfrm>
              <a:custGeom>
                <a:avLst/>
                <a:gdLst/>
                <a:ahLst/>
                <a:cxnLst/>
                <a:rect l="l" t="t" r="r" b="b"/>
                <a:pathLst>
                  <a:path w="5738" h="4900" extrusionOk="0">
                    <a:moveTo>
                      <a:pt x="1601" y="1"/>
                    </a:moveTo>
                    <a:lnTo>
                      <a:pt x="0" y="3370"/>
                    </a:lnTo>
                    <a:lnTo>
                      <a:pt x="2802" y="4704"/>
                    </a:lnTo>
                    <a:cubicBezTo>
                      <a:pt x="3068" y="4837"/>
                      <a:pt x="3351" y="4900"/>
                      <a:pt x="3628" y="4900"/>
                    </a:cubicBezTo>
                    <a:cubicBezTo>
                      <a:pt x="4325" y="4900"/>
                      <a:pt x="4994" y="4505"/>
                      <a:pt x="5304" y="3837"/>
                    </a:cubicBezTo>
                    <a:cubicBezTo>
                      <a:pt x="5738" y="2903"/>
                      <a:pt x="5337" y="1802"/>
                      <a:pt x="4403" y="1335"/>
                    </a:cubicBezTo>
                    <a:lnTo>
                      <a:pt x="1601" y="1"/>
                    </a:ln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sp>
            <p:nvSpPr>
              <p:cNvPr id="176" name="Google Shape;176;p21"/>
              <p:cNvSpPr/>
              <p:nvPr/>
            </p:nvSpPr>
            <p:spPr>
              <a:xfrm>
                <a:off x="4289900" y="2977375"/>
                <a:ext cx="144300" cy="121975"/>
              </a:xfrm>
              <a:custGeom>
                <a:avLst/>
                <a:gdLst/>
                <a:ahLst/>
                <a:cxnLst/>
                <a:rect l="l" t="t" r="r" b="b"/>
                <a:pathLst>
                  <a:path w="5772" h="4879" extrusionOk="0">
                    <a:moveTo>
                      <a:pt x="2149" y="0"/>
                    </a:moveTo>
                    <a:cubicBezTo>
                      <a:pt x="1450" y="0"/>
                      <a:pt x="783" y="397"/>
                      <a:pt x="468" y="1076"/>
                    </a:cubicBezTo>
                    <a:cubicBezTo>
                      <a:pt x="1" y="1977"/>
                      <a:pt x="401" y="3111"/>
                      <a:pt x="1335" y="3544"/>
                    </a:cubicBezTo>
                    <a:lnTo>
                      <a:pt x="4170" y="4879"/>
                    </a:lnTo>
                    <a:lnTo>
                      <a:pt x="5771" y="1510"/>
                    </a:lnTo>
                    <a:lnTo>
                      <a:pt x="2936" y="175"/>
                    </a:lnTo>
                    <a:cubicBezTo>
                      <a:pt x="2681" y="57"/>
                      <a:pt x="2413" y="0"/>
                      <a:pt x="21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grpSp>
        <p:grpSp>
          <p:nvGrpSpPr>
            <p:cNvPr id="177" name="Google Shape;177;p21"/>
            <p:cNvGrpSpPr/>
            <p:nvPr/>
          </p:nvGrpSpPr>
          <p:grpSpPr>
            <a:xfrm rot="1739513" flipH="1">
              <a:off x="8166006" y="930703"/>
              <a:ext cx="372215" cy="377009"/>
              <a:chOff x="3510175" y="2983025"/>
              <a:chExt cx="207675" cy="210350"/>
            </a:xfrm>
          </p:grpSpPr>
          <p:sp>
            <p:nvSpPr>
              <p:cNvPr id="178" name="Google Shape;178;p21"/>
              <p:cNvSpPr/>
              <p:nvPr/>
            </p:nvSpPr>
            <p:spPr>
              <a:xfrm>
                <a:off x="3578550" y="2983025"/>
                <a:ext cx="139300" cy="136350"/>
              </a:xfrm>
              <a:custGeom>
                <a:avLst/>
                <a:gdLst/>
                <a:ahLst/>
                <a:cxnLst/>
                <a:rect l="l" t="t" r="r" b="b"/>
                <a:pathLst>
                  <a:path w="5572" h="5454" extrusionOk="0">
                    <a:moveTo>
                      <a:pt x="3481" y="0"/>
                    </a:moveTo>
                    <a:cubicBezTo>
                      <a:pt x="2967" y="0"/>
                      <a:pt x="2462" y="218"/>
                      <a:pt x="2102" y="650"/>
                    </a:cubicBezTo>
                    <a:lnTo>
                      <a:pt x="1" y="2985"/>
                    </a:lnTo>
                    <a:lnTo>
                      <a:pt x="2803" y="5453"/>
                    </a:lnTo>
                    <a:lnTo>
                      <a:pt x="4871" y="3118"/>
                    </a:lnTo>
                    <a:cubicBezTo>
                      <a:pt x="5572" y="2351"/>
                      <a:pt x="5505" y="1150"/>
                      <a:pt x="4738" y="483"/>
                    </a:cubicBezTo>
                    <a:cubicBezTo>
                      <a:pt x="4368" y="160"/>
                      <a:pt x="3921" y="0"/>
                      <a:pt x="34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sp>
            <p:nvSpPr>
              <p:cNvPr id="179" name="Google Shape;179;p21"/>
              <p:cNvSpPr/>
              <p:nvPr/>
            </p:nvSpPr>
            <p:spPr>
              <a:xfrm>
                <a:off x="3510175" y="3057625"/>
                <a:ext cx="138450" cy="135750"/>
              </a:xfrm>
              <a:custGeom>
                <a:avLst/>
                <a:gdLst/>
                <a:ahLst/>
                <a:cxnLst/>
                <a:rect l="l" t="t" r="r" b="b"/>
                <a:pathLst>
                  <a:path w="5538" h="5430" extrusionOk="0">
                    <a:moveTo>
                      <a:pt x="2769" y="1"/>
                    </a:moveTo>
                    <a:lnTo>
                      <a:pt x="668" y="2336"/>
                    </a:lnTo>
                    <a:cubicBezTo>
                      <a:pt x="1" y="3103"/>
                      <a:pt x="67" y="4270"/>
                      <a:pt x="835" y="4971"/>
                    </a:cubicBezTo>
                    <a:cubicBezTo>
                      <a:pt x="1187" y="5277"/>
                      <a:pt x="1624" y="5429"/>
                      <a:pt x="2061" y="5429"/>
                    </a:cubicBezTo>
                    <a:cubicBezTo>
                      <a:pt x="2576" y="5429"/>
                      <a:pt x="3091" y="5219"/>
                      <a:pt x="3470" y="4804"/>
                    </a:cubicBezTo>
                    <a:lnTo>
                      <a:pt x="5538" y="2469"/>
                    </a:lnTo>
                    <a:lnTo>
                      <a:pt x="27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grpSp>
        <p:grpSp>
          <p:nvGrpSpPr>
            <p:cNvPr id="180" name="Google Shape;180;p21"/>
            <p:cNvGrpSpPr/>
            <p:nvPr/>
          </p:nvGrpSpPr>
          <p:grpSpPr>
            <a:xfrm rot="4939382" flipH="1">
              <a:off x="8454413" y="707707"/>
              <a:ext cx="205397" cy="179573"/>
              <a:chOff x="3948000" y="3024575"/>
              <a:chExt cx="145950" cy="127600"/>
            </a:xfrm>
          </p:grpSpPr>
          <p:sp>
            <p:nvSpPr>
              <p:cNvPr id="181" name="Google Shape;181;p21"/>
              <p:cNvSpPr/>
              <p:nvPr/>
            </p:nvSpPr>
            <p:spPr>
              <a:xfrm>
                <a:off x="3948000" y="3053450"/>
                <a:ext cx="126775" cy="98725"/>
              </a:xfrm>
              <a:custGeom>
                <a:avLst/>
                <a:gdLst/>
                <a:ahLst/>
                <a:cxnLst/>
                <a:rect l="l" t="t" r="r" b="b"/>
                <a:pathLst>
                  <a:path w="5071" h="3949" extrusionOk="0">
                    <a:moveTo>
                      <a:pt x="767" y="1"/>
                    </a:moveTo>
                    <a:lnTo>
                      <a:pt x="767" y="1"/>
                    </a:lnTo>
                    <a:cubicBezTo>
                      <a:pt x="0" y="1202"/>
                      <a:pt x="334" y="2770"/>
                      <a:pt x="1535" y="3537"/>
                    </a:cubicBezTo>
                    <a:cubicBezTo>
                      <a:pt x="1958" y="3815"/>
                      <a:pt x="2438" y="3948"/>
                      <a:pt x="2914" y="3948"/>
                    </a:cubicBezTo>
                    <a:cubicBezTo>
                      <a:pt x="3753" y="3948"/>
                      <a:pt x="4581" y="3535"/>
                      <a:pt x="5070" y="2770"/>
                    </a:cubicBezTo>
                    <a:lnTo>
                      <a:pt x="76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sp>
            <p:nvSpPr>
              <p:cNvPr id="182" name="Google Shape;182;p21"/>
              <p:cNvSpPr/>
              <p:nvPr/>
            </p:nvSpPr>
            <p:spPr>
              <a:xfrm>
                <a:off x="3967175" y="3024575"/>
                <a:ext cx="126775" cy="98125"/>
              </a:xfrm>
              <a:custGeom>
                <a:avLst/>
                <a:gdLst/>
                <a:ahLst/>
                <a:cxnLst/>
                <a:rect l="l" t="t" r="r" b="b"/>
                <a:pathLst>
                  <a:path w="5071" h="3925" extrusionOk="0">
                    <a:moveTo>
                      <a:pt x="2160" y="0"/>
                    </a:moveTo>
                    <a:cubicBezTo>
                      <a:pt x="1316" y="0"/>
                      <a:pt x="493" y="406"/>
                      <a:pt x="0" y="1156"/>
                    </a:cubicBezTo>
                    <a:lnTo>
                      <a:pt x="4303" y="3925"/>
                    </a:lnTo>
                    <a:cubicBezTo>
                      <a:pt x="5071" y="2757"/>
                      <a:pt x="4704" y="1156"/>
                      <a:pt x="3536" y="389"/>
                    </a:cubicBezTo>
                    <a:cubicBezTo>
                      <a:pt x="3107" y="126"/>
                      <a:pt x="2630" y="0"/>
                      <a:pt x="2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grpSp>
      </p:grpSp>
      <p:cxnSp>
        <p:nvCxnSpPr>
          <p:cNvPr id="183" name="Google Shape;183;p21"/>
          <p:cNvCxnSpPr/>
          <p:nvPr/>
        </p:nvCxnSpPr>
        <p:spPr>
          <a:xfrm>
            <a:off x="4775100" y="6138005"/>
            <a:ext cx="7554000" cy="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lgn="r" rtl="1">
              <a:lnSpc>
                <a:spcPct val="90000"/>
              </a:lnSpc>
              <a:spcBef>
                <a:spcPts val="0"/>
              </a:spcBef>
              <a:spcAft>
                <a:spcPts val="0"/>
              </a:spcAft>
              <a:buClr>
                <a:schemeClr val="lt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3"/>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04800" algn="r" rtl="1">
              <a:lnSpc>
                <a:spcPct val="90000"/>
              </a:lnSpc>
              <a:spcBef>
                <a:spcPts val="0"/>
              </a:spcBef>
              <a:spcAft>
                <a:spcPts val="0"/>
              </a:spcAft>
              <a:buClr>
                <a:srgbClr val="434343"/>
              </a:buClr>
              <a:buSzPts val="1200"/>
              <a:buAutoNum type="arabicPeriod"/>
              <a:defRPr sz="1100"/>
            </a:lvl1pPr>
            <a:lvl2pPr marL="914400" lvl="1" indent="-304800" algn="r" rtl="1">
              <a:lnSpc>
                <a:spcPct val="90000"/>
              </a:lnSpc>
              <a:spcBef>
                <a:spcPts val="0"/>
              </a:spcBef>
              <a:spcAft>
                <a:spcPts val="0"/>
              </a:spcAft>
              <a:buClr>
                <a:srgbClr val="434343"/>
              </a:buClr>
              <a:buSzPts val="1200"/>
              <a:buFont typeface="Roboto Condensed Light"/>
              <a:buAutoNum type="alphaLcPeriod"/>
              <a:defRPr/>
            </a:lvl2pPr>
            <a:lvl3pPr marL="1371600" lvl="2" indent="-304800" algn="r" rtl="1">
              <a:lnSpc>
                <a:spcPct val="90000"/>
              </a:lnSpc>
              <a:spcBef>
                <a:spcPts val="0"/>
              </a:spcBef>
              <a:spcAft>
                <a:spcPts val="0"/>
              </a:spcAft>
              <a:buClr>
                <a:srgbClr val="434343"/>
              </a:buClr>
              <a:buSzPts val="1200"/>
              <a:buFont typeface="Roboto Condensed Light"/>
              <a:buAutoNum type="romanLcPeriod"/>
              <a:defRPr/>
            </a:lvl3pPr>
            <a:lvl4pPr marL="1828800" lvl="3" indent="-304800" algn="r" rtl="1">
              <a:lnSpc>
                <a:spcPct val="90000"/>
              </a:lnSpc>
              <a:spcBef>
                <a:spcPts val="0"/>
              </a:spcBef>
              <a:spcAft>
                <a:spcPts val="0"/>
              </a:spcAft>
              <a:buClr>
                <a:srgbClr val="434343"/>
              </a:buClr>
              <a:buSzPts val="1200"/>
              <a:buFont typeface="Roboto Condensed Light"/>
              <a:buAutoNum type="arabicPeriod"/>
              <a:defRPr/>
            </a:lvl4pPr>
            <a:lvl5pPr marL="2286000" lvl="4" indent="-304800" algn="r" rtl="1">
              <a:lnSpc>
                <a:spcPct val="90000"/>
              </a:lnSpc>
              <a:spcBef>
                <a:spcPts val="0"/>
              </a:spcBef>
              <a:spcAft>
                <a:spcPts val="0"/>
              </a:spcAft>
              <a:buClr>
                <a:srgbClr val="434343"/>
              </a:buClr>
              <a:buSzPts val="1200"/>
              <a:buFont typeface="Roboto Condensed Light"/>
              <a:buAutoNum type="alphaLcPeriod"/>
              <a:defRPr/>
            </a:lvl5pPr>
            <a:lvl6pPr marL="2743200" lvl="5" indent="-304800" algn="r" rtl="1">
              <a:lnSpc>
                <a:spcPct val="90000"/>
              </a:lnSpc>
              <a:spcBef>
                <a:spcPts val="0"/>
              </a:spcBef>
              <a:spcAft>
                <a:spcPts val="0"/>
              </a:spcAft>
              <a:buClr>
                <a:srgbClr val="434343"/>
              </a:buClr>
              <a:buSzPts val="1200"/>
              <a:buFont typeface="Roboto Condensed Light"/>
              <a:buAutoNum type="romanLcPeriod"/>
              <a:defRPr/>
            </a:lvl6pPr>
            <a:lvl7pPr marL="3200400" lvl="6" indent="-304800" algn="r" rtl="1">
              <a:lnSpc>
                <a:spcPct val="90000"/>
              </a:lnSpc>
              <a:spcBef>
                <a:spcPts val="0"/>
              </a:spcBef>
              <a:spcAft>
                <a:spcPts val="0"/>
              </a:spcAft>
              <a:buClr>
                <a:srgbClr val="434343"/>
              </a:buClr>
              <a:buSzPts val="1200"/>
              <a:buFont typeface="Roboto Condensed Light"/>
              <a:buAutoNum type="arabicPeriod"/>
              <a:defRPr/>
            </a:lvl7pPr>
            <a:lvl8pPr marL="3657600" lvl="7" indent="-304800" algn="r" rtl="1">
              <a:lnSpc>
                <a:spcPct val="90000"/>
              </a:lnSpc>
              <a:spcBef>
                <a:spcPts val="0"/>
              </a:spcBef>
              <a:spcAft>
                <a:spcPts val="0"/>
              </a:spcAft>
              <a:buClr>
                <a:srgbClr val="434343"/>
              </a:buClr>
              <a:buSzPts val="1200"/>
              <a:buFont typeface="Roboto Condensed Light"/>
              <a:buAutoNum type="alphaLcPeriod"/>
              <a:defRPr/>
            </a:lvl8pPr>
            <a:lvl9pPr marL="4114800" lvl="8" indent="-304800" algn="r" rtl="1">
              <a:lnSpc>
                <a:spcPct val="90000"/>
              </a:lnSpc>
              <a:spcBef>
                <a:spcPts val="0"/>
              </a:spcBef>
              <a:spcAft>
                <a:spcPts val="0"/>
              </a:spcAft>
              <a:buClr>
                <a:srgbClr val="434343"/>
              </a:buClr>
              <a:buSzPts val="1200"/>
              <a:buFont typeface="Roboto Condensed Light"/>
              <a:buAutoNum type="romanLcPeriod"/>
              <a:defRPr/>
            </a:lvl9pPr>
          </a:lstStyle>
          <a:p>
            <a:endParaRPr/>
          </a:p>
        </p:txBody>
      </p:sp>
      <p:cxnSp>
        <p:nvCxnSpPr>
          <p:cNvPr id="24" name="Google Shape;24;p3"/>
          <p:cNvCxnSpPr/>
          <p:nvPr/>
        </p:nvCxnSpPr>
        <p:spPr>
          <a:xfrm>
            <a:off x="-328767" y="720016"/>
            <a:ext cx="2516400" cy="0"/>
          </a:xfrm>
          <a:prstGeom prst="straightConnector1">
            <a:avLst/>
          </a:prstGeom>
          <a:noFill/>
          <a:ln w="28575" cap="flat" cmpd="sng">
            <a:solidFill>
              <a:schemeClr val="dk2"/>
            </a:solidFill>
            <a:prstDash val="solid"/>
            <a:round/>
            <a:headEnd type="none" w="sm" len="sm"/>
            <a:tailEnd type="none" w="sm" len="sm"/>
          </a:ln>
        </p:spPr>
      </p:cxnSp>
      <p:grpSp>
        <p:nvGrpSpPr>
          <p:cNvPr id="25" name="Google Shape;25;p3"/>
          <p:cNvGrpSpPr/>
          <p:nvPr/>
        </p:nvGrpSpPr>
        <p:grpSpPr>
          <a:xfrm rot="2283378">
            <a:off x="11190186" y="743401"/>
            <a:ext cx="493607" cy="442253"/>
            <a:chOff x="5918300" y="4988050"/>
            <a:chExt cx="256875" cy="230150"/>
          </a:xfrm>
        </p:grpSpPr>
        <p:sp>
          <p:nvSpPr>
            <p:cNvPr id="26" name="Google Shape;26;p3"/>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 name="Google Shape;27;p3"/>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rgbClr val="5FD1B8">
                <a:alpha val="48627"/>
              </a:srgbClr>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8" name="Google Shape;28;p3"/>
          <p:cNvGrpSpPr/>
          <p:nvPr/>
        </p:nvGrpSpPr>
        <p:grpSpPr>
          <a:xfrm rot="2283378">
            <a:off x="10676259" y="345390"/>
            <a:ext cx="504608" cy="441724"/>
            <a:chOff x="5579350" y="4988075"/>
            <a:chExt cx="262600" cy="229875"/>
          </a:xfrm>
        </p:grpSpPr>
        <p:sp>
          <p:nvSpPr>
            <p:cNvPr id="29" name="Google Shape;29;p3"/>
            <p:cNvSpPr/>
            <p:nvPr/>
          </p:nvSpPr>
          <p:spPr>
            <a:xfrm>
              <a:off x="5579350" y="4988075"/>
              <a:ext cx="262600" cy="229875"/>
            </a:xfrm>
            <a:custGeom>
              <a:avLst/>
              <a:gdLst/>
              <a:ahLst/>
              <a:cxnLst/>
              <a:rect l="l" t="t" r="r" b="b"/>
              <a:pathLst>
                <a:path w="10504" h="9195" extrusionOk="0">
                  <a:moveTo>
                    <a:pt x="5254" y="0"/>
                  </a:moveTo>
                  <a:cubicBezTo>
                    <a:pt x="3676" y="0"/>
                    <a:pt x="2141" y="818"/>
                    <a:pt x="1276" y="2269"/>
                  </a:cubicBezTo>
                  <a:cubicBezTo>
                    <a:pt x="0" y="4466"/>
                    <a:pt x="732" y="7291"/>
                    <a:pt x="2909" y="8567"/>
                  </a:cubicBezTo>
                  <a:cubicBezTo>
                    <a:pt x="3641" y="8993"/>
                    <a:pt x="4443" y="9195"/>
                    <a:pt x="5234" y="9195"/>
                  </a:cubicBezTo>
                  <a:cubicBezTo>
                    <a:pt x="6817" y="9195"/>
                    <a:pt x="8356" y="8386"/>
                    <a:pt x="9207" y="6935"/>
                  </a:cubicBezTo>
                  <a:cubicBezTo>
                    <a:pt x="10504" y="4738"/>
                    <a:pt x="9771" y="1913"/>
                    <a:pt x="7574" y="637"/>
                  </a:cubicBezTo>
                  <a:cubicBezTo>
                    <a:pt x="6842" y="205"/>
                    <a:pt x="6042" y="0"/>
                    <a:pt x="5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 name="Google Shape;30;p3"/>
            <p:cNvSpPr/>
            <p:nvPr/>
          </p:nvSpPr>
          <p:spPr>
            <a:xfrm>
              <a:off x="563322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rgbClr val="5FD1B8">
                <a:alpha val="48627"/>
              </a:srgbClr>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184"/>
        <p:cNvGrpSpPr/>
        <p:nvPr/>
      </p:nvGrpSpPr>
      <p:grpSpPr>
        <a:xfrm>
          <a:off x="0" y="0"/>
          <a:ext cx="0" cy="0"/>
          <a:chOff x="0" y="0"/>
          <a:chExt cx="0" cy="0"/>
        </a:xfrm>
      </p:grpSpPr>
      <p:sp>
        <p:nvSpPr>
          <p:cNvPr id="185" name="Google Shape;185;p22"/>
          <p:cNvSpPr txBox="1">
            <a:spLocks noGrp="1"/>
          </p:cNvSpPr>
          <p:nvPr>
            <p:ph type="ctrTitle"/>
          </p:nvPr>
        </p:nvSpPr>
        <p:spPr>
          <a:xfrm>
            <a:off x="4577377" y="893100"/>
            <a:ext cx="6663200" cy="133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5200"/>
              <a:buFont typeface="Calibri"/>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6" name="Google Shape;186;p22"/>
          <p:cNvSpPr txBox="1">
            <a:spLocks noGrp="1"/>
          </p:cNvSpPr>
          <p:nvPr>
            <p:ph type="subTitle" idx="1"/>
          </p:nvPr>
        </p:nvSpPr>
        <p:spPr>
          <a:xfrm>
            <a:off x="4620467" y="2272733"/>
            <a:ext cx="6594400" cy="139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1800"/>
              <a:buNone/>
              <a:defRPr sz="18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800"/>
              <a:buNone/>
              <a:defRPr sz="1800"/>
            </a:lvl4pPr>
            <a:lvl5pPr lvl="4" algn="ctr">
              <a:lnSpc>
                <a:spcPct val="100000"/>
              </a:lnSpc>
              <a:spcBef>
                <a:spcPts val="0"/>
              </a:spcBef>
              <a:spcAft>
                <a:spcPts val="0"/>
              </a:spcAft>
              <a:buClr>
                <a:schemeClr val="dk1"/>
              </a:buClr>
              <a:buSzPts val="1800"/>
              <a:buNone/>
              <a:defRPr sz="1800"/>
            </a:lvl5pPr>
            <a:lvl6pPr lvl="5" algn="ctr">
              <a:lnSpc>
                <a:spcPct val="100000"/>
              </a:lnSpc>
              <a:spcBef>
                <a:spcPts val="0"/>
              </a:spcBef>
              <a:spcAft>
                <a:spcPts val="0"/>
              </a:spcAft>
              <a:buClr>
                <a:schemeClr val="dk1"/>
              </a:buClr>
              <a:buSzPts val="1800"/>
              <a:buNone/>
              <a:defRPr sz="1800"/>
            </a:lvl6pPr>
            <a:lvl7pPr lvl="6" algn="ctr">
              <a:lnSpc>
                <a:spcPct val="100000"/>
              </a:lnSpc>
              <a:spcBef>
                <a:spcPts val="0"/>
              </a:spcBef>
              <a:spcAft>
                <a:spcPts val="0"/>
              </a:spcAft>
              <a:buClr>
                <a:schemeClr val="dk1"/>
              </a:buClr>
              <a:buSzPts val="1800"/>
              <a:buNone/>
              <a:defRPr sz="1800"/>
            </a:lvl7pPr>
            <a:lvl8pPr lvl="7" algn="ctr">
              <a:lnSpc>
                <a:spcPct val="100000"/>
              </a:lnSpc>
              <a:spcBef>
                <a:spcPts val="0"/>
              </a:spcBef>
              <a:spcAft>
                <a:spcPts val="0"/>
              </a:spcAft>
              <a:buClr>
                <a:schemeClr val="dk1"/>
              </a:buClr>
              <a:buSzPts val="1800"/>
              <a:buNone/>
              <a:defRPr sz="1800"/>
            </a:lvl8pPr>
            <a:lvl9pPr lvl="8" algn="ctr">
              <a:lnSpc>
                <a:spcPct val="100000"/>
              </a:lnSpc>
              <a:spcBef>
                <a:spcPts val="0"/>
              </a:spcBef>
              <a:spcAft>
                <a:spcPts val="0"/>
              </a:spcAft>
              <a:buClr>
                <a:schemeClr val="dk1"/>
              </a:buClr>
              <a:buSzPts val="1800"/>
              <a:buNone/>
              <a:defRPr sz="1800"/>
            </a:lvl9pPr>
          </a:lstStyle>
          <a:p>
            <a:endParaRPr/>
          </a:p>
        </p:txBody>
      </p:sp>
      <p:sp>
        <p:nvSpPr>
          <p:cNvPr id="187" name="Google Shape;187;p22"/>
          <p:cNvSpPr txBox="1"/>
          <p:nvPr/>
        </p:nvSpPr>
        <p:spPr>
          <a:xfrm>
            <a:off x="4631500" y="5619645"/>
            <a:ext cx="6594400" cy="757600"/>
          </a:xfrm>
          <a:prstGeom prst="rect">
            <a:avLst/>
          </a:prstGeom>
          <a:noFill/>
          <a:ln>
            <a:noFill/>
          </a:ln>
        </p:spPr>
        <p:txBody>
          <a:bodyPr spcFirstLastPara="1" wrap="square" lIns="91425" tIns="0" rIns="91425" bIns="0" anchor="ctr" anchorCtr="0">
            <a:noAutofit/>
          </a:bodyPr>
          <a:lstStyle/>
          <a:p>
            <a:pPr marL="0" marR="0" lvl="0" indent="0" algn="ctr" rtl="1">
              <a:spcBef>
                <a:spcPts val="300"/>
              </a:spcBef>
              <a:spcAft>
                <a:spcPts val="0"/>
              </a:spcAft>
              <a:buClr>
                <a:srgbClr val="000000"/>
              </a:buClr>
              <a:buSzPts val="900"/>
              <a:buFont typeface="Arial"/>
              <a:buNone/>
            </a:pPr>
            <a:r>
              <a:rPr lang="en-US" sz="900" b="1">
                <a:solidFill>
                  <a:srgbClr val="FFFFFF"/>
                </a:solidFill>
                <a:latin typeface="Montserrat"/>
                <a:ea typeface="Montserrat"/>
                <a:cs typeface="Montserrat"/>
                <a:sym typeface="Montserrat"/>
              </a:rPr>
              <a:t>CRÉDITOS</a:t>
            </a:r>
            <a:r>
              <a:rPr lang="en-US" sz="900">
                <a:solidFill>
                  <a:srgbClr val="FFFFFF"/>
                </a:solidFill>
                <a:latin typeface="Montserrat"/>
                <a:ea typeface="Montserrat"/>
                <a:cs typeface="Montserrat"/>
                <a:sym typeface="Montserrat"/>
              </a:rPr>
              <a:t>: Esta plantilla de presentación fue creada por </a:t>
            </a:r>
            <a:r>
              <a:rPr lang="en-US" sz="900" b="1">
                <a:solidFill>
                  <a:schemeClr val="hlink"/>
                </a:solidFill>
                <a:uFill>
                  <a:noFill/>
                </a:uFill>
                <a:latin typeface="Montserrat"/>
                <a:ea typeface="Montserrat"/>
                <a:cs typeface="Montserrat"/>
                <a:sym typeface="Montserrat"/>
                <a:hlinkClick r:id="rId2"/>
              </a:rPr>
              <a:t>Slidesgo</a:t>
            </a:r>
            <a:r>
              <a:rPr lang="en-US" sz="900">
                <a:solidFill>
                  <a:srgbClr val="FFFFFF"/>
                </a:solidFill>
                <a:latin typeface="Montserrat"/>
                <a:ea typeface="Montserrat"/>
                <a:cs typeface="Montserrat"/>
                <a:sym typeface="Montserrat"/>
              </a:rPr>
              <a:t>, que incluye iconos de </a:t>
            </a:r>
            <a:r>
              <a:rPr lang="en-US" sz="900" b="1">
                <a:solidFill>
                  <a:schemeClr val="hlink"/>
                </a:solidFill>
                <a:uFill>
                  <a:noFill/>
                </a:uFill>
                <a:latin typeface="Montserrat"/>
                <a:ea typeface="Montserrat"/>
                <a:cs typeface="Montserrat"/>
                <a:sym typeface="Montserrat"/>
                <a:hlinkClick r:id="rId3"/>
              </a:rPr>
              <a:t>Flaticon</a:t>
            </a:r>
            <a:r>
              <a:rPr lang="en-US" sz="900">
                <a:solidFill>
                  <a:srgbClr val="FFFFFF"/>
                </a:solidFill>
                <a:latin typeface="Montserrat"/>
                <a:ea typeface="Montserrat"/>
                <a:cs typeface="Montserrat"/>
                <a:sym typeface="Montserrat"/>
              </a:rPr>
              <a:t> e infografías y imágenes de </a:t>
            </a:r>
            <a:r>
              <a:rPr lang="en-US" sz="900" b="1">
                <a:solidFill>
                  <a:schemeClr val="hlink"/>
                </a:solidFill>
                <a:uFill>
                  <a:noFill/>
                </a:uFill>
                <a:latin typeface="Montserrat"/>
                <a:ea typeface="Montserrat"/>
                <a:cs typeface="Montserrat"/>
                <a:sym typeface="Montserrat"/>
                <a:hlinkClick r:id="rId4"/>
              </a:rPr>
              <a:t>Freepik</a:t>
            </a:r>
            <a:endParaRPr sz="900">
              <a:solidFill>
                <a:srgbClr val="FFFFFF"/>
              </a:solidFill>
              <a:latin typeface="Montserrat"/>
              <a:ea typeface="Montserrat"/>
              <a:cs typeface="Montserrat"/>
              <a:sym typeface="Montserrat"/>
            </a:endParaRPr>
          </a:p>
        </p:txBody>
      </p:sp>
      <p:sp>
        <p:nvSpPr>
          <p:cNvPr id="188" name="Google Shape;188;p22"/>
          <p:cNvSpPr txBox="1">
            <a:spLocks noGrp="1"/>
          </p:cNvSpPr>
          <p:nvPr>
            <p:ph type="subTitle" idx="2"/>
          </p:nvPr>
        </p:nvSpPr>
        <p:spPr>
          <a:xfrm>
            <a:off x="4620333" y="5016233"/>
            <a:ext cx="6594400" cy="42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300"/>
              </a:spcBef>
              <a:spcAft>
                <a:spcPts val="0"/>
              </a:spcAft>
              <a:buClr>
                <a:schemeClr val="dk1"/>
              </a:buClr>
              <a:buSzPts val="1400"/>
              <a:buNone/>
              <a:defRPr/>
            </a:lvl1pPr>
            <a:lvl2pPr lvl="1" algn="ctr">
              <a:lnSpc>
                <a:spcPct val="100000"/>
              </a:lnSpc>
              <a:spcBef>
                <a:spcPts val="0"/>
              </a:spcBef>
              <a:spcAft>
                <a:spcPts val="0"/>
              </a:spcAft>
              <a:buClr>
                <a:schemeClr val="dk1"/>
              </a:buClr>
              <a:buSzPts val="1400"/>
              <a:buNone/>
              <a:defRPr/>
            </a:lvl2pPr>
            <a:lvl3pPr lvl="2" algn="ctr">
              <a:lnSpc>
                <a:spcPct val="100000"/>
              </a:lnSpc>
              <a:spcBef>
                <a:spcPts val="0"/>
              </a:spcBef>
              <a:spcAft>
                <a:spcPts val="0"/>
              </a:spcAft>
              <a:buClr>
                <a:schemeClr val="dk1"/>
              </a:buClr>
              <a:buSzPts val="1400"/>
              <a:buNone/>
              <a:defRPr/>
            </a:lvl3pPr>
            <a:lvl4pPr lvl="3" algn="ctr">
              <a:lnSpc>
                <a:spcPct val="100000"/>
              </a:lnSpc>
              <a:spcBef>
                <a:spcPts val="0"/>
              </a:spcBef>
              <a:spcAft>
                <a:spcPts val="0"/>
              </a:spcAft>
              <a:buClr>
                <a:schemeClr val="dk1"/>
              </a:buClr>
              <a:buSzPts val="1400"/>
              <a:buNone/>
              <a:defRPr/>
            </a:lvl4pPr>
            <a:lvl5pPr lvl="4" algn="ctr">
              <a:lnSpc>
                <a:spcPct val="100000"/>
              </a:lnSpc>
              <a:spcBef>
                <a:spcPts val="0"/>
              </a:spcBef>
              <a:spcAft>
                <a:spcPts val="0"/>
              </a:spcAft>
              <a:buClr>
                <a:schemeClr val="dk1"/>
              </a:buClr>
              <a:buSzPts val="1400"/>
              <a:buNone/>
              <a:defRPr/>
            </a:lvl5pPr>
            <a:lvl6pPr lvl="5" algn="ctr">
              <a:lnSpc>
                <a:spcPct val="100000"/>
              </a:lnSpc>
              <a:spcBef>
                <a:spcPts val="0"/>
              </a:spcBef>
              <a:spcAft>
                <a:spcPts val="0"/>
              </a:spcAft>
              <a:buClr>
                <a:schemeClr val="dk1"/>
              </a:buClr>
              <a:buSzPts val="1400"/>
              <a:buNone/>
              <a:defRPr/>
            </a:lvl6pPr>
            <a:lvl7pPr lvl="6" algn="ctr">
              <a:lnSpc>
                <a:spcPct val="100000"/>
              </a:lnSpc>
              <a:spcBef>
                <a:spcPts val="0"/>
              </a:spcBef>
              <a:spcAft>
                <a:spcPts val="0"/>
              </a:spcAft>
              <a:buClr>
                <a:schemeClr val="dk1"/>
              </a:buClr>
              <a:buSzPts val="1400"/>
              <a:buNone/>
              <a:defRPr/>
            </a:lvl7pPr>
            <a:lvl8pPr lvl="7" algn="ctr">
              <a:lnSpc>
                <a:spcPct val="100000"/>
              </a:lnSpc>
              <a:spcBef>
                <a:spcPts val="0"/>
              </a:spcBef>
              <a:spcAft>
                <a:spcPts val="0"/>
              </a:spcAft>
              <a:buClr>
                <a:schemeClr val="dk1"/>
              </a:buClr>
              <a:buSzPts val="1400"/>
              <a:buNone/>
              <a:defRPr/>
            </a:lvl8pPr>
            <a:lvl9pPr lvl="8" algn="ctr">
              <a:lnSpc>
                <a:spcPct val="100000"/>
              </a:lnSpc>
              <a:spcBef>
                <a:spcPts val="0"/>
              </a:spcBef>
              <a:spcAft>
                <a:spcPts val="0"/>
              </a:spcAft>
              <a:buClr>
                <a:schemeClr val="dk1"/>
              </a:buClr>
              <a:buSzPts val="1400"/>
              <a:buNone/>
              <a:defRPr/>
            </a:lvl9pPr>
          </a:lstStyle>
          <a:p>
            <a:endParaRPr/>
          </a:p>
        </p:txBody>
      </p:sp>
      <p:cxnSp>
        <p:nvCxnSpPr>
          <p:cNvPr id="189" name="Google Shape;189;p22"/>
          <p:cNvCxnSpPr/>
          <p:nvPr/>
        </p:nvCxnSpPr>
        <p:spPr>
          <a:xfrm>
            <a:off x="0" y="719283"/>
            <a:ext cx="5250800" cy="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عنوان المقطع" type="secHead">
  <p:cSld name="SECTION_HEADER">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3" name="Google Shape;193;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4" name="Google Shape;19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5" name="Google Shape;195;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محتويان" type="twoObj">
  <p:cSld name="TWO_OBJECTS">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99" name="Google Shape;199;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00" name="Google Shape;200;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1" name="Google Shape;20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2" name="Google Shape;202;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مقارنة" type="twoTxTwoObj">
  <p:cSld name="TWO_OBJECTS_WITH_TEXT">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206" name="Google Shape;206;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07" name="Google Shape;207;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208" name="Google Shape;208;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09" name="Google Shape;209;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0" name="Google Shape;21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1" name="Google Shape;211;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عنوان فقط" type="titleOnly">
  <p:cSld name="TITLE_ONLY">
    <p:spTree>
      <p:nvGrpSpPr>
        <p:cNvPr id="1" name="Shape 212"/>
        <p:cNvGrpSpPr/>
        <p:nvPr/>
      </p:nvGrpSpPr>
      <p:grpSpPr>
        <a:xfrm>
          <a:off x="0" y="0"/>
          <a:ext cx="0" cy="0"/>
          <a:chOff x="0" y="0"/>
          <a:chExt cx="0" cy="0"/>
        </a:xfrm>
      </p:grpSpPr>
      <p:sp>
        <p:nvSpPr>
          <p:cNvPr id="213" name="Google Shape;21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5" name="Google Shape;2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6" name="Google Shape;216;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فارغ" type="blank">
  <p:cSld name="BLANK">
    <p:spTree>
      <p:nvGrpSpPr>
        <p:cNvPr id="1" name="Shape 217"/>
        <p:cNvGrpSpPr/>
        <p:nvPr/>
      </p:nvGrpSpPr>
      <p:grpSpPr>
        <a:xfrm>
          <a:off x="0" y="0"/>
          <a:ext cx="0" cy="0"/>
          <a:chOff x="0" y="0"/>
          <a:chExt cx="0" cy="0"/>
        </a:xfrm>
      </p:grpSpPr>
      <p:sp>
        <p:nvSpPr>
          <p:cNvPr id="218" name="Google Shape;218;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9" name="Google Shape;2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0" name="Google Shape;220;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محتوى مع تسمية توضيحية" type="objTx">
  <p:cSld name="OBJECT_WITH_CAPTION_TEXT">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224" name="Google Shape;224;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225" name="Google Shape;225;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6" name="Google Shape;22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7" name="Google Shape;227;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صورة مع تسمية توضيحية" type="picTx">
  <p:cSld name="PICTURE_WITH_CAPTION_TEXT">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29"/>
          <p:cNvSpPr>
            <a:spLocks noGrp="1"/>
          </p:cNvSpPr>
          <p:nvPr>
            <p:ph type="pic" idx="2"/>
          </p:nvPr>
        </p:nvSpPr>
        <p:spPr>
          <a:xfrm>
            <a:off x="5183188" y="987425"/>
            <a:ext cx="6172200" cy="4873625"/>
          </a:xfrm>
          <a:prstGeom prst="rect">
            <a:avLst/>
          </a:prstGeom>
          <a:noFill/>
          <a:ln>
            <a:noFill/>
          </a:ln>
        </p:spPr>
      </p:sp>
      <p:sp>
        <p:nvSpPr>
          <p:cNvPr id="231" name="Google Shape;231;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232" name="Google Shape;232;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3" name="Google Shape;23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4" name="Google Shape;234;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عنوان ونص عمودي" type="vertTx">
  <p:cSld name="VERTICAL_TEXT">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38" name="Google Shape;238;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9" name="Google Shape;23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40" name="Google Shape;240;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عنوان ونص عموديان" type="vertTitleAndTx">
  <p:cSld name="VERTICAL_TITLE_AND_VERTICAL_TEXT">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44" name="Google Shape;244;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45" name="Google Shape;24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46" name="Google Shape;246;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31"/>
        <p:cNvGrpSpPr/>
        <p:nvPr/>
      </p:nvGrpSpPr>
      <p:grpSpPr>
        <a:xfrm>
          <a:off x="0" y="0"/>
          <a:ext cx="0" cy="0"/>
          <a:chOff x="0" y="0"/>
          <a:chExt cx="0" cy="0"/>
        </a:xfrm>
      </p:grpSpPr>
      <p:sp>
        <p:nvSpPr>
          <p:cNvPr id="32" name="Google Shape;32;p4"/>
          <p:cNvSpPr txBox="1">
            <a:spLocks noGrp="1"/>
          </p:cNvSpPr>
          <p:nvPr>
            <p:ph type="subTitle" idx="1"/>
          </p:nvPr>
        </p:nvSpPr>
        <p:spPr>
          <a:xfrm>
            <a:off x="4055375" y="4411133"/>
            <a:ext cx="4077600" cy="112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400"/>
              <a:buNone/>
              <a:defRPr/>
            </a:lvl1pPr>
            <a:lvl2pPr lvl="1" algn="ctr">
              <a:lnSpc>
                <a:spcPct val="100000"/>
              </a:lnSpc>
              <a:spcBef>
                <a:spcPts val="0"/>
              </a:spcBef>
              <a:spcAft>
                <a:spcPts val="0"/>
              </a:spcAft>
              <a:buClr>
                <a:schemeClr val="lt1"/>
              </a:buClr>
              <a:buSzPts val="1400"/>
              <a:buNone/>
              <a:defRPr/>
            </a:lvl2pPr>
            <a:lvl3pPr lvl="2" algn="ctr">
              <a:lnSpc>
                <a:spcPct val="100000"/>
              </a:lnSpc>
              <a:spcBef>
                <a:spcPts val="0"/>
              </a:spcBef>
              <a:spcAft>
                <a:spcPts val="0"/>
              </a:spcAft>
              <a:buClr>
                <a:schemeClr val="lt1"/>
              </a:buClr>
              <a:buSzPts val="1400"/>
              <a:buNone/>
              <a:defRPr/>
            </a:lvl3pPr>
            <a:lvl4pPr lvl="3" algn="ctr">
              <a:lnSpc>
                <a:spcPct val="100000"/>
              </a:lnSpc>
              <a:spcBef>
                <a:spcPts val="0"/>
              </a:spcBef>
              <a:spcAft>
                <a:spcPts val="0"/>
              </a:spcAft>
              <a:buClr>
                <a:schemeClr val="lt1"/>
              </a:buClr>
              <a:buSzPts val="1400"/>
              <a:buNone/>
              <a:defRPr/>
            </a:lvl4pPr>
            <a:lvl5pPr lvl="4" algn="ctr">
              <a:lnSpc>
                <a:spcPct val="100000"/>
              </a:lnSpc>
              <a:spcBef>
                <a:spcPts val="0"/>
              </a:spcBef>
              <a:spcAft>
                <a:spcPts val="0"/>
              </a:spcAft>
              <a:buClr>
                <a:schemeClr val="lt1"/>
              </a:buClr>
              <a:buSzPts val="1400"/>
              <a:buNone/>
              <a:defRPr/>
            </a:lvl5pPr>
            <a:lvl6pPr lvl="5" algn="ctr">
              <a:lnSpc>
                <a:spcPct val="100000"/>
              </a:lnSpc>
              <a:spcBef>
                <a:spcPts val="0"/>
              </a:spcBef>
              <a:spcAft>
                <a:spcPts val="0"/>
              </a:spcAft>
              <a:buClr>
                <a:schemeClr val="lt1"/>
              </a:buClr>
              <a:buSzPts val="1400"/>
              <a:buNone/>
              <a:defRPr/>
            </a:lvl6pPr>
            <a:lvl7pPr lvl="6" algn="ctr">
              <a:lnSpc>
                <a:spcPct val="100000"/>
              </a:lnSpc>
              <a:spcBef>
                <a:spcPts val="0"/>
              </a:spcBef>
              <a:spcAft>
                <a:spcPts val="0"/>
              </a:spcAft>
              <a:buClr>
                <a:schemeClr val="lt1"/>
              </a:buClr>
              <a:buSzPts val="1400"/>
              <a:buNone/>
              <a:defRPr/>
            </a:lvl7pPr>
            <a:lvl8pPr lvl="7" algn="ctr">
              <a:lnSpc>
                <a:spcPct val="100000"/>
              </a:lnSpc>
              <a:spcBef>
                <a:spcPts val="0"/>
              </a:spcBef>
              <a:spcAft>
                <a:spcPts val="0"/>
              </a:spcAft>
              <a:buClr>
                <a:schemeClr val="lt1"/>
              </a:buClr>
              <a:buSzPts val="1400"/>
              <a:buNone/>
              <a:defRPr/>
            </a:lvl8pPr>
            <a:lvl9pPr lvl="8" algn="ctr">
              <a:lnSpc>
                <a:spcPct val="100000"/>
              </a:lnSpc>
              <a:spcBef>
                <a:spcPts val="0"/>
              </a:spcBef>
              <a:spcAft>
                <a:spcPts val="0"/>
              </a:spcAft>
              <a:buClr>
                <a:schemeClr val="lt1"/>
              </a:buClr>
              <a:buSzPts val="1400"/>
              <a:buNone/>
              <a:defRPr/>
            </a:lvl9pPr>
          </a:lstStyle>
          <a:p>
            <a:endParaRPr/>
          </a:p>
        </p:txBody>
      </p:sp>
      <p:sp>
        <p:nvSpPr>
          <p:cNvPr id="33" name="Google Shape;33;p4"/>
          <p:cNvSpPr txBox="1">
            <a:spLocks noGrp="1"/>
          </p:cNvSpPr>
          <p:nvPr>
            <p:ph type="title"/>
          </p:nvPr>
        </p:nvSpPr>
        <p:spPr>
          <a:xfrm>
            <a:off x="3411433" y="2904767"/>
            <a:ext cx="5374800" cy="146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2800"/>
              <a:buFont typeface="Calibri"/>
              <a:buNone/>
              <a:defRPr sz="7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34" name="Google Shape;34;p4"/>
          <p:cNvCxnSpPr/>
          <p:nvPr/>
        </p:nvCxnSpPr>
        <p:spPr>
          <a:xfrm>
            <a:off x="0" y="720000"/>
            <a:ext cx="3409600" cy="0"/>
          </a:xfrm>
          <a:prstGeom prst="straightConnector1">
            <a:avLst/>
          </a:prstGeom>
          <a:noFill/>
          <a:ln w="28575" cap="flat" cmpd="sng">
            <a:solidFill>
              <a:schemeClr val="dk2"/>
            </a:solidFill>
            <a:prstDash val="solid"/>
            <a:round/>
            <a:headEnd type="none" w="sm" len="sm"/>
            <a:tailEnd type="none" w="sm" len="sm"/>
          </a:ln>
        </p:spPr>
      </p:cxnSp>
      <p:cxnSp>
        <p:nvCxnSpPr>
          <p:cNvPr id="35" name="Google Shape;35;p4"/>
          <p:cNvCxnSpPr/>
          <p:nvPr/>
        </p:nvCxnSpPr>
        <p:spPr>
          <a:xfrm>
            <a:off x="9715500" y="6138000"/>
            <a:ext cx="3409600" cy="0"/>
          </a:xfrm>
          <a:prstGeom prst="straightConnector1">
            <a:avLst/>
          </a:prstGeom>
          <a:noFill/>
          <a:ln w="28575" cap="flat" cmpd="sng">
            <a:solidFill>
              <a:schemeClr val="dk2"/>
            </a:solidFill>
            <a:prstDash val="solid"/>
            <a:round/>
            <a:headEnd type="none" w="sm" len="sm"/>
            <a:tailEnd type="none" w="sm" len="sm"/>
          </a:ln>
        </p:spPr>
      </p:cxnSp>
      <p:grpSp>
        <p:nvGrpSpPr>
          <p:cNvPr id="36" name="Google Shape;36;p4"/>
          <p:cNvGrpSpPr/>
          <p:nvPr/>
        </p:nvGrpSpPr>
        <p:grpSpPr>
          <a:xfrm rot="2283563">
            <a:off x="694300" y="5637059"/>
            <a:ext cx="451739" cy="404740"/>
            <a:chOff x="5918300" y="4988050"/>
            <a:chExt cx="256875" cy="230150"/>
          </a:xfrm>
        </p:grpSpPr>
        <p:sp>
          <p:nvSpPr>
            <p:cNvPr id="37" name="Google Shape;37;p4"/>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 name="Google Shape;38;p4"/>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39" name="Google Shape;39;p4"/>
          <p:cNvGrpSpPr/>
          <p:nvPr/>
        </p:nvGrpSpPr>
        <p:grpSpPr>
          <a:xfrm rot="-1538711">
            <a:off x="1335107" y="5482500"/>
            <a:ext cx="389272" cy="348759"/>
            <a:chOff x="5918300" y="4988050"/>
            <a:chExt cx="256875" cy="230150"/>
          </a:xfrm>
        </p:grpSpPr>
        <p:sp>
          <p:nvSpPr>
            <p:cNvPr id="40" name="Google Shape;40;p4"/>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 name="Google Shape;41;p4"/>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42" name="Google Shape;42;p4"/>
          <p:cNvGrpSpPr/>
          <p:nvPr/>
        </p:nvGrpSpPr>
        <p:grpSpPr>
          <a:xfrm rot="2283325">
            <a:off x="511905" y="5026978"/>
            <a:ext cx="524612" cy="459235"/>
            <a:chOff x="5579350" y="4988075"/>
            <a:chExt cx="262600" cy="229875"/>
          </a:xfrm>
        </p:grpSpPr>
        <p:sp>
          <p:nvSpPr>
            <p:cNvPr id="43" name="Google Shape;43;p4"/>
            <p:cNvSpPr/>
            <p:nvPr/>
          </p:nvSpPr>
          <p:spPr>
            <a:xfrm>
              <a:off x="5579350" y="4988075"/>
              <a:ext cx="262600" cy="229875"/>
            </a:xfrm>
            <a:custGeom>
              <a:avLst/>
              <a:gdLst/>
              <a:ahLst/>
              <a:cxnLst/>
              <a:rect l="l" t="t" r="r" b="b"/>
              <a:pathLst>
                <a:path w="10504" h="9195" extrusionOk="0">
                  <a:moveTo>
                    <a:pt x="5254" y="0"/>
                  </a:moveTo>
                  <a:cubicBezTo>
                    <a:pt x="3676" y="0"/>
                    <a:pt x="2141" y="818"/>
                    <a:pt x="1276" y="2269"/>
                  </a:cubicBezTo>
                  <a:cubicBezTo>
                    <a:pt x="0" y="4466"/>
                    <a:pt x="732" y="7291"/>
                    <a:pt x="2909" y="8567"/>
                  </a:cubicBezTo>
                  <a:cubicBezTo>
                    <a:pt x="3641" y="8993"/>
                    <a:pt x="4443" y="9195"/>
                    <a:pt x="5234" y="9195"/>
                  </a:cubicBezTo>
                  <a:cubicBezTo>
                    <a:pt x="6817" y="9195"/>
                    <a:pt x="8356" y="8386"/>
                    <a:pt x="9207" y="6935"/>
                  </a:cubicBezTo>
                  <a:cubicBezTo>
                    <a:pt x="10504" y="4738"/>
                    <a:pt x="9771" y="1913"/>
                    <a:pt x="7574" y="637"/>
                  </a:cubicBezTo>
                  <a:cubicBezTo>
                    <a:pt x="6842" y="205"/>
                    <a:pt x="6042" y="0"/>
                    <a:pt x="5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 name="Google Shape;44;p4"/>
            <p:cNvSpPr/>
            <p:nvPr/>
          </p:nvSpPr>
          <p:spPr>
            <a:xfrm>
              <a:off x="563322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45" name="Google Shape;45;p4"/>
          <p:cNvGrpSpPr/>
          <p:nvPr/>
        </p:nvGrpSpPr>
        <p:grpSpPr>
          <a:xfrm rot="1739488" flipH="1">
            <a:off x="10314418" y="913804"/>
            <a:ext cx="423665" cy="370399"/>
            <a:chOff x="3948000" y="3024575"/>
            <a:chExt cx="145950" cy="127600"/>
          </a:xfrm>
        </p:grpSpPr>
        <p:sp>
          <p:nvSpPr>
            <p:cNvPr id="46" name="Google Shape;46;p4"/>
            <p:cNvSpPr/>
            <p:nvPr/>
          </p:nvSpPr>
          <p:spPr>
            <a:xfrm>
              <a:off x="3948000" y="3053450"/>
              <a:ext cx="126775" cy="98725"/>
            </a:xfrm>
            <a:custGeom>
              <a:avLst/>
              <a:gdLst/>
              <a:ahLst/>
              <a:cxnLst/>
              <a:rect l="l" t="t" r="r" b="b"/>
              <a:pathLst>
                <a:path w="5071" h="3949" extrusionOk="0">
                  <a:moveTo>
                    <a:pt x="767" y="1"/>
                  </a:moveTo>
                  <a:lnTo>
                    <a:pt x="767" y="1"/>
                  </a:lnTo>
                  <a:cubicBezTo>
                    <a:pt x="0" y="1202"/>
                    <a:pt x="334" y="2770"/>
                    <a:pt x="1535" y="3537"/>
                  </a:cubicBezTo>
                  <a:cubicBezTo>
                    <a:pt x="1958" y="3815"/>
                    <a:pt x="2438" y="3948"/>
                    <a:pt x="2914" y="3948"/>
                  </a:cubicBezTo>
                  <a:cubicBezTo>
                    <a:pt x="3753" y="3948"/>
                    <a:pt x="4581" y="3535"/>
                    <a:pt x="5070" y="2770"/>
                  </a:cubicBezTo>
                  <a:lnTo>
                    <a:pt x="76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 name="Google Shape;47;p4"/>
            <p:cNvSpPr/>
            <p:nvPr/>
          </p:nvSpPr>
          <p:spPr>
            <a:xfrm>
              <a:off x="3967175" y="3024575"/>
              <a:ext cx="126775" cy="98125"/>
            </a:xfrm>
            <a:custGeom>
              <a:avLst/>
              <a:gdLst/>
              <a:ahLst/>
              <a:cxnLst/>
              <a:rect l="l" t="t" r="r" b="b"/>
              <a:pathLst>
                <a:path w="5071" h="3925" extrusionOk="0">
                  <a:moveTo>
                    <a:pt x="2160" y="0"/>
                  </a:moveTo>
                  <a:cubicBezTo>
                    <a:pt x="1316" y="0"/>
                    <a:pt x="493" y="406"/>
                    <a:pt x="0" y="1156"/>
                  </a:cubicBezTo>
                  <a:lnTo>
                    <a:pt x="4303" y="3925"/>
                  </a:lnTo>
                  <a:cubicBezTo>
                    <a:pt x="5071" y="2757"/>
                    <a:pt x="4704" y="1156"/>
                    <a:pt x="3536" y="389"/>
                  </a:cubicBezTo>
                  <a:cubicBezTo>
                    <a:pt x="3107" y="126"/>
                    <a:pt x="2630" y="0"/>
                    <a:pt x="2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48" name="Google Shape;48;p4"/>
          <p:cNvGrpSpPr/>
          <p:nvPr/>
        </p:nvGrpSpPr>
        <p:grpSpPr>
          <a:xfrm rot="1739488" flipH="1">
            <a:off x="10561543" y="421919"/>
            <a:ext cx="719027" cy="465103"/>
            <a:chOff x="4289900" y="2977375"/>
            <a:chExt cx="247700" cy="160225"/>
          </a:xfrm>
        </p:grpSpPr>
        <p:sp>
          <p:nvSpPr>
            <p:cNvPr id="49" name="Google Shape;49;p4"/>
            <p:cNvSpPr/>
            <p:nvPr/>
          </p:nvSpPr>
          <p:spPr>
            <a:xfrm>
              <a:off x="4394150" y="3015100"/>
              <a:ext cx="143450" cy="122500"/>
            </a:xfrm>
            <a:custGeom>
              <a:avLst/>
              <a:gdLst/>
              <a:ahLst/>
              <a:cxnLst/>
              <a:rect l="l" t="t" r="r" b="b"/>
              <a:pathLst>
                <a:path w="5738" h="4900" extrusionOk="0">
                  <a:moveTo>
                    <a:pt x="1601" y="1"/>
                  </a:moveTo>
                  <a:lnTo>
                    <a:pt x="0" y="3370"/>
                  </a:lnTo>
                  <a:lnTo>
                    <a:pt x="2802" y="4704"/>
                  </a:lnTo>
                  <a:cubicBezTo>
                    <a:pt x="3068" y="4837"/>
                    <a:pt x="3351" y="4900"/>
                    <a:pt x="3628" y="4900"/>
                  </a:cubicBezTo>
                  <a:cubicBezTo>
                    <a:pt x="4325" y="4900"/>
                    <a:pt x="4994" y="4505"/>
                    <a:pt x="5304" y="3837"/>
                  </a:cubicBezTo>
                  <a:cubicBezTo>
                    <a:pt x="5738" y="2903"/>
                    <a:pt x="5337" y="1802"/>
                    <a:pt x="4403" y="1335"/>
                  </a:cubicBezTo>
                  <a:lnTo>
                    <a:pt x="1601" y="1"/>
                  </a:ln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 name="Google Shape;50;p4"/>
            <p:cNvSpPr/>
            <p:nvPr/>
          </p:nvSpPr>
          <p:spPr>
            <a:xfrm>
              <a:off x="4289900" y="2977375"/>
              <a:ext cx="144300" cy="121975"/>
            </a:xfrm>
            <a:custGeom>
              <a:avLst/>
              <a:gdLst/>
              <a:ahLst/>
              <a:cxnLst/>
              <a:rect l="l" t="t" r="r" b="b"/>
              <a:pathLst>
                <a:path w="5772" h="4879" extrusionOk="0">
                  <a:moveTo>
                    <a:pt x="2149" y="0"/>
                  </a:moveTo>
                  <a:cubicBezTo>
                    <a:pt x="1450" y="0"/>
                    <a:pt x="783" y="397"/>
                    <a:pt x="468" y="1076"/>
                  </a:cubicBezTo>
                  <a:cubicBezTo>
                    <a:pt x="1" y="1977"/>
                    <a:pt x="401" y="3111"/>
                    <a:pt x="1335" y="3544"/>
                  </a:cubicBezTo>
                  <a:lnTo>
                    <a:pt x="4170" y="4879"/>
                  </a:lnTo>
                  <a:lnTo>
                    <a:pt x="5771" y="1510"/>
                  </a:lnTo>
                  <a:lnTo>
                    <a:pt x="2936" y="175"/>
                  </a:lnTo>
                  <a:cubicBezTo>
                    <a:pt x="2681" y="57"/>
                    <a:pt x="2413" y="0"/>
                    <a:pt x="21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51" name="Google Shape;51;p4"/>
          <p:cNvGrpSpPr/>
          <p:nvPr/>
        </p:nvGrpSpPr>
        <p:grpSpPr>
          <a:xfrm rot="1739488" flipH="1">
            <a:off x="11258393" y="1365826"/>
            <a:ext cx="602841" cy="610607"/>
            <a:chOff x="3510175" y="2983025"/>
            <a:chExt cx="207675" cy="210350"/>
          </a:xfrm>
        </p:grpSpPr>
        <p:sp>
          <p:nvSpPr>
            <p:cNvPr id="52" name="Google Shape;52;p4"/>
            <p:cNvSpPr/>
            <p:nvPr/>
          </p:nvSpPr>
          <p:spPr>
            <a:xfrm>
              <a:off x="3578550" y="2983025"/>
              <a:ext cx="139300" cy="136350"/>
            </a:xfrm>
            <a:custGeom>
              <a:avLst/>
              <a:gdLst/>
              <a:ahLst/>
              <a:cxnLst/>
              <a:rect l="l" t="t" r="r" b="b"/>
              <a:pathLst>
                <a:path w="5572" h="5454" extrusionOk="0">
                  <a:moveTo>
                    <a:pt x="3481" y="0"/>
                  </a:moveTo>
                  <a:cubicBezTo>
                    <a:pt x="2967" y="0"/>
                    <a:pt x="2462" y="218"/>
                    <a:pt x="2102" y="650"/>
                  </a:cubicBezTo>
                  <a:lnTo>
                    <a:pt x="1" y="2985"/>
                  </a:lnTo>
                  <a:lnTo>
                    <a:pt x="2803" y="5453"/>
                  </a:lnTo>
                  <a:lnTo>
                    <a:pt x="4871" y="3118"/>
                  </a:lnTo>
                  <a:cubicBezTo>
                    <a:pt x="5572" y="2351"/>
                    <a:pt x="5505" y="1150"/>
                    <a:pt x="4738" y="483"/>
                  </a:cubicBezTo>
                  <a:cubicBezTo>
                    <a:pt x="4368" y="160"/>
                    <a:pt x="3921" y="0"/>
                    <a:pt x="34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 name="Google Shape;53;p4"/>
            <p:cNvSpPr/>
            <p:nvPr/>
          </p:nvSpPr>
          <p:spPr>
            <a:xfrm>
              <a:off x="3510175" y="3057625"/>
              <a:ext cx="138450" cy="135750"/>
            </a:xfrm>
            <a:custGeom>
              <a:avLst/>
              <a:gdLst/>
              <a:ahLst/>
              <a:cxnLst/>
              <a:rect l="l" t="t" r="r" b="b"/>
              <a:pathLst>
                <a:path w="5538" h="5430" extrusionOk="0">
                  <a:moveTo>
                    <a:pt x="2769" y="1"/>
                  </a:moveTo>
                  <a:lnTo>
                    <a:pt x="668" y="2336"/>
                  </a:lnTo>
                  <a:cubicBezTo>
                    <a:pt x="1" y="3103"/>
                    <a:pt x="67" y="4270"/>
                    <a:pt x="835" y="4971"/>
                  </a:cubicBezTo>
                  <a:cubicBezTo>
                    <a:pt x="1187" y="5277"/>
                    <a:pt x="1624" y="5429"/>
                    <a:pt x="2061" y="5429"/>
                  </a:cubicBezTo>
                  <a:cubicBezTo>
                    <a:pt x="2576" y="5429"/>
                    <a:pt x="3091" y="5219"/>
                    <a:pt x="3470" y="4804"/>
                  </a:cubicBezTo>
                  <a:lnTo>
                    <a:pt x="5538" y="2469"/>
                  </a:lnTo>
                  <a:lnTo>
                    <a:pt x="27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247"/>
        <p:cNvGrpSpPr/>
        <p:nvPr/>
      </p:nvGrpSpPr>
      <p:grpSpPr>
        <a:xfrm>
          <a:off x="0" y="0"/>
          <a:ext cx="0" cy="0"/>
          <a:chOff x="0" y="0"/>
          <a:chExt cx="0" cy="0"/>
        </a:xfrm>
      </p:grpSpPr>
      <p:sp>
        <p:nvSpPr>
          <p:cNvPr id="248" name="Google Shape;248;p32"/>
          <p:cNvSpPr txBox="1">
            <a:spLocks noGrp="1"/>
          </p:cNvSpPr>
          <p:nvPr>
            <p:ph type="subTitle" idx="1"/>
          </p:nvPr>
        </p:nvSpPr>
        <p:spPr>
          <a:xfrm>
            <a:off x="4055375" y="4411133"/>
            <a:ext cx="4077600" cy="112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1400"/>
              <a:buNone/>
              <a:defRPr/>
            </a:lvl2pPr>
            <a:lvl3pPr lvl="2" algn="ctr">
              <a:lnSpc>
                <a:spcPct val="100000"/>
              </a:lnSpc>
              <a:spcBef>
                <a:spcPts val="0"/>
              </a:spcBef>
              <a:spcAft>
                <a:spcPts val="0"/>
              </a:spcAft>
              <a:buClr>
                <a:schemeClr val="dk1"/>
              </a:buClr>
              <a:buSzPts val="1400"/>
              <a:buNone/>
              <a:defRPr/>
            </a:lvl3pPr>
            <a:lvl4pPr lvl="3" algn="ctr">
              <a:lnSpc>
                <a:spcPct val="100000"/>
              </a:lnSpc>
              <a:spcBef>
                <a:spcPts val="0"/>
              </a:spcBef>
              <a:spcAft>
                <a:spcPts val="0"/>
              </a:spcAft>
              <a:buClr>
                <a:schemeClr val="dk1"/>
              </a:buClr>
              <a:buSzPts val="1400"/>
              <a:buNone/>
              <a:defRPr/>
            </a:lvl4pPr>
            <a:lvl5pPr lvl="4" algn="ctr">
              <a:lnSpc>
                <a:spcPct val="100000"/>
              </a:lnSpc>
              <a:spcBef>
                <a:spcPts val="0"/>
              </a:spcBef>
              <a:spcAft>
                <a:spcPts val="0"/>
              </a:spcAft>
              <a:buClr>
                <a:schemeClr val="dk1"/>
              </a:buClr>
              <a:buSzPts val="1400"/>
              <a:buNone/>
              <a:defRPr/>
            </a:lvl5pPr>
            <a:lvl6pPr lvl="5" algn="ctr">
              <a:lnSpc>
                <a:spcPct val="100000"/>
              </a:lnSpc>
              <a:spcBef>
                <a:spcPts val="0"/>
              </a:spcBef>
              <a:spcAft>
                <a:spcPts val="0"/>
              </a:spcAft>
              <a:buClr>
                <a:schemeClr val="dk1"/>
              </a:buClr>
              <a:buSzPts val="1400"/>
              <a:buNone/>
              <a:defRPr/>
            </a:lvl6pPr>
            <a:lvl7pPr lvl="6" algn="ctr">
              <a:lnSpc>
                <a:spcPct val="100000"/>
              </a:lnSpc>
              <a:spcBef>
                <a:spcPts val="0"/>
              </a:spcBef>
              <a:spcAft>
                <a:spcPts val="0"/>
              </a:spcAft>
              <a:buClr>
                <a:schemeClr val="dk1"/>
              </a:buClr>
              <a:buSzPts val="1400"/>
              <a:buNone/>
              <a:defRPr/>
            </a:lvl7pPr>
            <a:lvl8pPr lvl="7" algn="ctr">
              <a:lnSpc>
                <a:spcPct val="100000"/>
              </a:lnSpc>
              <a:spcBef>
                <a:spcPts val="0"/>
              </a:spcBef>
              <a:spcAft>
                <a:spcPts val="0"/>
              </a:spcAft>
              <a:buClr>
                <a:schemeClr val="dk1"/>
              </a:buClr>
              <a:buSzPts val="1400"/>
              <a:buNone/>
              <a:defRPr/>
            </a:lvl8pPr>
            <a:lvl9pPr lvl="8" algn="ctr">
              <a:lnSpc>
                <a:spcPct val="100000"/>
              </a:lnSpc>
              <a:spcBef>
                <a:spcPts val="0"/>
              </a:spcBef>
              <a:spcAft>
                <a:spcPts val="0"/>
              </a:spcAft>
              <a:buClr>
                <a:schemeClr val="dk1"/>
              </a:buClr>
              <a:buSzPts val="1400"/>
              <a:buNone/>
              <a:defRPr/>
            </a:lvl9pPr>
          </a:lstStyle>
          <a:p>
            <a:endParaRPr/>
          </a:p>
        </p:txBody>
      </p:sp>
      <p:sp>
        <p:nvSpPr>
          <p:cNvPr id="249" name="Google Shape;249;p32"/>
          <p:cNvSpPr txBox="1">
            <a:spLocks noGrp="1"/>
          </p:cNvSpPr>
          <p:nvPr>
            <p:ph type="title"/>
          </p:nvPr>
        </p:nvSpPr>
        <p:spPr>
          <a:xfrm>
            <a:off x="3411433" y="2904767"/>
            <a:ext cx="5374800" cy="146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800"/>
              <a:buFont typeface="Calibri"/>
              <a:buNone/>
              <a:defRPr sz="7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250" name="Google Shape;250;p32"/>
          <p:cNvCxnSpPr/>
          <p:nvPr/>
        </p:nvCxnSpPr>
        <p:spPr>
          <a:xfrm>
            <a:off x="0" y="720000"/>
            <a:ext cx="3409600" cy="0"/>
          </a:xfrm>
          <a:prstGeom prst="straightConnector1">
            <a:avLst/>
          </a:prstGeom>
          <a:noFill/>
          <a:ln w="28575" cap="flat" cmpd="sng">
            <a:solidFill>
              <a:schemeClr val="dk2"/>
            </a:solidFill>
            <a:prstDash val="solid"/>
            <a:round/>
            <a:headEnd type="none" w="sm" len="sm"/>
            <a:tailEnd type="none" w="sm" len="sm"/>
          </a:ln>
        </p:spPr>
      </p:cxnSp>
      <p:cxnSp>
        <p:nvCxnSpPr>
          <p:cNvPr id="251" name="Google Shape;251;p32"/>
          <p:cNvCxnSpPr/>
          <p:nvPr/>
        </p:nvCxnSpPr>
        <p:spPr>
          <a:xfrm>
            <a:off x="9715500" y="6138000"/>
            <a:ext cx="3409600" cy="0"/>
          </a:xfrm>
          <a:prstGeom prst="straightConnector1">
            <a:avLst/>
          </a:prstGeom>
          <a:noFill/>
          <a:ln w="28575" cap="flat" cmpd="sng">
            <a:solidFill>
              <a:schemeClr val="dk2"/>
            </a:solidFill>
            <a:prstDash val="solid"/>
            <a:round/>
            <a:headEnd type="none" w="sm" len="sm"/>
            <a:tailEnd type="none" w="sm" len="sm"/>
          </a:ln>
        </p:spPr>
      </p:cxnSp>
      <p:grpSp>
        <p:nvGrpSpPr>
          <p:cNvPr id="252" name="Google Shape;252;p32"/>
          <p:cNvGrpSpPr/>
          <p:nvPr/>
        </p:nvGrpSpPr>
        <p:grpSpPr>
          <a:xfrm rot="2283563">
            <a:off x="694300" y="5637059"/>
            <a:ext cx="451739" cy="404740"/>
            <a:chOff x="5918300" y="4988050"/>
            <a:chExt cx="256875" cy="230150"/>
          </a:xfrm>
        </p:grpSpPr>
        <p:sp>
          <p:nvSpPr>
            <p:cNvPr id="253" name="Google Shape;253;p32"/>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sp>
          <p:nvSpPr>
            <p:cNvPr id="254" name="Google Shape;254;p32"/>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grpSp>
      <p:grpSp>
        <p:nvGrpSpPr>
          <p:cNvPr id="255" name="Google Shape;255;p32"/>
          <p:cNvGrpSpPr/>
          <p:nvPr/>
        </p:nvGrpSpPr>
        <p:grpSpPr>
          <a:xfrm rot="-1538711">
            <a:off x="1335107" y="5482500"/>
            <a:ext cx="389272" cy="348759"/>
            <a:chOff x="5918300" y="4988050"/>
            <a:chExt cx="256875" cy="230150"/>
          </a:xfrm>
        </p:grpSpPr>
        <p:sp>
          <p:nvSpPr>
            <p:cNvPr id="256" name="Google Shape;256;p32"/>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sp>
          <p:nvSpPr>
            <p:cNvPr id="257" name="Google Shape;257;p32"/>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grpSp>
      <p:grpSp>
        <p:nvGrpSpPr>
          <p:cNvPr id="258" name="Google Shape;258;p32"/>
          <p:cNvGrpSpPr/>
          <p:nvPr/>
        </p:nvGrpSpPr>
        <p:grpSpPr>
          <a:xfrm rot="2283325">
            <a:off x="511905" y="5026978"/>
            <a:ext cx="524612" cy="459235"/>
            <a:chOff x="5579350" y="4988075"/>
            <a:chExt cx="262600" cy="229875"/>
          </a:xfrm>
        </p:grpSpPr>
        <p:sp>
          <p:nvSpPr>
            <p:cNvPr id="259" name="Google Shape;259;p32"/>
            <p:cNvSpPr/>
            <p:nvPr/>
          </p:nvSpPr>
          <p:spPr>
            <a:xfrm>
              <a:off x="5579350" y="4988075"/>
              <a:ext cx="262600" cy="229875"/>
            </a:xfrm>
            <a:custGeom>
              <a:avLst/>
              <a:gdLst/>
              <a:ahLst/>
              <a:cxnLst/>
              <a:rect l="l" t="t" r="r" b="b"/>
              <a:pathLst>
                <a:path w="10504" h="9195" extrusionOk="0">
                  <a:moveTo>
                    <a:pt x="5254" y="0"/>
                  </a:moveTo>
                  <a:cubicBezTo>
                    <a:pt x="3676" y="0"/>
                    <a:pt x="2141" y="818"/>
                    <a:pt x="1276" y="2269"/>
                  </a:cubicBezTo>
                  <a:cubicBezTo>
                    <a:pt x="0" y="4466"/>
                    <a:pt x="732" y="7291"/>
                    <a:pt x="2909" y="8567"/>
                  </a:cubicBezTo>
                  <a:cubicBezTo>
                    <a:pt x="3641" y="8993"/>
                    <a:pt x="4443" y="9195"/>
                    <a:pt x="5234" y="9195"/>
                  </a:cubicBezTo>
                  <a:cubicBezTo>
                    <a:pt x="6817" y="9195"/>
                    <a:pt x="8356" y="8386"/>
                    <a:pt x="9207" y="6935"/>
                  </a:cubicBezTo>
                  <a:cubicBezTo>
                    <a:pt x="10504" y="4738"/>
                    <a:pt x="9771" y="1913"/>
                    <a:pt x="7574" y="637"/>
                  </a:cubicBezTo>
                  <a:cubicBezTo>
                    <a:pt x="6842" y="205"/>
                    <a:pt x="6042" y="0"/>
                    <a:pt x="5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sp>
          <p:nvSpPr>
            <p:cNvPr id="260" name="Google Shape;260;p32"/>
            <p:cNvSpPr/>
            <p:nvPr/>
          </p:nvSpPr>
          <p:spPr>
            <a:xfrm>
              <a:off x="563322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grpSp>
      <p:grpSp>
        <p:nvGrpSpPr>
          <p:cNvPr id="261" name="Google Shape;261;p32"/>
          <p:cNvGrpSpPr/>
          <p:nvPr/>
        </p:nvGrpSpPr>
        <p:grpSpPr>
          <a:xfrm rot="1739488" flipH="1">
            <a:off x="10314418" y="913804"/>
            <a:ext cx="423665" cy="370399"/>
            <a:chOff x="3948000" y="3024575"/>
            <a:chExt cx="145950" cy="127600"/>
          </a:xfrm>
        </p:grpSpPr>
        <p:sp>
          <p:nvSpPr>
            <p:cNvPr id="262" name="Google Shape;262;p32"/>
            <p:cNvSpPr/>
            <p:nvPr/>
          </p:nvSpPr>
          <p:spPr>
            <a:xfrm>
              <a:off x="3948000" y="3053450"/>
              <a:ext cx="126775" cy="98725"/>
            </a:xfrm>
            <a:custGeom>
              <a:avLst/>
              <a:gdLst/>
              <a:ahLst/>
              <a:cxnLst/>
              <a:rect l="l" t="t" r="r" b="b"/>
              <a:pathLst>
                <a:path w="5071" h="3949" extrusionOk="0">
                  <a:moveTo>
                    <a:pt x="767" y="1"/>
                  </a:moveTo>
                  <a:lnTo>
                    <a:pt x="767" y="1"/>
                  </a:lnTo>
                  <a:cubicBezTo>
                    <a:pt x="0" y="1202"/>
                    <a:pt x="334" y="2770"/>
                    <a:pt x="1535" y="3537"/>
                  </a:cubicBezTo>
                  <a:cubicBezTo>
                    <a:pt x="1958" y="3815"/>
                    <a:pt x="2438" y="3948"/>
                    <a:pt x="2914" y="3948"/>
                  </a:cubicBezTo>
                  <a:cubicBezTo>
                    <a:pt x="3753" y="3948"/>
                    <a:pt x="4581" y="3535"/>
                    <a:pt x="5070" y="2770"/>
                  </a:cubicBezTo>
                  <a:lnTo>
                    <a:pt x="76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sp>
          <p:nvSpPr>
            <p:cNvPr id="263" name="Google Shape;263;p32"/>
            <p:cNvSpPr/>
            <p:nvPr/>
          </p:nvSpPr>
          <p:spPr>
            <a:xfrm>
              <a:off x="3967175" y="3024575"/>
              <a:ext cx="126775" cy="98125"/>
            </a:xfrm>
            <a:custGeom>
              <a:avLst/>
              <a:gdLst/>
              <a:ahLst/>
              <a:cxnLst/>
              <a:rect l="l" t="t" r="r" b="b"/>
              <a:pathLst>
                <a:path w="5071" h="3925" extrusionOk="0">
                  <a:moveTo>
                    <a:pt x="2160" y="0"/>
                  </a:moveTo>
                  <a:cubicBezTo>
                    <a:pt x="1316" y="0"/>
                    <a:pt x="493" y="406"/>
                    <a:pt x="0" y="1156"/>
                  </a:cubicBezTo>
                  <a:lnTo>
                    <a:pt x="4303" y="3925"/>
                  </a:lnTo>
                  <a:cubicBezTo>
                    <a:pt x="5071" y="2757"/>
                    <a:pt x="4704" y="1156"/>
                    <a:pt x="3536" y="389"/>
                  </a:cubicBezTo>
                  <a:cubicBezTo>
                    <a:pt x="3107" y="126"/>
                    <a:pt x="2630" y="0"/>
                    <a:pt x="2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grpSp>
      <p:grpSp>
        <p:nvGrpSpPr>
          <p:cNvPr id="264" name="Google Shape;264;p32"/>
          <p:cNvGrpSpPr/>
          <p:nvPr/>
        </p:nvGrpSpPr>
        <p:grpSpPr>
          <a:xfrm rot="1739488" flipH="1">
            <a:off x="10561543" y="421919"/>
            <a:ext cx="719027" cy="465103"/>
            <a:chOff x="4289900" y="2977375"/>
            <a:chExt cx="247700" cy="160225"/>
          </a:xfrm>
        </p:grpSpPr>
        <p:sp>
          <p:nvSpPr>
            <p:cNvPr id="265" name="Google Shape;265;p32"/>
            <p:cNvSpPr/>
            <p:nvPr/>
          </p:nvSpPr>
          <p:spPr>
            <a:xfrm>
              <a:off x="4394150" y="3015100"/>
              <a:ext cx="143450" cy="122500"/>
            </a:xfrm>
            <a:custGeom>
              <a:avLst/>
              <a:gdLst/>
              <a:ahLst/>
              <a:cxnLst/>
              <a:rect l="l" t="t" r="r" b="b"/>
              <a:pathLst>
                <a:path w="5738" h="4900" extrusionOk="0">
                  <a:moveTo>
                    <a:pt x="1601" y="1"/>
                  </a:moveTo>
                  <a:lnTo>
                    <a:pt x="0" y="3370"/>
                  </a:lnTo>
                  <a:lnTo>
                    <a:pt x="2802" y="4704"/>
                  </a:lnTo>
                  <a:cubicBezTo>
                    <a:pt x="3068" y="4837"/>
                    <a:pt x="3351" y="4900"/>
                    <a:pt x="3628" y="4900"/>
                  </a:cubicBezTo>
                  <a:cubicBezTo>
                    <a:pt x="4325" y="4900"/>
                    <a:pt x="4994" y="4505"/>
                    <a:pt x="5304" y="3837"/>
                  </a:cubicBezTo>
                  <a:cubicBezTo>
                    <a:pt x="5738" y="2903"/>
                    <a:pt x="5337" y="1802"/>
                    <a:pt x="4403" y="1335"/>
                  </a:cubicBezTo>
                  <a:lnTo>
                    <a:pt x="1601" y="1"/>
                  </a:ln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sp>
          <p:nvSpPr>
            <p:cNvPr id="266" name="Google Shape;266;p32"/>
            <p:cNvSpPr/>
            <p:nvPr/>
          </p:nvSpPr>
          <p:spPr>
            <a:xfrm>
              <a:off x="4289900" y="2977375"/>
              <a:ext cx="144300" cy="121975"/>
            </a:xfrm>
            <a:custGeom>
              <a:avLst/>
              <a:gdLst/>
              <a:ahLst/>
              <a:cxnLst/>
              <a:rect l="l" t="t" r="r" b="b"/>
              <a:pathLst>
                <a:path w="5772" h="4879" extrusionOk="0">
                  <a:moveTo>
                    <a:pt x="2149" y="0"/>
                  </a:moveTo>
                  <a:cubicBezTo>
                    <a:pt x="1450" y="0"/>
                    <a:pt x="783" y="397"/>
                    <a:pt x="468" y="1076"/>
                  </a:cubicBezTo>
                  <a:cubicBezTo>
                    <a:pt x="1" y="1977"/>
                    <a:pt x="401" y="3111"/>
                    <a:pt x="1335" y="3544"/>
                  </a:cubicBezTo>
                  <a:lnTo>
                    <a:pt x="4170" y="4879"/>
                  </a:lnTo>
                  <a:lnTo>
                    <a:pt x="5771" y="1510"/>
                  </a:lnTo>
                  <a:lnTo>
                    <a:pt x="2936" y="175"/>
                  </a:lnTo>
                  <a:cubicBezTo>
                    <a:pt x="2681" y="57"/>
                    <a:pt x="2413" y="0"/>
                    <a:pt x="21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grpSp>
      <p:grpSp>
        <p:nvGrpSpPr>
          <p:cNvPr id="267" name="Google Shape;267;p32"/>
          <p:cNvGrpSpPr/>
          <p:nvPr/>
        </p:nvGrpSpPr>
        <p:grpSpPr>
          <a:xfrm rot="1739488" flipH="1">
            <a:off x="11258393" y="1365826"/>
            <a:ext cx="602841" cy="610607"/>
            <a:chOff x="3510175" y="2983025"/>
            <a:chExt cx="207675" cy="210350"/>
          </a:xfrm>
        </p:grpSpPr>
        <p:sp>
          <p:nvSpPr>
            <p:cNvPr id="268" name="Google Shape;268;p32"/>
            <p:cNvSpPr/>
            <p:nvPr/>
          </p:nvSpPr>
          <p:spPr>
            <a:xfrm>
              <a:off x="3578550" y="2983025"/>
              <a:ext cx="139300" cy="136350"/>
            </a:xfrm>
            <a:custGeom>
              <a:avLst/>
              <a:gdLst/>
              <a:ahLst/>
              <a:cxnLst/>
              <a:rect l="l" t="t" r="r" b="b"/>
              <a:pathLst>
                <a:path w="5572" h="5454" extrusionOk="0">
                  <a:moveTo>
                    <a:pt x="3481" y="0"/>
                  </a:moveTo>
                  <a:cubicBezTo>
                    <a:pt x="2967" y="0"/>
                    <a:pt x="2462" y="218"/>
                    <a:pt x="2102" y="650"/>
                  </a:cubicBezTo>
                  <a:lnTo>
                    <a:pt x="1" y="2985"/>
                  </a:lnTo>
                  <a:lnTo>
                    <a:pt x="2803" y="5453"/>
                  </a:lnTo>
                  <a:lnTo>
                    <a:pt x="4871" y="3118"/>
                  </a:lnTo>
                  <a:cubicBezTo>
                    <a:pt x="5572" y="2351"/>
                    <a:pt x="5505" y="1150"/>
                    <a:pt x="4738" y="483"/>
                  </a:cubicBezTo>
                  <a:cubicBezTo>
                    <a:pt x="4368" y="160"/>
                    <a:pt x="3921" y="0"/>
                    <a:pt x="34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sp>
          <p:nvSpPr>
            <p:cNvPr id="269" name="Google Shape;269;p32"/>
            <p:cNvSpPr/>
            <p:nvPr/>
          </p:nvSpPr>
          <p:spPr>
            <a:xfrm>
              <a:off x="3510175" y="3057625"/>
              <a:ext cx="138450" cy="135750"/>
            </a:xfrm>
            <a:custGeom>
              <a:avLst/>
              <a:gdLst/>
              <a:ahLst/>
              <a:cxnLst/>
              <a:rect l="l" t="t" r="r" b="b"/>
              <a:pathLst>
                <a:path w="5538" h="5430" extrusionOk="0">
                  <a:moveTo>
                    <a:pt x="2769" y="1"/>
                  </a:moveTo>
                  <a:lnTo>
                    <a:pt x="668" y="2336"/>
                  </a:lnTo>
                  <a:cubicBezTo>
                    <a:pt x="1" y="3103"/>
                    <a:pt x="67" y="4270"/>
                    <a:pt x="835" y="4971"/>
                  </a:cubicBezTo>
                  <a:cubicBezTo>
                    <a:pt x="1187" y="5277"/>
                    <a:pt x="1624" y="5429"/>
                    <a:pt x="2061" y="5429"/>
                  </a:cubicBezTo>
                  <a:cubicBezTo>
                    <a:pt x="2576" y="5429"/>
                    <a:pt x="3091" y="5219"/>
                    <a:pt x="3470" y="4804"/>
                  </a:cubicBezTo>
                  <a:lnTo>
                    <a:pt x="5538" y="2469"/>
                  </a:lnTo>
                  <a:lnTo>
                    <a:pt x="27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54"/>
        <p:cNvGrpSpPr/>
        <p:nvPr/>
      </p:nvGrpSpPr>
      <p:grpSpPr>
        <a:xfrm>
          <a:off x="0" y="0"/>
          <a:ext cx="0" cy="0"/>
          <a:chOff x="0" y="0"/>
          <a:chExt cx="0" cy="0"/>
        </a:xfrm>
      </p:grpSpPr>
      <p:sp>
        <p:nvSpPr>
          <p:cNvPr id="55" name="Google Shape;55;p5"/>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lgn="r">
              <a:lnSpc>
                <a:spcPct val="90000"/>
              </a:lnSpc>
              <a:spcBef>
                <a:spcPts val="0"/>
              </a:spcBef>
              <a:spcAft>
                <a:spcPts val="0"/>
              </a:spcAft>
              <a:buClr>
                <a:schemeClr val="lt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 name="Google Shape;56;p5"/>
          <p:cNvSpPr txBox="1">
            <a:spLocks noGrp="1"/>
          </p:cNvSpPr>
          <p:nvPr>
            <p:ph type="body" idx="1"/>
          </p:nvPr>
        </p:nvSpPr>
        <p:spPr>
          <a:xfrm>
            <a:off x="960000" y="1641233"/>
            <a:ext cx="4633600" cy="4689200"/>
          </a:xfrm>
          <a:prstGeom prst="rect">
            <a:avLst/>
          </a:prstGeom>
          <a:noFill/>
          <a:ln>
            <a:noFill/>
          </a:ln>
        </p:spPr>
        <p:txBody>
          <a:bodyPr spcFirstLastPara="1" wrap="square" lIns="91425" tIns="91425" rIns="91425" bIns="91425" anchor="t" anchorCtr="0">
            <a:noAutofit/>
          </a:bodyPr>
          <a:lstStyle>
            <a:lvl1pPr marL="457200" lvl="0" indent="-304800" algn="r">
              <a:lnSpc>
                <a:spcPct val="90000"/>
              </a:lnSpc>
              <a:spcBef>
                <a:spcPts val="0"/>
              </a:spcBef>
              <a:spcAft>
                <a:spcPts val="0"/>
              </a:spcAft>
              <a:buClr>
                <a:srgbClr val="434343"/>
              </a:buClr>
              <a:buSzPts val="1200"/>
              <a:buFont typeface="Livvic"/>
              <a:buChar char="●"/>
              <a:defRPr sz="1100"/>
            </a:lvl1pPr>
            <a:lvl2pPr marL="914400" lvl="1" indent="-304800" algn="r">
              <a:lnSpc>
                <a:spcPct val="90000"/>
              </a:lnSpc>
              <a:spcBef>
                <a:spcPts val="0"/>
              </a:spcBef>
              <a:spcAft>
                <a:spcPts val="0"/>
              </a:spcAft>
              <a:buClr>
                <a:srgbClr val="434343"/>
              </a:buClr>
              <a:buSzPts val="1200"/>
              <a:buFont typeface="Roboto Condensed Light"/>
              <a:buChar char="○"/>
              <a:defRPr/>
            </a:lvl2pPr>
            <a:lvl3pPr marL="1371600" lvl="2" indent="-304800" algn="r">
              <a:lnSpc>
                <a:spcPct val="90000"/>
              </a:lnSpc>
              <a:spcBef>
                <a:spcPts val="0"/>
              </a:spcBef>
              <a:spcAft>
                <a:spcPts val="0"/>
              </a:spcAft>
              <a:buClr>
                <a:srgbClr val="434343"/>
              </a:buClr>
              <a:buSzPts val="1200"/>
              <a:buFont typeface="Roboto Condensed Light"/>
              <a:buChar char="■"/>
              <a:defRPr/>
            </a:lvl3pPr>
            <a:lvl4pPr marL="1828800" lvl="3" indent="-304800" algn="r">
              <a:lnSpc>
                <a:spcPct val="90000"/>
              </a:lnSpc>
              <a:spcBef>
                <a:spcPts val="0"/>
              </a:spcBef>
              <a:spcAft>
                <a:spcPts val="0"/>
              </a:spcAft>
              <a:buClr>
                <a:srgbClr val="434343"/>
              </a:buClr>
              <a:buSzPts val="1200"/>
              <a:buFont typeface="Roboto Condensed Light"/>
              <a:buChar char="●"/>
              <a:defRPr/>
            </a:lvl4pPr>
            <a:lvl5pPr marL="2286000" lvl="4" indent="-304800" algn="r">
              <a:lnSpc>
                <a:spcPct val="90000"/>
              </a:lnSpc>
              <a:spcBef>
                <a:spcPts val="0"/>
              </a:spcBef>
              <a:spcAft>
                <a:spcPts val="0"/>
              </a:spcAft>
              <a:buClr>
                <a:srgbClr val="434343"/>
              </a:buClr>
              <a:buSzPts val="1200"/>
              <a:buFont typeface="Roboto Condensed Light"/>
              <a:buChar char="○"/>
              <a:defRPr/>
            </a:lvl5pPr>
            <a:lvl6pPr marL="2743200" lvl="5" indent="-304800" algn="r">
              <a:lnSpc>
                <a:spcPct val="90000"/>
              </a:lnSpc>
              <a:spcBef>
                <a:spcPts val="0"/>
              </a:spcBef>
              <a:spcAft>
                <a:spcPts val="0"/>
              </a:spcAft>
              <a:buClr>
                <a:srgbClr val="434343"/>
              </a:buClr>
              <a:buSzPts val="1200"/>
              <a:buFont typeface="Roboto Condensed Light"/>
              <a:buChar char="■"/>
              <a:defRPr/>
            </a:lvl6pPr>
            <a:lvl7pPr marL="3200400" lvl="6" indent="-304800" algn="r">
              <a:lnSpc>
                <a:spcPct val="90000"/>
              </a:lnSpc>
              <a:spcBef>
                <a:spcPts val="0"/>
              </a:spcBef>
              <a:spcAft>
                <a:spcPts val="0"/>
              </a:spcAft>
              <a:buClr>
                <a:srgbClr val="434343"/>
              </a:buClr>
              <a:buSzPts val="1200"/>
              <a:buFont typeface="Roboto Condensed Light"/>
              <a:buChar char="●"/>
              <a:defRPr/>
            </a:lvl7pPr>
            <a:lvl8pPr marL="3657600" lvl="7" indent="-304800" algn="r">
              <a:lnSpc>
                <a:spcPct val="90000"/>
              </a:lnSpc>
              <a:spcBef>
                <a:spcPts val="0"/>
              </a:spcBef>
              <a:spcAft>
                <a:spcPts val="0"/>
              </a:spcAft>
              <a:buClr>
                <a:srgbClr val="434343"/>
              </a:buClr>
              <a:buSzPts val="1200"/>
              <a:buFont typeface="Roboto Condensed Light"/>
              <a:buChar char="○"/>
              <a:defRPr/>
            </a:lvl8pPr>
            <a:lvl9pPr marL="4114800" lvl="8" indent="-304800" algn="r">
              <a:lnSpc>
                <a:spcPct val="90000"/>
              </a:lnSpc>
              <a:spcBef>
                <a:spcPts val="0"/>
              </a:spcBef>
              <a:spcAft>
                <a:spcPts val="0"/>
              </a:spcAft>
              <a:buClr>
                <a:srgbClr val="434343"/>
              </a:buClr>
              <a:buSzPts val="1200"/>
              <a:buFont typeface="Roboto Condensed Light"/>
              <a:buChar char="■"/>
              <a:defRPr/>
            </a:lvl9pPr>
          </a:lstStyle>
          <a:p>
            <a:endParaRPr/>
          </a:p>
        </p:txBody>
      </p:sp>
      <p:sp>
        <p:nvSpPr>
          <p:cNvPr id="57" name="Google Shape;57;p5"/>
          <p:cNvSpPr txBox="1">
            <a:spLocks noGrp="1"/>
          </p:cNvSpPr>
          <p:nvPr>
            <p:ph type="body" idx="2"/>
          </p:nvPr>
        </p:nvSpPr>
        <p:spPr>
          <a:xfrm>
            <a:off x="6096000" y="2344617"/>
            <a:ext cx="3786400" cy="1407600"/>
          </a:xfrm>
          <a:prstGeom prst="rect">
            <a:avLst/>
          </a:prstGeom>
          <a:noFill/>
          <a:ln>
            <a:noFill/>
          </a:ln>
        </p:spPr>
        <p:txBody>
          <a:bodyPr spcFirstLastPara="1" wrap="square" lIns="91425" tIns="91425" rIns="91425" bIns="91425" anchor="t" anchorCtr="0">
            <a:noAutofit/>
          </a:bodyPr>
          <a:lstStyle>
            <a:lvl1pPr marL="457200" lvl="0" indent="-304800" algn="r">
              <a:lnSpc>
                <a:spcPct val="90000"/>
              </a:lnSpc>
              <a:spcBef>
                <a:spcPts val="0"/>
              </a:spcBef>
              <a:spcAft>
                <a:spcPts val="0"/>
              </a:spcAft>
              <a:buClr>
                <a:srgbClr val="434343"/>
              </a:buClr>
              <a:buSzPts val="1200"/>
              <a:buFont typeface="Livvic"/>
              <a:buChar char="●"/>
              <a:defRPr sz="1100"/>
            </a:lvl1pPr>
            <a:lvl2pPr marL="914400" lvl="1" indent="-304800" algn="r">
              <a:lnSpc>
                <a:spcPct val="90000"/>
              </a:lnSpc>
              <a:spcBef>
                <a:spcPts val="0"/>
              </a:spcBef>
              <a:spcAft>
                <a:spcPts val="0"/>
              </a:spcAft>
              <a:buClr>
                <a:srgbClr val="434343"/>
              </a:buClr>
              <a:buSzPts val="1200"/>
              <a:buFont typeface="Roboto Condensed Light"/>
              <a:buChar char="○"/>
              <a:defRPr/>
            </a:lvl2pPr>
            <a:lvl3pPr marL="1371600" lvl="2" indent="-304800" algn="r">
              <a:lnSpc>
                <a:spcPct val="90000"/>
              </a:lnSpc>
              <a:spcBef>
                <a:spcPts val="0"/>
              </a:spcBef>
              <a:spcAft>
                <a:spcPts val="0"/>
              </a:spcAft>
              <a:buClr>
                <a:srgbClr val="434343"/>
              </a:buClr>
              <a:buSzPts val="1200"/>
              <a:buFont typeface="Roboto Condensed Light"/>
              <a:buChar char="■"/>
              <a:defRPr/>
            </a:lvl3pPr>
            <a:lvl4pPr marL="1828800" lvl="3" indent="-304800" algn="r">
              <a:lnSpc>
                <a:spcPct val="90000"/>
              </a:lnSpc>
              <a:spcBef>
                <a:spcPts val="0"/>
              </a:spcBef>
              <a:spcAft>
                <a:spcPts val="0"/>
              </a:spcAft>
              <a:buClr>
                <a:srgbClr val="434343"/>
              </a:buClr>
              <a:buSzPts val="1200"/>
              <a:buFont typeface="Roboto Condensed Light"/>
              <a:buChar char="●"/>
              <a:defRPr/>
            </a:lvl4pPr>
            <a:lvl5pPr marL="2286000" lvl="4" indent="-304800" algn="r">
              <a:lnSpc>
                <a:spcPct val="90000"/>
              </a:lnSpc>
              <a:spcBef>
                <a:spcPts val="0"/>
              </a:spcBef>
              <a:spcAft>
                <a:spcPts val="0"/>
              </a:spcAft>
              <a:buClr>
                <a:srgbClr val="434343"/>
              </a:buClr>
              <a:buSzPts val="1200"/>
              <a:buFont typeface="Roboto Condensed Light"/>
              <a:buChar char="○"/>
              <a:defRPr/>
            </a:lvl5pPr>
            <a:lvl6pPr marL="2743200" lvl="5" indent="-304800" algn="r">
              <a:lnSpc>
                <a:spcPct val="90000"/>
              </a:lnSpc>
              <a:spcBef>
                <a:spcPts val="0"/>
              </a:spcBef>
              <a:spcAft>
                <a:spcPts val="0"/>
              </a:spcAft>
              <a:buClr>
                <a:srgbClr val="434343"/>
              </a:buClr>
              <a:buSzPts val="1200"/>
              <a:buFont typeface="Roboto Condensed Light"/>
              <a:buChar char="■"/>
              <a:defRPr/>
            </a:lvl6pPr>
            <a:lvl7pPr marL="3200400" lvl="6" indent="-304800" algn="r">
              <a:lnSpc>
                <a:spcPct val="90000"/>
              </a:lnSpc>
              <a:spcBef>
                <a:spcPts val="0"/>
              </a:spcBef>
              <a:spcAft>
                <a:spcPts val="0"/>
              </a:spcAft>
              <a:buClr>
                <a:srgbClr val="434343"/>
              </a:buClr>
              <a:buSzPts val="1200"/>
              <a:buFont typeface="Roboto Condensed Light"/>
              <a:buChar char="●"/>
              <a:defRPr/>
            </a:lvl7pPr>
            <a:lvl8pPr marL="3657600" lvl="7" indent="-304800" algn="r">
              <a:lnSpc>
                <a:spcPct val="90000"/>
              </a:lnSpc>
              <a:spcBef>
                <a:spcPts val="0"/>
              </a:spcBef>
              <a:spcAft>
                <a:spcPts val="0"/>
              </a:spcAft>
              <a:buClr>
                <a:srgbClr val="434343"/>
              </a:buClr>
              <a:buSzPts val="1200"/>
              <a:buFont typeface="Roboto Condensed Light"/>
              <a:buChar char="○"/>
              <a:defRPr/>
            </a:lvl8pPr>
            <a:lvl9pPr marL="4114800" lvl="8" indent="-304800" algn="r">
              <a:lnSpc>
                <a:spcPct val="90000"/>
              </a:lnSpc>
              <a:spcBef>
                <a:spcPts val="0"/>
              </a:spcBef>
              <a:spcAft>
                <a:spcPts val="0"/>
              </a:spcAft>
              <a:buClr>
                <a:srgbClr val="434343"/>
              </a:buClr>
              <a:buSzPts val="1200"/>
              <a:buFont typeface="Roboto Condensed Light"/>
              <a:buChar char="■"/>
              <a:defRPr/>
            </a:lvl9pPr>
          </a:lstStyle>
          <a:p>
            <a:endParaRPr/>
          </a:p>
        </p:txBody>
      </p:sp>
      <p:cxnSp>
        <p:nvCxnSpPr>
          <p:cNvPr id="58" name="Google Shape;58;p5"/>
          <p:cNvCxnSpPr/>
          <p:nvPr/>
        </p:nvCxnSpPr>
        <p:spPr>
          <a:xfrm>
            <a:off x="0" y="720000"/>
            <a:ext cx="26480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960000" y="1581567"/>
            <a:ext cx="5136000" cy="9916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6"/>
          <p:cNvSpPr txBox="1">
            <a:spLocks noGrp="1"/>
          </p:cNvSpPr>
          <p:nvPr>
            <p:ph type="body" idx="1"/>
          </p:nvPr>
        </p:nvSpPr>
        <p:spPr>
          <a:xfrm>
            <a:off x="960000" y="2670833"/>
            <a:ext cx="5136000" cy="2605600"/>
          </a:xfrm>
          <a:prstGeom prst="rect">
            <a:avLst/>
          </a:prstGeom>
          <a:noFill/>
          <a:ln>
            <a:noFill/>
          </a:ln>
        </p:spPr>
        <p:txBody>
          <a:bodyPr spcFirstLastPara="1" wrap="square" lIns="91425" tIns="91425" rIns="91425" bIns="91425" anchor="ctr" anchorCtr="0">
            <a:noAutofit/>
          </a:bodyPr>
          <a:lstStyle>
            <a:lvl1pPr marL="457200" lvl="0" indent="-317500" algn="r">
              <a:lnSpc>
                <a:spcPct val="115000"/>
              </a:lnSpc>
              <a:spcBef>
                <a:spcPts val="0"/>
              </a:spcBef>
              <a:spcAft>
                <a:spcPts val="0"/>
              </a:spcAft>
              <a:buClr>
                <a:schemeClr val="lt1"/>
              </a:buClr>
              <a:buSzPts val="1400"/>
              <a:buChar char="●"/>
              <a:defRPr/>
            </a:lvl1pPr>
            <a:lvl2pPr marL="914400" lvl="1" indent="-317500" algn="r">
              <a:lnSpc>
                <a:spcPct val="90000"/>
              </a:lnSpc>
              <a:spcBef>
                <a:spcPts val="0"/>
              </a:spcBef>
              <a:spcAft>
                <a:spcPts val="0"/>
              </a:spcAft>
              <a:buClr>
                <a:schemeClr val="lt1"/>
              </a:buClr>
              <a:buSzPts val="1400"/>
              <a:buChar char="○"/>
              <a:defRPr/>
            </a:lvl2pPr>
            <a:lvl3pPr marL="1371600" lvl="2" indent="-311150" algn="r">
              <a:lnSpc>
                <a:spcPct val="90000"/>
              </a:lnSpc>
              <a:spcBef>
                <a:spcPts val="0"/>
              </a:spcBef>
              <a:spcAft>
                <a:spcPts val="0"/>
              </a:spcAft>
              <a:buClr>
                <a:schemeClr val="lt1"/>
              </a:buClr>
              <a:buSzPts val="1300"/>
              <a:buChar char="■"/>
              <a:defRPr sz="1300"/>
            </a:lvl3pPr>
            <a:lvl4pPr marL="1828800" lvl="3" indent="-311150" algn="r">
              <a:lnSpc>
                <a:spcPct val="90000"/>
              </a:lnSpc>
              <a:spcBef>
                <a:spcPts val="0"/>
              </a:spcBef>
              <a:spcAft>
                <a:spcPts val="0"/>
              </a:spcAft>
              <a:buClr>
                <a:schemeClr val="lt1"/>
              </a:buClr>
              <a:buSzPts val="1300"/>
              <a:buChar char="●"/>
              <a:defRPr sz="1300"/>
            </a:lvl4pPr>
            <a:lvl5pPr marL="2286000" lvl="4" indent="-311150" algn="r">
              <a:lnSpc>
                <a:spcPct val="90000"/>
              </a:lnSpc>
              <a:spcBef>
                <a:spcPts val="0"/>
              </a:spcBef>
              <a:spcAft>
                <a:spcPts val="0"/>
              </a:spcAft>
              <a:buClr>
                <a:schemeClr val="lt1"/>
              </a:buClr>
              <a:buSzPts val="1300"/>
              <a:buChar char="○"/>
              <a:defRPr sz="1300"/>
            </a:lvl5pPr>
            <a:lvl6pPr marL="2743200" lvl="5" indent="-311150" algn="r">
              <a:lnSpc>
                <a:spcPct val="90000"/>
              </a:lnSpc>
              <a:spcBef>
                <a:spcPts val="0"/>
              </a:spcBef>
              <a:spcAft>
                <a:spcPts val="0"/>
              </a:spcAft>
              <a:buClr>
                <a:schemeClr val="lt1"/>
              </a:buClr>
              <a:buSzPts val="1300"/>
              <a:buChar char="■"/>
              <a:defRPr sz="1300"/>
            </a:lvl6pPr>
            <a:lvl7pPr marL="3200400" lvl="6" indent="-311150" algn="r">
              <a:lnSpc>
                <a:spcPct val="90000"/>
              </a:lnSpc>
              <a:spcBef>
                <a:spcPts val="0"/>
              </a:spcBef>
              <a:spcAft>
                <a:spcPts val="0"/>
              </a:spcAft>
              <a:buClr>
                <a:schemeClr val="lt1"/>
              </a:buClr>
              <a:buSzPts val="1300"/>
              <a:buChar char="●"/>
              <a:defRPr sz="1300"/>
            </a:lvl7pPr>
            <a:lvl8pPr marL="3657600" lvl="7" indent="-311150" algn="r">
              <a:lnSpc>
                <a:spcPct val="90000"/>
              </a:lnSpc>
              <a:spcBef>
                <a:spcPts val="0"/>
              </a:spcBef>
              <a:spcAft>
                <a:spcPts val="0"/>
              </a:spcAft>
              <a:buClr>
                <a:schemeClr val="lt1"/>
              </a:buClr>
              <a:buSzPts val="1300"/>
              <a:buChar char="○"/>
              <a:defRPr sz="1300"/>
            </a:lvl8pPr>
            <a:lvl9pPr marL="4114800" lvl="8" indent="-311150" algn="r">
              <a:lnSpc>
                <a:spcPct val="90000"/>
              </a:lnSpc>
              <a:spcBef>
                <a:spcPts val="0"/>
              </a:spcBef>
              <a:spcAft>
                <a:spcPts val="0"/>
              </a:spcAft>
              <a:buClr>
                <a:schemeClr val="lt1"/>
              </a:buClr>
              <a:buSzPts val="1300"/>
              <a:buChar char="■"/>
              <a:defRPr sz="1300"/>
            </a:lvl9pPr>
          </a:lstStyle>
          <a:p>
            <a:endParaRPr/>
          </a:p>
        </p:txBody>
      </p:sp>
      <p:cxnSp>
        <p:nvCxnSpPr>
          <p:cNvPr id="62" name="Google Shape;62;p6"/>
          <p:cNvCxnSpPr/>
          <p:nvPr/>
        </p:nvCxnSpPr>
        <p:spPr>
          <a:xfrm>
            <a:off x="6108967" y="6138005"/>
            <a:ext cx="6205200" cy="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3053367" y="4873133"/>
            <a:ext cx="6085200" cy="7092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2500"/>
              <a:buFont typeface="Calibri"/>
              <a:buNone/>
              <a:defRPr sz="25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sp>
        <p:nvSpPr>
          <p:cNvPr id="65" name="Google Shape;65;p7"/>
          <p:cNvSpPr txBox="1">
            <a:spLocks noGrp="1"/>
          </p:cNvSpPr>
          <p:nvPr>
            <p:ph type="subTitle" idx="1"/>
          </p:nvPr>
        </p:nvSpPr>
        <p:spPr>
          <a:xfrm>
            <a:off x="1944167" y="2302300"/>
            <a:ext cx="8303600" cy="222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500"/>
              <a:buNone/>
              <a:defRPr sz="2800"/>
            </a:lvl1pPr>
            <a:lvl2pPr lvl="1" algn="ctr">
              <a:lnSpc>
                <a:spcPct val="100000"/>
              </a:lnSpc>
              <a:spcBef>
                <a:spcPts val="0"/>
              </a:spcBef>
              <a:spcAft>
                <a:spcPts val="0"/>
              </a:spcAft>
              <a:buClr>
                <a:schemeClr val="lt1"/>
              </a:buClr>
              <a:buSzPts val="2500"/>
              <a:buNone/>
              <a:defRPr sz="2500"/>
            </a:lvl2pPr>
            <a:lvl3pPr lvl="2" algn="ctr">
              <a:lnSpc>
                <a:spcPct val="100000"/>
              </a:lnSpc>
              <a:spcBef>
                <a:spcPts val="0"/>
              </a:spcBef>
              <a:spcAft>
                <a:spcPts val="0"/>
              </a:spcAft>
              <a:buClr>
                <a:schemeClr val="lt1"/>
              </a:buClr>
              <a:buSzPts val="2500"/>
              <a:buNone/>
              <a:defRPr sz="2500"/>
            </a:lvl3pPr>
            <a:lvl4pPr lvl="3" algn="ctr">
              <a:lnSpc>
                <a:spcPct val="100000"/>
              </a:lnSpc>
              <a:spcBef>
                <a:spcPts val="0"/>
              </a:spcBef>
              <a:spcAft>
                <a:spcPts val="0"/>
              </a:spcAft>
              <a:buClr>
                <a:schemeClr val="lt1"/>
              </a:buClr>
              <a:buSzPts val="2500"/>
              <a:buNone/>
              <a:defRPr sz="2500"/>
            </a:lvl4pPr>
            <a:lvl5pPr lvl="4" algn="ctr">
              <a:lnSpc>
                <a:spcPct val="100000"/>
              </a:lnSpc>
              <a:spcBef>
                <a:spcPts val="0"/>
              </a:spcBef>
              <a:spcAft>
                <a:spcPts val="0"/>
              </a:spcAft>
              <a:buClr>
                <a:schemeClr val="lt1"/>
              </a:buClr>
              <a:buSzPts val="2500"/>
              <a:buNone/>
              <a:defRPr sz="2500"/>
            </a:lvl5pPr>
            <a:lvl6pPr lvl="5" algn="ctr">
              <a:lnSpc>
                <a:spcPct val="100000"/>
              </a:lnSpc>
              <a:spcBef>
                <a:spcPts val="0"/>
              </a:spcBef>
              <a:spcAft>
                <a:spcPts val="0"/>
              </a:spcAft>
              <a:buClr>
                <a:schemeClr val="lt1"/>
              </a:buClr>
              <a:buSzPts val="2500"/>
              <a:buNone/>
              <a:defRPr sz="2500"/>
            </a:lvl6pPr>
            <a:lvl7pPr lvl="6" algn="ctr">
              <a:lnSpc>
                <a:spcPct val="100000"/>
              </a:lnSpc>
              <a:spcBef>
                <a:spcPts val="0"/>
              </a:spcBef>
              <a:spcAft>
                <a:spcPts val="0"/>
              </a:spcAft>
              <a:buClr>
                <a:schemeClr val="lt1"/>
              </a:buClr>
              <a:buSzPts val="2500"/>
              <a:buNone/>
              <a:defRPr sz="2500"/>
            </a:lvl7pPr>
            <a:lvl8pPr lvl="7" algn="ctr">
              <a:lnSpc>
                <a:spcPct val="100000"/>
              </a:lnSpc>
              <a:spcBef>
                <a:spcPts val="0"/>
              </a:spcBef>
              <a:spcAft>
                <a:spcPts val="0"/>
              </a:spcAft>
              <a:buClr>
                <a:schemeClr val="lt1"/>
              </a:buClr>
              <a:buSzPts val="2500"/>
              <a:buNone/>
              <a:defRPr sz="2500"/>
            </a:lvl8pPr>
            <a:lvl9pPr lvl="8" algn="ctr">
              <a:lnSpc>
                <a:spcPct val="100000"/>
              </a:lnSpc>
              <a:spcBef>
                <a:spcPts val="0"/>
              </a:spcBef>
              <a:spcAft>
                <a:spcPts val="0"/>
              </a:spcAft>
              <a:buClr>
                <a:schemeClr val="lt1"/>
              </a:buClr>
              <a:buSzPts val="2500"/>
              <a:buNone/>
              <a:defRPr sz="25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66"/>
        <p:cNvGrpSpPr/>
        <p:nvPr/>
      </p:nvGrpSpPr>
      <p:grpSpPr>
        <a:xfrm>
          <a:off x="0" y="0"/>
          <a:ext cx="0" cy="0"/>
          <a:chOff x="0" y="0"/>
          <a:chExt cx="0" cy="0"/>
        </a:xfrm>
      </p:grpSpPr>
      <p:sp>
        <p:nvSpPr>
          <p:cNvPr id="67" name="Google Shape;67;p8"/>
          <p:cNvSpPr txBox="1">
            <a:spLocks noGrp="1"/>
          </p:cNvSpPr>
          <p:nvPr>
            <p:ph type="ctrTitle"/>
          </p:nvPr>
        </p:nvSpPr>
        <p:spPr>
          <a:xfrm>
            <a:off x="4577377" y="893100"/>
            <a:ext cx="6663200" cy="133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200"/>
              <a:buFont typeface="Calibri"/>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8" name="Google Shape;68;p8"/>
          <p:cNvSpPr txBox="1">
            <a:spLocks noGrp="1"/>
          </p:cNvSpPr>
          <p:nvPr>
            <p:ph type="subTitle" idx="1"/>
          </p:nvPr>
        </p:nvSpPr>
        <p:spPr>
          <a:xfrm>
            <a:off x="4620467" y="2272733"/>
            <a:ext cx="6594400" cy="139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400"/>
              <a:buNone/>
              <a:defRPr/>
            </a:lvl1pPr>
            <a:lvl2pPr lvl="1" algn="ctr">
              <a:lnSpc>
                <a:spcPct val="100000"/>
              </a:lnSpc>
              <a:spcBef>
                <a:spcPts val="0"/>
              </a:spcBef>
              <a:spcAft>
                <a:spcPts val="0"/>
              </a:spcAft>
              <a:buClr>
                <a:schemeClr val="lt1"/>
              </a:buClr>
              <a:buSzPts val="1800"/>
              <a:buNone/>
              <a:defRPr sz="1800"/>
            </a:lvl2pPr>
            <a:lvl3pPr lvl="2" algn="ctr">
              <a:lnSpc>
                <a:spcPct val="100000"/>
              </a:lnSpc>
              <a:spcBef>
                <a:spcPts val="0"/>
              </a:spcBef>
              <a:spcAft>
                <a:spcPts val="0"/>
              </a:spcAft>
              <a:buClr>
                <a:schemeClr val="lt1"/>
              </a:buClr>
              <a:buSzPts val="1800"/>
              <a:buNone/>
              <a:defRPr sz="1800"/>
            </a:lvl3pPr>
            <a:lvl4pPr lvl="3" algn="ctr">
              <a:lnSpc>
                <a:spcPct val="100000"/>
              </a:lnSpc>
              <a:spcBef>
                <a:spcPts val="0"/>
              </a:spcBef>
              <a:spcAft>
                <a:spcPts val="0"/>
              </a:spcAft>
              <a:buClr>
                <a:schemeClr val="lt1"/>
              </a:buClr>
              <a:buSzPts val="1800"/>
              <a:buNone/>
              <a:defRPr sz="1800"/>
            </a:lvl4pPr>
            <a:lvl5pPr lvl="4" algn="ctr">
              <a:lnSpc>
                <a:spcPct val="100000"/>
              </a:lnSpc>
              <a:spcBef>
                <a:spcPts val="0"/>
              </a:spcBef>
              <a:spcAft>
                <a:spcPts val="0"/>
              </a:spcAft>
              <a:buClr>
                <a:schemeClr val="lt1"/>
              </a:buClr>
              <a:buSzPts val="1800"/>
              <a:buNone/>
              <a:defRPr sz="1800"/>
            </a:lvl5pPr>
            <a:lvl6pPr lvl="5" algn="ctr">
              <a:lnSpc>
                <a:spcPct val="100000"/>
              </a:lnSpc>
              <a:spcBef>
                <a:spcPts val="0"/>
              </a:spcBef>
              <a:spcAft>
                <a:spcPts val="0"/>
              </a:spcAft>
              <a:buClr>
                <a:schemeClr val="lt1"/>
              </a:buClr>
              <a:buSzPts val="1800"/>
              <a:buNone/>
              <a:defRPr sz="1800"/>
            </a:lvl6pPr>
            <a:lvl7pPr lvl="6" algn="ctr">
              <a:lnSpc>
                <a:spcPct val="100000"/>
              </a:lnSpc>
              <a:spcBef>
                <a:spcPts val="0"/>
              </a:spcBef>
              <a:spcAft>
                <a:spcPts val="0"/>
              </a:spcAft>
              <a:buClr>
                <a:schemeClr val="lt1"/>
              </a:buClr>
              <a:buSzPts val="1800"/>
              <a:buNone/>
              <a:defRPr sz="1800"/>
            </a:lvl7pPr>
            <a:lvl8pPr lvl="7" algn="ctr">
              <a:lnSpc>
                <a:spcPct val="100000"/>
              </a:lnSpc>
              <a:spcBef>
                <a:spcPts val="0"/>
              </a:spcBef>
              <a:spcAft>
                <a:spcPts val="0"/>
              </a:spcAft>
              <a:buClr>
                <a:schemeClr val="lt1"/>
              </a:buClr>
              <a:buSzPts val="1800"/>
              <a:buNone/>
              <a:defRPr sz="1800"/>
            </a:lvl8pPr>
            <a:lvl9pPr lvl="8" algn="ctr">
              <a:lnSpc>
                <a:spcPct val="100000"/>
              </a:lnSpc>
              <a:spcBef>
                <a:spcPts val="0"/>
              </a:spcBef>
              <a:spcAft>
                <a:spcPts val="0"/>
              </a:spcAft>
              <a:buClr>
                <a:schemeClr val="lt1"/>
              </a:buClr>
              <a:buSzPts val="1800"/>
              <a:buNone/>
              <a:defRPr sz="1800"/>
            </a:lvl9pPr>
          </a:lstStyle>
          <a:p>
            <a:endParaRPr/>
          </a:p>
        </p:txBody>
      </p:sp>
      <p:sp>
        <p:nvSpPr>
          <p:cNvPr id="69" name="Google Shape;69;p8"/>
          <p:cNvSpPr txBox="1"/>
          <p:nvPr/>
        </p:nvSpPr>
        <p:spPr>
          <a:xfrm>
            <a:off x="4631500" y="5619645"/>
            <a:ext cx="6594400" cy="757600"/>
          </a:xfrm>
          <a:prstGeom prst="rect">
            <a:avLst/>
          </a:prstGeom>
          <a:noFill/>
          <a:ln>
            <a:noFill/>
          </a:ln>
        </p:spPr>
        <p:txBody>
          <a:bodyPr spcFirstLastPara="1" wrap="square" lIns="91425" tIns="0" rIns="91425" bIns="0" anchor="ctr" anchorCtr="0">
            <a:noAutofit/>
          </a:bodyPr>
          <a:lstStyle/>
          <a:p>
            <a:pPr marL="0" marR="0" lvl="0" indent="0" algn="ctr" rtl="1">
              <a:spcBef>
                <a:spcPts val="300"/>
              </a:spcBef>
              <a:spcAft>
                <a:spcPts val="0"/>
              </a:spcAft>
              <a:buClr>
                <a:srgbClr val="000000"/>
              </a:buClr>
              <a:buSzPts val="900"/>
              <a:buFont typeface="Arial"/>
              <a:buNone/>
            </a:pPr>
            <a:r>
              <a:rPr lang="en-US" sz="900" b="1">
                <a:solidFill>
                  <a:srgbClr val="FFFFFF"/>
                </a:solidFill>
                <a:latin typeface="Montserrat"/>
                <a:ea typeface="Montserrat"/>
                <a:cs typeface="Montserrat"/>
                <a:sym typeface="Montserrat"/>
              </a:rPr>
              <a:t>CRÉDITOS</a:t>
            </a:r>
            <a:r>
              <a:rPr lang="en-US" sz="900">
                <a:solidFill>
                  <a:srgbClr val="FFFFFF"/>
                </a:solidFill>
                <a:latin typeface="Montserrat"/>
                <a:ea typeface="Montserrat"/>
                <a:cs typeface="Montserrat"/>
                <a:sym typeface="Montserrat"/>
              </a:rPr>
              <a:t>: Esta plantilla de presentación fue creada por </a:t>
            </a:r>
            <a:r>
              <a:rPr lang="en-US" sz="900" b="1">
                <a:solidFill>
                  <a:schemeClr val="hlink"/>
                </a:solidFill>
                <a:uFill>
                  <a:noFill/>
                </a:uFill>
                <a:latin typeface="Montserrat"/>
                <a:ea typeface="Montserrat"/>
                <a:cs typeface="Montserrat"/>
                <a:sym typeface="Montserrat"/>
                <a:hlinkClick r:id="rId2"/>
              </a:rPr>
              <a:t>Slidesgo</a:t>
            </a:r>
            <a:r>
              <a:rPr lang="en-US" sz="900">
                <a:solidFill>
                  <a:srgbClr val="FFFFFF"/>
                </a:solidFill>
                <a:latin typeface="Montserrat"/>
                <a:ea typeface="Montserrat"/>
                <a:cs typeface="Montserrat"/>
                <a:sym typeface="Montserrat"/>
              </a:rPr>
              <a:t>, que incluye iconos de </a:t>
            </a:r>
            <a:r>
              <a:rPr lang="en-US" sz="900" b="1">
                <a:solidFill>
                  <a:schemeClr val="hlink"/>
                </a:solidFill>
                <a:uFill>
                  <a:noFill/>
                </a:uFill>
                <a:latin typeface="Montserrat"/>
                <a:ea typeface="Montserrat"/>
                <a:cs typeface="Montserrat"/>
                <a:sym typeface="Montserrat"/>
                <a:hlinkClick r:id="rId3"/>
              </a:rPr>
              <a:t>Flaticon</a:t>
            </a:r>
            <a:r>
              <a:rPr lang="en-US" sz="900">
                <a:solidFill>
                  <a:srgbClr val="FFFFFF"/>
                </a:solidFill>
                <a:latin typeface="Montserrat"/>
                <a:ea typeface="Montserrat"/>
                <a:cs typeface="Montserrat"/>
                <a:sym typeface="Montserrat"/>
              </a:rPr>
              <a:t> e infografías y imágenes de </a:t>
            </a:r>
            <a:r>
              <a:rPr lang="en-US" sz="900" b="1">
                <a:solidFill>
                  <a:schemeClr val="hlink"/>
                </a:solidFill>
                <a:uFill>
                  <a:noFill/>
                </a:uFill>
                <a:latin typeface="Montserrat"/>
                <a:ea typeface="Montserrat"/>
                <a:cs typeface="Montserrat"/>
                <a:sym typeface="Montserrat"/>
                <a:hlinkClick r:id="rId4"/>
              </a:rPr>
              <a:t>Freepik</a:t>
            </a:r>
            <a:endParaRPr sz="900">
              <a:solidFill>
                <a:srgbClr val="FFFFFF"/>
              </a:solidFill>
              <a:latin typeface="Montserrat"/>
              <a:ea typeface="Montserrat"/>
              <a:cs typeface="Montserrat"/>
              <a:sym typeface="Montserrat"/>
            </a:endParaRPr>
          </a:p>
        </p:txBody>
      </p:sp>
      <p:sp>
        <p:nvSpPr>
          <p:cNvPr id="70" name="Google Shape;70;p8"/>
          <p:cNvSpPr txBox="1">
            <a:spLocks noGrp="1"/>
          </p:cNvSpPr>
          <p:nvPr>
            <p:ph type="subTitle" idx="2"/>
          </p:nvPr>
        </p:nvSpPr>
        <p:spPr>
          <a:xfrm>
            <a:off x="4620333" y="5016233"/>
            <a:ext cx="6594400" cy="42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300"/>
              </a:spcBef>
              <a:spcAft>
                <a:spcPts val="0"/>
              </a:spcAft>
              <a:buClr>
                <a:schemeClr val="lt1"/>
              </a:buClr>
              <a:buSzPts val="1400"/>
              <a:buNone/>
              <a:defRPr/>
            </a:lvl1pPr>
            <a:lvl2pPr lvl="1" algn="ctr">
              <a:lnSpc>
                <a:spcPct val="100000"/>
              </a:lnSpc>
              <a:spcBef>
                <a:spcPts val="0"/>
              </a:spcBef>
              <a:spcAft>
                <a:spcPts val="0"/>
              </a:spcAft>
              <a:buClr>
                <a:schemeClr val="lt1"/>
              </a:buClr>
              <a:buSzPts val="1400"/>
              <a:buNone/>
              <a:defRPr/>
            </a:lvl2pPr>
            <a:lvl3pPr lvl="2" algn="ctr">
              <a:lnSpc>
                <a:spcPct val="100000"/>
              </a:lnSpc>
              <a:spcBef>
                <a:spcPts val="0"/>
              </a:spcBef>
              <a:spcAft>
                <a:spcPts val="0"/>
              </a:spcAft>
              <a:buClr>
                <a:schemeClr val="lt1"/>
              </a:buClr>
              <a:buSzPts val="1400"/>
              <a:buNone/>
              <a:defRPr/>
            </a:lvl3pPr>
            <a:lvl4pPr lvl="3" algn="ctr">
              <a:lnSpc>
                <a:spcPct val="100000"/>
              </a:lnSpc>
              <a:spcBef>
                <a:spcPts val="0"/>
              </a:spcBef>
              <a:spcAft>
                <a:spcPts val="0"/>
              </a:spcAft>
              <a:buClr>
                <a:schemeClr val="lt1"/>
              </a:buClr>
              <a:buSzPts val="1400"/>
              <a:buNone/>
              <a:defRPr/>
            </a:lvl4pPr>
            <a:lvl5pPr lvl="4" algn="ctr">
              <a:lnSpc>
                <a:spcPct val="100000"/>
              </a:lnSpc>
              <a:spcBef>
                <a:spcPts val="0"/>
              </a:spcBef>
              <a:spcAft>
                <a:spcPts val="0"/>
              </a:spcAft>
              <a:buClr>
                <a:schemeClr val="lt1"/>
              </a:buClr>
              <a:buSzPts val="1400"/>
              <a:buNone/>
              <a:defRPr/>
            </a:lvl5pPr>
            <a:lvl6pPr lvl="5" algn="ctr">
              <a:lnSpc>
                <a:spcPct val="100000"/>
              </a:lnSpc>
              <a:spcBef>
                <a:spcPts val="0"/>
              </a:spcBef>
              <a:spcAft>
                <a:spcPts val="0"/>
              </a:spcAft>
              <a:buClr>
                <a:schemeClr val="lt1"/>
              </a:buClr>
              <a:buSzPts val="1400"/>
              <a:buNone/>
              <a:defRPr/>
            </a:lvl6pPr>
            <a:lvl7pPr lvl="6" algn="ctr">
              <a:lnSpc>
                <a:spcPct val="100000"/>
              </a:lnSpc>
              <a:spcBef>
                <a:spcPts val="0"/>
              </a:spcBef>
              <a:spcAft>
                <a:spcPts val="0"/>
              </a:spcAft>
              <a:buClr>
                <a:schemeClr val="lt1"/>
              </a:buClr>
              <a:buSzPts val="1400"/>
              <a:buNone/>
              <a:defRPr/>
            </a:lvl7pPr>
            <a:lvl8pPr lvl="7" algn="ctr">
              <a:lnSpc>
                <a:spcPct val="100000"/>
              </a:lnSpc>
              <a:spcBef>
                <a:spcPts val="0"/>
              </a:spcBef>
              <a:spcAft>
                <a:spcPts val="0"/>
              </a:spcAft>
              <a:buClr>
                <a:schemeClr val="lt1"/>
              </a:buClr>
              <a:buSzPts val="1400"/>
              <a:buNone/>
              <a:defRPr/>
            </a:lvl8pPr>
            <a:lvl9pPr lvl="8" algn="ctr">
              <a:lnSpc>
                <a:spcPct val="100000"/>
              </a:lnSpc>
              <a:spcBef>
                <a:spcPts val="0"/>
              </a:spcBef>
              <a:spcAft>
                <a:spcPts val="0"/>
              </a:spcAft>
              <a:buClr>
                <a:schemeClr val="lt1"/>
              </a:buClr>
              <a:buSzPts val="1400"/>
              <a:buNone/>
              <a:defRPr/>
            </a:lvl9pPr>
          </a:lstStyle>
          <a:p>
            <a:endParaRPr/>
          </a:p>
        </p:txBody>
      </p:sp>
      <p:cxnSp>
        <p:nvCxnSpPr>
          <p:cNvPr id="71" name="Google Shape;71;p8"/>
          <p:cNvCxnSpPr/>
          <p:nvPr/>
        </p:nvCxnSpPr>
        <p:spPr>
          <a:xfrm>
            <a:off x="0" y="719283"/>
            <a:ext cx="5250800" cy="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lgn="r" rtl="1">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0" name="Google Shape;80;p10"/>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04800" algn="r" rtl="1">
              <a:lnSpc>
                <a:spcPct val="90000"/>
              </a:lnSpc>
              <a:spcBef>
                <a:spcPts val="0"/>
              </a:spcBef>
              <a:spcAft>
                <a:spcPts val="0"/>
              </a:spcAft>
              <a:buClr>
                <a:srgbClr val="434343"/>
              </a:buClr>
              <a:buSzPts val="1200"/>
              <a:buAutoNum type="arabicPeriod"/>
              <a:defRPr sz="1100"/>
            </a:lvl1pPr>
            <a:lvl2pPr marL="914400" lvl="1" indent="-304800" algn="r" rtl="1">
              <a:lnSpc>
                <a:spcPct val="90000"/>
              </a:lnSpc>
              <a:spcBef>
                <a:spcPts val="0"/>
              </a:spcBef>
              <a:spcAft>
                <a:spcPts val="0"/>
              </a:spcAft>
              <a:buClr>
                <a:srgbClr val="434343"/>
              </a:buClr>
              <a:buSzPts val="1200"/>
              <a:buFont typeface="Roboto Condensed Light"/>
              <a:buAutoNum type="alphaLcPeriod"/>
              <a:defRPr/>
            </a:lvl2pPr>
            <a:lvl3pPr marL="1371600" lvl="2" indent="-304800" algn="r" rtl="1">
              <a:lnSpc>
                <a:spcPct val="90000"/>
              </a:lnSpc>
              <a:spcBef>
                <a:spcPts val="0"/>
              </a:spcBef>
              <a:spcAft>
                <a:spcPts val="0"/>
              </a:spcAft>
              <a:buClr>
                <a:srgbClr val="434343"/>
              </a:buClr>
              <a:buSzPts val="1200"/>
              <a:buFont typeface="Roboto Condensed Light"/>
              <a:buAutoNum type="romanLcPeriod"/>
              <a:defRPr/>
            </a:lvl3pPr>
            <a:lvl4pPr marL="1828800" lvl="3" indent="-304800" algn="r" rtl="1">
              <a:lnSpc>
                <a:spcPct val="90000"/>
              </a:lnSpc>
              <a:spcBef>
                <a:spcPts val="0"/>
              </a:spcBef>
              <a:spcAft>
                <a:spcPts val="0"/>
              </a:spcAft>
              <a:buClr>
                <a:srgbClr val="434343"/>
              </a:buClr>
              <a:buSzPts val="1200"/>
              <a:buFont typeface="Roboto Condensed Light"/>
              <a:buAutoNum type="arabicPeriod"/>
              <a:defRPr/>
            </a:lvl4pPr>
            <a:lvl5pPr marL="2286000" lvl="4" indent="-304800" algn="r" rtl="1">
              <a:lnSpc>
                <a:spcPct val="90000"/>
              </a:lnSpc>
              <a:spcBef>
                <a:spcPts val="0"/>
              </a:spcBef>
              <a:spcAft>
                <a:spcPts val="0"/>
              </a:spcAft>
              <a:buClr>
                <a:srgbClr val="434343"/>
              </a:buClr>
              <a:buSzPts val="1200"/>
              <a:buFont typeface="Roboto Condensed Light"/>
              <a:buAutoNum type="alphaLcPeriod"/>
              <a:defRPr/>
            </a:lvl5pPr>
            <a:lvl6pPr marL="2743200" lvl="5" indent="-304800" algn="r" rtl="1">
              <a:lnSpc>
                <a:spcPct val="90000"/>
              </a:lnSpc>
              <a:spcBef>
                <a:spcPts val="0"/>
              </a:spcBef>
              <a:spcAft>
                <a:spcPts val="0"/>
              </a:spcAft>
              <a:buClr>
                <a:srgbClr val="434343"/>
              </a:buClr>
              <a:buSzPts val="1200"/>
              <a:buFont typeface="Roboto Condensed Light"/>
              <a:buAutoNum type="romanLcPeriod"/>
              <a:defRPr/>
            </a:lvl6pPr>
            <a:lvl7pPr marL="3200400" lvl="6" indent="-304800" algn="r" rtl="1">
              <a:lnSpc>
                <a:spcPct val="90000"/>
              </a:lnSpc>
              <a:spcBef>
                <a:spcPts val="0"/>
              </a:spcBef>
              <a:spcAft>
                <a:spcPts val="0"/>
              </a:spcAft>
              <a:buClr>
                <a:srgbClr val="434343"/>
              </a:buClr>
              <a:buSzPts val="1200"/>
              <a:buFont typeface="Roboto Condensed Light"/>
              <a:buAutoNum type="arabicPeriod"/>
              <a:defRPr/>
            </a:lvl7pPr>
            <a:lvl8pPr marL="3657600" lvl="7" indent="-304800" algn="r" rtl="1">
              <a:lnSpc>
                <a:spcPct val="90000"/>
              </a:lnSpc>
              <a:spcBef>
                <a:spcPts val="0"/>
              </a:spcBef>
              <a:spcAft>
                <a:spcPts val="0"/>
              </a:spcAft>
              <a:buClr>
                <a:srgbClr val="434343"/>
              </a:buClr>
              <a:buSzPts val="1200"/>
              <a:buFont typeface="Roboto Condensed Light"/>
              <a:buAutoNum type="alphaLcPeriod"/>
              <a:defRPr/>
            </a:lvl8pPr>
            <a:lvl9pPr marL="4114800" lvl="8" indent="-304800" algn="r" rtl="1">
              <a:lnSpc>
                <a:spcPct val="90000"/>
              </a:lnSpc>
              <a:spcBef>
                <a:spcPts val="0"/>
              </a:spcBef>
              <a:spcAft>
                <a:spcPts val="0"/>
              </a:spcAft>
              <a:buClr>
                <a:srgbClr val="434343"/>
              </a:buClr>
              <a:buSzPts val="1200"/>
              <a:buFont typeface="Roboto Condensed Light"/>
              <a:buAutoNum type="romanLcPeriod"/>
              <a:defRPr/>
            </a:lvl9pPr>
          </a:lstStyle>
          <a:p>
            <a:endParaRPr/>
          </a:p>
        </p:txBody>
      </p:sp>
      <p:cxnSp>
        <p:nvCxnSpPr>
          <p:cNvPr id="81" name="Google Shape;81;p10"/>
          <p:cNvCxnSpPr/>
          <p:nvPr/>
        </p:nvCxnSpPr>
        <p:spPr>
          <a:xfrm>
            <a:off x="-328767" y="720016"/>
            <a:ext cx="2516400" cy="0"/>
          </a:xfrm>
          <a:prstGeom prst="straightConnector1">
            <a:avLst/>
          </a:prstGeom>
          <a:noFill/>
          <a:ln w="28575" cap="flat" cmpd="sng">
            <a:solidFill>
              <a:schemeClr val="dk2"/>
            </a:solidFill>
            <a:prstDash val="solid"/>
            <a:round/>
            <a:headEnd type="none" w="sm" len="sm"/>
            <a:tailEnd type="none" w="sm" len="sm"/>
          </a:ln>
        </p:spPr>
      </p:cxnSp>
      <p:grpSp>
        <p:nvGrpSpPr>
          <p:cNvPr id="82" name="Google Shape;82;p10"/>
          <p:cNvGrpSpPr/>
          <p:nvPr/>
        </p:nvGrpSpPr>
        <p:grpSpPr>
          <a:xfrm rot="2283378">
            <a:off x="11190186" y="743401"/>
            <a:ext cx="493607" cy="442253"/>
            <a:chOff x="5918300" y="4988050"/>
            <a:chExt cx="256875" cy="230150"/>
          </a:xfrm>
        </p:grpSpPr>
        <p:sp>
          <p:nvSpPr>
            <p:cNvPr id="83" name="Google Shape;83;p10"/>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 name="Google Shape;84;p10"/>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rgbClr val="5FD1B8">
                <a:alpha val="48627"/>
              </a:srgbClr>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85" name="Google Shape;85;p10"/>
          <p:cNvGrpSpPr/>
          <p:nvPr/>
        </p:nvGrpSpPr>
        <p:grpSpPr>
          <a:xfrm rot="2283378">
            <a:off x="10676259" y="345390"/>
            <a:ext cx="504608" cy="441724"/>
            <a:chOff x="5579350" y="4988075"/>
            <a:chExt cx="262600" cy="229875"/>
          </a:xfrm>
        </p:grpSpPr>
        <p:sp>
          <p:nvSpPr>
            <p:cNvPr id="86" name="Google Shape;86;p10"/>
            <p:cNvSpPr/>
            <p:nvPr/>
          </p:nvSpPr>
          <p:spPr>
            <a:xfrm>
              <a:off x="5579350" y="4988075"/>
              <a:ext cx="262600" cy="229875"/>
            </a:xfrm>
            <a:custGeom>
              <a:avLst/>
              <a:gdLst/>
              <a:ahLst/>
              <a:cxnLst/>
              <a:rect l="l" t="t" r="r" b="b"/>
              <a:pathLst>
                <a:path w="10504" h="9195" extrusionOk="0">
                  <a:moveTo>
                    <a:pt x="5254" y="0"/>
                  </a:moveTo>
                  <a:cubicBezTo>
                    <a:pt x="3676" y="0"/>
                    <a:pt x="2141" y="818"/>
                    <a:pt x="1276" y="2269"/>
                  </a:cubicBezTo>
                  <a:cubicBezTo>
                    <a:pt x="0" y="4466"/>
                    <a:pt x="732" y="7291"/>
                    <a:pt x="2909" y="8567"/>
                  </a:cubicBezTo>
                  <a:cubicBezTo>
                    <a:pt x="3641" y="8993"/>
                    <a:pt x="4443" y="9195"/>
                    <a:pt x="5234" y="9195"/>
                  </a:cubicBezTo>
                  <a:cubicBezTo>
                    <a:pt x="6817" y="9195"/>
                    <a:pt x="8356" y="8386"/>
                    <a:pt x="9207" y="6935"/>
                  </a:cubicBezTo>
                  <a:cubicBezTo>
                    <a:pt x="10504" y="4738"/>
                    <a:pt x="9771" y="1913"/>
                    <a:pt x="7574" y="637"/>
                  </a:cubicBezTo>
                  <a:cubicBezTo>
                    <a:pt x="6842" y="205"/>
                    <a:pt x="6042" y="0"/>
                    <a:pt x="5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 name="Google Shape;87;p10"/>
            <p:cNvSpPr/>
            <p:nvPr/>
          </p:nvSpPr>
          <p:spPr>
            <a:xfrm>
              <a:off x="563322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rgbClr val="5FD1B8">
                <a:alpha val="48627"/>
              </a:srgbClr>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lgn="r" rtl="1">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11"/>
          <p:cNvSpPr txBox="1">
            <a:spLocks noGrp="1"/>
          </p:cNvSpPr>
          <p:nvPr>
            <p:ph type="subTitle" idx="1"/>
          </p:nvPr>
        </p:nvSpPr>
        <p:spPr>
          <a:xfrm>
            <a:off x="1733511" y="4702333"/>
            <a:ext cx="3876800" cy="9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1400"/>
              <a:buNone/>
              <a:defRPr/>
            </a:lvl2pPr>
            <a:lvl3pPr lvl="2" algn="ctr">
              <a:lnSpc>
                <a:spcPct val="100000"/>
              </a:lnSpc>
              <a:spcBef>
                <a:spcPts val="0"/>
              </a:spcBef>
              <a:spcAft>
                <a:spcPts val="0"/>
              </a:spcAft>
              <a:buClr>
                <a:schemeClr val="dk1"/>
              </a:buClr>
              <a:buSzPts val="1400"/>
              <a:buNone/>
              <a:defRPr/>
            </a:lvl3pPr>
            <a:lvl4pPr lvl="3" algn="ctr">
              <a:lnSpc>
                <a:spcPct val="100000"/>
              </a:lnSpc>
              <a:spcBef>
                <a:spcPts val="0"/>
              </a:spcBef>
              <a:spcAft>
                <a:spcPts val="0"/>
              </a:spcAft>
              <a:buClr>
                <a:schemeClr val="dk1"/>
              </a:buClr>
              <a:buSzPts val="1400"/>
              <a:buNone/>
              <a:defRPr/>
            </a:lvl4pPr>
            <a:lvl5pPr lvl="4" algn="ctr">
              <a:lnSpc>
                <a:spcPct val="100000"/>
              </a:lnSpc>
              <a:spcBef>
                <a:spcPts val="0"/>
              </a:spcBef>
              <a:spcAft>
                <a:spcPts val="0"/>
              </a:spcAft>
              <a:buClr>
                <a:schemeClr val="dk1"/>
              </a:buClr>
              <a:buSzPts val="1400"/>
              <a:buNone/>
              <a:defRPr/>
            </a:lvl5pPr>
            <a:lvl6pPr lvl="5" algn="ctr">
              <a:lnSpc>
                <a:spcPct val="100000"/>
              </a:lnSpc>
              <a:spcBef>
                <a:spcPts val="0"/>
              </a:spcBef>
              <a:spcAft>
                <a:spcPts val="0"/>
              </a:spcAft>
              <a:buClr>
                <a:schemeClr val="dk1"/>
              </a:buClr>
              <a:buSzPts val="1400"/>
              <a:buNone/>
              <a:defRPr/>
            </a:lvl6pPr>
            <a:lvl7pPr lvl="6" algn="ctr">
              <a:lnSpc>
                <a:spcPct val="100000"/>
              </a:lnSpc>
              <a:spcBef>
                <a:spcPts val="0"/>
              </a:spcBef>
              <a:spcAft>
                <a:spcPts val="0"/>
              </a:spcAft>
              <a:buClr>
                <a:schemeClr val="dk1"/>
              </a:buClr>
              <a:buSzPts val="1400"/>
              <a:buNone/>
              <a:defRPr/>
            </a:lvl7pPr>
            <a:lvl8pPr lvl="7" algn="ctr">
              <a:lnSpc>
                <a:spcPct val="100000"/>
              </a:lnSpc>
              <a:spcBef>
                <a:spcPts val="0"/>
              </a:spcBef>
              <a:spcAft>
                <a:spcPts val="0"/>
              </a:spcAft>
              <a:buClr>
                <a:schemeClr val="dk1"/>
              </a:buClr>
              <a:buSzPts val="1400"/>
              <a:buNone/>
              <a:defRPr/>
            </a:lvl8pPr>
            <a:lvl9pPr lvl="8" algn="ctr">
              <a:lnSpc>
                <a:spcPct val="100000"/>
              </a:lnSpc>
              <a:spcBef>
                <a:spcPts val="0"/>
              </a:spcBef>
              <a:spcAft>
                <a:spcPts val="0"/>
              </a:spcAft>
              <a:buClr>
                <a:schemeClr val="dk1"/>
              </a:buClr>
              <a:buSzPts val="1400"/>
              <a:buNone/>
              <a:defRPr/>
            </a:lvl9pPr>
          </a:lstStyle>
          <a:p>
            <a:endParaRPr/>
          </a:p>
        </p:txBody>
      </p:sp>
      <p:sp>
        <p:nvSpPr>
          <p:cNvPr id="91" name="Google Shape;91;p11"/>
          <p:cNvSpPr txBox="1">
            <a:spLocks noGrp="1"/>
          </p:cNvSpPr>
          <p:nvPr>
            <p:ph type="subTitle" idx="2"/>
          </p:nvPr>
        </p:nvSpPr>
        <p:spPr>
          <a:xfrm>
            <a:off x="6606677" y="4702333"/>
            <a:ext cx="3876800" cy="9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1400"/>
              <a:buNone/>
              <a:defRPr/>
            </a:lvl2pPr>
            <a:lvl3pPr lvl="2" algn="ctr">
              <a:lnSpc>
                <a:spcPct val="100000"/>
              </a:lnSpc>
              <a:spcBef>
                <a:spcPts val="0"/>
              </a:spcBef>
              <a:spcAft>
                <a:spcPts val="0"/>
              </a:spcAft>
              <a:buClr>
                <a:schemeClr val="dk1"/>
              </a:buClr>
              <a:buSzPts val="1400"/>
              <a:buNone/>
              <a:defRPr/>
            </a:lvl3pPr>
            <a:lvl4pPr lvl="3" algn="ctr">
              <a:lnSpc>
                <a:spcPct val="100000"/>
              </a:lnSpc>
              <a:spcBef>
                <a:spcPts val="0"/>
              </a:spcBef>
              <a:spcAft>
                <a:spcPts val="0"/>
              </a:spcAft>
              <a:buClr>
                <a:schemeClr val="dk1"/>
              </a:buClr>
              <a:buSzPts val="1400"/>
              <a:buNone/>
              <a:defRPr/>
            </a:lvl4pPr>
            <a:lvl5pPr lvl="4" algn="ctr">
              <a:lnSpc>
                <a:spcPct val="100000"/>
              </a:lnSpc>
              <a:spcBef>
                <a:spcPts val="0"/>
              </a:spcBef>
              <a:spcAft>
                <a:spcPts val="0"/>
              </a:spcAft>
              <a:buClr>
                <a:schemeClr val="dk1"/>
              </a:buClr>
              <a:buSzPts val="1400"/>
              <a:buNone/>
              <a:defRPr/>
            </a:lvl5pPr>
            <a:lvl6pPr lvl="5" algn="ctr">
              <a:lnSpc>
                <a:spcPct val="100000"/>
              </a:lnSpc>
              <a:spcBef>
                <a:spcPts val="0"/>
              </a:spcBef>
              <a:spcAft>
                <a:spcPts val="0"/>
              </a:spcAft>
              <a:buClr>
                <a:schemeClr val="dk1"/>
              </a:buClr>
              <a:buSzPts val="1400"/>
              <a:buNone/>
              <a:defRPr/>
            </a:lvl6pPr>
            <a:lvl7pPr lvl="6" algn="ctr">
              <a:lnSpc>
                <a:spcPct val="100000"/>
              </a:lnSpc>
              <a:spcBef>
                <a:spcPts val="0"/>
              </a:spcBef>
              <a:spcAft>
                <a:spcPts val="0"/>
              </a:spcAft>
              <a:buClr>
                <a:schemeClr val="dk1"/>
              </a:buClr>
              <a:buSzPts val="1400"/>
              <a:buNone/>
              <a:defRPr/>
            </a:lvl7pPr>
            <a:lvl8pPr lvl="7" algn="ctr">
              <a:lnSpc>
                <a:spcPct val="100000"/>
              </a:lnSpc>
              <a:spcBef>
                <a:spcPts val="0"/>
              </a:spcBef>
              <a:spcAft>
                <a:spcPts val="0"/>
              </a:spcAft>
              <a:buClr>
                <a:schemeClr val="dk1"/>
              </a:buClr>
              <a:buSzPts val="1400"/>
              <a:buNone/>
              <a:defRPr/>
            </a:lvl8pPr>
            <a:lvl9pPr lvl="8" algn="ctr">
              <a:lnSpc>
                <a:spcPct val="100000"/>
              </a:lnSpc>
              <a:spcBef>
                <a:spcPts val="0"/>
              </a:spcBef>
              <a:spcAft>
                <a:spcPts val="0"/>
              </a:spcAft>
              <a:buClr>
                <a:schemeClr val="dk1"/>
              </a:buClr>
              <a:buSzPts val="1400"/>
              <a:buNone/>
              <a:defRPr/>
            </a:lvl9pPr>
          </a:lstStyle>
          <a:p>
            <a:endParaRPr/>
          </a:p>
        </p:txBody>
      </p:sp>
      <p:sp>
        <p:nvSpPr>
          <p:cNvPr id="92" name="Google Shape;92;p11"/>
          <p:cNvSpPr txBox="1">
            <a:spLocks noGrp="1"/>
          </p:cNvSpPr>
          <p:nvPr>
            <p:ph type="subTitle" idx="3"/>
          </p:nvPr>
        </p:nvSpPr>
        <p:spPr>
          <a:xfrm>
            <a:off x="1733511" y="4144733"/>
            <a:ext cx="3876800" cy="55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a:latin typeface="Oswald"/>
                <a:ea typeface="Oswald"/>
                <a:cs typeface="Oswald"/>
                <a:sym typeface="Oswald"/>
              </a:defRPr>
            </a:lvl1pPr>
            <a:lvl2pPr lvl="1" algn="ctr">
              <a:lnSpc>
                <a:spcPct val="100000"/>
              </a:lnSpc>
              <a:spcBef>
                <a:spcPts val="0"/>
              </a:spcBef>
              <a:spcAft>
                <a:spcPts val="0"/>
              </a:spcAft>
              <a:buClr>
                <a:schemeClr val="dk1"/>
              </a:buClr>
              <a:buSzPts val="2000"/>
              <a:buNone/>
              <a:defRPr sz="2000">
                <a:solidFill>
                  <a:schemeClr val="dk1"/>
                </a:solidFill>
              </a:defRPr>
            </a:lvl2pPr>
            <a:lvl3pPr lvl="2" algn="ctr">
              <a:lnSpc>
                <a:spcPct val="100000"/>
              </a:lnSpc>
              <a:spcBef>
                <a:spcPts val="0"/>
              </a:spcBef>
              <a:spcAft>
                <a:spcPts val="0"/>
              </a:spcAft>
              <a:buClr>
                <a:schemeClr val="dk1"/>
              </a:buClr>
              <a:buSzPts val="2000"/>
              <a:buNone/>
              <a:defRPr sz="2000">
                <a:solidFill>
                  <a:schemeClr val="dk1"/>
                </a:solidFill>
              </a:defRPr>
            </a:lvl3pPr>
            <a:lvl4pPr lvl="3" algn="ctr">
              <a:lnSpc>
                <a:spcPct val="100000"/>
              </a:lnSpc>
              <a:spcBef>
                <a:spcPts val="0"/>
              </a:spcBef>
              <a:spcAft>
                <a:spcPts val="0"/>
              </a:spcAft>
              <a:buClr>
                <a:schemeClr val="dk1"/>
              </a:buClr>
              <a:buSzPts val="2000"/>
              <a:buNone/>
              <a:defRPr sz="2000">
                <a:solidFill>
                  <a:schemeClr val="dk1"/>
                </a:solidFill>
              </a:defRPr>
            </a:lvl4pPr>
            <a:lvl5pPr lvl="4" algn="ctr">
              <a:lnSpc>
                <a:spcPct val="100000"/>
              </a:lnSpc>
              <a:spcBef>
                <a:spcPts val="0"/>
              </a:spcBef>
              <a:spcAft>
                <a:spcPts val="0"/>
              </a:spcAft>
              <a:buClr>
                <a:schemeClr val="dk1"/>
              </a:buClr>
              <a:buSzPts val="2000"/>
              <a:buNone/>
              <a:defRPr sz="2000">
                <a:solidFill>
                  <a:schemeClr val="dk1"/>
                </a:solidFill>
              </a:defRPr>
            </a:lvl5pPr>
            <a:lvl6pPr lvl="5" algn="ctr">
              <a:lnSpc>
                <a:spcPct val="100000"/>
              </a:lnSpc>
              <a:spcBef>
                <a:spcPts val="0"/>
              </a:spcBef>
              <a:spcAft>
                <a:spcPts val="0"/>
              </a:spcAft>
              <a:buClr>
                <a:schemeClr val="dk1"/>
              </a:buClr>
              <a:buSzPts val="2000"/>
              <a:buNone/>
              <a:defRPr sz="2000">
                <a:solidFill>
                  <a:schemeClr val="dk1"/>
                </a:solidFill>
              </a:defRPr>
            </a:lvl6pPr>
            <a:lvl7pPr lvl="6" algn="ctr">
              <a:lnSpc>
                <a:spcPct val="100000"/>
              </a:lnSpc>
              <a:spcBef>
                <a:spcPts val="0"/>
              </a:spcBef>
              <a:spcAft>
                <a:spcPts val="0"/>
              </a:spcAft>
              <a:buClr>
                <a:schemeClr val="dk1"/>
              </a:buClr>
              <a:buSzPts val="2000"/>
              <a:buNone/>
              <a:defRPr sz="2000">
                <a:solidFill>
                  <a:schemeClr val="dk1"/>
                </a:solidFill>
              </a:defRPr>
            </a:lvl7pPr>
            <a:lvl8pPr lvl="7" algn="ctr">
              <a:lnSpc>
                <a:spcPct val="100000"/>
              </a:lnSpc>
              <a:spcBef>
                <a:spcPts val="0"/>
              </a:spcBef>
              <a:spcAft>
                <a:spcPts val="0"/>
              </a:spcAft>
              <a:buClr>
                <a:schemeClr val="dk1"/>
              </a:buClr>
              <a:buSzPts val="2000"/>
              <a:buNone/>
              <a:defRPr sz="2000">
                <a:solidFill>
                  <a:schemeClr val="dk1"/>
                </a:solidFill>
              </a:defRPr>
            </a:lvl8pPr>
            <a:lvl9pPr lvl="8" algn="ct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93" name="Google Shape;93;p11"/>
          <p:cNvSpPr txBox="1">
            <a:spLocks noGrp="1"/>
          </p:cNvSpPr>
          <p:nvPr>
            <p:ph type="subTitle" idx="4"/>
          </p:nvPr>
        </p:nvSpPr>
        <p:spPr>
          <a:xfrm>
            <a:off x="6606677" y="4144733"/>
            <a:ext cx="3876800" cy="55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a:latin typeface="Oswald"/>
                <a:ea typeface="Oswald"/>
                <a:cs typeface="Oswald"/>
                <a:sym typeface="Oswald"/>
              </a:defRPr>
            </a:lvl1pPr>
            <a:lvl2pPr lvl="1" algn="ctr">
              <a:lnSpc>
                <a:spcPct val="100000"/>
              </a:lnSpc>
              <a:spcBef>
                <a:spcPts val="0"/>
              </a:spcBef>
              <a:spcAft>
                <a:spcPts val="0"/>
              </a:spcAft>
              <a:buClr>
                <a:schemeClr val="dk1"/>
              </a:buClr>
              <a:buSzPts val="2000"/>
              <a:buNone/>
              <a:defRPr sz="2000">
                <a:solidFill>
                  <a:schemeClr val="dk1"/>
                </a:solidFill>
              </a:defRPr>
            </a:lvl2pPr>
            <a:lvl3pPr lvl="2" algn="ctr">
              <a:lnSpc>
                <a:spcPct val="100000"/>
              </a:lnSpc>
              <a:spcBef>
                <a:spcPts val="0"/>
              </a:spcBef>
              <a:spcAft>
                <a:spcPts val="0"/>
              </a:spcAft>
              <a:buClr>
                <a:schemeClr val="dk1"/>
              </a:buClr>
              <a:buSzPts val="2000"/>
              <a:buNone/>
              <a:defRPr sz="2000">
                <a:solidFill>
                  <a:schemeClr val="dk1"/>
                </a:solidFill>
              </a:defRPr>
            </a:lvl3pPr>
            <a:lvl4pPr lvl="3" algn="ctr">
              <a:lnSpc>
                <a:spcPct val="100000"/>
              </a:lnSpc>
              <a:spcBef>
                <a:spcPts val="0"/>
              </a:spcBef>
              <a:spcAft>
                <a:spcPts val="0"/>
              </a:spcAft>
              <a:buClr>
                <a:schemeClr val="dk1"/>
              </a:buClr>
              <a:buSzPts val="2000"/>
              <a:buNone/>
              <a:defRPr sz="2000">
                <a:solidFill>
                  <a:schemeClr val="dk1"/>
                </a:solidFill>
              </a:defRPr>
            </a:lvl4pPr>
            <a:lvl5pPr lvl="4" algn="ctr">
              <a:lnSpc>
                <a:spcPct val="100000"/>
              </a:lnSpc>
              <a:spcBef>
                <a:spcPts val="0"/>
              </a:spcBef>
              <a:spcAft>
                <a:spcPts val="0"/>
              </a:spcAft>
              <a:buClr>
                <a:schemeClr val="dk1"/>
              </a:buClr>
              <a:buSzPts val="2000"/>
              <a:buNone/>
              <a:defRPr sz="2000">
                <a:solidFill>
                  <a:schemeClr val="dk1"/>
                </a:solidFill>
              </a:defRPr>
            </a:lvl5pPr>
            <a:lvl6pPr lvl="5" algn="ctr">
              <a:lnSpc>
                <a:spcPct val="100000"/>
              </a:lnSpc>
              <a:spcBef>
                <a:spcPts val="0"/>
              </a:spcBef>
              <a:spcAft>
                <a:spcPts val="0"/>
              </a:spcAft>
              <a:buClr>
                <a:schemeClr val="dk1"/>
              </a:buClr>
              <a:buSzPts val="2000"/>
              <a:buNone/>
              <a:defRPr sz="2000">
                <a:solidFill>
                  <a:schemeClr val="dk1"/>
                </a:solidFill>
              </a:defRPr>
            </a:lvl6pPr>
            <a:lvl7pPr lvl="6" algn="ctr">
              <a:lnSpc>
                <a:spcPct val="100000"/>
              </a:lnSpc>
              <a:spcBef>
                <a:spcPts val="0"/>
              </a:spcBef>
              <a:spcAft>
                <a:spcPts val="0"/>
              </a:spcAft>
              <a:buClr>
                <a:schemeClr val="dk1"/>
              </a:buClr>
              <a:buSzPts val="2000"/>
              <a:buNone/>
              <a:defRPr sz="2000">
                <a:solidFill>
                  <a:schemeClr val="dk1"/>
                </a:solidFill>
              </a:defRPr>
            </a:lvl7pPr>
            <a:lvl8pPr lvl="7" algn="ctr">
              <a:lnSpc>
                <a:spcPct val="100000"/>
              </a:lnSpc>
              <a:spcBef>
                <a:spcPts val="0"/>
              </a:spcBef>
              <a:spcAft>
                <a:spcPts val="0"/>
              </a:spcAft>
              <a:buClr>
                <a:schemeClr val="dk1"/>
              </a:buClr>
              <a:buSzPts val="2000"/>
              <a:buNone/>
              <a:defRPr sz="2000">
                <a:solidFill>
                  <a:schemeClr val="dk1"/>
                </a:solidFill>
              </a:defRPr>
            </a:lvl8pPr>
            <a:lvl9pPr lvl="8" algn="ctr">
              <a:lnSpc>
                <a:spcPct val="100000"/>
              </a:lnSpc>
              <a:spcBef>
                <a:spcPts val="0"/>
              </a:spcBef>
              <a:spcAft>
                <a:spcPts val="0"/>
              </a:spcAft>
              <a:buClr>
                <a:schemeClr val="dk1"/>
              </a:buClr>
              <a:buSzPts val="2000"/>
              <a:buNone/>
              <a:defRPr sz="2000">
                <a:solidFill>
                  <a:schemeClr val="dk1"/>
                </a:solidFill>
              </a:defRPr>
            </a:lvl9pPr>
          </a:lstStyle>
          <a:p>
            <a:endParaRPr/>
          </a:p>
        </p:txBody>
      </p:sp>
      <p:cxnSp>
        <p:nvCxnSpPr>
          <p:cNvPr id="94" name="Google Shape;94;p11"/>
          <p:cNvCxnSpPr/>
          <p:nvPr/>
        </p:nvCxnSpPr>
        <p:spPr>
          <a:xfrm>
            <a:off x="-109200" y="6138005"/>
            <a:ext cx="12395200" cy="0"/>
          </a:xfrm>
          <a:prstGeom prst="straightConnector1">
            <a:avLst/>
          </a:prstGeom>
          <a:noFill/>
          <a:ln w="28575" cap="flat" cmpd="sng">
            <a:solidFill>
              <a:schemeClr val="dk2"/>
            </a:solidFill>
            <a:prstDash val="solid"/>
            <a:round/>
            <a:headEnd type="none" w="sm" len="sm"/>
            <a:tailEnd type="none" w="sm" len="sm"/>
          </a:ln>
        </p:spPr>
      </p:cxnSp>
      <p:cxnSp>
        <p:nvCxnSpPr>
          <p:cNvPr id="95" name="Google Shape;95;p11"/>
          <p:cNvCxnSpPr/>
          <p:nvPr/>
        </p:nvCxnSpPr>
        <p:spPr>
          <a:xfrm>
            <a:off x="8549000" y="720000"/>
            <a:ext cx="3643200" cy="0"/>
          </a:xfrm>
          <a:prstGeom prst="straightConnector1">
            <a:avLst/>
          </a:prstGeom>
          <a:noFill/>
          <a:ln w="28575" cap="flat" cmpd="sng">
            <a:solidFill>
              <a:schemeClr val="dk2"/>
            </a:solidFill>
            <a:prstDash val="solid"/>
            <a:round/>
            <a:headEnd type="none" w="sm" len="sm"/>
            <a:tailEnd type="none" w="sm" len="sm"/>
          </a:ln>
        </p:spPr>
      </p:cxnSp>
      <p:grpSp>
        <p:nvGrpSpPr>
          <p:cNvPr id="96" name="Google Shape;96;p11"/>
          <p:cNvGrpSpPr/>
          <p:nvPr/>
        </p:nvGrpSpPr>
        <p:grpSpPr>
          <a:xfrm rot="-1739513">
            <a:off x="581627" y="1376552"/>
            <a:ext cx="496287" cy="502679"/>
            <a:chOff x="3510175" y="2983025"/>
            <a:chExt cx="207675" cy="210350"/>
          </a:xfrm>
        </p:grpSpPr>
        <p:sp>
          <p:nvSpPr>
            <p:cNvPr id="97" name="Google Shape;97;p11"/>
            <p:cNvSpPr/>
            <p:nvPr/>
          </p:nvSpPr>
          <p:spPr>
            <a:xfrm>
              <a:off x="3578550" y="2983025"/>
              <a:ext cx="139300" cy="136350"/>
            </a:xfrm>
            <a:custGeom>
              <a:avLst/>
              <a:gdLst/>
              <a:ahLst/>
              <a:cxnLst/>
              <a:rect l="l" t="t" r="r" b="b"/>
              <a:pathLst>
                <a:path w="5572" h="5454" extrusionOk="0">
                  <a:moveTo>
                    <a:pt x="3481" y="0"/>
                  </a:moveTo>
                  <a:cubicBezTo>
                    <a:pt x="2967" y="0"/>
                    <a:pt x="2462" y="218"/>
                    <a:pt x="2102" y="650"/>
                  </a:cubicBezTo>
                  <a:lnTo>
                    <a:pt x="1" y="2985"/>
                  </a:lnTo>
                  <a:lnTo>
                    <a:pt x="2803" y="5453"/>
                  </a:lnTo>
                  <a:lnTo>
                    <a:pt x="4871" y="3118"/>
                  </a:lnTo>
                  <a:cubicBezTo>
                    <a:pt x="5572" y="2351"/>
                    <a:pt x="5505" y="1150"/>
                    <a:pt x="4738" y="483"/>
                  </a:cubicBezTo>
                  <a:cubicBezTo>
                    <a:pt x="4368" y="160"/>
                    <a:pt x="3921" y="0"/>
                    <a:pt x="34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 name="Google Shape;98;p11"/>
            <p:cNvSpPr/>
            <p:nvPr/>
          </p:nvSpPr>
          <p:spPr>
            <a:xfrm>
              <a:off x="3510175" y="3057625"/>
              <a:ext cx="138450" cy="135750"/>
            </a:xfrm>
            <a:custGeom>
              <a:avLst/>
              <a:gdLst/>
              <a:ahLst/>
              <a:cxnLst/>
              <a:rect l="l" t="t" r="r" b="b"/>
              <a:pathLst>
                <a:path w="5538" h="5430" extrusionOk="0">
                  <a:moveTo>
                    <a:pt x="2769" y="1"/>
                  </a:moveTo>
                  <a:lnTo>
                    <a:pt x="668" y="2336"/>
                  </a:lnTo>
                  <a:cubicBezTo>
                    <a:pt x="1" y="3103"/>
                    <a:pt x="67" y="4270"/>
                    <a:pt x="835" y="4971"/>
                  </a:cubicBezTo>
                  <a:cubicBezTo>
                    <a:pt x="1187" y="5277"/>
                    <a:pt x="1624" y="5429"/>
                    <a:pt x="2061" y="5429"/>
                  </a:cubicBezTo>
                  <a:cubicBezTo>
                    <a:pt x="2576" y="5429"/>
                    <a:pt x="3091" y="5219"/>
                    <a:pt x="3470" y="4804"/>
                  </a:cubicBezTo>
                  <a:lnTo>
                    <a:pt x="5538" y="2469"/>
                  </a:lnTo>
                  <a:lnTo>
                    <a:pt x="27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99" name="Google Shape;99;p11"/>
          <p:cNvGrpSpPr/>
          <p:nvPr/>
        </p:nvGrpSpPr>
        <p:grpSpPr>
          <a:xfrm rot="7683240">
            <a:off x="1346549" y="1141356"/>
            <a:ext cx="434568" cy="389351"/>
            <a:chOff x="5918300" y="4988050"/>
            <a:chExt cx="256875" cy="230150"/>
          </a:xfrm>
        </p:grpSpPr>
        <p:sp>
          <p:nvSpPr>
            <p:cNvPr id="100" name="Google Shape;100;p11"/>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 name="Google Shape;101;p11"/>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02" name="Google Shape;102;p11"/>
          <p:cNvGrpSpPr/>
          <p:nvPr/>
        </p:nvGrpSpPr>
        <p:grpSpPr>
          <a:xfrm rot="-1739513">
            <a:off x="1059647" y="599472"/>
            <a:ext cx="591936" cy="382895"/>
            <a:chOff x="4289900" y="2977375"/>
            <a:chExt cx="247700" cy="160225"/>
          </a:xfrm>
        </p:grpSpPr>
        <p:sp>
          <p:nvSpPr>
            <p:cNvPr id="103" name="Google Shape;103;p11"/>
            <p:cNvSpPr/>
            <p:nvPr/>
          </p:nvSpPr>
          <p:spPr>
            <a:xfrm>
              <a:off x="4394150" y="3015100"/>
              <a:ext cx="143450" cy="122500"/>
            </a:xfrm>
            <a:custGeom>
              <a:avLst/>
              <a:gdLst/>
              <a:ahLst/>
              <a:cxnLst/>
              <a:rect l="l" t="t" r="r" b="b"/>
              <a:pathLst>
                <a:path w="5738" h="4900" extrusionOk="0">
                  <a:moveTo>
                    <a:pt x="1601" y="1"/>
                  </a:moveTo>
                  <a:lnTo>
                    <a:pt x="0" y="3370"/>
                  </a:lnTo>
                  <a:lnTo>
                    <a:pt x="2802" y="4704"/>
                  </a:lnTo>
                  <a:cubicBezTo>
                    <a:pt x="3068" y="4837"/>
                    <a:pt x="3351" y="4900"/>
                    <a:pt x="3628" y="4900"/>
                  </a:cubicBezTo>
                  <a:cubicBezTo>
                    <a:pt x="4325" y="4900"/>
                    <a:pt x="4994" y="4505"/>
                    <a:pt x="5304" y="3837"/>
                  </a:cubicBezTo>
                  <a:cubicBezTo>
                    <a:pt x="5738" y="2903"/>
                    <a:pt x="5337" y="1802"/>
                    <a:pt x="4403" y="1335"/>
                  </a:cubicBezTo>
                  <a:lnTo>
                    <a:pt x="1601" y="1"/>
                  </a:lnTo>
                  <a:close/>
                </a:path>
              </a:pathLst>
            </a:custGeom>
            <a:solidFill>
              <a:schemeClr val="l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4" name="Google Shape;104;p11"/>
            <p:cNvSpPr/>
            <p:nvPr/>
          </p:nvSpPr>
          <p:spPr>
            <a:xfrm>
              <a:off x="4289900" y="2977375"/>
              <a:ext cx="144300" cy="121975"/>
            </a:xfrm>
            <a:custGeom>
              <a:avLst/>
              <a:gdLst/>
              <a:ahLst/>
              <a:cxnLst/>
              <a:rect l="l" t="t" r="r" b="b"/>
              <a:pathLst>
                <a:path w="5772" h="4879" extrusionOk="0">
                  <a:moveTo>
                    <a:pt x="2149" y="0"/>
                  </a:moveTo>
                  <a:cubicBezTo>
                    <a:pt x="1450" y="0"/>
                    <a:pt x="783" y="397"/>
                    <a:pt x="468" y="1076"/>
                  </a:cubicBezTo>
                  <a:cubicBezTo>
                    <a:pt x="1" y="1977"/>
                    <a:pt x="401" y="3111"/>
                    <a:pt x="1335" y="3544"/>
                  </a:cubicBezTo>
                  <a:lnTo>
                    <a:pt x="4170" y="4879"/>
                  </a:lnTo>
                  <a:lnTo>
                    <a:pt x="5771" y="1510"/>
                  </a:lnTo>
                  <a:lnTo>
                    <a:pt x="2936" y="175"/>
                  </a:lnTo>
                  <a:cubicBezTo>
                    <a:pt x="2681" y="57"/>
                    <a:pt x="2413" y="0"/>
                    <a:pt x="21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1">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1200" b="0" i="0" u="none" strike="noStrike" cap="none">
                <a:solidFill>
                  <a:schemeClr val="lt1"/>
                </a:solidFill>
                <a:latin typeface="Calibri"/>
                <a:ea typeface="Calibri"/>
                <a:cs typeface="Calibri"/>
                <a:sym typeface="Calibri"/>
              </a:defRPr>
            </a:lvl1pPr>
            <a:lvl2pPr marL="0" marR="0" lvl="1" indent="0" algn="r" rtl="1">
              <a:spcBef>
                <a:spcPts val="0"/>
              </a:spcBef>
              <a:buNone/>
              <a:defRPr sz="1200" b="0" i="0" u="none" strike="noStrike" cap="none">
                <a:solidFill>
                  <a:schemeClr val="lt1"/>
                </a:solidFill>
                <a:latin typeface="Calibri"/>
                <a:ea typeface="Calibri"/>
                <a:cs typeface="Calibri"/>
                <a:sym typeface="Calibri"/>
              </a:defRPr>
            </a:lvl2pPr>
            <a:lvl3pPr marL="0" marR="0" lvl="2" indent="0" algn="r" rtl="1">
              <a:spcBef>
                <a:spcPts val="0"/>
              </a:spcBef>
              <a:buNone/>
              <a:defRPr sz="1200" b="0" i="0" u="none" strike="noStrike" cap="none">
                <a:solidFill>
                  <a:schemeClr val="lt1"/>
                </a:solidFill>
                <a:latin typeface="Calibri"/>
                <a:ea typeface="Calibri"/>
                <a:cs typeface="Calibri"/>
                <a:sym typeface="Calibri"/>
              </a:defRPr>
            </a:lvl3pPr>
            <a:lvl4pPr marL="0" marR="0" lvl="3" indent="0" algn="r" rtl="1">
              <a:spcBef>
                <a:spcPts val="0"/>
              </a:spcBef>
              <a:buNone/>
              <a:defRPr sz="1200" b="0" i="0" u="none" strike="noStrike" cap="none">
                <a:solidFill>
                  <a:schemeClr val="lt1"/>
                </a:solidFill>
                <a:latin typeface="Calibri"/>
                <a:ea typeface="Calibri"/>
                <a:cs typeface="Calibri"/>
                <a:sym typeface="Calibri"/>
              </a:defRPr>
            </a:lvl4pPr>
            <a:lvl5pPr marL="0" marR="0" lvl="4" indent="0" algn="r" rtl="1">
              <a:spcBef>
                <a:spcPts val="0"/>
              </a:spcBef>
              <a:buNone/>
              <a:defRPr sz="1200" b="0" i="0" u="none" strike="noStrike" cap="none">
                <a:solidFill>
                  <a:schemeClr val="lt1"/>
                </a:solidFill>
                <a:latin typeface="Calibri"/>
                <a:ea typeface="Calibri"/>
                <a:cs typeface="Calibri"/>
                <a:sym typeface="Calibri"/>
              </a:defRPr>
            </a:lvl5pPr>
            <a:lvl6pPr marL="0" marR="0" lvl="5" indent="0" algn="r" rtl="1">
              <a:spcBef>
                <a:spcPts val="0"/>
              </a:spcBef>
              <a:buNone/>
              <a:defRPr sz="1200" b="0" i="0" u="none" strike="noStrike" cap="none">
                <a:solidFill>
                  <a:schemeClr val="lt1"/>
                </a:solidFill>
                <a:latin typeface="Calibri"/>
                <a:ea typeface="Calibri"/>
                <a:cs typeface="Calibri"/>
                <a:sym typeface="Calibri"/>
              </a:defRPr>
            </a:lvl6pPr>
            <a:lvl7pPr marL="0" marR="0" lvl="6" indent="0" algn="r" rtl="1">
              <a:spcBef>
                <a:spcPts val="0"/>
              </a:spcBef>
              <a:buNone/>
              <a:defRPr sz="1200" b="0" i="0" u="none" strike="noStrike" cap="none">
                <a:solidFill>
                  <a:schemeClr val="lt1"/>
                </a:solidFill>
                <a:latin typeface="Calibri"/>
                <a:ea typeface="Calibri"/>
                <a:cs typeface="Calibri"/>
                <a:sym typeface="Calibri"/>
              </a:defRPr>
            </a:lvl7pPr>
            <a:lvl8pPr marL="0" marR="0" lvl="7" indent="0" algn="r" rtl="1">
              <a:spcBef>
                <a:spcPts val="0"/>
              </a:spcBef>
              <a:buNone/>
              <a:defRPr sz="1200" b="0" i="0" u="none" strike="noStrike" cap="none">
                <a:solidFill>
                  <a:schemeClr val="lt1"/>
                </a:solidFill>
                <a:latin typeface="Calibri"/>
                <a:ea typeface="Calibri"/>
                <a:cs typeface="Calibri"/>
                <a:sym typeface="Calibri"/>
              </a:defRPr>
            </a:lvl8pPr>
            <a:lvl9pPr marL="0" marR="0" lvl="8" indent="0" algn="r" rtl="1">
              <a:spcBef>
                <a:spcPts val="0"/>
              </a:spcBef>
              <a:buNone/>
              <a:defRPr sz="1200" b="0" i="0" u="none" strike="noStrike" cap="none">
                <a:solidFill>
                  <a:schemeClr val="lt1"/>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1200" b="0" i="0" u="none" strike="noStrike" cap="none">
                <a:solidFill>
                  <a:srgbClr val="888888"/>
                </a:solidFill>
                <a:latin typeface="Calibri"/>
                <a:ea typeface="Calibri"/>
                <a:cs typeface="Calibri"/>
                <a:sym typeface="Calibri"/>
              </a:defRPr>
            </a:lvl1pPr>
            <a:lvl2pPr marL="0" marR="0" lvl="1" indent="0" algn="r" rtl="1">
              <a:spcBef>
                <a:spcPts val="0"/>
              </a:spcBef>
              <a:buNone/>
              <a:defRPr sz="1200" b="0" i="0" u="none" strike="noStrike" cap="none">
                <a:solidFill>
                  <a:srgbClr val="888888"/>
                </a:solidFill>
                <a:latin typeface="Calibri"/>
                <a:ea typeface="Calibri"/>
                <a:cs typeface="Calibri"/>
                <a:sym typeface="Calibri"/>
              </a:defRPr>
            </a:lvl2pPr>
            <a:lvl3pPr marL="0" marR="0" lvl="2" indent="0" algn="r" rtl="1">
              <a:spcBef>
                <a:spcPts val="0"/>
              </a:spcBef>
              <a:buNone/>
              <a:defRPr sz="1200" b="0" i="0" u="none" strike="noStrike" cap="none">
                <a:solidFill>
                  <a:srgbClr val="888888"/>
                </a:solidFill>
                <a:latin typeface="Calibri"/>
                <a:ea typeface="Calibri"/>
                <a:cs typeface="Calibri"/>
                <a:sym typeface="Calibri"/>
              </a:defRPr>
            </a:lvl3pPr>
            <a:lvl4pPr marL="0" marR="0" lvl="3" indent="0" algn="r" rtl="1">
              <a:spcBef>
                <a:spcPts val="0"/>
              </a:spcBef>
              <a:buNone/>
              <a:defRPr sz="1200" b="0" i="0" u="none" strike="noStrike" cap="none">
                <a:solidFill>
                  <a:srgbClr val="888888"/>
                </a:solidFill>
                <a:latin typeface="Calibri"/>
                <a:ea typeface="Calibri"/>
                <a:cs typeface="Calibri"/>
                <a:sym typeface="Calibri"/>
              </a:defRPr>
            </a:lvl4pPr>
            <a:lvl5pPr marL="0" marR="0" lvl="4" indent="0" algn="r" rtl="1">
              <a:spcBef>
                <a:spcPts val="0"/>
              </a:spcBef>
              <a:buNone/>
              <a:defRPr sz="1200" b="0" i="0" u="none" strike="noStrike" cap="none">
                <a:solidFill>
                  <a:srgbClr val="888888"/>
                </a:solidFill>
                <a:latin typeface="Calibri"/>
                <a:ea typeface="Calibri"/>
                <a:cs typeface="Calibri"/>
                <a:sym typeface="Calibri"/>
              </a:defRPr>
            </a:lvl5pPr>
            <a:lvl6pPr marL="0" marR="0" lvl="5" indent="0" algn="r" rtl="1">
              <a:spcBef>
                <a:spcPts val="0"/>
              </a:spcBef>
              <a:buNone/>
              <a:defRPr sz="1200" b="0" i="0" u="none" strike="noStrike" cap="none">
                <a:solidFill>
                  <a:srgbClr val="888888"/>
                </a:solidFill>
                <a:latin typeface="Calibri"/>
                <a:ea typeface="Calibri"/>
                <a:cs typeface="Calibri"/>
                <a:sym typeface="Calibri"/>
              </a:defRPr>
            </a:lvl6pPr>
            <a:lvl7pPr marL="0" marR="0" lvl="6" indent="0" algn="r" rtl="1">
              <a:spcBef>
                <a:spcPts val="0"/>
              </a:spcBef>
              <a:buNone/>
              <a:defRPr sz="1200" b="0" i="0" u="none" strike="noStrike" cap="none">
                <a:solidFill>
                  <a:srgbClr val="888888"/>
                </a:solidFill>
                <a:latin typeface="Calibri"/>
                <a:ea typeface="Calibri"/>
                <a:cs typeface="Calibri"/>
                <a:sym typeface="Calibri"/>
              </a:defRPr>
            </a:lvl7pPr>
            <a:lvl8pPr marL="0" marR="0" lvl="7" indent="0" algn="r" rtl="1">
              <a:spcBef>
                <a:spcPts val="0"/>
              </a:spcBef>
              <a:buNone/>
              <a:defRPr sz="1200" b="0" i="0" u="none" strike="noStrike" cap="none">
                <a:solidFill>
                  <a:srgbClr val="888888"/>
                </a:solidFill>
                <a:latin typeface="Calibri"/>
                <a:ea typeface="Calibri"/>
                <a:cs typeface="Calibri"/>
                <a:sym typeface="Calibri"/>
              </a:defRPr>
            </a:lvl8pPr>
            <a:lvl9pPr marL="0" marR="0" lvl="8" indent="0" algn="r" rtl="1">
              <a:spcBef>
                <a:spcPts val="0"/>
              </a:spcBef>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sp>
        <p:nvSpPr>
          <p:cNvPr id="274" name="Google Shape;274;p33"/>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5" name="Google Shape;275;p33"/>
          <p:cNvPicPr preferRelativeResize="0"/>
          <p:nvPr/>
        </p:nvPicPr>
        <p:blipFill rotWithShape="1">
          <a:blip r:embed="rId3">
            <a:alphaModFix amt="50000"/>
          </a:blip>
          <a:srcRect t="11859" b="3553"/>
          <a:stretch/>
        </p:blipFill>
        <p:spPr>
          <a:xfrm>
            <a:off x="20" y="1"/>
            <a:ext cx="12191980" cy="6857999"/>
          </a:xfrm>
          <a:prstGeom prst="rect">
            <a:avLst/>
          </a:prstGeom>
          <a:noFill/>
          <a:ln>
            <a:noFill/>
          </a:ln>
        </p:spPr>
      </p:pic>
      <p:sp>
        <p:nvSpPr>
          <p:cNvPr id="276" name="Google Shape;276;p33"/>
          <p:cNvSpPr txBox="1">
            <a:spLocks noGrp="1"/>
          </p:cNvSpPr>
          <p:nvPr>
            <p:ph type="ctrTitle"/>
          </p:nvPr>
        </p:nvSpPr>
        <p:spPr>
          <a:xfrm>
            <a:off x="0" y="-1137419"/>
            <a:ext cx="5535710" cy="3216790"/>
          </a:xfrm>
          <a:prstGeom prst="rect">
            <a:avLst/>
          </a:prstGeom>
          <a:noFill/>
          <a:ln>
            <a:noFill/>
          </a:ln>
        </p:spPr>
        <p:txBody>
          <a:bodyPr spcFirstLastPara="1" wrap="square" lIns="91425" tIns="91425" rIns="91425" bIns="91425" anchor="b" anchorCtr="0">
            <a:normAutofit/>
          </a:bodyPr>
          <a:lstStyle/>
          <a:p>
            <a:pPr marL="0" lvl="0" indent="0" algn="ctr" rtl="1">
              <a:lnSpc>
                <a:spcPct val="90000"/>
              </a:lnSpc>
              <a:spcBef>
                <a:spcPts val="0"/>
              </a:spcBef>
              <a:spcAft>
                <a:spcPts val="0"/>
              </a:spcAft>
              <a:buClr>
                <a:srgbClr val="FFFFFF"/>
              </a:buClr>
              <a:buSzPts val="9600"/>
              <a:buFont typeface="Arial"/>
              <a:buNone/>
            </a:pPr>
            <a:r>
              <a:rPr lang="en-US" sz="5400" b="1" dirty="0">
                <a:solidFill>
                  <a:schemeClr val="bg1"/>
                </a:solidFill>
                <a:latin typeface="Abadi Extra Light" panose="020B0204020104020204" pitchFamily="34" charset="0"/>
                <a:ea typeface="Arial"/>
                <a:cs typeface="Arial"/>
                <a:sym typeface="Arial"/>
              </a:rPr>
              <a:t>Post operative analgesia</a:t>
            </a:r>
            <a:endParaRPr sz="5400" dirty="0">
              <a:solidFill>
                <a:schemeClr val="bg1"/>
              </a:solidFill>
              <a:latin typeface="Abadi Extra Light" panose="020B0204020104020204" pitchFamily="34" charset="0"/>
            </a:endParaRPr>
          </a:p>
        </p:txBody>
      </p:sp>
      <p:sp>
        <p:nvSpPr>
          <p:cNvPr id="277" name="Google Shape;277;p33"/>
          <p:cNvSpPr txBox="1">
            <a:spLocks noGrp="1"/>
          </p:cNvSpPr>
          <p:nvPr>
            <p:ph type="subTitle" idx="1"/>
          </p:nvPr>
        </p:nvSpPr>
        <p:spPr>
          <a:xfrm>
            <a:off x="-1187116" y="2282572"/>
            <a:ext cx="7283116" cy="4575428"/>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rgbClr val="FFFFFF"/>
              </a:buClr>
              <a:buSzPts val="2800"/>
              <a:buNone/>
            </a:pPr>
            <a:r>
              <a:rPr lang="en-US" sz="2800" b="1" dirty="0">
                <a:solidFill>
                  <a:srgbClr val="FFFFFF"/>
                </a:solidFill>
                <a:latin typeface="Abadi Extra Light" panose="020B0204020104020204" pitchFamily="34" charset="0"/>
              </a:rPr>
              <a:t>Supervised by:</a:t>
            </a:r>
            <a:endParaRPr dirty="0">
              <a:latin typeface="Abadi Extra Light" panose="020B0204020104020204" pitchFamily="34" charset="0"/>
            </a:endParaRPr>
          </a:p>
          <a:p>
            <a:pPr marL="0" lvl="0" indent="0" algn="ctr" rtl="1">
              <a:lnSpc>
                <a:spcPct val="90000"/>
              </a:lnSpc>
              <a:spcBef>
                <a:spcPts val="1000"/>
              </a:spcBef>
              <a:spcAft>
                <a:spcPts val="0"/>
              </a:spcAft>
              <a:buClr>
                <a:srgbClr val="FFFFFF"/>
              </a:buClr>
              <a:buSzPts val="2800"/>
              <a:buNone/>
            </a:pPr>
            <a:r>
              <a:rPr lang="en-US" sz="2800" b="1" dirty="0">
                <a:solidFill>
                  <a:srgbClr val="FFFFFF"/>
                </a:solidFill>
                <a:latin typeface="Abadi Extra Light" panose="020B0204020104020204" pitchFamily="34" charset="0"/>
              </a:rPr>
              <a:t>Dr. Osama Al-</a:t>
            </a:r>
            <a:r>
              <a:rPr lang="en-US" sz="2800" b="1" dirty="0" err="1">
                <a:solidFill>
                  <a:srgbClr val="FFFFFF"/>
                </a:solidFill>
                <a:latin typeface="Abadi Extra Light" panose="020B0204020104020204" pitchFamily="34" charset="0"/>
              </a:rPr>
              <a:t>Sallaq</a:t>
            </a:r>
            <a:endParaRPr sz="2800" b="1" dirty="0">
              <a:solidFill>
                <a:srgbClr val="FFFFFF"/>
              </a:solidFill>
              <a:latin typeface="Abadi Extra Light" panose="020B0204020104020204" pitchFamily="34" charset="0"/>
            </a:endParaRPr>
          </a:p>
          <a:p>
            <a:pPr marL="0" lvl="0" indent="0" algn="ctr" rtl="1">
              <a:lnSpc>
                <a:spcPct val="90000"/>
              </a:lnSpc>
              <a:spcBef>
                <a:spcPts val="1000"/>
              </a:spcBef>
              <a:spcAft>
                <a:spcPts val="0"/>
              </a:spcAft>
              <a:buClr>
                <a:schemeClr val="lt1"/>
              </a:buClr>
              <a:buSzPts val="2800"/>
              <a:buNone/>
            </a:pPr>
            <a:endParaRPr sz="2800" b="1" dirty="0">
              <a:solidFill>
                <a:srgbClr val="FFFFFF"/>
              </a:solidFill>
              <a:latin typeface="Abadi Extra Light" panose="020B0204020104020204" pitchFamily="34" charset="0"/>
            </a:endParaRPr>
          </a:p>
          <a:p>
            <a:pPr marL="0" lvl="0" indent="0" algn="ctr" rtl="1">
              <a:lnSpc>
                <a:spcPct val="90000"/>
              </a:lnSpc>
              <a:spcBef>
                <a:spcPts val="1000"/>
              </a:spcBef>
              <a:spcAft>
                <a:spcPts val="0"/>
              </a:spcAft>
              <a:buClr>
                <a:srgbClr val="FFFFFF"/>
              </a:buClr>
              <a:buSzPts val="2800"/>
              <a:buNone/>
            </a:pPr>
            <a:r>
              <a:rPr lang="en-US" sz="2800" b="1" dirty="0">
                <a:solidFill>
                  <a:srgbClr val="FFFFFF"/>
                </a:solidFill>
                <a:latin typeface="Abadi Extra Light" panose="020B0204020104020204" pitchFamily="34" charset="0"/>
              </a:rPr>
              <a:t>Done by:</a:t>
            </a:r>
            <a:endParaRPr dirty="0">
              <a:latin typeface="Abadi Extra Light" panose="020B0204020104020204" pitchFamily="34" charset="0"/>
            </a:endParaRPr>
          </a:p>
          <a:p>
            <a:pPr marL="0" lvl="0" indent="0" algn="ctr" rtl="1">
              <a:lnSpc>
                <a:spcPct val="90000"/>
              </a:lnSpc>
              <a:spcBef>
                <a:spcPts val="1000"/>
              </a:spcBef>
              <a:spcAft>
                <a:spcPts val="0"/>
              </a:spcAft>
              <a:buClr>
                <a:srgbClr val="FFFFFF"/>
              </a:buClr>
              <a:buSzPts val="2800"/>
              <a:buNone/>
            </a:pPr>
            <a:r>
              <a:rPr lang="en-US" sz="2800" b="1" dirty="0" err="1">
                <a:solidFill>
                  <a:srgbClr val="FFFFFF"/>
                </a:solidFill>
                <a:latin typeface="Abadi Extra Light" panose="020B0204020104020204" pitchFamily="34" charset="0"/>
              </a:rPr>
              <a:t>Sondos</a:t>
            </a:r>
            <a:r>
              <a:rPr lang="en-US" sz="2800" b="1" dirty="0">
                <a:solidFill>
                  <a:srgbClr val="FFFFFF"/>
                </a:solidFill>
                <a:latin typeface="Abadi Extra Light" panose="020B0204020104020204" pitchFamily="34" charset="0"/>
              </a:rPr>
              <a:t> Al-</a:t>
            </a:r>
            <a:r>
              <a:rPr lang="en-US" sz="2800" b="1" dirty="0" err="1">
                <a:solidFill>
                  <a:srgbClr val="FFFFFF"/>
                </a:solidFill>
                <a:latin typeface="Abadi Extra Light" panose="020B0204020104020204" pitchFamily="34" charset="0"/>
              </a:rPr>
              <a:t>Qatawneh</a:t>
            </a:r>
            <a:endParaRPr lang="en-US" sz="2800" b="1" dirty="0">
              <a:solidFill>
                <a:srgbClr val="FFFFFF"/>
              </a:solidFill>
              <a:latin typeface="Abadi Extra Light" panose="020B0204020104020204" pitchFamily="34" charset="0"/>
            </a:endParaRPr>
          </a:p>
          <a:p>
            <a:pPr marL="0" lvl="0" indent="0" algn="ctr" rtl="1">
              <a:lnSpc>
                <a:spcPct val="90000"/>
              </a:lnSpc>
              <a:spcBef>
                <a:spcPts val="1000"/>
              </a:spcBef>
              <a:spcAft>
                <a:spcPts val="0"/>
              </a:spcAft>
              <a:buClr>
                <a:srgbClr val="FFFFFF"/>
              </a:buClr>
              <a:buSzPts val="2800"/>
              <a:buNone/>
            </a:pPr>
            <a:r>
              <a:rPr lang="en-US" sz="2800" b="1" dirty="0" err="1">
                <a:solidFill>
                  <a:srgbClr val="FFFFFF"/>
                </a:solidFill>
                <a:latin typeface="Abadi Extra Light" panose="020B0204020104020204" pitchFamily="34" charset="0"/>
              </a:rPr>
              <a:t>Balqees</a:t>
            </a:r>
            <a:r>
              <a:rPr lang="en-US" sz="2800" b="1" dirty="0">
                <a:solidFill>
                  <a:srgbClr val="FFFFFF"/>
                </a:solidFill>
                <a:latin typeface="Abadi Extra Light" panose="020B0204020104020204" pitchFamily="34" charset="0"/>
              </a:rPr>
              <a:t> </a:t>
            </a:r>
            <a:r>
              <a:rPr lang="en-US" sz="2800" b="1" dirty="0" err="1">
                <a:solidFill>
                  <a:srgbClr val="FFFFFF"/>
                </a:solidFill>
                <a:latin typeface="Abadi Extra Light" panose="020B0204020104020204" pitchFamily="34" charset="0"/>
              </a:rPr>
              <a:t>Jboul</a:t>
            </a:r>
            <a:r>
              <a:rPr lang="en-US" sz="2800" b="1" dirty="0">
                <a:solidFill>
                  <a:srgbClr val="FFFFFF"/>
                </a:solidFill>
                <a:latin typeface="Abadi Extra Light" panose="020B0204020104020204" pitchFamily="34" charset="0"/>
              </a:rPr>
              <a:t> </a:t>
            </a:r>
            <a:endParaRPr lang="en-US" dirty="0">
              <a:latin typeface="Abadi Extra Light" panose="020B0204020104020204" pitchFamily="34" charset="0"/>
            </a:endParaRPr>
          </a:p>
          <a:p>
            <a:pPr marL="0" lvl="0" indent="0" algn="ctr" rtl="1">
              <a:lnSpc>
                <a:spcPct val="90000"/>
              </a:lnSpc>
              <a:spcBef>
                <a:spcPts val="1000"/>
              </a:spcBef>
              <a:spcAft>
                <a:spcPts val="0"/>
              </a:spcAft>
              <a:buClr>
                <a:srgbClr val="FFFFFF"/>
              </a:buClr>
              <a:buSzPts val="2800"/>
              <a:buNone/>
            </a:pPr>
            <a:r>
              <a:rPr lang="en-US" sz="2800" b="1" dirty="0">
                <a:solidFill>
                  <a:srgbClr val="FFFFFF"/>
                </a:solidFill>
                <a:latin typeface="Abadi Extra Light" panose="020B0204020104020204" pitchFamily="34" charset="0"/>
              </a:rPr>
              <a:t>Maha Al-Qudah</a:t>
            </a:r>
          </a:p>
          <a:p>
            <a:pPr marL="0" lvl="0" indent="0" algn="ctr" rtl="1">
              <a:lnSpc>
                <a:spcPct val="90000"/>
              </a:lnSpc>
              <a:spcBef>
                <a:spcPts val="1000"/>
              </a:spcBef>
              <a:spcAft>
                <a:spcPts val="0"/>
              </a:spcAft>
              <a:buClr>
                <a:srgbClr val="FFFFFF"/>
              </a:buClr>
              <a:buSzPts val="2800"/>
              <a:buNone/>
            </a:pPr>
            <a:r>
              <a:rPr lang="en-US" sz="2800" b="1" dirty="0">
                <a:solidFill>
                  <a:srgbClr val="FFFFFF"/>
                </a:solidFill>
                <a:latin typeface="Abadi Extra Light" panose="020B0204020104020204" pitchFamily="34" charset="0"/>
              </a:rPr>
              <a:t>Nada </a:t>
            </a:r>
            <a:r>
              <a:rPr lang="en-US" sz="2800" b="1" dirty="0" err="1">
                <a:solidFill>
                  <a:srgbClr val="FFFFFF"/>
                </a:solidFill>
                <a:latin typeface="Abadi Extra Light" panose="020B0204020104020204" pitchFamily="34" charset="0"/>
              </a:rPr>
              <a:t>Hamadneh</a:t>
            </a:r>
            <a:endParaRPr lang="en-US" sz="2800" b="1" dirty="0">
              <a:solidFill>
                <a:srgbClr val="FFFFFF"/>
              </a:solidFill>
              <a:latin typeface="Abadi Extra Light" panose="020B0204020104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p42"/>
          <p:cNvSpPr txBox="1">
            <a:spLocks noGrp="1"/>
          </p:cNvSpPr>
          <p:nvPr>
            <p:ph type="subTitle" idx="1"/>
          </p:nvPr>
        </p:nvSpPr>
        <p:spPr>
          <a:xfrm>
            <a:off x="0" y="720436"/>
            <a:ext cx="12192000" cy="25307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500"/>
              <a:buNone/>
            </a:pPr>
            <a:endParaRPr sz="2200" dirty="0"/>
          </a:p>
          <a:p>
            <a:pPr marL="228600" lvl="0" indent="-228600" algn="l" rtl="0">
              <a:lnSpc>
                <a:spcPct val="90000"/>
              </a:lnSpc>
              <a:spcBef>
                <a:spcPts val="600"/>
              </a:spcBef>
              <a:spcAft>
                <a:spcPts val="600"/>
              </a:spcAft>
              <a:buClr>
                <a:schemeClr val="dk1"/>
              </a:buClr>
              <a:buSzPts val="2500"/>
              <a:buFont typeface="Arial"/>
              <a:buChar char="•"/>
            </a:pPr>
            <a:r>
              <a:rPr lang="en-US" sz="3200" dirty="0">
                <a:latin typeface="Abadi Extra Light" panose="020B0204020104020204" pitchFamily="34" charset="0"/>
              </a:rPr>
              <a:t>The pain VAS is a unidimensional measure of pain intensity, </a:t>
            </a:r>
            <a:r>
              <a:rPr lang="en-US" sz="3200" b="0" i="0" dirty="0">
                <a:solidFill>
                  <a:srgbClr val="020621"/>
                </a:solidFill>
                <a:effectLst/>
                <a:latin typeface="Abadi Extra Light" panose="020B0204020104020204" pitchFamily="34" charset="0"/>
              </a:rPr>
              <a:t>used to record patients’ pain progression, or compare pain severity between paints with similar conditions.</a:t>
            </a:r>
            <a:endParaRPr lang="en-US" sz="3200" dirty="0">
              <a:latin typeface="Abadi Extra Light" panose="020B0204020104020204" pitchFamily="34" charset="0"/>
            </a:endParaRPr>
          </a:p>
          <a:p>
            <a:pPr marL="228600" lvl="0" indent="-228600" algn="l" rtl="0">
              <a:lnSpc>
                <a:spcPct val="90000"/>
              </a:lnSpc>
              <a:spcBef>
                <a:spcPts val="600"/>
              </a:spcBef>
              <a:spcAft>
                <a:spcPts val="600"/>
              </a:spcAft>
              <a:buClr>
                <a:schemeClr val="dk1"/>
              </a:buClr>
              <a:buSzPts val="2500"/>
              <a:buFont typeface="Arial"/>
              <a:buChar char="•"/>
            </a:pPr>
            <a:r>
              <a:rPr lang="en-US" sz="3200" b="1" dirty="0">
                <a:latin typeface="Abadi Extra Light" panose="020B0204020104020204" pitchFamily="34" charset="0"/>
              </a:rPr>
              <a:t>The scale involves the use of a metered line marked from 0 to 10 with word descriptions of pain at either extreme of the scale, where 0 represents “no pain” and 10 represents the “worst possible pain.”</a:t>
            </a:r>
            <a:endParaRPr b="1" dirty="0">
              <a:latin typeface="Abadi Extra Light" panose="020B0204020104020204" pitchFamily="34" charset="0"/>
            </a:endParaRPr>
          </a:p>
        </p:txBody>
      </p:sp>
      <p:pic>
        <p:nvPicPr>
          <p:cNvPr id="376" name="Google Shape;376;p42"/>
          <p:cNvPicPr preferRelativeResize="0"/>
          <p:nvPr/>
        </p:nvPicPr>
        <p:blipFill rotWithShape="1">
          <a:blip r:embed="rId3">
            <a:alphaModFix/>
          </a:blip>
          <a:srcRect l="2372" t="23232" r="1288" b="3293"/>
          <a:stretch/>
        </p:blipFill>
        <p:spPr>
          <a:xfrm>
            <a:off x="591127" y="3807691"/>
            <a:ext cx="11333018" cy="2938359"/>
          </a:xfrm>
          <a:custGeom>
            <a:avLst/>
            <a:gdLst/>
            <a:ahLst/>
            <a:cxnLst/>
            <a:rect l="l" t="t" r="r" b="b"/>
            <a:pathLst>
              <a:path w="12201168" h="4093262" extrusionOk="0">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p4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43"/>
          <p:cNvSpPr txBox="1">
            <a:spLocks noGrp="1"/>
          </p:cNvSpPr>
          <p:nvPr>
            <p:ph type="ctrTitle"/>
          </p:nvPr>
        </p:nvSpPr>
        <p:spPr>
          <a:xfrm>
            <a:off x="638881" y="417576"/>
            <a:ext cx="10909640" cy="1249394"/>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6600"/>
              <a:buFont typeface="Arial"/>
              <a:buNone/>
            </a:pPr>
            <a:r>
              <a:rPr lang="en-US" sz="6600" b="1" dirty="0">
                <a:latin typeface="Abadi Extra Light" panose="020B0204020104020204" pitchFamily="34" charset="0"/>
                <a:ea typeface="Arial"/>
                <a:cs typeface="Arial"/>
                <a:sym typeface="Arial"/>
              </a:rPr>
              <a:t>Visual Analogue Scale (VAS)</a:t>
            </a:r>
            <a:endParaRPr dirty="0">
              <a:latin typeface="Abadi Extra Light" panose="020B0204020104020204" pitchFamily="34" charset="0"/>
            </a:endParaRPr>
          </a:p>
        </p:txBody>
      </p:sp>
      <p:sp>
        <p:nvSpPr>
          <p:cNvPr id="383" name="Google Shape;383;p43"/>
          <p:cNvSpPr/>
          <p:nvPr/>
        </p:nvSpPr>
        <p:spPr>
          <a:xfrm>
            <a:off x="3807702" y="1733454"/>
            <a:ext cx="4572000" cy="18288"/>
          </a:xfrm>
          <a:custGeom>
            <a:avLst/>
            <a:gdLst/>
            <a:ahLst/>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cmpd="sng">
            <a:solidFill>
              <a:schemeClr val="accent2">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384" name="Google Shape;384;p43"/>
          <p:cNvPicPr preferRelativeResize="0"/>
          <p:nvPr/>
        </p:nvPicPr>
        <p:blipFill rotWithShape="1">
          <a:blip r:embed="rId3">
            <a:alphaModFix/>
          </a:blip>
          <a:srcRect/>
          <a:stretch/>
        </p:blipFill>
        <p:spPr>
          <a:xfrm>
            <a:off x="1283110" y="2633472"/>
            <a:ext cx="9483213" cy="35863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p44"/>
          <p:cNvSpPr/>
          <p:nvPr/>
        </p:nvSpPr>
        <p:spPr>
          <a:xfrm>
            <a:off x="0" y="51555"/>
            <a:ext cx="12188952" cy="68580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390" name="Google Shape;390;p44"/>
          <p:cNvSpPr txBox="1"/>
          <p:nvPr/>
        </p:nvSpPr>
        <p:spPr>
          <a:xfrm>
            <a:off x="1301190" y="472936"/>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600"/>
              </a:spcAft>
              <a:buNone/>
            </a:pPr>
            <a:r>
              <a:rPr lang="en-US" sz="5400" b="1" dirty="0">
                <a:solidFill>
                  <a:schemeClr val="dk1"/>
                </a:solidFill>
                <a:latin typeface="Abadi Extra Light" panose="020B0204020104020204" pitchFamily="34" charset="0"/>
                <a:ea typeface="Calibri"/>
                <a:cs typeface="Calibri"/>
                <a:sym typeface="Calibri"/>
              </a:rPr>
              <a:t>Choice of post operative analgesia </a:t>
            </a:r>
            <a:endParaRPr dirty="0">
              <a:latin typeface="Abadi Extra Light" panose="020B0204020104020204" pitchFamily="34" charset="0"/>
            </a:endParaRPr>
          </a:p>
        </p:txBody>
      </p:sp>
      <p:sp>
        <p:nvSpPr>
          <p:cNvPr id="391" name="Google Shape;391;p44"/>
          <p:cNvSpPr/>
          <p:nvPr/>
        </p:nvSpPr>
        <p:spPr>
          <a:xfrm>
            <a:off x="838200" y="1865313"/>
            <a:ext cx="10424160" cy="18288"/>
          </a:xfrm>
          <a:custGeom>
            <a:avLst/>
            <a:gdLst/>
            <a:ahLst/>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cmpd="sng">
            <a:solidFill>
              <a:schemeClr val="accent2">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nvGrpSpPr>
          <p:cNvPr id="392" name="Google Shape;392;p44"/>
          <p:cNvGrpSpPr/>
          <p:nvPr/>
        </p:nvGrpSpPr>
        <p:grpSpPr>
          <a:xfrm>
            <a:off x="76178" y="3273136"/>
            <a:ext cx="12133713" cy="3344628"/>
            <a:chOff x="3271" y="305763"/>
            <a:chExt cx="11319085" cy="3411715"/>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8900000" scaled="1"/>
            <a:tileRect/>
          </a:gradFill>
        </p:grpSpPr>
        <p:sp>
          <p:nvSpPr>
            <p:cNvPr id="393" name="Google Shape;393;p44"/>
            <p:cNvSpPr/>
            <p:nvPr/>
          </p:nvSpPr>
          <p:spPr>
            <a:xfrm>
              <a:off x="3271" y="320237"/>
              <a:ext cx="2595061" cy="1557036"/>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4"/>
            <p:cNvSpPr txBox="1"/>
            <p:nvPr/>
          </p:nvSpPr>
          <p:spPr>
            <a:xfrm>
              <a:off x="3271" y="320237"/>
              <a:ext cx="2595061" cy="1557036"/>
            </a:xfrm>
            <a:prstGeom prst="rect">
              <a:avLst/>
            </a:prstGeom>
            <a:grpFill/>
            <a:ln>
              <a:noFill/>
            </a:ln>
          </p:spPr>
          <p:txBody>
            <a:bodyPr spcFirstLastPara="1" wrap="square" lIns="121900" tIns="121900" rIns="121900" bIns="121900" anchor="ctr" anchorCtr="0">
              <a:noAutofit/>
            </a:bodyPr>
            <a:lstStyle/>
            <a:p>
              <a:pPr marL="0" marR="0" lvl="0" indent="0" algn="ctr" rtl="1">
                <a:lnSpc>
                  <a:spcPct val="90000"/>
                </a:lnSpc>
                <a:spcBef>
                  <a:spcPts val="0"/>
                </a:spcBef>
                <a:spcAft>
                  <a:spcPts val="0"/>
                </a:spcAft>
                <a:buClr>
                  <a:schemeClr val="dk1"/>
                </a:buClr>
                <a:buSzPts val="3200"/>
                <a:buFont typeface="Calibri"/>
                <a:buNone/>
              </a:pPr>
              <a:r>
                <a:rPr lang="en-US" sz="3200" b="1" dirty="0">
                  <a:solidFill>
                    <a:schemeClr val="dk1"/>
                  </a:solidFill>
                  <a:latin typeface="Abadi Extra Light" panose="020B0204020104020204" pitchFamily="34" charset="0"/>
                  <a:ea typeface="Calibri"/>
                  <a:cs typeface="Calibri"/>
                  <a:sym typeface="Calibri"/>
                </a:rPr>
                <a:t>1. Allergy </a:t>
              </a:r>
              <a:endParaRPr sz="3200" dirty="0">
                <a:solidFill>
                  <a:schemeClr val="dk1"/>
                </a:solidFill>
                <a:latin typeface="Abadi Extra Light" panose="020B0204020104020204" pitchFamily="34" charset="0"/>
                <a:ea typeface="Calibri"/>
                <a:cs typeface="Calibri"/>
                <a:sym typeface="Calibri"/>
              </a:endParaRPr>
            </a:p>
          </p:txBody>
        </p:sp>
        <p:sp>
          <p:nvSpPr>
            <p:cNvPr id="396" name="Google Shape;396;p44"/>
            <p:cNvSpPr txBox="1"/>
            <p:nvPr/>
          </p:nvSpPr>
          <p:spPr>
            <a:xfrm>
              <a:off x="2779039" y="305966"/>
              <a:ext cx="2595061" cy="1557036"/>
            </a:xfrm>
            <a:prstGeom prst="rect">
              <a:avLst/>
            </a:prstGeom>
            <a:grpFill/>
            <a:ln>
              <a:noFill/>
            </a:ln>
          </p:spPr>
          <p:txBody>
            <a:bodyPr spcFirstLastPara="1" wrap="square" lIns="152400" tIns="152400" rIns="152400" bIns="152400" anchor="ctr" anchorCtr="0">
              <a:noAutofit/>
            </a:bodyPr>
            <a:lstStyle/>
            <a:p>
              <a:pPr marL="0" marR="0" lvl="0" indent="0" algn="ctr" rtl="1">
                <a:lnSpc>
                  <a:spcPct val="90000"/>
                </a:lnSpc>
                <a:spcBef>
                  <a:spcPts val="0"/>
                </a:spcBef>
                <a:spcAft>
                  <a:spcPts val="0"/>
                </a:spcAft>
                <a:buClr>
                  <a:schemeClr val="dk1"/>
                </a:buClr>
                <a:buSzPts val="4000"/>
                <a:buFont typeface="Calibri"/>
                <a:buNone/>
              </a:pPr>
              <a:r>
                <a:rPr lang="en-US" sz="4000" b="1" dirty="0">
                  <a:solidFill>
                    <a:schemeClr val="dk1"/>
                  </a:solidFill>
                  <a:latin typeface="Abadi Extra Light" panose="020B0204020104020204" pitchFamily="34" charset="0"/>
                  <a:ea typeface="Calibri"/>
                  <a:cs typeface="Calibri"/>
                  <a:sym typeface="Calibri"/>
                </a:rPr>
                <a:t>2. Age</a:t>
              </a:r>
              <a:endParaRPr sz="4000" dirty="0">
                <a:solidFill>
                  <a:schemeClr val="dk1"/>
                </a:solidFill>
                <a:latin typeface="Abadi Extra Light" panose="020B0204020104020204" pitchFamily="34" charset="0"/>
                <a:ea typeface="Calibri"/>
                <a:cs typeface="Calibri"/>
                <a:sym typeface="Calibri"/>
              </a:endParaRPr>
            </a:p>
          </p:txBody>
        </p:sp>
        <p:sp>
          <p:nvSpPr>
            <p:cNvPr id="398" name="Google Shape;398;p44"/>
            <p:cNvSpPr txBox="1"/>
            <p:nvPr/>
          </p:nvSpPr>
          <p:spPr>
            <a:xfrm>
              <a:off x="5418299" y="305764"/>
              <a:ext cx="3183271" cy="1557036"/>
            </a:xfrm>
            <a:prstGeom prst="rect">
              <a:avLst/>
            </a:prstGeom>
            <a:grpFill/>
            <a:ln>
              <a:noFill/>
            </a:ln>
          </p:spPr>
          <p:txBody>
            <a:bodyPr spcFirstLastPara="1" wrap="square" lIns="106675" tIns="106675" rIns="106675" bIns="106675" anchor="ctr" anchorCtr="0">
              <a:noAutofit/>
            </a:bodyPr>
            <a:lstStyle/>
            <a:p>
              <a:pPr marL="0" marR="0" lvl="0" indent="0" algn="ctr" rtl="1">
                <a:lnSpc>
                  <a:spcPct val="90000"/>
                </a:lnSpc>
                <a:spcBef>
                  <a:spcPts val="0"/>
                </a:spcBef>
                <a:spcAft>
                  <a:spcPts val="0"/>
                </a:spcAft>
                <a:buClr>
                  <a:schemeClr val="dk1"/>
                </a:buClr>
                <a:buSzPts val="2800"/>
                <a:buFont typeface="Calibri"/>
                <a:buNone/>
              </a:pPr>
              <a:r>
                <a:rPr lang="en-US" sz="3200" b="1" dirty="0">
                  <a:solidFill>
                    <a:schemeClr val="dk1"/>
                  </a:solidFill>
                  <a:latin typeface="Abadi Extra Light" panose="020B0204020104020204" pitchFamily="34" charset="0"/>
                  <a:ea typeface="Calibri"/>
                  <a:cs typeface="Calibri"/>
                  <a:sym typeface="Calibri"/>
                </a:rPr>
                <a:t>3. </a:t>
              </a:r>
              <a:r>
                <a:rPr lang="en-US" sz="2800" b="1" dirty="0">
                  <a:solidFill>
                    <a:schemeClr val="dk1"/>
                  </a:solidFill>
                  <a:latin typeface="Abadi Extra Light" panose="020B0204020104020204" pitchFamily="34" charset="0"/>
                  <a:ea typeface="Calibri"/>
                  <a:cs typeface="Calibri"/>
                  <a:sym typeface="Calibri"/>
                </a:rPr>
                <a:t>Pre-operative analgesics and preexisting pain </a:t>
              </a:r>
              <a:endParaRPr sz="3200" dirty="0">
                <a:solidFill>
                  <a:schemeClr val="dk1"/>
                </a:solidFill>
                <a:latin typeface="Abadi Extra Light" panose="020B0204020104020204" pitchFamily="34" charset="0"/>
                <a:ea typeface="Calibri"/>
                <a:cs typeface="Calibri"/>
                <a:sym typeface="Calibri"/>
              </a:endParaRPr>
            </a:p>
          </p:txBody>
        </p:sp>
        <p:sp>
          <p:nvSpPr>
            <p:cNvPr id="400" name="Google Shape;400;p44"/>
            <p:cNvSpPr txBox="1"/>
            <p:nvPr/>
          </p:nvSpPr>
          <p:spPr>
            <a:xfrm>
              <a:off x="8707762" y="305763"/>
              <a:ext cx="2595061" cy="1557036"/>
            </a:xfrm>
            <a:prstGeom prst="rect">
              <a:avLst/>
            </a:prstGeom>
            <a:grpFill/>
            <a:ln>
              <a:noFill/>
            </a:ln>
          </p:spPr>
          <p:txBody>
            <a:bodyPr spcFirstLastPara="1" wrap="square" lIns="80000" tIns="80000" rIns="80000" bIns="80000" anchor="ctr" anchorCtr="0">
              <a:noAutofit/>
            </a:bodyPr>
            <a:lstStyle/>
            <a:p>
              <a:pPr marL="0" marR="0" lvl="0" indent="0" algn="ctr" rtl="1">
                <a:lnSpc>
                  <a:spcPct val="90000"/>
                </a:lnSpc>
                <a:spcBef>
                  <a:spcPts val="0"/>
                </a:spcBef>
                <a:spcAft>
                  <a:spcPts val="0"/>
                </a:spcAft>
                <a:buClr>
                  <a:schemeClr val="dk1"/>
                </a:buClr>
                <a:buSzPts val="2100"/>
                <a:buFont typeface="Calibri"/>
                <a:buNone/>
              </a:pPr>
              <a:r>
                <a:rPr lang="en-US" sz="2100" b="1" dirty="0">
                  <a:solidFill>
                    <a:schemeClr val="dk1"/>
                  </a:solidFill>
                  <a:latin typeface="Abadi Extra Light" panose="020B0204020104020204" pitchFamily="34" charset="0"/>
                  <a:ea typeface="Calibri"/>
                  <a:cs typeface="Calibri"/>
                  <a:sym typeface="Calibri"/>
                </a:rPr>
                <a:t>4. Regular medications and potential interactions with analgesics prescribed </a:t>
              </a:r>
              <a:endParaRPr sz="2100" dirty="0">
                <a:solidFill>
                  <a:schemeClr val="dk1"/>
                </a:solidFill>
                <a:latin typeface="Abadi Extra Light" panose="020B0204020104020204" pitchFamily="34" charset="0"/>
                <a:ea typeface="Calibri"/>
                <a:cs typeface="Calibri"/>
                <a:sym typeface="Calibri"/>
              </a:endParaRPr>
            </a:p>
          </p:txBody>
        </p:sp>
        <p:sp>
          <p:nvSpPr>
            <p:cNvPr id="401" name="Google Shape;401;p44"/>
            <p:cNvSpPr/>
            <p:nvPr/>
          </p:nvSpPr>
          <p:spPr>
            <a:xfrm>
              <a:off x="3271" y="2136780"/>
              <a:ext cx="2595061" cy="1557036"/>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4"/>
            <p:cNvSpPr txBox="1"/>
            <p:nvPr/>
          </p:nvSpPr>
          <p:spPr>
            <a:xfrm>
              <a:off x="3271" y="2136780"/>
              <a:ext cx="2673195" cy="1557036"/>
            </a:xfrm>
            <a:prstGeom prst="rect">
              <a:avLst/>
            </a:prstGeom>
            <a:grpFill/>
            <a:ln>
              <a:noFill/>
            </a:ln>
          </p:spPr>
          <p:txBody>
            <a:bodyPr spcFirstLastPara="1" wrap="square" lIns="121900" tIns="121900" rIns="121900" bIns="121900" anchor="ctr" anchorCtr="0">
              <a:noAutofit/>
            </a:bodyPr>
            <a:lstStyle/>
            <a:p>
              <a:pPr marL="0" marR="0" lvl="0" indent="0" algn="ctr" rtl="1">
                <a:lnSpc>
                  <a:spcPct val="90000"/>
                </a:lnSpc>
                <a:spcBef>
                  <a:spcPts val="0"/>
                </a:spcBef>
                <a:spcAft>
                  <a:spcPts val="0"/>
                </a:spcAft>
                <a:buClr>
                  <a:schemeClr val="dk1"/>
                </a:buClr>
                <a:buSzPts val="3200"/>
                <a:buFont typeface="Calibri"/>
                <a:buNone/>
              </a:pPr>
              <a:r>
                <a:rPr lang="en-US" sz="2800" b="1" dirty="0">
                  <a:solidFill>
                    <a:schemeClr val="dk1"/>
                  </a:solidFill>
                  <a:latin typeface="Abadi Extra Light" panose="020B0204020104020204" pitchFamily="34" charset="0"/>
                  <a:ea typeface="Calibri"/>
                  <a:cs typeface="Calibri"/>
                  <a:sym typeface="Calibri"/>
                </a:rPr>
                <a:t>5. Co-morbidities </a:t>
              </a:r>
              <a:endParaRPr sz="2800" dirty="0">
                <a:solidFill>
                  <a:schemeClr val="dk1"/>
                </a:solidFill>
                <a:latin typeface="Abadi Extra Light" panose="020B0204020104020204" pitchFamily="34" charset="0"/>
                <a:ea typeface="Calibri"/>
                <a:cs typeface="Calibri"/>
                <a:sym typeface="Calibri"/>
              </a:endParaRPr>
            </a:p>
          </p:txBody>
        </p:sp>
        <p:sp>
          <p:nvSpPr>
            <p:cNvPr id="403" name="Google Shape;403;p44"/>
            <p:cNvSpPr/>
            <p:nvPr/>
          </p:nvSpPr>
          <p:spPr>
            <a:xfrm>
              <a:off x="2857838" y="2136780"/>
              <a:ext cx="2595061" cy="1557036"/>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4"/>
            <p:cNvSpPr txBox="1"/>
            <p:nvPr/>
          </p:nvSpPr>
          <p:spPr>
            <a:xfrm>
              <a:off x="2779704" y="2136780"/>
              <a:ext cx="2673195" cy="1557036"/>
            </a:xfrm>
            <a:prstGeom prst="rect">
              <a:avLst/>
            </a:prstGeom>
            <a:grpFill/>
            <a:ln>
              <a:noFill/>
            </a:ln>
          </p:spPr>
          <p:txBody>
            <a:bodyPr spcFirstLastPara="1" wrap="square" lIns="106675" tIns="106675" rIns="106675" bIns="106675" anchor="ctr" anchorCtr="0">
              <a:noAutofit/>
            </a:bodyPr>
            <a:lstStyle/>
            <a:p>
              <a:pPr marL="0" marR="0" lvl="0" indent="0" algn="ctr" rtl="1">
                <a:lnSpc>
                  <a:spcPct val="90000"/>
                </a:lnSpc>
                <a:spcBef>
                  <a:spcPts val="0"/>
                </a:spcBef>
                <a:spcAft>
                  <a:spcPts val="0"/>
                </a:spcAft>
                <a:buClr>
                  <a:schemeClr val="dk1"/>
                </a:buClr>
                <a:buSzPts val="2800"/>
                <a:buFont typeface="Calibri"/>
                <a:buNone/>
              </a:pPr>
              <a:r>
                <a:rPr lang="en-US" sz="2800" b="1" dirty="0">
                  <a:solidFill>
                    <a:schemeClr val="dk1"/>
                  </a:solidFill>
                  <a:latin typeface="Abadi Extra Light" panose="020B0204020104020204" pitchFamily="34" charset="0"/>
                  <a:ea typeface="Calibri"/>
                  <a:cs typeface="Calibri"/>
                  <a:sym typeface="Calibri"/>
                </a:rPr>
                <a:t>6. Renal/hepatic impairment </a:t>
              </a:r>
              <a:endParaRPr sz="2800" dirty="0">
                <a:solidFill>
                  <a:schemeClr val="dk1"/>
                </a:solidFill>
                <a:latin typeface="Abadi Extra Light" panose="020B0204020104020204" pitchFamily="34" charset="0"/>
                <a:ea typeface="Calibri"/>
                <a:cs typeface="Calibri"/>
                <a:sym typeface="Calibri"/>
              </a:endParaRPr>
            </a:p>
          </p:txBody>
        </p:sp>
        <p:sp>
          <p:nvSpPr>
            <p:cNvPr id="405" name="Google Shape;405;p44"/>
            <p:cNvSpPr/>
            <p:nvPr/>
          </p:nvSpPr>
          <p:spPr>
            <a:xfrm>
              <a:off x="5712405" y="2136780"/>
              <a:ext cx="2595061" cy="1557036"/>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4"/>
            <p:cNvSpPr txBox="1"/>
            <p:nvPr/>
          </p:nvSpPr>
          <p:spPr>
            <a:xfrm>
              <a:off x="5613213" y="2151253"/>
              <a:ext cx="2854567" cy="1557036"/>
            </a:xfrm>
            <a:prstGeom prst="rect">
              <a:avLst/>
            </a:prstGeom>
            <a:grpFill/>
            <a:ln>
              <a:noFill/>
            </a:ln>
          </p:spPr>
          <p:txBody>
            <a:bodyPr spcFirstLastPara="1" wrap="square" lIns="106675" tIns="106675" rIns="106675" bIns="106675" anchor="ctr" anchorCtr="0">
              <a:noAutofit/>
            </a:bodyPr>
            <a:lstStyle/>
            <a:p>
              <a:pPr marL="0" marR="0" lvl="0" indent="0" algn="ctr" rtl="1">
                <a:lnSpc>
                  <a:spcPct val="90000"/>
                </a:lnSpc>
                <a:spcBef>
                  <a:spcPts val="0"/>
                </a:spcBef>
                <a:spcAft>
                  <a:spcPts val="0"/>
                </a:spcAft>
                <a:buClr>
                  <a:schemeClr val="dk1"/>
                </a:buClr>
                <a:buSzPts val="2800"/>
                <a:buFont typeface="Calibri"/>
                <a:buNone/>
              </a:pPr>
              <a:r>
                <a:rPr lang="en-US" sz="2800" b="1" dirty="0">
                  <a:solidFill>
                    <a:schemeClr val="dk1"/>
                  </a:solidFill>
                  <a:latin typeface="Abadi Extra Light" panose="020B0204020104020204" pitchFamily="34" charset="0"/>
                  <a:ea typeface="Calibri"/>
                  <a:cs typeface="Calibri"/>
                  <a:sym typeface="Calibri"/>
                </a:rPr>
                <a:t>7. Mental health and opioid dependence </a:t>
              </a:r>
              <a:endParaRPr sz="2800" dirty="0">
                <a:solidFill>
                  <a:schemeClr val="dk1"/>
                </a:solidFill>
                <a:latin typeface="Abadi Extra Light" panose="020B0204020104020204" pitchFamily="34" charset="0"/>
                <a:ea typeface="Calibri"/>
                <a:cs typeface="Calibri"/>
                <a:sym typeface="Calibri"/>
              </a:endParaRPr>
            </a:p>
          </p:txBody>
        </p:sp>
        <p:sp>
          <p:nvSpPr>
            <p:cNvPr id="408" name="Google Shape;408;p44"/>
            <p:cNvSpPr txBox="1"/>
            <p:nvPr/>
          </p:nvSpPr>
          <p:spPr>
            <a:xfrm>
              <a:off x="8727295" y="2160442"/>
              <a:ext cx="2595061" cy="1557036"/>
            </a:xfrm>
            <a:prstGeom prst="rect">
              <a:avLst/>
            </a:prstGeom>
            <a:grpFill/>
            <a:ln>
              <a:noFill/>
            </a:ln>
          </p:spPr>
          <p:txBody>
            <a:bodyPr spcFirstLastPara="1" wrap="square" lIns="76200" tIns="76200" rIns="76200" bIns="76200" anchor="ctr" anchorCtr="0">
              <a:noAutofit/>
            </a:bodyPr>
            <a:lstStyle/>
            <a:p>
              <a:pPr marL="0" marR="0" lvl="0" indent="0" algn="ctr" rtl="1">
                <a:lnSpc>
                  <a:spcPct val="90000"/>
                </a:lnSpc>
                <a:spcBef>
                  <a:spcPts val="0"/>
                </a:spcBef>
                <a:spcAft>
                  <a:spcPts val="0"/>
                </a:spcAft>
                <a:buClr>
                  <a:schemeClr val="dk1"/>
                </a:buClr>
                <a:buSzPts val="2000"/>
                <a:buFont typeface="Calibri"/>
                <a:buNone/>
              </a:pPr>
              <a:r>
                <a:rPr lang="en-US" sz="2000" b="1" dirty="0">
                  <a:solidFill>
                    <a:schemeClr val="dk1"/>
                  </a:solidFill>
                  <a:latin typeface="Abadi Extra Light" panose="020B0204020104020204" pitchFamily="34" charset="0"/>
                  <a:ea typeface="Calibri"/>
                  <a:cs typeface="Calibri"/>
                  <a:sym typeface="Calibri"/>
                </a:rPr>
                <a:t>8. Factors limiting delivery or absorption of analgesics; rheumatism, ileus     </a:t>
              </a:r>
              <a:br>
                <a:rPr lang="en-US" sz="2000" b="1"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grpSp>
      <p:sp>
        <p:nvSpPr>
          <p:cNvPr id="409" name="Google Shape;409;p44"/>
          <p:cNvSpPr txBox="1"/>
          <p:nvPr/>
        </p:nvSpPr>
        <p:spPr>
          <a:xfrm>
            <a:off x="-1334603" y="2253014"/>
            <a:ext cx="6384758" cy="590931"/>
          </a:xfrm>
          <a:prstGeom prst="rect">
            <a:avLst/>
          </a:prstGeom>
          <a:noFill/>
          <a:ln>
            <a:noFill/>
          </a:ln>
        </p:spPr>
        <p:txBody>
          <a:bodyPr spcFirstLastPara="1" wrap="square" lIns="91425" tIns="45700" rIns="91425" bIns="45700" anchor="t" anchorCtr="0">
            <a:spAutoFit/>
          </a:bodyPr>
          <a:lstStyle/>
          <a:p>
            <a:pPr marL="0" marR="0" lvl="0" indent="0" algn="ctr" rtl="1">
              <a:lnSpc>
                <a:spcPct val="90000"/>
              </a:lnSpc>
              <a:spcBef>
                <a:spcPts val="0"/>
              </a:spcBef>
              <a:spcAft>
                <a:spcPts val="0"/>
              </a:spcAft>
              <a:buClr>
                <a:schemeClr val="dk1"/>
              </a:buClr>
              <a:buSzPts val="3600"/>
              <a:buFont typeface="Calibri"/>
              <a:buNone/>
            </a:pPr>
            <a:r>
              <a:rPr lang="en-US" sz="3600" b="1" dirty="0">
                <a:solidFill>
                  <a:schemeClr val="dk1"/>
                </a:solidFill>
                <a:latin typeface="Abadi Extra Light" panose="020B0204020104020204" pitchFamily="34" charset="0"/>
                <a:ea typeface="Calibri"/>
                <a:cs typeface="Calibri"/>
                <a:sym typeface="Calibri"/>
              </a:rPr>
              <a:t>Patient factors :</a:t>
            </a:r>
            <a:endParaRPr sz="3600" dirty="0">
              <a:solidFill>
                <a:schemeClr val="dk1"/>
              </a:solidFill>
              <a:latin typeface="Abadi Extra Light" panose="020B0204020104020204" pitchFamily="34" charset="0"/>
              <a:ea typeface="Calibri"/>
              <a:cs typeface="Calibri"/>
              <a:sym typeface="Calibri"/>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3"/>
        <p:cNvGrpSpPr/>
        <p:nvPr/>
      </p:nvGrpSpPr>
      <p:grpSpPr>
        <a:xfrm>
          <a:off x="0" y="0"/>
          <a:ext cx="0" cy="0"/>
          <a:chOff x="0" y="0"/>
          <a:chExt cx="0" cy="0"/>
        </a:xfrm>
      </p:grpSpPr>
      <p:sp>
        <p:nvSpPr>
          <p:cNvPr id="414" name="Google Shape;414;p45"/>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415" name="Google Shape;415;p45"/>
          <p:cNvPicPr preferRelativeResize="0"/>
          <p:nvPr/>
        </p:nvPicPr>
        <p:blipFill rotWithShape="1">
          <a:blip r:embed="rId3">
            <a:alphaModFix amt="35000"/>
          </a:blip>
          <a:srcRect t="15730"/>
          <a:stretch/>
        </p:blipFill>
        <p:spPr>
          <a:xfrm>
            <a:off x="20" y="10"/>
            <a:ext cx="12191980" cy="6857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6" name="Google Shape;416;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b="1" dirty="0">
                <a:solidFill>
                  <a:schemeClr val="tx1"/>
                </a:solidFill>
                <a:latin typeface="Abadi Extra Light" panose="020B0204020104020204" pitchFamily="34" charset="0"/>
              </a:rPr>
              <a:t>Choice</a:t>
            </a:r>
            <a:r>
              <a:rPr lang="en-US" b="1" dirty="0">
                <a:solidFill>
                  <a:schemeClr val="tx1"/>
                </a:solidFill>
              </a:rPr>
              <a:t> </a:t>
            </a:r>
            <a:r>
              <a:rPr lang="en-US" b="1" dirty="0">
                <a:solidFill>
                  <a:schemeClr val="tx1"/>
                </a:solidFill>
                <a:latin typeface="Abadi Extra Light" panose="020B0204020104020204" pitchFamily="34" charset="0"/>
              </a:rPr>
              <a:t>of post operative analgesia </a:t>
            </a:r>
            <a:endParaRPr dirty="0">
              <a:solidFill>
                <a:schemeClr val="tx1"/>
              </a:solidFill>
              <a:latin typeface="Abadi Extra Light" panose="020B0204020104020204" pitchFamily="34" charset="0"/>
            </a:endParaRPr>
          </a:p>
        </p:txBody>
      </p:sp>
      <p:grpSp>
        <p:nvGrpSpPr>
          <p:cNvPr id="417" name="Google Shape;417;p45"/>
          <p:cNvGrpSpPr/>
          <p:nvPr/>
        </p:nvGrpSpPr>
        <p:grpSpPr>
          <a:xfrm>
            <a:off x="746201" y="1690688"/>
            <a:ext cx="11020926" cy="4300037"/>
            <a:chOff x="0" y="0"/>
            <a:chExt cx="11020926" cy="4300037"/>
          </a:xfrm>
          <a:solidFill>
            <a:schemeClr val="accent2">
              <a:lumMod val="60000"/>
              <a:lumOff val="40000"/>
            </a:schemeClr>
          </a:solidFill>
        </p:grpSpPr>
        <p:sp>
          <p:nvSpPr>
            <p:cNvPr id="418" name="Google Shape;418;p45"/>
            <p:cNvSpPr/>
            <p:nvPr/>
          </p:nvSpPr>
          <p:spPr>
            <a:xfrm>
              <a:off x="0" y="0"/>
              <a:ext cx="11020926" cy="430003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5"/>
            <p:cNvSpPr txBox="1"/>
            <p:nvPr/>
          </p:nvSpPr>
          <p:spPr>
            <a:xfrm>
              <a:off x="0" y="0"/>
              <a:ext cx="11020926" cy="2322019"/>
            </a:xfrm>
            <a:prstGeom prst="rect">
              <a:avLst/>
            </a:prstGeom>
            <a:solidFill>
              <a:schemeClr val="accent2">
                <a:lumMod val="20000"/>
                <a:lumOff val="80000"/>
              </a:schemeClr>
            </a:solidFill>
            <a:ln>
              <a:noFill/>
            </a:ln>
          </p:spPr>
          <p:txBody>
            <a:bodyPr spcFirstLastPara="1" wrap="square" lIns="462275" tIns="462275" rIns="462275" bIns="462275" anchor="ctr" anchorCtr="0">
              <a:noAutofit/>
            </a:bodyPr>
            <a:lstStyle/>
            <a:p>
              <a:pPr marL="0" marR="0" lvl="0" indent="0" algn="ctr" rtl="1">
                <a:lnSpc>
                  <a:spcPct val="90000"/>
                </a:lnSpc>
                <a:spcBef>
                  <a:spcPts val="0"/>
                </a:spcBef>
                <a:spcAft>
                  <a:spcPts val="0"/>
                </a:spcAft>
                <a:buClr>
                  <a:schemeClr val="lt1"/>
                </a:buClr>
                <a:buSzPts val="6500"/>
                <a:buFont typeface="Calibri"/>
                <a:buNone/>
              </a:pPr>
              <a:r>
                <a:rPr lang="en-US" sz="6500" b="1" dirty="0">
                  <a:solidFill>
                    <a:schemeClr val="tx1"/>
                  </a:solidFill>
                  <a:latin typeface="Abadi Extra Light" panose="020B0204020104020204" pitchFamily="34" charset="0"/>
                  <a:ea typeface="Calibri"/>
                  <a:cs typeface="Calibri"/>
                  <a:sym typeface="Calibri"/>
                </a:rPr>
                <a:t>Surgical factors:</a:t>
              </a:r>
              <a:endParaRPr sz="6500" dirty="0">
                <a:solidFill>
                  <a:schemeClr val="tx1"/>
                </a:solidFill>
                <a:latin typeface="Abadi Extra Light" panose="020B0204020104020204" pitchFamily="34" charset="0"/>
                <a:ea typeface="Calibri"/>
                <a:cs typeface="Calibri"/>
                <a:sym typeface="Calibri"/>
              </a:endParaRPr>
            </a:p>
          </p:txBody>
        </p:sp>
        <p:sp>
          <p:nvSpPr>
            <p:cNvPr id="420" name="Google Shape;420;p45"/>
            <p:cNvSpPr/>
            <p:nvPr/>
          </p:nvSpPr>
          <p:spPr>
            <a:xfrm>
              <a:off x="5381" y="2236019"/>
              <a:ext cx="3670054" cy="1978017"/>
            </a:xfrm>
            <a:prstGeom prst="rect">
              <a:avLst/>
            </a:prstGeom>
            <a:grpFill/>
            <a:ln w="12700"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5"/>
            <p:cNvSpPr txBox="1"/>
            <p:nvPr/>
          </p:nvSpPr>
          <p:spPr>
            <a:xfrm>
              <a:off x="5381" y="2236019"/>
              <a:ext cx="3670054" cy="1978017"/>
            </a:xfrm>
            <a:prstGeom prst="rect">
              <a:avLst/>
            </a:prstGeom>
            <a:grpFill/>
            <a:ln>
              <a:noFill/>
            </a:ln>
          </p:spPr>
          <p:txBody>
            <a:bodyPr spcFirstLastPara="1" wrap="square" lIns="184900" tIns="33000" rIns="184900" bIns="33000" anchor="ctr" anchorCtr="0">
              <a:noAutofit/>
            </a:bodyPr>
            <a:lstStyle/>
            <a:p>
              <a:pPr marL="0" marR="0" lvl="0" indent="0" algn="ctr" rtl="1">
                <a:lnSpc>
                  <a:spcPct val="90000"/>
                </a:lnSpc>
                <a:spcBef>
                  <a:spcPts val="0"/>
                </a:spcBef>
                <a:spcAft>
                  <a:spcPts val="0"/>
                </a:spcAft>
                <a:buClr>
                  <a:schemeClr val="lt1"/>
                </a:buClr>
                <a:buSzPts val="2600"/>
                <a:buFont typeface="Calibri"/>
                <a:buNone/>
              </a:pPr>
              <a:r>
                <a:rPr lang="en-US" sz="2600" b="1" dirty="0">
                  <a:solidFill>
                    <a:schemeClr val="tx1"/>
                  </a:solidFill>
                  <a:latin typeface="Abadi Extra Light" panose="020B0204020104020204" pitchFamily="34" charset="0"/>
                  <a:ea typeface="Calibri"/>
                  <a:cs typeface="Calibri"/>
                  <a:sym typeface="Calibri"/>
                </a:rPr>
                <a:t>Elective vs emergency </a:t>
              </a:r>
              <a:endParaRPr sz="2600" dirty="0">
                <a:solidFill>
                  <a:schemeClr val="tx1"/>
                </a:solidFill>
                <a:latin typeface="Abadi Extra Light" panose="020B0204020104020204" pitchFamily="34" charset="0"/>
                <a:ea typeface="Calibri"/>
                <a:cs typeface="Calibri"/>
                <a:sym typeface="Calibri"/>
              </a:endParaRPr>
            </a:p>
          </p:txBody>
        </p:sp>
        <p:sp>
          <p:nvSpPr>
            <p:cNvPr id="422" name="Google Shape;422;p45"/>
            <p:cNvSpPr/>
            <p:nvPr/>
          </p:nvSpPr>
          <p:spPr>
            <a:xfrm>
              <a:off x="3675435" y="2236019"/>
              <a:ext cx="3670054" cy="1978017"/>
            </a:xfrm>
            <a:prstGeom prst="rect">
              <a:avLst/>
            </a:prstGeom>
            <a:grpFill/>
            <a:ln w="12700" cap="flat" cmpd="sng">
              <a:solidFill>
                <a:srgbClr val="EBD6D4">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5"/>
            <p:cNvSpPr txBox="1"/>
            <p:nvPr/>
          </p:nvSpPr>
          <p:spPr>
            <a:xfrm>
              <a:off x="3670053" y="2236019"/>
              <a:ext cx="3670054" cy="1978017"/>
            </a:xfrm>
            <a:prstGeom prst="rect">
              <a:avLst/>
            </a:prstGeom>
            <a:grpFill/>
            <a:ln>
              <a:noFill/>
            </a:ln>
          </p:spPr>
          <p:txBody>
            <a:bodyPr spcFirstLastPara="1" wrap="square" lIns="184900" tIns="33000" rIns="184900" bIns="33000" anchor="ctr" anchorCtr="0">
              <a:noAutofit/>
            </a:bodyPr>
            <a:lstStyle/>
            <a:p>
              <a:pPr marL="0" marR="0" lvl="0" indent="0" algn="ctr" rtl="1">
                <a:lnSpc>
                  <a:spcPct val="90000"/>
                </a:lnSpc>
                <a:spcBef>
                  <a:spcPts val="0"/>
                </a:spcBef>
                <a:spcAft>
                  <a:spcPts val="0"/>
                </a:spcAft>
                <a:buClr>
                  <a:schemeClr val="lt1"/>
                </a:buClr>
                <a:buSzPts val="2600"/>
                <a:buFont typeface="Calibri"/>
                <a:buNone/>
              </a:pPr>
              <a:r>
                <a:rPr lang="en-US" sz="2600" b="1" dirty="0">
                  <a:solidFill>
                    <a:schemeClr val="tx1"/>
                  </a:solidFill>
                  <a:latin typeface="Abadi Extra Light" panose="020B0204020104020204" pitchFamily="34" charset="0"/>
                  <a:ea typeface="Calibri"/>
                  <a:cs typeface="Calibri"/>
                  <a:sym typeface="Calibri"/>
                </a:rPr>
                <a:t>Expected day case vs planned inpatient admission</a:t>
              </a:r>
              <a:endParaRPr sz="2600" dirty="0">
                <a:solidFill>
                  <a:schemeClr val="tx1"/>
                </a:solidFill>
                <a:latin typeface="Abadi Extra Light" panose="020B0204020104020204" pitchFamily="34" charset="0"/>
                <a:ea typeface="Calibri"/>
                <a:cs typeface="Calibri"/>
                <a:sym typeface="Calibri"/>
              </a:endParaRPr>
            </a:p>
          </p:txBody>
        </p:sp>
        <p:sp>
          <p:nvSpPr>
            <p:cNvPr id="424" name="Google Shape;424;p45"/>
            <p:cNvSpPr/>
            <p:nvPr/>
          </p:nvSpPr>
          <p:spPr>
            <a:xfrm>
              <a:off x="7345490" y="2236019"/>
              <a:ext cx="3670054" cy="1978017"/>
            </a:xfrm>
            <a:prstGeom prst="rect">
              <a:avLst/>
            </a:prstGeom>
            <a:grpFill/>
            <a:ln w="12700" cap="flat" cmpd="sng">
              <a:solidFill>
                <a:srgbClr val="DFDFD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5"/>
            <p:cNvSpPr txBox="1"/>
            <p:nvPr/>
          </p:nvSpPr>
          <p:spPr>
            <a:xfrm>
              <a:off x="7340107" y="2236018"/>
              <a:ext cx="3670054" cy="1978017"/>
            </a:xfrm>
            <a:prstGeom prst="rect">
              <a:avLst/>
            </a:prstGeom>
            <a:grpFill/>
            <a:ln>
              <a:noFill/>
            </a:ln>
          </p:spPr>
          <p:txBody>
            <a:bodyPr spcFirstLastPara="1" wrap="square" lIns="184900" tIns="33000" rIns="184900" bIns="33000" anchor="ctr" anchorCtr="0">
              <a:noAutofit/>
            </a:bodyPr>
            <a:lstStyle/>
            <a:p>
              <a:pPr marL="0" marR="0" lvl="0" indent="0" algn="ctr" rtl="1">
                <a:lnSpc>
                  <a:spcPct val="90000"/>
                </a:lnSpc>
                <a:spcBef>
                  <a:spcPts val="0"/>
                </a:spcBef>
                <a:spcAft>
                  <a:spcPts val="0"/>
                </a:spcAft>
                <a:buClr>
                  <a:schemeClr val="lt1"/>
                </a:buClr>
                <a:buSzPts val="2600"/>
                <a:buFont typeface="Calibri"/>
                <a:buNone/>
              </a:pPr>
              <a:r>
                <a:rPr lang="en-US" sz="2600" b="1" dirty="0">
                  <a:solidFill>
                    <a:schemeClr val="tx1"/>
                  </a:solidFill>
                  <a:latin typeface="Abadi Extra Light" panose="020B0204020104020204" pitchFamily="34" charset="0"/>
                  <a:ea typeface="Calibri"/>
                  <a:cs typeface="Calibri"/>
                  <a:sym typeface="Calibri"/>
                </a:rPr>
                <a:t>Consider the consequence of specific surgery on absorption, metabolism or elimination of analgesic</a:t>
              </a:r>
              <a:endParaRPr sz="2600" dirty="0">
                <a:solidFill>
                  <a:schemeClr val="tx1"/>
                </a:solidFill>
                <a:latin typeface="Abadi Extra Light" panose="020B0204020104020204" pitchFamily="34" charset="0"/>
                <a:ea typeface="Calibri"/>
                <a:cs typeface="Calibri"/>
                <a:sym typeface="Calibri"/>
              </a:endParaRPr>
            </a:p>
          </p:txBody>
        </p:sp>
      </p:gr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9"/>
        <p:cNvGrpSpPr/>
        <p:nvPr/>
      </p:nvGrpSpPr>
      <p:grpSpPr>
        <a:xfrm>
          <a:off x="0" y="0"/>
          <a:ext cx="0" cy="0"/>
          <a:chOff x="0" y="0"/>
          <a:chExt cx="0" cy="0"/>
        </a:xfrm>
      </p:grpSpPr>
      <p:sp>
        <p:nvSpPr>
          <p:cNvPr id="430" name="Google Shape;430;p4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46"/>
          <p:cNvSpPr txBox="1">
            <a:spLocks noGrp="1"/>
          </p:cNvSpPr>
          <p:nvPr>
            <p:ph type="title"/>
          </p:nvPr>
        </p:nvSpPr>
        <p:spPr>
          <a:xfrm>
            <a:off x="446116" y="241814"/>
            <a:ext cx="4144356" cy="9958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Calibri"/>
              <a:buNone/>
            </a:pPr>
            <a:r>
              <a:rPr lang="en-US" sz="5400" b="1" dirty="0">
                <a:latin typeface="Abadi Extra Light" panose="020B0204020104020204" pitchFamily="34" charset="0"/>
              </a:rPr>
              <a:t>Multimodal</a:t>
            </a:r>
            <a:endParaRPr dirty="0">
              <a:latin typeface="Abadi Extra Light" panose="020B0204020104020204" pitchFamily="34" charset="0"/>
            </a:endParaRPr>
          </a:p>
        </p:txBody>
      </p:sp>
      <p:sp>
        <p:nvSpPr>
          <p:cNvPr id="432" name="Google Shape;432;p46"/>
          <p:cNvSpPr/>
          <p:nvPr/>
        </p:nvSpPr>
        <p:spPr>
          <a:xfrm>
            <a:off x="444591" y="1237615"/>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lumMod val="40000"/>
                <a:lumOff val="6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46"/>
          <p:cNvSpPr txBox="1">
            <a:spLocks noGrp="1"/>
          </p:cNvSpPr>
          <p:nvPr>
            <p:ph type="body" idx="1"/>
          </p:nvPr>
        </p:nvSpPr>
        <p:spPr>
          <a:xfrm>
            <a:off x="66666" y="1529538"/>
            <a:ext cx="6537335" cy="63671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dirty="0">
                <a:latin typeface="Abadi Extra Light" panose="020B0204020104020204" pitchFamily="34" charset="0"/>
              </a:rPr>
              <a:t>The best treatment plan for a patient’s postsurgical pain is </a:t>
            </a:r>
            <a:r>
              <a:rPr lang="en-US" b="1" u="sng" dirty="0">
                <a:latin typeface="Abadi Extra Light" panose="020B0204020104020204" pitchFamily="34" charset="0"/>
              </a:rPr>
              <a:t>the multimodal approach</a:t>
            </a:r>
            <a:r>
              <a:rPr lang="en-US" dirty="0">
                <a:latin typeface="Abadi Extra Light" panose="020B0204020104020204" pitchFamily="34" charset="0"/>
              </a:rPr>
              <a:t>. </a:t>
            </a:r>
            <a:endParaRPr dirty="0">
              <a:latin typeface="Abadi Extra Light" panose="020B0204020104020204" pitchFamily="34" charset="0"/>
            </a:endParaRPr>
          </a:p>
          <a:p>
            <a:pPr marL="0" lvl="0" indent="88900" algn="l" rtl="0">
              <a:lnSpc>
                <a:spcPct val="90000"/>
              </a:lnSpc>
              <a:spcBef>
                <a:spcPts val="600"/>
              </a:spcBef>
              <a:spcAft>
                <a:spcPts val="0"/>
              </a:spcAft>
              <a:buClr>
                <a:schemeClr val="dk1"/>
              </a:buClr>
              <a:buSzPts val="1400"/>
              <a:buFont typeface="Arial"/>
              <a:buNone/>
            </a:pPr>
            <a:r>
              <a:rPr lang="en-US" dirty="0">
                <a:latin typeface="Abadi Extra Light" panose="020B0204020104020204" pitchFamily="34" charset="0"/>
              </a:rPr>
              <a:t>Although traditionally the mainstay of postoperative analgesia is opioid based, more evidence supports a multimodal approach to reduce opioid side effects.</a:t>
            </a:r>
          </a:p>
          <a:p>
            <a:pPr marL="0" lvl="0" indent="88900" algn="l" rtl="0">
              <a:lnSpc>
                <a:spcPct val="90000"/>
              </a:lnSpc>
              <a:spcBef>
                <a:spcPts val="600"/>
              </a:spcBef>
              <a:spcAft>
                <a:spcPts val="0"/>
              </a:spcAft>
              <a:buClr>
                <a:schemeClr val="dk1"/>
              </a:buClr>
              <a:buSzPts val="1400"/>
              <a:buFont typeface="Arial"/>
              <a:buNone/>
            </a:pPr>
            <a:endParaRPr lang="en-US" dirty="0">
              <a:latin typeface="Abadi Extra Light" panose="020B0204020104020204" pitchFamily="34" charset="0"/>
            </a:endParaRPr>
          </a:p>
          <a:p>
            <a:pPr marL="0" lvl="0" indent="88900" algn="l" rtl="0">
              <a:lnSpc>
                <a:spcPct val="90000"/>
              </a:lnSpc>
              <a:spcBef>
                <a:spcPts val="600"/>
              </a:spcBef>
              <a:spcAft>
                <a:spcPts val="0"/>
              </a:spcAft>
              <a:buClr>
                <a:schemeClr val="dk1"/>
              </a:buClr>
              <a:buSzPts val="1400"/>
              <a:buFont typeface="Arial"/>
              <a:buNone/>
            </a:pPr>
            <a:r>
              <a:rPr lang="en-US" dirty="0">
                <a:latin typeface="Abadi Extra Light" panose="020B0204020104020204" pitchFamily="34" charset="0"/>
              </a:rPr>
              <a:t>Familiarity with the efficacy of available agents and routes of administration is </a:t>
            </a:r>
            <a:r>
              <a:rPr lang="en-US" b="1" dirty="0">
                <a:latin typeface="Abadi Extra Light" panose="020B0204020104020204" pitchFamily="34" charset="0"/>
              </a:rPr>
              <a:t>important to tailor the post-operative regimen to the needs of the individual patient.</a:t>
            </a:r>
            <a:r>
              <a:rPr lang="en-US" dirty="0">
                <a:latin typeface="Abadi Extra Light" panose="020B0204020104020204" pitchFamily="34" charset="0"/>
              </a:rPr>
              <a:t> </a:t>
            </a:r>
            <a:endParaRPr dirty="0">
              <a:latin typeface="Abadi Extra Light" panose="020B0204020104020204" pitchFamily="34" charset="0"/>
            </a:endParaRPr>
          </a:p>
          <a:p>
            <a:pPr marL="0" lvl="0" indent="88900" algn="l" rtl="0">
              <a:lnSpc>
                <a:spcPct val="90000"/>
              </a:lnSpc>
              <a:spcBef>
                <a:spcPts val="600"/>
              </a:spcBef>
              <a:spcAft>
                <a:spcPts val="0"/>
              </a:spcAft>
              <a:buClr>
                <a:schemeClr val="dk1"/>
              </a:buClr>
              <a:buSzPts val="1400"/>
              <a:buFont typeface="Arial"/>
              <a:buNone/>
            </a:pPr>
            <a:endParaRPr dirty="0"/>
          </a:p>
          <a:p>
            <a:pPr marL="0" lvl="0" indent="88900" algn="l" rtl="0">
              <a:lnSpc>
                <a:spcPct val="90000"/>
              </a:lnSpc>
              <a:spcBef>
                <a:spcPts val="600"/>
              </a:spcBef>
              <a:spcAft>
                <a:spcPts val="600"/>
              </a:spcAft>
              <a:buClr>
                <a:schemeClr val="dk1"/>
              </a:buClr>
              <a:buSzPts val="1400"/>
              <a:buFont typeface="Arial"/>
              <a:buNone/>
            </a:pPr>
            <a:endParaRPr dirty="0"/>
          </a:p>
        </p:txBody>
      </p:sp>
      <p:pic>
        <p:nvPicPr>
          <p:cNvPr id="434" name="Google Shape;434;p46"/>
          <p:cNvPicPr preferRelativeResize="0"/>
          <p:nvPr/>
        </p:nvPicPr>
        <p:blipFill rotWithShape="1">
          <a:blip r:embed="rId3">
            <a:alphaModFix/>
          </a:blip>
          <a:srcRect l="13397" r="30182"/>
          <a:stretch/>
        </p:blipFill>
        <p:spPr>
          <a:xfrm>
            <a:off x="7472218" y="10"/>
            <a:ext cx="4718259" cy="6839702"/>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grpSp>
        <p:nvGrpSpPr>
          <p:cNvPr id="440" name="Google Shape;440;p47"/>
          <p:cNvGrpSpPr/>
          <p:nvPr/>
        </p:nvGrpSpPr>
        <p:grpSpPr>
          <a:xfrm>
            <a:off x="-98150" y="821643"/>
            <a:ext cx="12290149" cy="5389397"/>
            <a:chOff x="781108" y="118757"/>
            <a:chExt cx="9854834" cy="4206533"/>
          </a:xfrm>
        </p:grpSpPr>
        <p:sp>
          <p:nvSpPr>
            <p:cNvPr id="442" name="Google Shape;442;p47"/>
            <p:cNvSpPr txBox="1"/>
            <p:nvPr/>
          </p:nvSpPr>
          <p:spPr>
            <a:xfrm>
              <a:off x="880072" y="126273"/>
              <a:ext cx="9755870" cy="1061849"/>
            </a:xfrm>
            <a:prstGeom prst="rect">
              <a:avLst/>
            </a:prstGeom>
            <a:solidFill>
              <a:schemeClr val="bg1"/>
            </a:solidFill>
            <a:ln>
              <a:noFill/>
            </a:ln>
          </p:spPr>
          <p:txBody>
            <a:bodyPr spcFirstLastPara="1" wrap="square" lIns="391150" tIns="391150" rIns="391150" bIns="391150" anchor="ctr" anchorCtr="0">
              <a:noAutofit/>
            </a:bodyPr>
            <a:lstStyle/>
            <a:p>
              <a:pPr marL="0" marR="0" lvl="0" indent="0" algn="ctr" rtl="1">
                <a:lnSpc>
                  <a:spcPct val="90000"/>
                </a:lnSpc>
                <a:spcBef>
                  <a:spcPts val="0"/>
                </a:spcBef>
                <a:spcAft>
                  <a:spcPts val="0"/>
                </a:spcAft>
                <a:buClr>
                  <a:schemeClr val="lt1"/>
                </a:buClr>
                <a:buSzPts val="5500"/>
                <a:buFont typeface="Calibri"/>
                <a:buNone/>
              </a:pPr>
              <a:r>
                <a:rPr lang="en-US" sz="3200" dirty="0">
                  <a:solidFill>
                    <a:schemeClr val="tx1"/>
                  </a:solidFill>
                  <a:latin typeface="Abadi Extra Light" panose="020B0204020104020204" pitchFamily="34" charset="0"/>
                  <a:ea typeface="Calibri"/>
                  <a:cs typeface="Calibri"/>
                  <a:sym typeface="Calibri"/>
                </a:rPr>
                <a:t>Treatments utilized for the multimodal treatment of pain in postsurgical patients:</a:t>
              </a:r>
              <a:endParaRPr sz="800" dirty="0">
                <a:solidFill>
                  <a:schemeClr val="tx1"/>
                </a:solidFill>
                <a:latin typeface="Abadi Extra Light" panose="020B0204020104020204" pitchFamily="34" charset="0"/>
              </a:endParaRPr>
            </a:p>
          </p:txBody>
        </p:sp>
        <p:sp>
          <p:nvSpPr>
            <p:cNvPr id="444" name="Google Shape;444;p47"/>
            <p:cNvSpPr txBox="1"/>
            <p:nvPr/>
          </p:nvSpPr>
          <p:spPr>
            <a:xfrm>
              <a:off x="781108" y="423233"/>
              <a:ext cx="2598972" cy="2025374"/>
            </a:xfrm>
            <a:prstGeom prst="rect">
              <a:avLst/>
            </a:prstGeom>
            <a:noFill/>
            <a:ln>
              <a:noFill/>
            </a:ln>
          </p:spPr>
          <p:txBody>
            <a:bodyPr spcFirstLastPara="1" wrap="square" lIns="184900" tIns="33000" rIns="184900" bIns="33000" anchor="ctr" anchorCtr="0">
              <a:noAutofit/>
            </a:bodyPr>
            <a:lstStyle/>
            <a:p>
              <a:pPr marL="0" marR="0" lvl="0" indent="0" algn="ctr" rtl="1">
                <a:lnSpc>
                  <a:spcPct val="90000"/>
                </a:lnSpc>
                <a:spcBef>
                  <a:spcPts val="0"/>
                </a:spcBef>
                <a:spcAft>
                  <a:spcPts val="0"/>
                </a:spcAft>
                <a:buClr>
                  <a:schemeClr val="dk1"/>
                </a:buClr>
                <a:buSzPts val="2600"/>
                <a:buFont typeface="Calibri"/>
                <a:buNone/>
              </a:pPr>
              <a:r>
                <a:rPr lang="en-US" sz="2400" b="1" dirty="0">
                  <a:solidFill>
                    <a:schemeClr val="dk1"/>
                  </a:solidFill>
                  <a:latin typeface="Abadi Extra Light" panose="020B0204020104020204" pitchFamily="34" charset="0"/>
                  <a:ea typeface="Calibri"/>
                  <a:cs typeface="Calibri"/>
                  <a:sym typeface="Calibri"/>
                </a:rPr>
                <a:t>1. Systemic pharmacologic therapy</a:t>
              </a:r>
              <a:endParaRPr sz="1200" dirty="0">
                <a:latin typeface="Abadi Extra Light" panose="020B0204020104020204" pitchFamily="34" charset="0"/>
              </a:endParaRPr>
            </a:p>
          </p:txBody>
        </p:sp>
        <p:sp>
          <p:nvSpPr>
            <p:cNvPr id="446" name="Google Shape;446;p47"/>
            <p:cNvSpPr txBox="1"/>
            <p:nvPr/>
          </p:nvSpPr>
          <p:spPr>
            <a:xfrm>
              <a:off x="3645219" y="118757"/>
              <a:ext cx="3009026" cy="2634326"/>
            </a:xfrm>
            <a:prstGeom prst="rect">
              <a:avLst/>
            </a:prstGeom>
            <a:noFill/>
            <a:ln>
              <a:noFill/>
            </a:ln>
          </p:spPr>
          <p:txBody>
            <a:bodyPr spcFirstLastPara="1" wrap="square" lIns="170675" tIns="30475" rIns="170675" bIns="30475" anchor="ctr" anchorCtr="0">
              <a:noAutofit/>
            </a:bodyPr>
            <a:lstStyle/>
            <a:p>
              <a:pPr marL="0" marR="0" lvl="0" indent="0" algn="ctr" rtl="1">
                <a:lnSpc>
                  <a:spcPct val="90000"/>
                </a:lnSpc>
                <a:spcBef>
                  <a:spcPts val="0"/>
                </a:spcBef>
                <a:spcAft>
                  <a:spcPts val="0"/>
                </a:spcAft>
                <a:buClr>
                  <a:schemeClr val="dk1"/>
                </a:buClr>
                <a:buSzPts val="2400"/>
                <a:buFont typeface="Calibri"/>
                <a:buNone/>
              </a:pPr>
              <a:r>
                <a:rPr lang="en-US" sz="2400" b="1" dirty="0">
                  <a:solidFill>
                    <a:schemeClr val="dk1"/>
                  </a:solidFill>
                  <a:latin typeface="Abadi Extra Light" panose="020B0204020104020204" pitchFamily="34" charset="0"/>
                  <a:ea typeface="Calibri"/>
                  <a:cs typeface="Calibri"/>
                  <a:sym typeface="Calibri"/>
                </a:rPr>
                <a:t>2. Local, Intra-articular, or topical techniques</a:t>
              </a:r>
              <a:endParaRPr dirty="0">
                <a:latin typeface="Abadi Extra Light" panose="020B0204020104020204" pitchFamily="34" charset="0"/>
              </a:endParaRPr>
            </a:p>
          </p:txBody>
        </p:sp>
        <p:sp>
          <p:nvSpPr>
            <p:cNvPr id="448" name="Google Shape;448;p47"/>
            <p:cNvSpPr txBox="1"/>
            <p:nvPr/>
          </p:nvSpPr>
          <p:spPr>
            <a:xfrm>
              <a:off x="6340404" y="635753"/>
              <a:ext cx="4120611" cy="1600333"/>
            </a:xfrm>
            <a:prstGeom prst="rect">
              <a:avLst/>
            </a:prstGeom>
            <a:noFill/>
            <a:ln>
              <a:noFill/>
            </a:ln>
          </p:spPr>
          <p:txBody>
            <a:bodyPr spcFirstLastPara="1" wrap="square" lIns="199125" tIns="35550" rIns="199125" bIns="35550" anchor="ctr" anchorCtr="0">
              <a:noAutofit/>
            </a:bodyPr>
            <a:lstStyle/>
            <a:p>
              <a:pPr marL="0" marR="0" lvl="0" indent="0" algn="ctr" rtl="1">
                <a:lnSpc>
                  <a:spcPct val="90000"/>
                </a:lnSpc>
                <a:spcBef>
                  <a:spcPts val="0"/>
                </a:spcBef>
                <a:spcAft>
                  <a:spcPts val="0"/>
                </a:spcAft>
                <a:buClr>
                  <a:schemeClr val="dk1"/>
                </a:buClr>
                <a:buSzPts val="2800"/>
                <a:buFont typeface="Calibri"/>
                <a:buNone/>
              </a:pPr>
              <a:r>
                <a:rPr lang="en-US" sz="2400" b="1" dirty="0">
                  <a:solidFill>
                    <a:schemeClr val="dk1"/>
                  </a:solidFill>
                  <a:latin typeface="Abadi Extra Light" panose="020B0204020104020204" pitchFamily="34" charset="0"/>
                  <a:ea typeface="Calibri"/>
                  <a:cs typeface="Calibri"/>
                  <a:sym typeface="Calibri"/>
                </a:rPr>
                <a:t>3. Regional anesthetic techniques</a:t>
              </a:r>
              <a:endParaRPr sz="1200" dirty="0">
                <a:latin typeface="Abadi Extra Light" panose="020B0204020104020204" pitchFamily="34" charset="0"/>
              </a:endParaRPr>
            </a:p>
          </p:txBody>
        </p:sp>
        <p:sp>
          <p:nvSpPr>
            <p:cNvPr id="450" name="Google Shape;450;p47"/>
            <p:cNvSpPr txBox="1"/>
            <p:nvPr/>
          </p:nvSpPr>
          <p:spPr>
            <a:xfrm>
              <a:off x="972280" y="1547105"/>
              <a:ext cx="2775933" cy="2634326"/>
            </a:xfrm>
            <a:prstGeom prst="rect">
              <a:avLst/>
            </a:prstGeom>
            <a:noFill/>
            <a:ln>
              <a:noFill/>
            </a:ln>
          </p:spPr>
          <p:txBody>
            <a:bodyPr spcFirstLastPara="1" wrap="square" lIns="199125" tIns="35550" rIns="199125" bIns="35550" anchor="ctr" anchorCtr="0">
              <a:noAutofit/>
            </a:bodyPr>
            <a:lstStyle/>
            <a:p>
              <a:pPr marL="0" marR="0" lvl="0" indent="0" algn="ctr" rtl="1">
                <a:lnSpc>
                  <a:spcPct val="90000"/>
                </a:lnSpc>
                <a:spcBef>
                  <a:spcPts val="0"/>
                </a:spcBef>
                <a:spcAft>
                  <a:spcPts val="0"/>
                </a:spcAft>
                <a:buClr>
                  <a:schemeClr val="dk1"/>
                </a:buClr>
                <a:buSzPts val="2800"/>
                <a:buFont typeface="Calibri"/>
                <a:buNone/>
              </a:pPr>
              <a:r>
                <a:rPr lang="en-US" sz="2400" b="1" dirty="0">
                  <a:solidFill>
                    <a:schemeClr val="dk1"/>
                  </a:solidFill>
                  <a:latin typeface="Abadi Extra Light" panose="020B0204020104020204" pitchFamily="34" charset="0"/>
                  <a:ea typeface="Calibri"/>
                  <a:cs typeface="Calibri"/>
                  <a:sym typeface="Calibri"/>
                </a:rPr>
                <a:t>4. Neuraxial anesthetic techniques</a:t>
              </a:r>
              <a:endParaRPr sz="1200" dirty="0">
                <a:latin typeface="Abadi Extra Light" panose="020B0204020104020204" pitchFamily="34" charset="0"/>
              </a:endParaRPr>
            </a:p>
          </p:txBody>
        </p:sp>
        <p:sp>
          <p:nvSpPr>
            <p:cNvPr id="452" name="Google Shape;452;p47"/>
            <p:cNvSpPr txBox="1"/>
            <p:nvPr/>
          </p:nvSpPr>
          <p:spPr>
            <a:xfrm>
              <a:off x="4222208" y="1690964"/>
              <a:ext cx="5789224" cy="2634326"/>
            </a:xfrm>
            <a:prstGeom prst="rect">
              <a:avLst/>
            </a:prstGeom>
            <a:noFill/>
            <a:ln>
              <a:noFill/>
            </a:ln>
          </p:spPr>
          <p:txBody>
            <a:bodyPr spcFirstLastPara="1" wrap="square" lIns="149350" tIns="26650" rIns="149350" bIns="26650" anchor="ctr" anchorCtr="0">
              <a:noAutofit/>
            </a:bodyPr>
            <a:lstStyle/>
            <a:p>
              <a:pPr marL="0" marR="0" lvl="0" indent="0" algn="ctr" rtl="1">
                <a:lnSpc>
                  <a:spcPct val="90000"/>
                </a:lnSpc>
                <a:spcBef>
                  <a:spcPts val="0"/>
                </a:spcBef>
                <a:spcAft>
                  <a:spcPts val="0"/>
                </a:spcAft>
                <a:buClr>
                  <a:schemeClr val="dk1"/>
                </a:buClr>
                <a:buSzPts val="2100"/>
                <a:buFont typeface="Calibri"/>
                <a:buNone/>
              </a:pPr>
              <a:r>
                <a:rPr lang="en-US" sz="2400" b="1" dirty="0">
                  <a:solidFill>
                    <a:schemeClr val="dk1"/>
                  </a:solidFill>
                  <a:latin typeface="Abadi Extra Light" panose="020B0204020104020204" pitchFamily="34" charset="0"/>
                  <a:ea typeface="Calibri"/>
                  <a:cs typeface="Calibri"/>
                  <a:sym typeface="Calibri"/>
                </a:rPr>
                <a:t>5. Nonpharmacologic therapies- ex, cognitive modalities, physical therapy, transcutaneous electrical nerve stimulation (TENS</a:t>
              </a:r>
              <a:r>
                <a:rPr lang="en-US" sz="2400" dirty="0">
                  <a:solidFill>
                    <a:schemeClr val="dk1"/>
                  </a:solidFill>
                  <a:latin typeface="Abadi Extra Light" panose="020B0204020104020204" pitchFamily="34" charset="0"/>
                  <a:ea typeface="Calibri"/>
                  <a:cs typeface="Calibri"/>
                  <a:sym typeface="Calibri"/>
                </a:rPr>
                <a:t>)</a:t>
              </a:r>
              <a:endParaRPr sz="1600" dirty="0">
                <a:latin typeface="Abadi Extra Light" panose="020B0204020104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3"/>
        <p:cNvGrpSpPr/>
        <p:nvPr/>
      </p:nvGrpSpPr>
      <p:grpSpPr>
        <a:xfrm>
          <a:off x="0" y="0"/>
          <a:ext cx="0" cy="0"/>
          <a:chOff x="0" y="0"/>
          <a:chExt cx="0" cy="0"/>
        </a:xfrm>
      </p:grpSpPr>
      <p:sp>
        <p:nvSpPr>
          <p:cNvPr id="474" name="Google Shape;474;p5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50"/>
          <p:cNvSpPr txBox="1">
            <a:spLocks noGrp="1"/>
          </p:cNvSpPr>
          <p:nvPr>
            <p:ph type="body" idx="1"/>
          </p:nvPr>
        </p:nvSpPr>
        <p:spPr>
          <a:xfrm>
            <a:off x="-1" y="1021629"/>
            <a:ext cx="10276933" cy="4021426"/>
          </a:xfrm>
          <a:prstGeom prst="rect">
            <a:avLst/>
          </a:prstGeom>
          <a:solidFill>
            <a:schemeClr val="tx2">
              <a:lumMod val="75000"/>
            </a:schemeClr>
          </a:solidFill>
          <a:ln>
            <a:noFill/>
          </a:ln>
        </p:spPr>
        <p:txBody>
          <a:bodyPr spcFirstLastPara="1" wrap="square" lIns="91425" tIns="45700" rIns="91425" bIns="45700" anchor="t" anchorCtr="0">
            <a:noAutofit/>
          </a:bodyPr>
          <a:lstStyle/>
          <a:p>
            <a:pPr marL="571500" marR="50800" lvl="0" indent="-457200" algn="l" rtl="0">
              <a:lnSpc>
                <a:spcPct val="90000"/>
              </a:lnSpc>
              <a:spcBef>
                <a:spcPts val="1200"/>
              </a:spcBef>
              <a:spcAft>
                <a:spcPts val="0"/>
              </a:spcAft>
              <a:buClr>
                <a:schemeClr val="dk1"/>
              </a:buClr>
              <a:buSzPts val="1200"/>
              <a:buFont typeface="Arial" panose="020B0604020202020204" pitchFamily="34" charset="0"/>
              <a:buChar char="•"/>
            </a:pPr>
            <a:r>
              <a:rPr lang="en-US" sz="2400" b="1" dirty="0"/>
              <a:t>Paracetamol is a commonly used medicine that can help treat pain          and reduce a high temperature (fever).</a:t>
            </a:r>
            <a:endParaRPr sz="1400" dirty="0"/>
          </a:p>
          <a:p>
            <a:pPr marL="571500" marR="50800" lvl="0" indent="-457200" algn="l" rtl="0">
              <a:lnSpc>
                <a:spcPct val="90000"/>
              </a:lnSpc>
              <a:spcBef>
                <a:spcPts val="1200"/>
              </a:spcBef>
              <a:spcAft>
                <a:spcPts val="0"/>
              </a:spcAft>
              <a:buClr>
                <a:schemeClr val="dk1"/>
              </a:buClr>
              <a:buSzPts val="1200"/>
              <a:buFont typeface="Arial" panose="020B0604020202020204" pitchFamily="34" charset="0"/>
              <a:buChar char="•"/>
            </a:pPr>
            <a:r>
              <a:rPr lang="en-US" sz="2400" b="1" dirty="0"/>
              <a:t> </a:t>
            </a:r>
            <a:r>
              <a:rPr lang="en-US" sz="2400" b="1" u="sng" dirty="0"/>
              <a:t>It's typically used to </a:t>
            </a:r>
            <a:r>
              <a:rPr lang="en-US" sz="2400" b="1" dirty="0"/>
              <a:t>relieve mild or moderate pain, such as headaches, toothache or sprains, and reduce fevers caused by illnesses, such as     colds and flu. </a:t>
            </a:r>
            <a:endParaRPr sz="1400" dirty="0"/>
          </a:p>
          <a:p>
            <a:pPr marL="571500" marR="50800" lvl="0" indent="-457200" algn="l" rtl="0">
              <a:lnSpc>
                <a:spcPct val="90000"/>
              </a:lnSpc>
              <a:spcBef>
                <a:spcPts val="1200"/>
              </a:spcBef>
              <a:spcAft>
                <a:spcPts val="0"/>
              </a:spcAft>
              <a:buClr>
                <a:schemeClr val="dk1"/>
              </a:buClr>
              <a:buSzPts val="1200"/>
              <a:buFont typeface="Arial" panose="020B0604020202020204" pitchFamily="34" charset="0"/>
              <a:buChar char="•"/>
            </a:pPr>
            <a:r>
              <a:rPr lang="en-US" sz="2400" b="1" u="sng" dirty="0"/>
              <a:t>Contraindications to using </a:t>
            </a:r>
            <a:r>
              <a:rPr lang="en-US" sz="2400" b="1" dirty="0"/>
              <a:t>acetaminophen include hypersensitivity to acetaminophen, severe hepatic impairment, or severe active hepatic disease.</a:t>
            </a:r>
            <a:endParaRPr sz="1400" dirty="0"/>
          </a:p>
          <a:p>
            <a:pPr marL="152400" marR="50800" lvl="0" indent="-76200" algn="l" rtl="0">
              <a:lnSpc>
                <a:spcPct val="90000"/>
              </a:lnSpc>
              <a:spcBef>
                <a:spcPts val="1200"/>
              </a:spcBef>
              <a:spcAft>
                <a:spcPts val="0"/>
              </a:spcAft>
              <a:buClr>
                <a:srgbClr val="FFFFFF"/>
              </a:buClr>
              <a:buSzPts val="1200"/>
              <a:buFont typeface="Arial"/>
              <a:buNone/>
            </a:pPr>
            <a:endParaRPr sz="2700" b="1" dirty="0"/>
          </a:p>
          <a:p>
            <a:pPr marL="0" lvl="0" indent="76200" algn="l" rtl="0">
              <a:lnSpc>
                <a:spcPct val="90000"/>
              </a:lnSpc>
              <a:spcBef>
                <a:spcPts val="0"/>
              </a:spcBef>
              <a:spcAft>
                <a:spcPts val="0"/>
              </a:spcAft>
              <a:buSzPts val="1200"/>
              <a:buFont typeface="Arial"/>
              <a:buNone/>
            </a:pPr>
            <a:endParaRPr sz="2700" b="1" dirty="0"/>
          </a:p>
          <a:p>
            <a:pPr marL="0" lvl="0" indent="76200" algn="l" rtl="0">
              <a:lnSpc>
                <a:spcPct val="90000"/>
              </a:lnSpc>
              <a:spcBef>
                <a:spcPts val="0"/>
              </a:spcBef>
              <a:spcAft>
                <a:spcPts val="0"/>
              </a:spcAft>
              <a:buSzPts val="1200"/>
              <a:buFont typeface="Arial"/>
              <a:buNone/>
            </a:pPr>
            <a:endParaRPr sz="2700" b="1" dirty="0"/>
          </a:p>
        </p:txBody>
      </p:sp>
      <p:pic>
        <p:nvPicPr>
          <p:cNvPr id="476" name="Google Shape;476;p50"/>
          <p:cNvPicPr preferRelativeResize="0"/>
          <p:nvPr/>
        </p:nvPicPr>
        <p:blipFill rotWithShape="1">
          <a:blip r:embed="rId3">
            <a:alphaModFix/>
          </a:blip>
          <a:srcRect l="22938" r="22938"/>
          <a:stretch/>
        </p:blipFill>
        <p:spPr>
          <a:xfrm>
            <a:off x="9517044" y="1021629"/>
            <a:ext cx="2773507" cy="4021426"/>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4" name="Rectangle 3">
            <a:extLst>
              <a:ext uri="{FF2B5EF4-FFF2-40B4-BE49-F238E27FC236}">
                <a16:creationId xmlns:a16="http://schemas.microsoft.com/office/drawing/2014/main" id="{8A132EDE-CB3A-D67E-FA41-016105160A92}"/>
              </a:ext>
            </a:extLst>
          </p:cNvPr>
          <p:cNvSpPr/>
          <p:nvPr/>
        </p:nvSpPr>
        <p:spPr>
          <a:xfrm>
            <a:off x="1246909" y="157018"/>
            <a:ext cx="10030691" cy="6742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Paracetamol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6"/>
        <p:cNvGrpSpPr/>
        <p:nvPr/>
      </p:nvGrpSpPr>
      <p:grpSpPr>
        <a:xfrm>
          <a:off x="0" y="0"/>
          <a:ext cx="0" cy="0"/>
          <a:chOff x="0" y="0"/>
          <a:chExt cx="0" cy="0"/>
        </a:xfrm>
      </p:grpSpPr>
      <p:sp>
        <p:nvSpPr>
          <p:cNvPr id="457" name="Google Shape;457;p48"/>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458" name="Google Shape;458;p48"/>
          <p:cNvPicPr preferRelativeResize="0"/>
          <p:nvPr/>
        </p:nvPicPr>
        <p:blipFill rotWithShape="1">
          <a:blip r:embed="rId3">
            <a:alphaModFix amt="40000"/>
          </a:blip>
          <a:srcRect t="9639"/>
          <a:stretch/>
        </p:blipFill>
        <p:spPr>
          <a:xfrm>
            <a:off x="20" y="10"/>
            <a:ext cx="12191979" cy="6857990"/>
          </a:xfrm>
          <a:prstGeom prst="rect">
            <a:avLst/>
          </a:prstGeom>
          <a:noFill/>
          <a:ln>
            <a:noFill/>
          </a:ln>
        </p:spPr>
      </p:pic>
      <p:sp>
        <p:nvSpPr>
          <p:cNvPr id="459" name="Google Shape;459;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5400" b="1" dirty="0">
                <a:solidFill>
                  <a:srgbClr val="FFFFFF"/>
                </a:solidFill>
              </a:rPr>
              <a:t>Paracetamol</a:t>
            </a:r>
            <a:endParaRPr dirty="0"/>
          </a:p>
        </p:txBody>
      </p:sp>
      <p:sp>
        <p:nvSpPr>
          <p:cNvPr id="460" name="Google Shape;460;p48"/>
          <p:cNvSpPr/>
          <p:nvPr/>
        </p:nvSpPr>
        <p:spPr>
          <a:xfrm>
            <a:off x="914399" y="1681544"/>
            <a:ext cx="9692640" cy="18288"/>
          </a:xfrm>
          <a:custGeom>
            <a:avLst/>
            <a:gdLst/>
            <a:ahLst/>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4901"/>
            </a:srgbClr>
          </a:solidFill>
          <a:ln w="44450" cap="rnd" cmpd="sng">
            <a:solidFill>
              <a:srgbClr val="FFFFFF">
                <a:alpha val="74901"/>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48"/>
          <p:cNvSpPr txBox="1">
            <a:spLocks noGrp="1"/>
          </p:cNvSpPr>
          <p:nvPr>
            <p:ph type="body" idx="1"/>
          </p:nvPr>
        </p:nvSpPr>
        <p:spPr>
          <a:xfrm>
            <a:off x="126149" y="1966120"/>
            <a:ext cx="11662610" cy="489187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200"/>
              <a:buFont typeface="Noto Sans Symbols"/>
              <a:buChar char="❖"/>
            </a:pPr>
            <a:r>
              <a:rPr lang="en-US" sz="3600" b="1" dirty="0"/>
              <a:t>MOA: Paracetamol is a selective cyclooxygenase-2 (COX-2) inhibitor that exerts a central analgesic effect through the activation of the descending serotonergic pathways. </a:t>
            </a:r>
            <a:endParaRPr sz="1050" dirty="0"/>
          </a:p>
          <a:p>
            <a:pPr marL="342900" lvl="0" indent="-266700" algn="l" rtl="0">
              <a:lnSpc>
                <a:spcPct val="90000"/>
              </a:lnSpc>
              <a:spcBef>
                <a:spcPts val="0"/>
              </a:spcBef>
              <a:spcAft>
                <a:spcPts val="0"/>
              </a:spcAft>
              <a:buSzPts val="1200"/>
              <a:buFont typeface="Noto Sans Symbols"/>
              <a:buNone/>
            </a:pPr>
            <a:endParaRPr sz="3600" b="1" dirty="0"/>
          </a:p>
          <a:p>
            <a:pPr marL="342900" lvl="0" indent="-342900" algn="l" rtl="0">
              <a:lnSpc>
                <a:spcPct val="90000"/>
              </a:lnSpc>
              <a:spcBef>
                <a:spcPts val="0"/>
              </a:spcBef>
              <a:spcAft>
                <a:spcPts val="0"/>
              </a:spcAft>
              <a:buSzPts val="1200"/>
              <a:buFont typeface="Noto Sans Symbols"/>
              <a:buChar char="❖"/>
            </a:pPr>
            <a:r>
              <a:rPr lang="en-US" sz="3600" b="1" dirty="0"/>
              <a:t>This drug is an effective analgesic agent and has no side effects that are observable in opioids or non steroidal anti-inflammatory drugs (NSAIDs)</a:t>
            </a:r>
            <a:r>
              <a:rPr lang="en-US" sz="3600" b="1" dirty="0">
                <a:solidFill>
                  <a:schemeClr val="bg1"/>
                </a:solidFill>
              </a:rPr>
              <a:t>.</a:t>
            </a:r>
            <a:endParaRPr sz="1050" dirty="0">
              <a:solidFill>
                <a:schemeClr val="bg1"/>
              </a:solidFill>
            </a:endParaRPr>
          </a:p>
          <a:p>
            <a:pPr marL="342900" lvl="0" indent="-266700" algn="l" rtl="0">
              <a:lnSpc>
                <a:spcPct val="90000"/>
              </a:lnSpc>
              <a:spcBef>
                <a:spcPts val="0"/>
              </a:spcBef>
              <a:spcAft>
                <a:spcPts val="0"/>
              </a:spcAft>
              <a:buSzPts val="1200"/>
              <a:buFont typeface="Noto Sans Symbols"/>
              <a:buNone/>
            </a:pPr>
            <a:endParaRPr sz="3600" b="1" dirty="0">
              <a:solidFill>
                <a:schemeClr val="dk1"/>
              </a:solidFill>
            </a:endParaRPr>
          </a:p>
          <a:p>
            <a:pPr marL="0" lvl="0" indent="76200" algn="l" rtl="0">
              <a:lnSpc>
                <a:spcPct val="90000"/>
              </a:lnSpc>
              <a:spcBef>
                <a:spcPts val="0"/>
              </a:spcBef>
              <a:spcAft>
                <a:spcPts val="0"/>
              </a:spcAft>
              <a:buSzPts val="1200"/>
              <a:buFont typeface="Arial"/>
              <a:buNone/>
            </a:pPr>
            <a:endParaRPr sz="3600" dirty="0">
              <a:solidFill>
                <a:srgbClr val="FFFFFF"/>
              </a:solidFill>
            </a:endParaRPr>
          </a:p>
          <a:p>
            <a:pPr marL="0" lvl="0" indent="76200" algn="l" rtl="0">
              <a:lnSpc>
                <a:spcPct val="90000"/>
              </a:lnSpc>
              <a:spcBef>
                <a:spcPts val="0"/>
              </a:spcBef>
              <a:spcAft>
                <a:spcPts val="0"/>
              </a:spcAft>
              <a:buSzPts val="1200"/>
              <a:buFont typeface="Arial"/>
              <a:buNone/>
            </a:pPr>
            <a:endParaRPr sz="3600" dirty="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5"/>
        <p:cNvGrpSpPr/>
        <p:nvPr/>
      </p:nvGrpSpPr>
      <p:grpSpPr>
        <a:xfrm>
          <a:off x="0" y="0"/>
          <a:ext cx="0" cy="0"/>
          <a:chOff x="0" y="0"/>
          <a:chExt cx="0" cy="0"/>
        </a:xfrm>
      </p:grpSpPr>
      <p:sp>
        <p:nvSpPr>
          <p:cNvPr id="466" name="Google Shape;466;p49"/>
          <p:cNvSpPr/>
          <p:nvPr/>
        </p:nvSpPr>
        <p:spPr>
          <a:xfrm>
            <a:off x="0" y="0"/>
            <a:ext cx="12192000" cy="685800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49"/>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49"/>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49"/>
          <p:cNvSpPr txBox="1">
            <a:spLocks noGrp="1"/>
          </p:cNvSpPr>
          <p:nvPr>
            <p:ph type="body" idx="1"/>
          </p:nvPr>
        </p:nvSpPr>
        <p:spPr>
          <a:xfrm>
            <a:off x="844062" y="998806"/>
            <a:ext cx="10592972" cy="486742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Font typeface="Noto Sans Symbols"/>
              <a:buChar char="⮚"/>
            </a:pPr>
            <a:r>
              <a:rPr lang="en-US" sz="3200" b="1" dirty="0"/>
              <a:t>Route of administration</a:t>
            </a:r>
            <a:r>
              <a:rPr lang="en-US" sz="3200" dirty="0"/>
              <a:t>:</a:t>
            </a:r>
            <a:endParaRPr dirty="0"/>
          </a:p>
          <a:p>
            <a:pPr marL="228600" marR="50800" lvl="0" indent="-228600" algn="l" rtl="0">
              <a:lnSpc>
                <a:spcPct val="90000"/>
              </a:lnSpc>
              <a:spcBef>
                <a:spcPts val="1200"/>
              </a:spcBef>
              <a:spcAft>
                <a:spcPts val="0"/>
              </a:spcAft>
              <a:buClr>
                <a:schemeClr val="dk1"/>
              </a:buClr>
              <a:buSzPts val="3200"/>
              <a:buFont typeface="Noto Sans Symbols"/>
              <a:buChar char="✔"/>
            </a:pPr>
            <a:r>
              <a:rPr lang="en-US" sz="3200" b="1" dirty="0"/>
              <a:t>Oral</a:t>
            </a:r>
            <a:endParaRPr dirty="0"/>
          </a:p>
          <a:p>
            <a:pPr marL="228600" marR="50800" lvl="0" indent="-228600" algn="l" rtl="0">
              <a:lnSpc>
                <a:spcPct val="90000"/>
              </a:lnSpc>
              <a:spcBef>
                <a:spcPts val="1200"/>
              </a:spcBef>
              <a:spcAft>
                <a:spcPts val="0"/>
              </a:spcAft>
              <a:buClr>
                <a:schemeClr val="dk1"/>
              </a:buClr>
              <a:buSzPts val="3200"/>
              <a:buFont typeface="Noto Sans Symbols"/>
              <a:buChar char="✔"/>
            </a:pPr>
            <a:r>
              <a:rPr lang="en-US" sz="3200" b="1" dirty="0"/>
              <a:t>Rectal</a:t>
            </a:r>
            <a:endParaRPr dirty="0"/>
          </a:p>
          <a:p>
            <a:pPr marL="228600" marR="50800" lvl="0" indent="-228600" algn="l" rtl="0">
              <a:lnSpc>
                <a:spcPct val="90000"/>
              </a:lnSpc>
              <a:spcBef>
                <a:spcPts val="1200"/>
              </a:spcBef>
              <a:spcAft>
                <a:spcPts val="0"/>
              </a:spcAft>
              <a:buClr>
                <a:schemeClr val="dk1"/>
              </a:buClr>
              <a:buSzPts val="3200"/>
              <a:buFont typeface="Noto Sans Symbols"/>
              <a:buChar char="✔"/>
            </a:pPr>
            <a:r>
              <a:rPr lang="en-US" sz="3200" b="1" dirty="0"/>
              <a:t>Injectable formulation</a:t>
            </a:r>
            <a:endParaRPr sz="3200" b="1" dirty="0"/>
          </a:p>
          <a:p>
            <a:pPr marL="228600" lvl="0" indent="-25400" algn="l" rtl="0">
              <a:lnSpc>
                <a:spcPct val="90000"/>
              </a:lnSpc>
              <a:spcBef>
                <a:spcPts val="1000"/>
              </a:spcBef>
              <a:spcAft>
                <a:spcPts val="0"/>
              </a:spcAft>
              <a:buClr>
                <a:schemeClr val="dk1"/>
              </a:buClr>
              <a:buSzPts val="3200"/>
              <a:buFont typeface="Noto Sans Symbols"/>
              <a:buNone/>
            </a:pPr>
            <a:endParaRPr sz="3200" dirty="0"/>
          </a:p>
          <a:p>
            <a:pPr marL="228600" marR="50800" lvl="0" indent="-228600" algn="l" rtl="0">
              <a:lnSpc>
                <a:spcPct val="90000"/>
              </a:lnSpc>
              <a:spcBef>
                <a:spcPts val="1200"/>
              </a:spcBef>
              <a:spcAft>
                <a:spcPts val="0"/>
              </a:spcAft>
              <a:buClr>
                <a:schemeClr val="dk1"/>
              </a:buClr>
              <a:buSzPts val="3200"/>
              <a:buFont typeface="Noto Sans Symbols"/>
              <a:buChar char="⮚"/>
            </a:pPr>
            <a:r>
              <a:rPr lang="en-US" sz="3200" b="1" dirty="0"/>
              <a:t>However, because of the low cost of paracetamol as well as the lower incidence of side effects compared to the drugs commonly used such as morphine, the use of the former drug is preferred.</a:t>
            </a:r>
            <a:endParaRPr dirty="0"/>
          </a:p>
          <a:p>
            <a:pPr marL="266700" marR="50800" lvl="0" indent="-63500" algn="l" rtl="0">
              <a:lnSpc>
                <a:spcPct val="90000"/>
              </a:lnSpc>
              <a:spcBef>
                <a:spcPts val="1200"/>
              </a:spcBef>
              <a:spcAft>
                <a:spcPts val="0"/>
              </a:spcAft>
              <a:buClr>
                <a:schemeClr val="dk1"/>
              </a:buClr>
              <a:buSzPts val="3200"/>
              <a:buFont typeface="Noto Sans Symbols"/>
              <a:buNone/>
            </a:pPr>
            <a:endParaRPr sz="3200" dirty="0"/>
          </a:p>
          <a:p>
            <a:pPr marL="228600" lvl="0" indent="-25400" algn="l" rtl="0">
              <a:lnSpc>
                <a:spcPct val="90000"/>
              </a:lnSpc>
              <a:spcBef>
                <a:spcPts val="1000"/>
              </a:spcBef>
              <a:spcAft>
                <a:spcPts val="0"/>
              </a:spcAft>
              <a:buClr>
                <a:schemeClr val="dk1"/>
              </a:buClr>
              <a:buSzPts val="3200"/>
              <a:buFont typeface="Noto Sans Symbols"/>
              <a:buNone/>
            </a:pPr>
            <a:endParaRP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80"/>
        <p:cNvGrpSpPr/>
        <p:nvPr/>
      </p:nvGrpSpPr>
      <p:grpSpPr>
        <a:xfrm>
          <a:off x="0" y="0"/>
          <a:ext cx="0" cy="0"/>
          <a:chOff x="0" y="0"/>
          <a:chExt cx="0" cy="0"/>
        </a:xfrm>
      </p:grpSpPr>
      <p:sp>
        <p:nvSpPr>
          <p:cNvPr id="481" name="Google Shape;481;p51"/>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482" name="Google Shape;482;p51" descr="صورة تحتوي على شعار&#10;&#10;تم إنشاء الوصف تلقائياً"/>
          <p:cNvPicPr preferRelativeResize="0"/>
          <p:nvPr/>
        </p:nvPicPr>
        <p:blipFill rotWithShape="1">
          <a:blip r:embed="rId3">
            <a:alphaModFix amt="40000"/>
          </a:blip>
          <a:srcRect t="9107" b="15894"/>
          <a:stretch/>
        </p:blipFill>
        <p:spPr>
          <a:xfrm>
            <a:off x="20" y="10"/>
            <a:ext cx="12191979" cy="6857990"/>
          </a:xfrm>
          <a:prstGeom prst="rect">
            <a:avLst/>
          </a:prstGeom>
          <a:noFill/>
          <a:ln>
            <a:noFill/>
          </a:ln>
        </p:spPr>
      </p:pic>
      <p:sp>
        <p:nvSpPr>
          <p:cNvPr id="483" name="Google Shape;48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7200" b="1">
                <a:solidFill>
                  <a:srgbClr val="FFFFFF"/>
                </a:solidFill>
              </a:rPr>
              <a:t>NSAIDs</a:t>
            </a:r>
            <a:endParaRPr sz="5400" b="1">
              <a:solidFill>
                <a:srgbClr val="FFFFFF"/>
              </a:solidFill>
            </a:endParaRPr>
          </a:p>
        </p:txBody>
      </p:sp>
      <p:sp>
        <p:nvSpPr>
          <p:cNvPr id="484" name="Google Shape;484;p51"/>
          <p:cNvSpPr/>
          <p:nvPr/>
        </p:nvSpPr>
        <p:spPr>
          <a:xfrm>
            <a:off x="914399" y="1681544"/>
            <a:ext cx="9692640" cy="18288"/>
          </a:xfrm>
          <a:custGeom>
            <a:avLst/>
            <a:gdLst/>
            <a:ahLst/>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4901"/>
            </a:srgbClr>
          </a:solidFill>
          <a:ln w="44450" cap="rnd" cmpd="sng">
            <a:solidFill>
              <a:srgbClr val="FFFFFF">
                <a:alpha val="74901"/>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51"/>
          <p:cNvSpPr txBox="1">
            <a:spLocks noGrp="1"/>
          </p:cNvSpPr>
          <p:nvPr>
            <p:ph type="body" idx="1"/>
          </p:nvPr>
        </p:nvSpPr>
        <p:spPr>
          <a:xfrm>
            <a:off x="0" y="1892968"/>
            <a:ext cx="11903242" cy="4288375"/>
          </a:xfrm>
          <a:prstGeom prst="rect">
            <a:avLst/>
          </a:prstGeom>
          <a:solidFill>
            <a:schemeClr val="tx2">
              <a:lumMod val="50000"/>
            </a:schemeClr>
          </a:solidFill>
          <a:ln>
            <a:noFill/>
          </a:ln>
        </p:spPr>
        <p:txBody>
          <a:bodyPr spcFirstLastPara="1" wrap="square" lIns="91425" tIns="45700" rIns="91425" bIns="45700" anchor="ctr" anchorCtr="0">
            <a:normAutofit/>
          </a:bodyPr>
          <a:lstStyle/>
          <a:p>
            <a:pPr marL="457200" lvl="0" indent="-228600" algn="l" rtl="0">
              <a:lnSpc>
                <a:spcPct val="90000"/>
              </a:lnSpc>
              <a:spcBef>
                <a:spcPts val="0"/>
              </a:spcBef>
              <a:spcAft>
                <a:spcPts val="0"/>
              </a:spcAft>
              <a:buClr>
                <a:srgbClr val="FFFFFF"/>
              </a:buClr>
              <a:buSzPts val="1400"/>
              <a:buFont typeface="Arial"/>
              <a:buChar char="•"/>
            </a:pPr>
            <a:r>
              <a:rPr lang="en-US" sz="3600" b="1" dirty="0">
                <a:solidFill>
                  <a:srgbClr val="FFFFFF"/>
                </a:solidFill>
              </a:rPr>
              <a:t>They are class of drugs having the capacity to suppress the signs and symptoms of inflammation (relieve pain, swelling, redness and stiffness caused by inflammation). </a:t>
            </a:r>
            <a:endParaRPr dirty="0"/>
          </a:p>
          <a:p>
            <a:pPr marL="228600" lvl="0" indent="0" algn="l" rtl="0">
              <a:lnSpc>
                <a:spcPct val="90000"/>
              </a:lnSpc>
              <a:spcBef>
                <a:spcPts val="600"/>
              </a:spcBef>
              <a:spcAft>
                <a:spcPts val="0"/>
              </a:spcAft>
              <a:buClr>
                <a:schemeClr val="lt1"/>
              </a:buClr>
              <a:buSzPts val="1400"/>
              <a:buNone/>
            </a:pPr>
            <a:endParaRPr sz="3600" b="1" dirty="0">
              <a:solidFill>
                <a:srgbClr val="FFFFFF"/>
              </a:solidFill>
            </a:endParaRPr>
          </a:p>
          <a:p>
            <a:pPr marL="457200" lvl="0" indent="-228600" algn="l" rtl="0">
              <a:lnSpc>
                <a:spcPct val="90000"/>
              </a:lnSpc>
              <a:spcBef>
                <a:spcPts val="600"/>
              </a:spcBef>
              <a:spcAft>
                <a:spcPts val="0"/>
              </a:spcAft>
              <a:buClr>
                <a:srgbClr val="FFFFFF"/>
              </a:buClr>
              <a:buSzPts val="1400"/>
              <a:buFont typeface="Arial"/>
              <a:buChar char="•"/>
            </a:pPr>
            <a:r>
              <a:rPr lang="en-US" sz="3600" b="1" dirty="0">
                <a:solidFill>
                  <a:srgbClr val="FFFFFF"/>
                </a:solidFill>
              </a:rPr>
              <a:t>They also are effective option for regular anesthesia for mild and moderate pain.</a:t>
            </a:r>
            <a:endParaRPr dirty="0"/>
          </a:p>
          <a:p>
            <a:pPr marL="228600" lvl="0" indent="0" algn="l" rtl="0">
              <a:lnSpc>
                <a:spcPct val="90000"/>
              </a:lnSpc>
              <a:spcBef>
                <a:spcPts val="600"/>
              </a:spcBef>
              <a:spcAft>
                <a:spcPts val="0"/>
              </a:spcAft>
              <a:buClr>
                <a:schemeClr val="lt1"/>
              </a:buClr>
              <a:buSzPts val="1400"/>
              <a:buNone/>
            </a:pPr>
            <a:endParaRPr sz="3600" b="1" dirty="0">
              <a:solidFill>
                <a:srgbClr val="FFFFFF"/>
              </a:solidFill>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81"/>
        <p:cNvGrpSpPr/>
        <p:nvPr/>
      </p:nvGrpSpPr>
      <p:grpSpPr>
        <a:xfrm>
          <a:off x="0" y="0"/>
          <a:ext cx="0" cy="0"/>
          <a:chOff x="0" y="0"/>
          <a:chExt cx="0" cy="0"/>
        </a:xfrm>
      </p:grpSpPr>
      <p:sp>
        <p:nvSpPr>
          <p:cNvPr id="282" name="Google Shape;282;p34"/>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83" name="Google Shape;283;p34"/>
          <p:cNvGrpSpPr/>
          <p:nvPr/>
        </p:nvGrpSpPr>
        <p:grpSpPr>
          <a:xfrm>
            <a:off x="4" y="1216597"/>
            <a:ext cx="731521" cy="673460"/>
            <a:chOff x="3940602" y="308034"/>
            <a:chExt cx="2116791" cy="3428999"/>
          </a:xfrm>
        </p:grpSpPr>
        <p:sp>
          <p:nvSpPr>
            <p:cNvPr id="284" name="Google Shape;284;p34"/>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5" name="Google Shape;285;p34"/>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6" name="Google Shape;286;p34"/>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87" name="Google Shape;287;p34"/>
          <p:cNvSpPr/>
          <p:nvPr/>
        </p:nvSpPr>
        <p:spPr>
          <a:xfrm>
            <a:off x="640079" y="613954"/>
            <a:ext cx="10907487" cy="1894116"/>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8" name="Google Shape;288;p34"/>
          <p:cNvSpPr txBox="1">
            <a:spLocks noGrp="1"/>
          </p:cNvSpPr>
          <p:nvPr>
            <p:ph type="title"/>
          </p:nvPr>
        </p:nvSpPr>
        <p:spPr>
          <a:xfrm>
            <a:off x="1043631" y="809898"/>
            <a:ext cx="10173010" cy="1554480"/>
          </a:xfrm>
          <a:prstGeom prst="rect">
            <a:avLst/>
          </a:prstGeom>
          <a:noFill/>
          <a:ln>
            <a:noFill/>
          </a:ln>
        </p:spPr>
        <p:txBody>
          <a:bodyPr spcFirstLastPara="1" wrap="square" lIns="91425" tIns="45700" rIns="91425" bIns="45700" anchor="ctr" anchorCtr="0">
            <a:normAutofit/>
          </a:bodyPr>
          <a:lstStyle/>
          <a:p>
            <a:pPr marL="457200" lvl="0" indent="-457200" algn="l" rtl="0">
              <a:lnSpc>
                <a:spcPct val="90000"/>
              </a:lnSpc>
              <a:spcBef>
                <a:spcPts val="0"/>
              </a:spcBef>
              <a:spcAft>
                <a:spcPts val="0"/>
              </a:spcAft>
              <a:buClr>
                <a:schemeClr val="dk1"/>
              </a:buClr>
              <a:buSzPts val="2800"/>
              <a:buFont typeface="Calibri"/>
              <a:buNone/>
            </a:pPr>
            <a:r>
              <a:rPr lang="en-US" sz="4800" b="1" dirty="0">
                <a:solidFill>
                  <a:schemeClr val="dk1"/>
                </a:solidFill>
                <a:latin typeface="Calibri"/>
                <a:ea typeface="Calibri"/>
                <a:cs typeface="Calibri"/>
                <a:sym typeface="Calibri"/>
              </a:rPr>
              <a:t>Definition of pain</a:t>
            </a:r>
            <a:endParaRPr dirty="0"/>
          </a:p>
        </p:txBody>
      </p:sp>
      <p:cxnSp>
        <p:nvCxnSpPr>
          <p:cNvPr id="289" name="Google Shape;289;p34"/>
          <p:cNvCxnSpPr/>
          <p:nvPr/>
        </p:nvCxnSpPr>
        <p:spPr>
          <a:xfrm rot="10800000">
            <a:off x="838200" y="6485313"/>
            <a:ext cx="10515600" cy="0"/>
          </a:xfrm>
          <a:prstGeom prst="straightConnector1">
            <a:avLst/>
          </a:prstGeom>
          <a:noFill/>
          <a:ln w="57150" cap="flat" cmpd="sng">
            <a:solidFill>
              <a:schemeClr val="accent4"/>
            </a:solidFill>
            <a:prstDash val="solid"/>
            <a:miter lim="800000"/>
            <a:headEnd type="none" w="sm" len="sm"/>
            <a:tailEnd type="none" w="sm" len="sm"/>
          </a:ln>
        </p:spPr>
      </p:cxnSp>
      <p:grpSp>
        <p:nvGrpSpPr>
          <p:cNvPr id="290" name="Google Shape;290;p34"/>
          <p:cNvGrpSpPr/>
          <p:nvPr/>
        </p:nvGrpSpPr>
        <p:grpSpPr>
          <a:xfrm>
            <a:off x="1038893" y="3018131"/>
            <a:ext cx="10109856" cy="3208676"/>
            <a:chOff x="134291" y="612"/>
            <a:chExt cx="10109856" cy="3208676"/>
          </a:xfrm>
        </p:grpSpPr>
        <p:sp>
          <p:nvSpPr>
            <p:cNvPr id="291" name="Google Shape;291;p34"/>
            <p:cNvSpPr/>
            <p:nvPr/>
          </p:nvSpPr>
          <p:spPr>
            <a:xfrm>
              <a:off x="134291" y="612"/>
              <a:ext cx="4332795" cy="275132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4"/>
            <p:cNvSpPr/>
            <p:nvPr/>
          </p:nvSpPr>
          <p:spPr>
            <a:xfrm>
              <a:off x="615713" y="457963"/>
              <a:ext cx="4332795" cy="2751325"/>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4"/>
            <p:cNvSpPr txBox="1"/>
            <p:nvPr/>
          </p:nvSpPr>
          <p:spPr>
            <a:xfrm>
              <a:off x="696297" y="538547"/>
              <a:ext cx="4171627" cy="2590157"/>
            </a:xfrm>
            <a:prstGeom prst="rect">
              <a:avLst/>
            </a:prstGeom>
            <a:noFill/>
            <a:ln>
              <a:noFill/>
            </a:ln>
          </p:spPr>
          <p:txBody>
            <a:bodyPr spcFirstLastPara="1" wrap="square" lIns="118100" tIns="118100" rIns="118100" bIns="118100" anchor="ctr" anchorCtr="0">
              <a:noAutofit/>
            </a:bodyPr>
            <a:lstStyle/>
            <a:p>
              <a:pPr marL="0" marR="0" lvl="0" indent="0" algn="ctr" rtl="1">
                <a:lnSpc>
                  <a:spcPct val="90000"/>
                </a:lnSpc>
                <a:spcBef>
                  <a:spcPts val="0"/>
                </a:spcBef>
                <a:spcAft>
                  <a:spcPts val="0"/>
                </a:spcAft>
                <a:buClr>
                  <a:schemeClr val="dk1"/>
                </a:buClr>
                <a:buSzPts val="3100"/>
                <a:buFont typeface="Calibri"/>
                <a:buNone/>
              </a:pPr>
              <a:r>
                <a:rPr lang="en-US" sz="3100" b="1" i="0" u="none" strike="noStrike" cap="none" dirty="0">
                  <a:solidFill>
                    <a:schemeClr val="dk1"/>
                  </a:solidFill>
                  <a:latin typeface="Calibri"/>
                  <a:ea typeface="Calibri"/>
                  <a:cs typeface="Calibri"/>
                  <a:sym typeface="Calibri"/>
                </a:rPr>
                <a:t>An unpleasant sensory and emotional experience associated with actual or potential tissue damage.</a:t>
              </a:r>
              <a:endParaRPr sz="3100" b="0" i="0" u="none" strike="noStrike" cap="none" dirty="0">
                <a:solidFill>
                  <a:schemeClr val="dk1"/>
                </a:solidFill>
                <a:latin typeface="Calibri"/>
                <a:ea typeface="Calibri"/>
                <a:cs typeface="Calibri"/>
                <a:sym typeface="Calibri"/>
              </a:endParaRPr>
            </a:p>
          </p:txBody>
        </p:sp>
        <p:sp>
          <p:nvSpPr>
            <p:cNvPr id="294" name="Google Shape;294;p34"/>
            <p:cNvSpPr/>
            <p:nvPr/>
          </p:nvSpPr>
          <p:spPr>
            <a:xfrm>
              <a:off x="5429930" y="612"/>
              <a:ext cx="4332795" cy="275132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4"/>
            <p:cNvSpPr/>
            <p:nvPr/>
          </p:nvSpPr>
          <p:spPr>
            <a:xfrm>
              <a:off x="5911352" y="457963"/>
              <a:ext cx="4332795" cy="2751325"/>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4"/>
            <p:cNvSpPr txBox="1"/>
            <p:nvPr/>
          </p:nvSpPr>
          <p:spPr>
            <a:xfrm>
              <a:off x="5991936" y="538547"/>
              <a:ext cx="4171627" cy="2590157"/>
            </a:xfrm>
            <a:prstGeom prst="rect">
              <a:avLst/>
            </a:prstGeom>
            <a:noFill/>
            <a:ln>
              <a:noFill/>
            </a:ln>
          </p:spPr>
          <p:txBody>
            <a:bodyPr spcFirstLastPara="1" wrap="square" lIns="118100" tIns="118100" rIns="118100" bIns="118100" anchor="ctr" anchorCtr="0">
              <a:noAutofit/>
            </a:bodyPr>
            <a:lstStyle/>
            <a:p>
              <a:pPr marL="0" marR="0" lvl="0" indent="0" algn="ctr" rtl="1">
                <a:lnSpc>
                  <a:spcPct val="90000"/>
                </a:lnSpc>
                <a:spcBef>
                  <a:spcPts val="0"/>
                </a:spcBef>
                <a:spcAft>
                  <a:spcPts val="0"/>
                </a:spcAft>
                <a:buClr>
                  <a:schemeClr val="dk1"/>
                </a:buClr>
                <a:buSzPts val="3100"/>
                <a:buFont typeface="Calibri"/>
                <a:buNone/>
              </a:pPr>
              <a:r>
                <a:rPr lang="en-US" sz="3100" b="1" i="0" u="none" strike="noStrike" cap="none">
                  <a:solidFill>
                    <a:schemeClr val="dk1"/>
                  </a:solidFill>
                  <a:latin typeface="Calibri"/>
                  <a:ea typeface="Calibri"/>
                  <a:cs typeface="Calibri"/>
                  <a:sym typeface="Calibri"/>
                </a:rPr>
                <a:t>Incidence of moderate pain range from 50%to 75% of  postoperative patients</a:t>
              </a:r>
              <a:r>
                <a:rPr lang="en-US" sz="3100" b="0" i="0" u="none" strike="noStrike" cap="none">
                  <a:solidFill>
                    <a:schemeClr val="dk1"/>
                  </a:solidFill>
                  <a:latin typeface="Calibri"/>
                  <a:ea typeface="Calibri"/>
                  <a:cs typeface="Calibri"/>
                  <a:sym typeface="Calibri"/>
                </a:rPr>
                <a:t> .</a:t>
              </a:r>
              <a:endParaRPr/>
            </a:p>
          </p:txBody>
        </p:sp>
      </p:gr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9"/>
        <p:cNvGrpSpPr/>
        <p:nvPr/>
      </p:nvGrpSpPr>
      <p:grpSpPr>
        <a:xfrm>
          <a:off x="0" y="0"/>
          <a:ext cx="0" cy="0"/>
          <a:chOff x="0" y="0"/>
          <a:chExt cx="0" cy="0"/>
        </a:xfrm>
      </p:grpSpPr>
      <p:sp>
        <p:nvSpPr>
          <p:cNvPr id="490" name="Google Shape;490;p52"/>
          <p:cNvSpPr/>
          <p:nvPr/>
        </p:nvSpPr>
        <p:spPr>
          <a:xfrm>
            <a:off x="0" y="0"/>
            <a:ext cx="12192000" cy="68580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52"/>
          <p:cNvSpPr txBox="1">
            <a:spLocks noGrp="1"/>
          </p:cNvSpPr>
          <p:nvPr>
            <p:ph type="title"/>
          </p:nvPr>
        </p:nvSpPr>
        <p:spPr>
          <a:xfrm>
            <a:off x="838200" y="459863"/>
            <a:ext cx="10515600" cy="10045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800"/>
              <a:buFont typeface="Calibri"/>
              <a:buNone/>
            </a:pPr>
            <a:r>
              <a:rPr lang="en-US" b="1" dirty="0">
                <a:solidFill>
                  <a:schemeClr val="tx1"/>
                </a:solidFill>
                <a:latin typeface="Calibri"/>
                <a:ea typeface="Calibri"/>
                <a:cs typeface="Calibri"/>
                <a:sym typeface="Calibri"/>
              </a:rPr>
              <a:t>Mechanism of action</a:t>
            </a:r>
            <a:endParaRPr b="1" dirty="0">
              <a:solidFill>
                <a:schemeClr val="tx1"/>
              </a:solidFill>
              <a:latin typeface="Calibri"/>
              <a:ea typeface="Calibri"/>
              <a:cs typeface="Calibri"/>
              <a:sym typeface="Calibri"/>
            </a:endParaRPr>
          </a:p>
        </p:txBody>
      </p:sp>
      <p:sp>
        <p:nvSpPr>
          <p:cNvPr id="492" name="Google Shape;492;p52"/>
          <p:cNvSpPr/>
          <p:nvPr/>
        </p:nvSpPr>
        <p:spPr>
          <a:xfrm>
            <a:off x="579496" y="1587970"/>
            <a:ext cx="11033008" cy="4768380"/>
          </a:xfrm>
          <a:prstGeom prst="roundRect">
            <a:avLst>
              <a:gd name="adj" fmla="val 3174"/>
            </a:avLst>
          </a:prstGeom>
          <a:solidFill>
            <a:schemeClr val="lt1">
              <a:alpha val="94901"/>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nvGrpSpPr>
          <p:cNvPr id="493" name="Google Shape;493;p52"/>
          <p:cNvGrpSpPr/>
          <p:nvPr/>
        </p:nvGrpSpPr>
        <p:grpSpPr>
          <a:xfrm>
            <a:off x="838200" y="2362831"/>
            <a:ext cx="10515600" cy="3218657"/>
            <a:chOff x="0" y="774861"/>
            <a:chExt cx="10515600" cy="3218657"/>
          </a:xfrm>
        </p:grpSpPr>
        <p:sp>
          <p:nvSpPr>
            <p:cNvPr id="494" name="Google Shape;494;p52"/>
            <p:cNvSpPr/>
            <p:nvPr/>
          </p:nvSpPr>
          <p:spPr>
            <a:xfrm>
              <a:off x="0" y="774861"/>
              <a:ext cx="10515600" cy="1430514"/>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2"/>
            <p:cNvSpPr/>
            <p:nvPr/>
          </p:nvSpPr>
          <p:spPr>
            <a:xfrm>
              <a:off x="432730" y="1096727"/>
              <a:ext cx="786782" cy="786782"/>
            </a:xfrm>
            <a:prstGeom prst="rect">
              <a:avLst/>
            </a:prstGeom>
            <a:blipFill rotWithShape="1">
              <a:blip r:embed="rId3">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2"/>
            <p:cNvSpPr/>
            <p:nvPr/>
          </p:nvSpPr>
          <p:spPr>
            <a:xfrm>
              <a:off x="1652243" y="774861"/>
              <a:ext cx="8863356" cy="14305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2"/>
            <p:cNvSpPr txBox="1"/>
            <p:nvPr/>
          </p:nvSpPr>
          <p:spPr>
            <a:xfrm>
              <a:off x="1652243" y="774861"/>
              <a:ext cx="8863356" cy="1430514"/>
            </a:xfrm>
            <a:prstGeom prst="rect">
              <a:avLst/>
            </a:prstGeom>
            <a:noFill/>
            <a:ln>
              <a:noFill/>
            </a:ln>
          </p:spPr>
          <p:txBody>
            <a:bodyPr spcFirstLastPara="1" wrap="square" lIns="151375" tIns="151375" rIns="151375" bIns="151375" anchor="ctr" anchorCtr="0">
              <a:noAutofit/>
            </a:bodyPr>
            <a:lstStyle/>
            <a:p>
              <a:pPr marL="0" marR="0" lvl="0" indent="0" algn="l" rtl="1">
                <a:lnSpc>
                  <a:spcPct val="100000"/>
                </a:lnSpc>
                <a:spcBef>
                  <a:spcPts val="0"/>
                </a:spcBef>
                <a:spcAft>
                  <a:spcPts val="0"/>
                </a:spcAft>
                <a:buClr>
                  <a:schemeClr val="dk1"/>
                </a:buClr>
                <a:buSzPts val="2400"/>
                <a:buFont typeface="Calibri"/>
                <a:buNone/>
              </a:pPr>
              <a:r>
                <a:rPr lang="en-US" sz="2400" b="1" dirty="0">
                  <a:solidFill>
                    <a:schemeClr val="dk1"/>
                  </a:solidFill>
                  <a:latin typeface="Calibri"/>
                  <a:ea typeface="Calibri"/>
                  <a:cs typeface="Calibri"/>
                  <a:sym typeface="Calibri"/>
                </a:rPr>
                <a:t>NSAIDs act by inhibiting cyclooxygenase enzymes that catalyze first step in proteinoids biosynthesis, leading to decreased PGs synthesis with both beneficial &amp; unwanted effects </a:t>
              </a:r>
              <a:endParaRPr sz="2400" dirty="0">
                <a:solidFill>
                  <a:schemeClr val="dk1"/>
                </a:solidFill>
                <a:latin typeface="Calibri"/>
                <a:ea typeface="Calibri"/>
                <a:cs typeface="Calibri"/>
                <a:sym typeface="Calibri"/>
              </a:endParaRPr>
            </a:p>
          </p:txBody>
        </p:sp>
        <p:sp>
          <p:nvSpPr>
            <p:cNvPr id="498" name="Google Shape;498;p52"/>
            <p:cNvSpPr/>
            <p:nvPr/>
          </p:nvSpPr>
          <p:spPr>
            <a:xfrm>
              <a:off x="0" y="2563004"/>
              <a:ext cx="10515600" cy="1430514"/>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2"/>
            <p:cNvSpPr/>
            <p:nvPr/>
          </p:nvSpPr>
          <p:spPr>
            <a:xfrm>
              <a:off x="432730" y="2884869"/>
              <a:ext cx="786782" cy="786782"/>
            </a:xfrm>
            <a:prstGeom prst="rect">
              <a:avLst/>
            </a:prstGeom>
            <a:blipFill rotWithShape="1">
              <a:blip r:embed="rId4">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2"/>
            <p:cNvSpPr/>
            <p:nvPr/>
          </p:nvSpPr>
          <p:spPr>
            <a:xfrm>
              <a:off x="1652243" y="2563004"/>
              <a:ext cx="8863356" cy="14305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2"/>
            <p:cNvSpPr txBox="1"/>
            <p:nvPr/>
          </p:nvSpPr>
          <p:spPr>
            <a:xfrm>
              <a:off x="1652243" y="2563004"/>
              <a:ext cx="8863356" cy="1430514"/>
            </a:xfrm>
            <a:prstGeom prst="rect">
              <a:avLst/>
            </a:prstGeom>
            <a:noFill/>
            <a:ln>
              <a:noFill/>
            </a:ln>
          </p:spPr>
          <p:txBody>
            <a:bodyPr spcFirstLastPara="1" wrap="square" lIns="151375" tIns="151375" rIns="151375" bIns="151375" anchor="ctr" anchorCtr="0">
              <a:noAutofit/>
            </a:bodyPr>
            <a:lstStyle/>
            <a:p>
              <a:pPr marL="0" marR="0" lvl="0" indent="0" algn="l" rtl="1">
                <a:lnSpc>
                  <a:spcPct val="100000"/>
                </a:lnSpc>
                <a:spcBef>
                  <a:spcPts val="0"/>
                </a:spcBef>
                <a:spcAft>
                  <a:spcPts val="0"/>
                </a:spcAft>
                <a:buClr>
                  <a:schemeClr val="dk1"/>
                </a:buClr>
                <a:buSzPts val="2400"/>
                <a:buFont typeface="Calibri"/>
                <a:buNone/>
              </a:pPr>
              <a:r>
                <a:rPr lang="en-US" sz="2400" b="1" dirty="0">
                  <a:solidFill>
                    <a:schemeClr val="dk1"/>
                  </a:solidFill>
                  <a:latin typeface="Calibri"/>
                  <a:ea typeface="Calibri"/>
                  <a:cs typeface="Calibri"/>
                  <a:sym typeface="Calibri"/>
                </a:rPr>
                <a:t>Most NSAIDS are non-selective i.e. they inhibit both Cox-1 and </a:t>
              </a:r>
            </a:p>
            <a:p>
              <a:pPr marL="0" marR="0" lvl="0" indent="0" algn="l" rtl="1">
                <a:lnSpc>
                  <a:spcPct val="100000"/>
                </a:lnSpc>
                <a:spcBef>
                  <a:spcPts val="0"/>
                </a:spcBef>
                <a:spcAft>
                  <a:spcPts val="0"/>
                </a:spcAft>
                <a:buClr>
                  <a:schemeClr val="dk1"/>
                </a:buClr>
                <a:buSzPts val="2400"/>
                <a:buFont typeface="Calibri"/>
                <a:buNone/>
              </a:pPr>
              <a:r>
                <a:rPr lang="en-US" sz="2400" b="1" dirty="0">
                  <a:solidFill>
                    <a:schemeClr val="dk1"/>
                  </a:solidFill>
                  <a:latin typeface="Calibri"/>
                  <a:ea typeface="Calibri"/>
                  <a:cs typeface="Calibri"/>
                  <a:sym typeface="Calibri"/>
                </a:rPr>
                <a:t>Cox-2. Their anti-inflammatory action is due to inhibition of Cox-2, but side effects are due to inhibition of Cox-1 </a:t>
              </a:r>
              <a:endParaRPr sz="2400" dirty="0">
                <a:solidFill>
                  <a:schemeClr val="dk1"/>
                </a:solidFill>
                <a:latin typeface="Calibri"/>
                <a:ea typeface="Calibri"/>
                <a:cs typeface="Calibri"/>
                <a:sym typeface="Calibri"/>
              </a:endParaRPr>
            </a:p>
          </p:txBody>
        </p:sp>
      </p:gr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5"/>
        <p:cNvGrpSpPr/>
        <p:nvPr/>
      </p:nvGrpSpPr>
      <p:grpSpPr>
        <a:xfrm>
          <a:off x="0" y="0"/>
          <a:ext cx="0" cy="0"/>
          <a:chOff x="0" y="0"/>
          <a:chExt cx="0" cy="0"/>
        </a:xfrm>
      </p:grpSpPr>
      <p:sp>
        <p:nvSpPr>
          <p:cNvPr id="506" name="Google Shape;506;p5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53"/>
          <p:cNvSpPr txBox="1">
            <a:spLocks noGrp="1"/>
          </p:cNvSpPr>
          <p:nvPr>
            <p:ph type="title"/>
          </p:nvPr>
        </p:nvSpPr>
        <p:spPr>
          <a:xfrm>
            <a:off x="181930" y="1"/>
            <a:ext cx="8721925" cy="14131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6000" b="1" dirty="0"/>
              <a:t>Drugs available include:</a:t>
            </a:r>
            <a:endParaRPr dirty="0"/>
          </a:p>
        </p:txBody>
      </p:sp>
      <p:sp>
        <p:nvSpPr>
          <p:cNvPr id="508" name="Google Shape;508;p53"/>
          <p:cNvSpPr txBox="1"/>
          <p:nvPr/>
        </p:nvSpPr>
        <p:spPr>
          <a:xfrm>
            <a:off x="312867" y="1520977"/>
            <a:ext cx="11563217" cy="4658150"/>
          </a:xfrm>
          <a:prstGeom prst="rect">
            <a:avLst/>
          </a:prstGeom>
          <a:solidFill>
            <a:schemeClr val="tx1">
              <a:lumMod val="50000"/>
              <a:lumOff val="50000"/>
            </a:schemeClr>
          </a:solidFill>
          <a:ln>
            <a:noFill/>
          </a:ln>
        </p:spPr>
        <p:txBody>
          <a:bodyPr spcFirstLastPara="1" wrap="square" lIns="91425" tIns="45700" rIns="91425" bIns="45700" anchor="t" anchorCtr="0">
            <a:normAutofit/>
          </a:bodyPr>
          <a:lstStyle/>
          <a:p>
            <a:pPr marL="0" marR="0" lvl="0" indent="-31" algn="l" rtl="0">
              <a:lnSpc>
                <a:spcPct val="90000"/>
              </a:lnSpc>
              <a:spcBef>
                <a:spcPts val="0"/>
              </a:spcBef>
              <a:spcAft>
                <a:spcPts val="0"/>
              </a:spcAft>
              <a:buClr>
                <a:schemeClr val="dk1"/>
              </a:buClr>
              <a:buSzPct val="100000"/>
              <a:buFont typeface="Arial"/>
              <a:buChar char="•"/>
            </a:pPr>
            <a:r>
              <a:rPr lang="en-US" sz="3500" b="1" u="sng" dirty="0">
                <a:solidFill>
                  <a:schemeClr val="dk1"/>
                </a:solidFill>
                <a:latin typeface="Arial"/>
                <a:ea typeface="Arial"/>
                <a:cs typeface="Arial"/>
                <a:sym typeface="Arial"/>
              </a:rPr>
              <a:t>Nonselective: </a:t>
            </a:r>
            <a:endParaRPr dirty="0"/>
          </a:p>
          <a:p>
            <a:pPr marL="0" marR="0" lvl="0" indent="0" algn="l" rtl="0">
              <a:lnSpc>
                <a:spcPct val="90000"/>
              </a:lnSpc>
              <a:spcBef>
                <a:spcPts val="600"/>
              </a:spcBef>
              <a:spcAft>
                <a:spcPts val="0"/>
              </a:spcAft>
              <a:buNone/>
            </a:pPr>
            <a:r>
              <a:rPr lang="en-US" sz="3500" b="1" dirty="0">
                <a:solidFill>
                  <a:schemeClr val="dk1"/>
                </a:solidFill>
                <a:latin typeface="Calibri"/>
                <a:ea typeface="Calibri"/>
                <a:cs typeface="Calibri"/>
                <a:sym typeface="Calibri"/>
              </a:rPr>
              <a:t> ibuprofen, diclofenac, naproxen, ketorolac.</a:t>
            </a:r>
            <a:endParaRPr dirty="0"/>
          </a:p>
          <a:p>
            <a:pPr marL="0" marR="0" lvl="0" indent="-31" algn="l" rtl="0">
              <a:lnSpc>
                <a:spcPct val="90000"/>
              </a:lnSpc>
              <a:spcBef>
                <a:spcPts val="600"/>
              </a:spcBef>
              <a:spcAft>
                <a:spcPts val="0"/>
              </a:spcAft>
              <a:buClr>
                <a:schemeClr val="dk1"/>
              </a:buClr>
              <a:buSzPct val="100000"/>
              <a:buFont typeface="Arial"/>
              <a:buChar char="•"/>
            </a:pPr>
            <a:r>
              <a:rPr lang="en-US" sz="3500" b="1" u="sng" dirty="0">
                <a:solidFill>
                  <a:schemeClr val="dk1"/>
                </a:solidFill>
                <a:latin typeface="Arial"/>
                <a:ea typeface="Arial"/>
                <a:cs typeface="Arial"/>
                <a:sym typeface="Arial"/>
              </a:rPr>
              <a:t>Selective: </a:t>
            </a:r>
            <a:endParaRPr dirty="0"/>
          </a:p>
          <a:p>
            <a:pPr marL="0" marR="0" lvl="0" indent="0" algn="l" rtl="0">
              <a:lnSpc>
                <a:spcPct val="90000"/>
              </a:lnSpc>
              <a:spcBef>
                <a:spcPts val="600"/>
              </a:spcBef>
              <a:spcAft>
                <a:spcPts val="0"/>
              </a:spcAft>
              <a:buNone/>
            </a:pPr>
            <a:r>
              <a:rPr lang="en-US" sz="3500" b="1" dirty="0">
                <a:solidFill>
                  <a:schemeClr val="dk1"/>
                </a:solidFill>
                <a:latin typeface="Calibri"/>
                <a:ea typeface="Calibri"/>
                <a:cs typeface="Calibri"/>
                <a:sym typeface="Calibri"/>
              </a:rPr>
              <a:t> Parecoxib</a:t>
            </a:r>
            <a:endParaRPr dirty="0"/>
          </a:p>
          <a:p>
            <a:pPr marL="0" marR="0" lvl="0" indent="-31" algn="l" rtl="0">
              <a:lnSpc>
                <a:spcPct val="90000"/>
              </a:lnSpc>
              <a:spcBef>
                <a:spcPts val="600"/>
              </a:spcBef>
              <a:spcAft>
                <a:spcPts val="0"/>
              </a:spcAft>
              <a:buClr>
                <a:schemeClr val="dk1"/>
              </a:buClr>
              <a:buSzPct val="100000"/>
              <a:buFont typeface="Arial"/>
              <a:buChar char="•"/>
            </a:pPr>
            <a:r>
              <a:rPr lang="en-US" sz="3500" b="1" u="sng" dirty="0">
                <a:solidFill>
                  <a:schemeClr val="dk1"/>
                </a:solidFill>
                <a:latin typeface="Calibri"/>
                <a:ea typeface="Calibri"/>
                <a:cs typeface="Calibri"/>
                <a:sym typeface="Calibri"/>
              </a:rPr>
              <a:t>NSAIDs are available as</a:t>
            </a:r>
            <a:r>
              <a:rPr lang="en-US" sz="3500" b="1" dirty="0">
                <a:solidFill>
                  <a:schemeClr val="dk1"/>
                </a:solidFill>
                <a:latin typeface="Calibri"/>
                <a:ea typeface="Calibri"/>
                <a:cs typeface="Calibri"/>
                <a:sym typeface="Calibri"/>
              </a:rPr>
              <a:t>:</a:t>
            </a:r>
            <a:endParaRPr dirty="0"/>
          </a:p>
          <a:p>
            <a:pPr marL="0" marR="0" lvl="0" indent="0" algn="l" rtl="0">
              <a:lnSpc>
                <a:spcPct val="90000"/>
              </a:lnSpc>
              <a:spcBef>
                <a:spcPts val="600"/>
              </a:spcBef>
              <a:spcAft>
                <a:spcPts val="0"/>
              </a:spcAft>
              <a:buNone/>
            </a:pPr>
            <a:r>
              <a:rPr lang="en-US" sz="3500" b="1" dirty="0">
                <a:solidFill>
                  <a:schemeClr val="dk1"/>
                </a:solidFill>
                <a:latin typeface="Calibri"/>
                <a:ea typeface="Calibri"/>
                <a:cs typeface="Calibri"/>
                <a:sym typeface="Calibri"/>
              </a:rPr>
              <a:t>Oral medications such as tablets, capsules and liquids.</a:t>
            </a:r>
          </a:p>
          <a:p>
            <a:pPr marL="0" marR="0" lvl="0" indent="0" algn="l" rtl="0">
              <a:lnSpc>
                <a:spcPct val="90000"/>
              </a:lnSpc>
              <a:spcBef>
                <a:spcPts val="600"/>
              </a:spcBef>
              <a:spcAft>
                <a:spcPts val="0"/>
              </a:spcAft>
              <a:buNone/>
            </a:pPr>
            <a:r>
              <a:rPr lang="en-US" sz="3500" b="1" dirty="0">
                <a:solidFill>
                  <a:schemeClr val="dk1"/>
                </a:solidFill>
                <a:latin typeface="Calibri"/>
                <a:ea typeface="Calibri"/>
                <a:cs typeface="Calibri"/>
                <a:sym typeface="Calibri"/>
              </a:rPr>
              <a:t>Topical creams, gels, and ointments.</a:t>
            </a:r>
            <a:endParaRPr sz="3500" dirty="0">
              <a:solidFill>
                <a:schemeClr val="dk1"/>
              </a:solidFill>
              <a:latin typeface="Calibri"/>
              <a:ea typeface="Calibri"/>
              <a:cs typeface="Calibri"/>
              <a:sym typeface="Calibri"/>
            </a:endParaRPr>
          </a:p>
          <a:p>
            <a:pPr marL="0" marR="0" lvl="0" indent="117475" algn="l" rtl="0">
              <a:lnSpc>
                <a:spcPct val="90000"/>
              </a:lnSpc>
              <a:spcBef>
                <a:spcPts val="600"/>
              </a:spcBef>
              <a:spcAft>
                <a:spcPts val="0"/>
              </a:spcAft>
              <a:buClr>
                <a:schemeClr val="dk1"/>
              </a:buClr>
              <a:buSzPct val="100000"/>
              <a:buFont typeface="Arial"/>
              <a:buNone/>
            </a:pPr>
            <a:endParaRPr sz="2000" dirty="0">
              <a:solidFill>
                <a:schemeClr val="dk1"/>
              </a:solidFill>
              <a:latin typeface="Calibri"/>
              <a:ea typeface="Calibri"/>
              <a:cs typeface="Calibri"/>
              <a:sym typeface="Calibri"/>
            </a:endParaRPr>
          </a:p>
          <a:p>
            <a:pPr marL="0" marR="0" lvl="0" indent="117475" algn="l" rtl="0">
              <a:lnSpc>
                <a:spcPct val="90000"/>
              </a:lnSpc>
              <a:spcBef>
                <a:spcPts val="600"/>
              </a:spcBef>
              <a:spcAft>
                <a:spcPts val="0"/>
              </a:spcAft>
              <a:buClr>
                <a:schemeClr val="dk1"/>
              </a:buClr>
              <a:buSzPct val="1000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3"/>
        <p:cNvGrpSpPr/>
        <p:nvPr/>
      </p:nvGrpSpPr>
      <p:grpSpPr>
        <a:xfrm>
          <a:off x="0" y="0"/>
          <a:ext cx="0" cy="0"/>
          <a:chOff x="0" y="0"/>
          <a:chExt cx="0" cy="0"/>
        </a:xfrm>
      </p:grpSpPr>
      <p:sp>
        <p:nvSpPr>
          <p:cNvPr id="514" name="Google Shape;514;p54"/>
          <p:cNvSpPr/>
          <p:nvPr/>
        </p:nvSpPr>
        <p:spPr>
          <a:xfrm>
            <a:off x="0" y="-8467"/>
            <a:ext cx="12191999" cy="6866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15" name="Google Shape;515;p54"/>
          <p:cNvPicPr preferRelativeResize="0"/>
          <p:nvPr/>
        </p:nvPicPr>
        <p:blipFill rotWithShape="1">
          <a:blip r:embed="rId3">
            <a:alphaModFix amt="55000"/>
          </a:blip>
          <a:srcRect t="15812" b="4962"/>
          <a:stretch/>
        </p:blipFill>
        <p:spPr>
          <a:xfrm>
            <a:off x="20" y="-9107"/>
            <a:ext cx="12191980" cy="6858000"/>
          </a:xfrm>
          <a:prstGeom prst="rect">
            <a:avLst/>
          </a:prstGeom>
          <a:noFill/>
          <a:ln>
            <a:noFill/>
          </a:ln>
        </p:spPr>
      </p:pic>
      <p:sp>
        <p:nvSpPr>
          <p:cNvPr id="516" name="Google Shape;516;p54"/>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7" name="Google Shape;517;p54"/>
          <p:cNvSpPr txBox="1"/>
          <p:nvPr/>
        </p:nvSpPr>
        <p:spPr>
          <a:xfrm>
            <a:off x="513734" y="1159054"/>
            <a:ext cx="11164529" cy="4923350"/>
          </a:xfrm>
          <a:prstGeom prst="rect">
            <a:avLst/>
          </a:prstGeom>
          <a:solidFill>
            <a:schemeClr val="tx2">
              <a:lumMod val="50000"/>
            </a:schemeClr>
          </a:solidFill>
          <a:ln>
            <a:noFill/>
          </a:ln>
        </p:spPr>
        <p:txBody>
          <a:bodyPr spcFirstLastPara="1" wrap="square" lIns="91425" tIns="45700" rIns="91425" bIns="45700" anchor="t" anchorCtr="0">
            <a:normAutofit/>
          </a:bodyPr>
          <a:lstStyle/>
          <a:p>
            <a:pPr marL="0" marR="0" lvl="0" indent="-254000" algn="l" rtl="0">
              <a:lnSpc>
                <a:spcPct val="90000"/>
              </a:lnSpc>
              <a:spcBef>
                <a:spcPts val="0"/>
              </a:spcBef>
              <a:spcAft>
                <a:spcPts val="0"/>
              </a:spcAft>
              <a:buClr>
                <a:srgbClr val="FFFFFF"/>
              </a:buClr>
              <a:buSzPts val="4000"/>
              <a:buFont typeface="Arial"/>
              <a:buChar char="•"/>
            </a:pPr>
            <a:r>
              <a:rPr lang="en-US" sz="4000" b="1" dirty="0">
                <a:solidFill>
                  <a:srgbClr val="FFFFFF"/>
                </a:solidFill>
                <a:latin typeface="Calibri"/>
                <a:ea typeface="Calibri"/>
                <a:cs typeface="Calibri"/>
                <a:sym typeface="Calibri"/>
              </a:rPr>
              <a:t>ketorolac is widely used during the Perioperative period for short-term treatment of acute pain and as an adjunct to opioids for the treatment of moderate to severe postoperative pain.</a:t>
            </a:r>
            <a:endParaRPr dirty="0"/>
          </a:p>
          <a:p>
            <a:pPr marL="0" marR="0" lvl="0" indent="-254000" algn="l" rtl="0">
              <a:lnSpc>
                <a:spcPct val="90000"/>
              </a:lnSpc>
              <a:spcBef>
                <a:spcPts val="1400"/>
              </a:spcBef>
              <a:spcAft>
                <a:spcPts val="0"/>
              </a:spcAft>
              <a:buClr>
                <a:srgbClr val="FFFFFF"/>
              </a:buClr>
              <a:buSzPts val="4000"/>
              <a:buFont typeface="Arial"/>
              <a:buChar char="•"/>
            </a:pPr>
            <a:r>
              <a:rPr lang="en-US" sz="4000" b="1" dirty="0">
                <a:solidFill>
                  <a:srgbClr val="FFFFFF"/>
                </a:solidFill>
                <a:latin typeface="Calibri"/>
                <a:ea typeface="Calibri"/>
                <a:cs typeface="Calibri"/>
                <a:sym typeface="Calibri"/>
              </a:rPr>
              <a:t> Maximal benefit occurs when the NSAID is continued for 3 to 5 days</a:t>
            </a:r>
            <a:endParaRPr sz="4000" dirty="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1"/>
        <p:cNvGrpSpPr/>
        <p:nvPr/>
      </p:nvGrpSpPr>
      <p:grpSpPr>
        <a:xfrm>
          <a:off x="0" y="0"/>
          <a:ext cx="0" cy="0"/>
          <a:chOff x="0" y="0"/>
          <a:chExt cx="0" cy="0"/>
        </a:xfrm>
      </p:grpSpPr>
      <p:sp>
        <p:nvSpPr>
          <p:cNvPr id="522" name="Google Shape;522;p5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4200" b="1" dirty="0">
                <a:solidFill>
                  <a:schemeClr val="dk1"/>
                </a:solidFill>
                <a:latin typeface="Calibri"/>
                <a:ea typeface="Calibri"/>
                <a:cs typeface="Calibri"/>
                <a:sym typeface="Calibri"/>
              </a:rPr>
              <a:t>Possible side effects of NSAIDs include:</a:t>
            </a:r>
            <a:br>
              <a:rPr lang="en-US" sz="4200" b="1" dirty="0">
                <a:solidFill>
                  <a:schemeClr val="dk1"/>
                </a:solidFill>
                <a:latin typeface="Calibri"/>
                <a:ea typeface="Calibri"/>
                <a:cs typeface="Calibri"/>
                <a:sym typeface="Calibri"/>
              </a:rPr>
            </a:br>
            <a:endParaRPr sz="4200" b="1" dirty="0">
              <a:solidFill>
                <a:schemeClr val="dk1"/>
              </a:solidFill>
              <a:latin typeface="Calibri"/>
              <a:ea typeface="Calibri"/>
              <a:cs typeface="Calibri"/>
              <a:sym typeface="Calibri"/>
            </a:endParaRPr>
          </a:p>
        </p:txBody>
      </p:sp>
      <p:sp>
        <p:nvSpPr>
          <p:cNvPr id="524" name="Google Shape;524;p55"/>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55"/>
          <p:cNvSpPr txBox="1"/>
          <p:nvPr/>
        </p:nvSpPr>
        <p:spPr>
          <a:xfrm>
            <a:off x="368710" y="1935578"/>
            <a:ext cx="11820242" cy="4679368"/>
          </a:xfrm>
          <a:prstGeom prst="rect">
            <a:avLst/>
          </a:prstGeom>
          <a:solidFill>
            <a:schemeClr val="tx2">
              <a:lumMod val="75000"/>
            </a:schemeClr>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3200" b="1" dirty="0">
                <a:solidFill>
                  <a:schemeClr val="dk1"/>
                </a:solidFill>
                <a:latin typeface="Calibri"/>
                <a:ea typeface="Calibri"/>
                <a:cs typeface="Calibri"/>
                <a:sym typeface="Calibri"/>
              </a:rPr>
              <a:t>1. Indigestion – including stomach aches, feeling sick and diarrhea</a:t>
            </a:r>
            <a:endParaRPr dirty="0"/>
          </a:p>
          <a:p>
            <a:pPr marL="0" marR="0" lvl="0" indent="0" algn="l" rtl="0">
              <a:lnSpc>
                <a:spcPct val="90000"/>
              </a:lnSpc>
              <a:spcBef>
                <a:spcPts val="600"/>
              </a:spcBef>
              <a:spcAft>
                <a:spcPts val="0"/>
              </a:spcAft>
              <a:buNone/>
            </a:pPr>
            <a:r>
              <a:rPr lang="en-US" sz="3200" b="1" dirty="0">
                <a:solidFill>
                  <a:schemeClr val="dk1"/>
                </a:solidFill>
                <a:latin typeface="Calibri"/>
                <a:ea typeface="Calibri"/>
                <a:cs typeface="Calibri"/>
                <a:sym typeface="Calibri"/>
              </a:rPr>
              <a:t>2. Stomach ulcers – these can cause internal bleeding and anemia; extra-medicine to protect the stomach may be prescribed to help reduce the risk.</a:t>
            </a:r>
            <a:endParaRPr dirty="0"/>
          </a:p>
          <a:p>
            <a:pPr marL="0" marR="0" lvl="0" indent="0" algn="l" rtl="0">
              <a:lnSpc>
                <a:spcPct val="90000"/>
              </a:lnSpc>
              <a:spcBef>
                <a:spcPts val="600"/>
              </a:spcBef>
              <a:spcAft>
                <a:spcPts val="0"/>
              </a:spcAft>
              <a:buNone/>
            </a:pPr>
            <a:r>
              <a:rPr lang="en-US" sz="3200" b="1" dirty="0">
                <a:solidFill>
                  <a:schemeClr val="dk1"/>
                </a:solidFill>
                <a:latin typeface="Calibri"/>
                <a:ea typeface="Calibri"/>
                <a:cs typeface="Calibri"/>
                <a:sym typeface="Calibri"/>
              </a:rPr>
              <a:t>3. Headaches</a:t>
            </a:r>
            <a:endParaRPr dirty="0"/>
          </a:p>
          <a:p>
            <a:pPr marL="0" marR="0" lvl="0" indent="0" algn="l" rtl="0">
              <a:lnSpc>
                <a:spcPct val="90000"/>
              </a:lnSpc>
              <a:spcBef>
                <a:spcPts val="600"/>
              </a:spcBef>
              <a:spcAft>
                <a:spcPts val="0"/>
              </a:spcAft>
              <a:buNone/>
            </a:pPr>
            <a:r>
              <a:rPr lang="en-US" sz="3200" b="1" dirty="0">
                <a:solidFill>
                  <a:schemeClr val="dk1"/>
                </a:solidFill>
                <a:latin typeface="Calibri"/>
                <a:ea typeface="Calibri"/>
                <a:cs typeface="Calibri"/>
                <a:sym typeface="Calibri"/>
              </a:rPr>
              <a:t>4. Drowsiness</a:t>
            </a:r>
            <a:endParaRPr dirty="0"/>
          </a:p>
          <a:p>
            <a:pPr marL="0" marR="0" lvl="0" indent="0" algn="l" rtl="0">
              <a:lnSpc>
                <a:spcPct val="90000"/>
              </a:lnSpc>
              <a:spcBef>
                <a:spcPts val="600"/>
              </a:spcBef>
              <a:spcAft>
                <a:spcPts val="0"/>
              </a:spcAft>
              <a:buNone/>
            </a:pPr>
            <a:r>
              <a:rPr lang="en-US" sz="3200" b="1" dirty="0">
                <a:solidFill>
                  <a:schemeClr val="dk1"/>
                </a:solidFill>
                <a:latin typeface="Calibri"/>
                <a:ea typeface="Calibri"/>
                <a:cs typeface="Calibri"/>
                <a:sym typeface="Calibri"/>
              </a:rPr>
              <a:t>5. Dizziness</a:t>
            </a:r>
            <a:endParaRPr dirty="0"/>
          </a:p>
          <a:p>
            <a:pPr marL="0" marR="0" lvl="0" indent="0" algn="l" rtl="0">
              <a:lnSpc>
                <a:spcPct val="90000"/>
              </a:lnSpc>
              <a:spcBef>
                <a:spcPts val="600"/>
              </a:spcBef>
              <a:spcAft>
                <a:spcPts val="0"/>
              </a:spcAft>
              <a:buNone/>
            </a:pPr>
            <a:r>
              <a:rPr lang="en-US" sz="3200" b="1" dirty="0">
                <a:solidFill>
                  <a:schemeClr val="dk1"/>
                </a:solidFill>
                <a:latin typeface="Calibri"/>
                <a:ea typeface="Calibri"/>
                <a:cs typeface="Calibri"/>
                <a:sym typeface="Calibri"/>
              </a:rPr>
              <a:t>6. Allergic reactions</a:t>
            </a:r>
            <a:endParaRPr dirty="0"/>
          </a:p>
          <a:p>
            <a:pPr marL="0" marR="0" lvl="0" indent="0" algn="l" rtl="0">
              <a:lnSpc>
                <a:spcPct val="90000"/>
              </a:lnSpc>
              <a:spcBef>
                <a:spcPts val="600"/>
              </a:spcBef>
              <a:spcAft>
                <a:spcPts val="0"/>
              </a:spcAft>
              <a:buNone/>
            </a:pPr>
            <a:endParaRPr sz="3200" b="1"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3600" b="1"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Graphical user interface, text, application">
            <a:extLst>
              <a:ext uri="{FF2B5EF4-FFF2-40B4-BE49-F238E27FC236}">
                <a16:creationId xmlns:a16="http://schemas.microsoft.com/office/drawing/2014/main" id="{33615D06-1D4C-7093-F924-B5B12D4A0E22}"/>
              </a:ext>
            </a:extLst>
          </p:cNvPr>
          <p:cNvPicPr>
            <a:picLocks noGrp="1" noChangeAspect="1"/>
          </p:cNvPicPr>
          <p:nvPr>
            <p:ph type="pic" idx="2"/>
          </p:nvPr>
        </p:nvPicPr>
        <p:blipFill>
          <a:blip r:embed="rId2"/>
          <a:srcRect l="845" r="845"/>
          <a:stretch>
            <a:fillRect/>
          </a:stretch>
        </p:blipFill>
        <p:spPr>
          <a:xfrm>
            <a:off x="0" y="0"/>
            <a:ext cx="12192000" cy="6858000"/>
          </a:xfrm>
        </p:spPr>
      </p:pic>
    </p:spTree>
    <p:extLst>
      <p:ext uri="{BB962C8B-B14F-4D97-AF65-F5344CB8AC3E}">
        <p14:creationId xmlns:p14="http://schemas.microsoft.com/office/powerpoint/2010/main" val="1388976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49"/>
        <p:cNvGrpSpPr/>
        <p:nvPr/>
      </p:nvGrpSpPr>
      <p:grpSpPr>
        <a:xfrm>
          <a:off x="0" y="0"/>
          <a:ext cx="0" cy="0"/>
          <a:chOff x="0" y="0"/>
          <a:chExt cx="0" cy="0"/>
        </a:xfrm>
      </p:grpSpPr>
      <p:sp>
        <p:nvSpPr>
          <p:cNvPr id="550" name="Google Shape;550;p57"/>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551" name="Google Shape;551;p57"/>
          <p:cNvPicPr preferRelativeResize="0"/>
          <p:nvPr/>
        </p:nvPicPr>
        <p:blipFill rotWithShape="1">
          <a:blip r:embed="rId3">
            <a:alphaModFix amt="40000"/>
          </a:blip>
          <a:srcRect t="15730"/>
          <a:stretch/>
        </p:blipFill>
        <p:spPr>
          <a:xfrm>
            <a:off x="20" y="10"/>
            <a:ext cx="12191979" cy="6857990"/>
          </a:xfrm>
          <a:prstGeom prst="rect">
            <a:avLst/>
          </a:prstGeom>
          <a:noFill/>
          <a:ln>
            <a:noFill/>
          </a:ln>
        </p:spPr>
      </p:pic>
      <p:sp>
        <p:nvSpPr>
          <p:cNvPr id="552" name="Google Shape;552;p57"/>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8000" dirty="0">
                <a:solidFill>
                  <a:srgbClr val="FFFFFF"/>
                </a:solidFill>
                <a:latin typeface="Calibri"/>
                <a:ea typeface="Calibri"/>
                <a:cs typeface="Calibri"/>
                <a:sym typeface="Calibri"/>
              </a:rPr>
              <a:t>Opioids</a:t>
            </a:r>
            <a:endParaRPr sz="5400" dirty="0">
              <a:solidFill>
                <a:srgbClr val="FFFFFF"/>
              </a:solidFill>
              <a:latin typeface="Calibri"/>
              <a:ea typeface="Calibri"/>
              <a:cs typeface="Calibri"/>
              <a:sym typeface="Calibri"/>
            </a:endParaRPr>
          </a:p>
        </p:txBody>
      </p:sp>
      <p:sp>
        <p:nvSpPr>
          <p:cNvPr id="553" name="Google Shape;553;p57"/>
          <p:cNvSpPr/>
          <p:nvPr/>
        </p:nvSpPr>
        <p:spPr>
          <a:xfrm>
            <a:off x="914399" y="1681544"/>
            <a:ext cx="9692640" cy="18288"/>
          </a:xfrm>
          <a:custGeom>
            <a:avLst/>
            <a:gdLst/>
            <a:ahLst/>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4901"/>
            </a:srgbClr>
          </a:solidFill>
          <a:ln w="44450" cap="rnd" cmpd="sng">
            <a:solidFill>
              <a:srgbClr val="FFFFFF">
                <a:alpha val="74901"/>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57"/>
          <p:cNvSpPr txBox="1">
            <a:spLocks noGrp="1"/>
          </p:cNvSpPr>
          <p:nvPr>
            <p:ph type="subTitle" idx="1"/>
          </p:nvPr>
        </p:nvSpPr>
        <p:spPr>
          <a:xfrm>
            <a:off x="285983" y="2055804"/>
            <a:ext cx="11620033" cy="4437071"/>
          </a:xfrm>
          <a:prstGeom prst="rect">
            <a:avLst/>
          </a:prstGeom>
          <a:solidFill>
            <a:schemeClr val="tx2">
              <a:lumMod val="75000"/>
            </a:schemeClr>
          </a:solidFill>
          <a:ln>
            <a:noFill/>
          </a:ln>
        </p:spPr>
        <p:txBody>
          <a:bodyPr spcFirstLastPara="1" wrap="square" lIns="91425" tIns="45700" rIns="91425" bIns="45700" anchor="ctr" anchorCtr="0">
            <a:noAutofit/>
          </a:bodyPr>
          <a:lstStyle/>
          <a:p>
            <a:pPr marL="171450" lvl="0" indent="-171450" algn="l" rtl="0">
              <a:lnSpc>
                <a:spcPct val="90000"/>
              </a:lnSpc>
              <a:spcBef>
                <a:spcPts val="0"/>
              </a:spcBef>
              <a:spcAft>
                <a:spcPts val="0"/>
              </a:spcAft>
              <a:buClr>
                <a:srgbClr val="FFFFFF"/>
              </a:buClr>
              <a:buSzPts val="2500"/>
              <a:buFont typeface="Arial"/>
              <a:buChar char="•"/>
            </a:pPr>
            <a:r>
              <a:rPr lang="en-US" sz="3400" dirty="0">
                <a:solidFill>
                  <a:srgbClr val="FFFFFF"/>
                </a:solidFill>
              </a:rPr>
              <a:t>Opioids are substances that act on opioid receptors to produce morphine-like effects.</a:t>
            </a:r>
            <a:endParaRPr dirty="0"/>
          </a:p>
          <a:p>
            <a:pPr marL="171450" lvl="0" indent="-171450" algn="l" rtl="0">
              <a:lnSpc>
                <a:spcPct val="90000"/>
              </a:lnSpc>
              <a:spcBef>
                <a:spcPts val="1200"/>
              </a:spcBef>
              <a:spcAft>
                <a:spcPts val="0"/>
              </a:spcAft>
              <a:buClr>
                <a:srgbClr val="FFFFFF"/>
              </a:buClr>
              <a:buSzPts val="2500"/>
              <a:buFont typeface="Arial"/>
              <a:buChar char="•"/>
            </a:pPr>
            <a:r>
              <a:rPr lang="en-US" sz="3400" dirty="0">
                <a:solidFill>
                  <a:srgbClr val="FFFFFF"/>
                </a:solidFill>
              </a:rPr>
              <a:t>Medically they are primarily used for pain relief, including anesthesia. </a:t>
            </a:r>
            <a:endParaRPr dirty="0"/>
          </a:p>
          <a:p>
            <a:pPr marL="171450" lvl="0" indent="-171450" algn="l" rtl="0">
              <a:lnSpc>
                <a:spcPct val="90000"/>
              </a:lnSpc>
              <a:spcBef>
                <a:spcPts val="1200"/>
              </a:spcBef>
              <a:spcAft>
                <a:spcPts val="0"/>
              </a:spcAft>
              <a:buClr>
                <a:srgbClr val="FFFFFF"/>
              </a:buClr>
              <a:buSzPts val="2500"/>
              <a:buFont typeface="Arial"/>
              <a:buChar char="•"/>
            </a:pPr>
            <a:r>
              <a:rPr lang="en-US" sz="3400" dirty="0">
                <a:solidFill>
                  <a:srgbClr val="FFFFFF"/>
                </a:solidFill>
              </a:rPr>
              <a:t>Other medical uses include suppression of diarrhea, replacement therapy for opioid use disorder, reversing opioid overdose, and suppressing cough.</a:t>
            </a:r>
            <a:endParaRPr dirty="0"/>
          </a:p>
          <a:p>
            <a:pPr marL="171450" lvl="0" indent="-12700" algn="l" rtl="0">
              <a:lnSpc>
                <a:spcPct val="90000"/>
              </a:lnSpc>
              <a:spcBef>
                <a:spcPts val="1200"/>
              </a:spcBef>
              <a:spcAft>
                <a:spcPts val="1200"/>
              </a:spcAft>
              <a:buClr>
                <a:schemeClr val="lt1"/>
              </a:buClr>
              <a:buSzPts val="2500"/>
              <a:buFont typeface="Arial"/>
              <a:buNone/>
            </a:pPr>
            <a:endParaRPr sz="3400" dirty="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8"/>
        <p:cNvGrpSpPr/>
        <p:nvPr/>
      </p:nvGrpSpPr>
      <p:grpSpPr>
        <a:xfrm>
          <a:off x="0" y="0"/>
          <a:ext cx="0" cy="0"/>
          <a:chOff x="0" y="0"/>
          <a:chExt cx="0" cy="0"/>
        </a:xfrm>
      </p:grpSpPr>
      <p:sp>
        <p:nvSpPr>
          <p:cNvPr id="559" name="Google Shape;559;p58"/>
          <p:cNvSpPr/>
          <p:nvPr/>
        </p:nvSpPr>
        <p:spPr>
          <a:xfrm>
            <a:off x="0" y="-63269"/>
            <a:ext cx="12191999" cy="6857365"/>
          </a:xfrm>
          <a:prstGeom prst="rect">
            <a:avLst/>
          </a:prstGeom>
          <a:solidFill>
            <a:schemeClr val="tx2">
              <a:lumMod val="75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58"/>
          <p:cNvSpPr/>
          <p:nvPr/>
        </p:nvSpPr>
        <p:spPr>
          <a:xfrm rot="10800000">
            <a:off x="79669" y="926317"/>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58"/>
          <p:cNvSpPr/>
          <p:nvPr/>
        </p:nvSpPr>
        <p:spPr>
          <a:xfrm>
            <a:off x="79669" y="1522062"/>
            <a:ext cx="11383362" cy="4267991"/>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58"/>
          <p:cNvSpPr txBox="1"/>
          <p:nvPr/>
        </p:nvSpPr>
        <p:spPr>
          <a:xfrm>
            <a:off x="264337" y="1696488"/>
            <a:ext cx="5702830" cy="3465024"/>
          </a:xfrm>
          <a:prstGeom prst="rect">
            <a:avLst/>
          </a:prstGeom>
          <a:noFill/>
          <a:ln>
            <a:noFill/>
          </a:ln>
        </p:spPr>
        <p:txBody>
          <a:bodyPr spcFirstLastPara="1" wrap="square" lIns="91425" tIns="45700" rIns="91425" bIns="45700" anchor="ctr" anchorCtr="0">
            <a:normAutofit/>
          </a:bodyPr>
          <a:lstStyle/>
          <a:p>
            <a:pPr marL="171450" marR="0" lvl="0" indent="-254000" algn="l" rtl="0">
              <a:lnSpc>
                <a:spcPct val="90000"/>
              </a:lnSpc>
              <a:spcBef>
                <a:spcPts val="0"/>
              </a:spcBef>
              <a:spcAft>
                <a:spcPts val="0"/>
              </a:spcAft>
              <a:buClr>
                <a:schemeClr val="dk1"/>
              </a:buClr>
              <a:buSzPts val="4000"/>
              <a:buFont typeface="Arial"/>
              <a:buChar char="•"/>
            </a:pPr>
            <a:r>
              <a:rPr lang="en-US" sz="4000" b="1" dirty="0">
                <a:solidFill>
                  <a:schemeClr val="dk1"/>
                </a:solidFill>
                <a:latin typeface="Calibri"/>
                <a:ea typeface="Calibri"/>
                <a:cs typeface="Calibri"/>
                <a:sym typeface="Calibri"/>
              </a:rPr>
              <a:t>Contraindications for their use are primarily respiratory depression and increased intracranial pressure.</a:t>
            </a:r>
            <a:endParaRPr dirty="0"/>
          </a:p>
        </p:txBody>
      </p:sp>
      <p:pic>
        <p:nvPicPr>
          <p:cNvPr id="563" name="Google Shape;563;p58"/>
          <p:cNvPicPr preferRelativeResize="0"/>
          <p:nvPr/>
        </p:nvPicPr>
        <p:blipFill rotWithShape="1">
          <a:blip r:embed="rId3">
            <a:alphaModFix/>
          </a:blip>
          <a:srcRect t="3842" r="2" b="2"/>
          <a:stretch/>
        </p:blipFill>
        <p:spPr>
          <a:xfrm>
            <a:off x="5833317" y="1696488"/>
            <a:ext cx="5150277" cy="3714244"/>
          </a:xfrm>
          <a:prstGeom prst="rect">
            <a:avLst/>
          </a:prstGeom>
          <a:noFill/>
          <a:ln>
            <a:noFill/>
          </a:ln>
        </p:spPr>
      </p:pic>
      <p:sp>
        <p:nvSpPr>
          <p:cNvPr id="564" name="Google Shape;564;p58"/>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8"/>
        <p:cNvGrpSpPr/>
        <p:nvPr/>
      </p:nvGrpSpPr>
      <p:grpSpPr>
        <a:xfrm>
          <a:off x="0" y="0"/>
          <a:ext cx="0" cy="0"/>
          <a:chOff x="0" y="0"/>
          <a:chExt cx="0" cy="0"/>
        </a:xfrm>
      </p:grpSpPr>
      <p:sp>
        <p:nvSpPr>
          <p:cNvPr id="569" name="Google Shape;569;p59"/>
          <p:cNvSpPr/>
          <p:nvPr/>
        </p:nvSpPr>
        <p:spPr>
          <a:xfrm>
            <a:off x="1" y="-75414"/>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570" name="Google Shape;570;p59"/>
          <p:cNvSpPr txBox="1">
            <a:spLocks noGrp="1"/>
          </p:cNvSpPr>
          <p:nvPr>
            <p:ph type="title"/>
          </p:nvPr>
        </p:nvSpPr>
        <p:spPr>
          <a:xfrm>
            <a:off x="1545996" y="230709"/>
            <a:ext cx="9272340" cy="781701"/>
          </a:xfrm>
          <a:prstGeom prst="rect">
            <a:avLst/>
          </a:prstGeom>
          <a:solidFill>
            <a:schemeClr val="tx2">
              <a:lumMod val="75000"/>
            </a:schemeClr>
          </a:solid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9600"/>
              <a:buFont typeface="Calibri"/>
              <a:buNone/>
            </a:pPr>
            <a:r>
              <a:rPr lang="en-US" sz="5000" b="1" dirty="0">
                <a:solidFill>
                  <a:schemeClr val="dk1"/>
                </a:solidFill>
                <a:latin typeface="Calibri"/>
                <a:ea typeface="Calibri"/>
                <a:cs typeface="Calibri"/>
                <a:sym typeface="Calibri"/>
              </a:rPr>
              <a:t>Route of administration of opioids:</a:t>
            </a:r>
            <a:endParaRPr dirty="0"/>
          </a:p>
        </p:txBody>
      </p:sp>
      <p:grpSp>
        <p:nvGrpSpPr>
          <p:cNvPr id="571" name="Google Shape;571;p59"/>
          <p:cNvGrpSpPr/>
          <p:nvPr/>
        </p:nvGrpSpPr>
        <p:grpSpPr>
          <a:xfrm>
            <a:off x="-2" y="1998368"/>
            <a:ext cx="11695083" cy="782176"/>
            <a:chOff x="-2" y="1998368"/>
            <a:chExt cx="11695083" cy="782176"/>
          </a:xfrm>
        </p:grpSpPr>
        <p:sp>
          <p:nvSpPr>
            <p:cNvPr id="572" name="Google Shape;572;p59"/>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59"/>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574" name="Google Shape;574;p59"/>
          <p:cNvSpPr/>
          <p:nvPr/>
        </p:nvSpPr>
        <p:spPr>
          <a:xfrm>
            <a:off x="0" y="2203079"/>
            <a:ext cx="11383362" cy="4147845"/>
          </a:xfrm>
          <a:prstGeom prst="rect">
            <a:avLst/>
          </a:prstGeom>
          <a:solidFill>
            <a:schemeClr val="tx2">
              <a:lumMod val="75000"/>
            </a:schemeClr>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575" name="Google Shape;575;p59"/>
          <p:cNvSpPr txBox="1">
            <a:spLocks noGrp="1"/>
          </p:cNvSpPr>
          <p:nvPr>
            <p:ph type="subTitle" idx="1"/>
          </p:nvPr>
        </p:nvSpPr>
        <p:spPr>
          <a:xfrm>
            <a:off x="209994" y="2780068"/>
            <a:ext cx="10963373" cy="31693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en-US" sz="3200" b="1" dirty="0"/>
              <a:t>They can be administered via</a:t>
            </a:r>
            <a:r>
              <a:rPr lang="en-US" sz="2200" dirty="0"/>
              <a:t>:</a:t>
            </a:r>
            <a:endParaRPr dirty="0"/>
          </a:p>
          <a:p>
            <a:pPr marL="342900" lvl="0" indent="-228600" algn="l" rtl="0">
              <a:lnSpc>
                <a:spcPct val="90000"/>
              </a:lnSpc>
              <a:spcBef>
                <a:spcPts val="600"/>
              </a:spcBef>
              <a:spcAft>
                <a:spcPts val="0"/>
              </a:spcAft>
              <a:buClr>
                <a:schemeClr val="dk1"/>
              </a:buClr>
              <a:buSzPts val="1600"/>
              <a:buFont typeface="Arial"/>
              <a:buChar char="•"/>
            </a:pPr>
            <a:r>
              <a:rPr lang="en-US" sz="2400" dirty="0"/>
              <a:t>Oral</a:t>
            </a:r>
            <a:endParaRPr dirty="0"/>
          </a:p>
          <a:p>
            <a:pPr marL="342900" lvl="0" indent="-228600" algn="l" rtl="0">
              <a:lnSpc>
                <a:spcPct val="90000"/>
              </a:lnSpc>
              <a:spcBef>
                <a:spcPts val="600"/>
              </a:spcBef>
              <a:spcAft>
                <a:spcPts val="0"/>
              </a:spcAft>
              <a:buClr>
                <a:schemeClr val="dk1"/>
              </a:buClr>
              <a:buSzPts val="1600"/>
              <a:buFont typeface="Arial"/>
              <a:buChar char="•"/>
            </a:pPr>
            <a:r>
              <a:rPr lang="en-US" sz="2400" dirty="0"/>
              <a:t>Transdermal</a:t>
            </a:r>
            <a:endParaRPr dirty="0"/>
          </a:p>
          <a:p>
            <a:pPr marL="342900" lvl="0" indent="-228600" algn="l" rtl="0">
              <a:lnSpc>
                <a:spcPct val="90000"/>
              </a:lnSpc>
              <a:spcBef>
                <a:spcPts val="600"/>
              </a:spcBef>
              <a:spcAft>
                <a:spcPts val="0"/>
              </a:spcAft>
              <a:buClr>
                <a:schemeClr val="dk1"/>
              </a:buClr>
              <a:buSzPts val="1600"/>
              <a:buFont typeface="Arial"/>
              <a:buChar char="•"/>
            </a:pPr>
            <a:r>
              <a:rPr lang="en-US" sz="2400" dirty="0"/>
              <a:t>Parenteral</a:t>
            </a:r>
            <a:endParaRPr dirty="0"/>
          </a:p>
          <a:p>
            <a:pPr marL="342900" lvl="0" indent="-228600" algn="l" rtl="0">
              <a:lnSpc>
                <a:spcPct val="90000"/>
              </a:lnSpc>
              <a:spcBef>
                <a:spcPts val="600"/>
              </a:spcBef>
              <a:spcAft>
                <a:spcPts val="0"/>
              </a:spcAft>
              <a:buClr>
                <a:schemeClr val="dk1"/>
              </a:buClr>
              <a:buSzPts val="1600"/>
              <a:buFont typeface="Arial"/>
              <a:buChar char="•"/>
            </a:pPr>
            <a:r>
              <a:rPr lang="en-US" sz="2400" dirty="0"/>
              <a:t>Neuraxial</a:t>
            </a:r>
            <a:endParaRPr dirty="0"/>
          </a:p>
          <a:p>
            <a:pPr marL="342900" lvl="0" indent="-228600" algn="l" rtl="0">
              <a:lnSpc>
                <a:spcPct val="90000"/>
              </a:lnSpc>
              <a:spcBef>
                <a:spcPts val="600"/>
              </a:spcBef>
              <a:spcAft>
                <a:spcPts val="0"/>
              </a:spcAft>
              <a:buClr>
                <a:schemeClr val="dk1"/>
              </a:buClr>
              <a:buSzPts val="1600"/>
              <a:buFont typeface="Arial"/>
              <a:buChar char="•"/>
            </a:pPr>
            <a:r>
              <a:rPr lang="en-US" sz="2400" dirty="0"/>
              <a:t>rectal routes</a:t>
            </a:r>
            <a:endParaRPr dirty="0"/>
          </a:p>
          <a:p>
            <a:pPr marL="0" lvl="0" indent="101600" algn="l" rtl="0">
              <a:lnSpc>
                <a:spcPct val="90000"/>
              </a:lnSpc>
              <a:spcBef>
                <a:spcPts val="600"/>
              </a:spcBef>
              <a:spcAft>
                <a:spcPts val="0"/>
              </a:spcAft>
              <a:buClr>
                <a:schemeClr val="dk1"/>
              </a:buClr>
              <a:buSzPts val="1600"/>
              <a:buFont typeface="Arial"/>
              <a:buNone/>
            </a:pPr>
            <a:endParaRPr sz="2200" dirty="0"/>
          </a:p>
          <a:p>
            <a:pPr marL="0" lvl="0" indent="0" algn="l" rtl="0">
              <a:lnSpc>
                <a:spcPct val="90000"/>
              </a:lnSpc>
              <a:spcBef>
                <a:spcPts val="600"/>
              </a:spcBef>
              <a:spcAft>
                <a:spcPts val="0"/>
              </a:spcAft>
              <a:buClr>
                <a:schemeClr val="dk1"/>
              </a:buClr>
              <a:buSzPts val="1600"/>
              <a:buFont typeface="Arial"/>
              <a:buChar char="•"/>
            </a:pPr>
            <a:r>
              <a:rPr lang="en-US" sz="2400" dirty="0"/>
              <a:t>IV opioids provide rapid and effective analgesia for patients with moderate to severe pain.</a:t>
            </a:r>
            <a:endParaRPr dirty="0"/>
          </a:p>
          <a:p>
            <a:pPr marL="0" lvl="0" indent="101600" algn="l" rtl="0">
              <a:lnSpc>
                <a:spcPct val="90000"/>
              </a:lnSpc>
              <a:spcBef>
                <a:spcPts val="600"/>
              </a:spcBef>
              <a:spcAft>
                <a:spcPts val="600"/>
              </a:spcAft>
              <a:buClr>
                <a:schemeClr val="dk1"/>
              </a:buClr>
              <a:buSzPts val="1600"/>
              <a:buFont typeface="Arial"/>
              <a:buNone/>
            </a:pPr>
            <a:endParaRPr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79"/>
        <p:cNvGrpSpPr/>
        <p:nvPr/>
      </p:nvGrpSpPr>
      <p:grpSpPr>
        <a:xfrm>
          <a:off x="0" y="0"/>
          <a:ext cx="0" cy="0"/>
          <a:chOff x="0" y="0"/>
          <a:chExt cx="0" cy="0"/>
        </a:xfrm>
      </p:grpSpPr>
      <p:sp>
        <p:nvSpPr>
          <p:cNvPr id="580" name="Google Shape;580;p60"/>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581" name="Google Shape;581;p60"/>
          <p:cNvPicPr preferRelativeResize="0"/>
          <p:nvPr/>
        </p:nvPicPr>
        <p:blipFill rotWithShape="1">
          <a:blip r:embed="rId3">
            <a:alphaModFix amt="35000"/>
          </a:blip>
          <a:srcRect t="29343" b="33108"/>
          <a:stretch/>
        </p:blipFill>
        <p:spPr>
          <a:xfrm>
            <a:off x="20" y="10"/>
            <a:ext cx="12191980" cy="6857990"/>
          </a:xfrm>
          <a:prstGeom prst="rect">
            <a:avLst/>
          </a:prstGeom>
          <a:noFill/>
          <a:ln>
            <a:noFill/>
          </a:ln>
        </p:spPr>
      </p:pic>
      <p:sp>
        <p:nvSpPr>
          <p:cNvPr id="582" name="Google Shape;582;p60"/>
          <p:cNvSpPr txBox="1">
            <a:spLocks noGrp="1"/>
          </p:cNvSpPr>
          <p:nvPr>
            <p:ph type="title"/>
          </p:nvPr>
        </p:nvSpPr>
        <p:spPr>
          <a:xfrm>
            <a:off x="168897" y="355698"/>
            <a:ext cx="10181734" cy="926347"/>
          </a:xfrm>
          <a:prstGeom prst="rect">
            <a:avLst/>
          </a:prstGeom>
          <a:solidFill>
            <a:schemeClr val="tx2">
              <a:lumMod val="50000"/>
            </a:scheme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Arial"/>
              <a:buNone/>
            </a:pPr>
            <a:r>
              <a:rPr lang="en-US" b="1" dirty="0">
                <a:solidFill>
                  <a:srgbClr val="FFFFFF"/>
                </a:solidFill>
                <a:latin typeface="Arial"/>
                <a:ea typeface="Arial"/>
                <a:cs typeface="Arial"/>
                <a:sym typeface="Arial"/>
              </a:rPr>
              <a:t>Drug available include:</a:t>
            </a:r>
            <a:endParaRPr dirty="0"/>
          </a:p>
        </p:txBody>
      </p:sp>
      <p:sp>
        <p:nvSpPr>
          <p:cNvPr id="583" name="Google Shape;583;p60"/>
          <p:cNvSpPr txBox="1">
            <a:spLocks noGrp="1"/>
          </p:cNvSpPr>
          <p:nvPr>
            <p:ph type="body" idx="1"/>
          </p:nvPr>
        </p:nvSpPr>
        <p:spPr>
          <a:xfrm>
            <a:off x="-1" y="1690688"/>
            <a:ext cx="12019935" cy="4486275"/>
          </a:xfrm>
          <a:prstGeom prst="rect">
            <a:avLst/>
          </a:prstGeom>
          <a:solidFill>
            <a:schemeClr val="tx2">
              <a:lumMod val="50000"/>
            </a:schemeClr>
          </a:solidFill>
          <a:ln>
            <a:noFill/>
          </a:ln>
        </p:spPr>
        <p:txBody>
          <a:bodyPr spcFirstLastPara="1" wrap="square" lIns="91425" tIns="45700" rIns="91425" bIns="45700" anchor="t" anchorCtr="0">
            <a:normAutofit/>
          </a:bodyPr>
          <a:lstStyle/>
          <a:p>
            <a:pPr marL="209550" lvl="0" indent="0" algn="l" rtl="0">
              <a:lnSpc>
                <a:spcPct val="90000"/>
              </a:lnSpc>
              <a:spcBef>
                <a:spcPts val="0"/>
              </a:spcBef>
              <a:spcAft>
                <a:spcPts val="0"/>
              </a:spcAft>
              <a:buSzPts val="1200"/>
              <a:buNone/>
            </a:pPr>
            <a:r>
              <a:rPr lang="en-US" sz="4000" dirty="0">
                <a:solidFill>
                  <a:srgbClr val="FFFFFF"/>
                </a:solidFill>
              </a:rPr>
              <a:t>-The most commonly used intravenous opioids for postoperative pain are morphine, hydromorphone (</a:t>
            </a:r>
            <a:r>
              <a:rPr lang="en-US" sz="4000" dirty="0" err="1">
                <a:solidFill>
                  <a:srgbClr val="FFFFFF"/>
                </a:solidFill>
              </a:rPr>
              <a:t>dilaudid</a:t>
            </a:r>
            <a:r>
              <a:rPr lang="en-US" sz="4000" dirty="0">
                <a:solidFill>
                  <a:srgbClr val="FFFFFF"/>
                </a:solidFill>
              </a:rPr>
              <a:t>), and fentanyl.</a:t>
            </a:r>
            <a:endParaRPr dirty="0"/>
          </a:p>
          <a:p>
            <a:pPr marL="209550" lvl="0" indent="0" algn="l" rtl="0">
              <a:lnSpc>
                <a:spcPct val="90000"/>
              </a:lnSpc>
              <a:spcBef>
                <a:spcPts val="600"/>
              </a:spcBef>
              <a:spcAft>
                <a:spcPts val="0"/>
              </a:spcAft>
              <a:buSzPts val="1200"/>
              <a:buNone/>
            </a:pPr>
            <a:endParaRPr sz="4000" dirty="0">
              <a:solidFill>
                <a:srgbClr val="FFFFFF"/>
              </a:solidFill>
            </a:endParaRPr>
          </a:p>
          <a:p>
            <a:pPr marL="209550" lvl="0" indent="0" algn="l" rtl="0">
              <a:lnSpc>
                <a:spcPct val="90000"/>
              </a:lnSpc>
              <a:spcBef>
                <a:spcPts val="600"/>
              </a:spcBef>
              <a:spcAft>
                <a:spcPts val="0"/>
              </a:spcAft>
              <a:buSzPts val="1200"/>
              <a:buNone/>
            </a:pPr>
            <a:r>
              <a:rPr lang="en-US" sz="4000" dirty="0">
                <a:solidFill>
                  <a:srgbClr val="FFFFFF"/>
                </a:solidFill>
              </a:rPr>
              <a:t>- Morphine is the standard choice for opiates and is widely used. It has a rapid onset of action with peak effect occurring in 1 to 2 hours.</a:t>
            </a:r>
            <a:endParaRPr dirty="0"/>
          </a:p>
          <a:p>
            <a:pPr marL="152400" lvl="0" indent="-76200" algn="l" rtl="0">
              <a:lnSpc>
                <a:spcPct val="90000"/>
              </a:lnSpc>
              <a:spcBef>
                <a:spcPts val="600"/>
              </a:spcBef>
              <a:spcAft>
                <a:spcPts val="600"/>
              </a:spcAft>
              <a:buSzPts val="1200"/>
              <a:buFont typeface="Arial"/>
              <a:buNone/>
            </a:pPr>
            <a:endParaRPr sz="4000" dirty="0">
              <a:solidFill>
                <a:srgbClr val="FFFFFF"/>
              </a:solidFill>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7"/>
        <p:cNvGrpSpPr/>
        <p:nvPr/>
      </p:nvGrpSpPr>
      <p:grpSpPr>
        <a:xfrm>
          <a:off x="0" y="0"/>
          <a:ext cx="0" cy="0"/>
          <a:chOff x="0" y="0"/>
          <a:chExt cx="0" cy="0"/>
        </a:xfrm>
      </p:grpSpPr>
      <p:sp>
        <p:nvSpPr>
          <p:cNvPr id="588" name="Google Shape;588;p61"/>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589" name="Google Shape;589;p61"/>
          <p:cNvPicPr preferRelativeResize="0"/>
          <p:nvPr/>
        </p:nvPicPr>
        <p:blipFill rotWithShape="1">
          <a:blip r:embed="rId3">
            <a:alphaModFix amt="35000"/>
          </a:blip>
          <a:srcRect b="15730"/>
          <a:stretch/>
        </p:blipFill>
        <p:spPr>
          <a:xfrm>
            <a:off x="20" y="10"/>
            <a:ext cx="12191980" cy="6857990"/>
          </a:xfrm>
          <a:prstGeom prst="rect">
            <a:avLst/>
          </a:prstGeom>
          <a:noFill/>
          <a:ln>
            <a:noFill/>
          </a:ln>
        </p:spPr>
      </p:pic>
      <p:sp>
        <p:nvSpPr>
          <p:cNvPr id="590" name="Google Shape;590;p61"/>
          <p:cNvSpPr txBox="1">
            <a:spLocks noGrp="1"/>
          </p:cNvSpPr>
          <p:nvPr>
            <p:ph type="ctr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5200"/>
              <a:buFont typeface="Aharoni"/>
              <a:buNone/>
            </a:pPr>
            <a:r>
              <a:rPr lang="en-US" sz="5400" b="1" dirty="0" err="1">
                <a:solidFill>
                  <a:srgbClr val="FFFFFF"/>
                </a:solidFill>
                <a:latin typeface="Calibri" panose="020F0502020204030204" pitchFamily="34" charset="0"/>
                <a:ea typeface="Aharoni"/>
                <a:cs typeface="Calibri" panose="020F0502020204030204" pitchFamily="34" charset="0"/>
                <a:sym typeface="Aharoni"/>
              </a:rPr>
              <a:t>Adverase</a:t>
            </a:r>
            <a:r>
              <a:rPr lang="en-US" sz="5400" b="1" dirty="0">
                <a:solidFill>
                  <a:srgbClr val="FFFFFF"/>
                </a:solidFill>
                <a:latin typeface="Aharoni"/>
                <a:ea typeface="Aharoni"/>
                <a:cs typeface="Aharoni"/>
                <a:sym typeface="Aharoni"/>
              </a:rPr>
              <a:t> effect of opioid</a:t>
            </a:r>
            <a:endParaRPr dirty="0"/>
          </a:p>
        </p:txBody>
      </p:sp>
      <p:grpSp>
        <p:nvGrpSpPr>
          <p:cNvPr id="591" name="Google Shape;591;p61"/>
          <p:cNvGrpSpPr/>
          <p:nvPr/>
        </p:nvGrpSpPr>
        <p:grpSpPr>
          <a:xfrm>
            <a:off x="838200" y="2095341"/>
            <a:ext cx="10515600" cy="3811905"/>
            <a:chOff x="0" y="269716"/>
            <a:chExt cx="10515600" cy="3811905"/>
          </a:xfrm>
        </p:grpSpPr>
        <p:sp>
          <p:nvSpPr>
            <p:cNvPr id="592" name="Google Shape;592;p61"/>
            <p:cNvSpPr/>
            <p:nvPr/>
          </p:nvSpPr>
          <p:spPr>
            <a:xfrm>
              <a:off x="0" y="269716"/>
              <a:ext cx="10515600" cy="695565"/>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1"/>
            <p:cNvSpPr txBox="1"/>
            <p:nvPr/>
          </p:nvSpPr>
          <p:spPr>
            <a:xfrm>
              <a:off x="33955" y="303671"/>
              <a:ext cx="10447690" cy="627655"/>
            </a:xfrm>
            <a:prstGeom prst="rect">
              <a:avLst/>
            </a:prstGeom>
            <a:noFill/>
            <a:ln>
              <a:noFill/>
            </a:ln>
          </p:spPr>
          <p:txBody>
            <a:bodyPr spcFirstLastPara="1" wrap="square" lIns="110475" tIns="110475" rIns="110475" bIns="110475" anchor="ctr" anchorCtr="0">
              <a:noAutofit/>
            </a:bodyPr>
            <a:lstStyle/>
            <a:p>
              <a:pPr marL="0" marR="0" lvl="0" indent="0" algn="l" rtl="1">
                <a:lnSpc>
                  <a:spcPct val="90000"/>
                </a:lnSpc>
                <a:spcBef>
                  <a:spcPts val="0"/>
                </a:spcBef>
                <a:spcAft>
                  <a:spcPts val="0"/>
                </a:spcAft>
                <a:buClr>
                  <a:schemeClr val="lt1"/>
                </a:buClr>
                <a:buSzPts val="2900"/>
                <a:buFont typeface="Calibri"/>
                <a:buNone/>
              </a:pPr>
              <a:r>
                <a:rPr lang="en-US" sz="2900" b="1" dirty="0">
                  <a:solidFill>
                    <a:schemeClr val="lt1"/>
                  </a:solidFill>
                  <a:latin typeface="Calibri"/>
                  <a:ea typeface="Calibri"/>
                  <a:cs typeface="Calibri"/>
                  <a:sym typeface="Calibri"/>
                </a:rPr>
                <a:t>Respiratory depression</a:t>
              </a:r>
              <a:endParaRPr sz="2900" dirty="0">
                <a:solidFill>
                  <a:schemeClr val="lt1"/>
                </a:solidFill>
                <a:latin typeface="Calibri"/>
                <a:ea typeface="Calibri"/>
                <a:cs typeface="Calibri"/>
                <a:sym typeface="Calibri"/>
              </a:endParaRPr>
            </a:p>
          </p:txBody>
        </p:sp>
        <p:sp>
          <p:nvSpPr>
            <p:cNvPr id="594" name="Google Shape;594;p61"/>
            <p:cNvSpPr/>
            <p:nvPr/>
          </p:nvSpPr>
          <p:spPr>
            <a:xfrm>
              <a:off x="0" y="1048801"/>
              <a:ext cx="10515600" cy="695565"/>
            </a:xfrm>
            <a:prstGeom prst="roundRect">
              <a:avLst>
                <a:gd name="adj" fmla="val 16667"/>
              </a:avLst>
            </a:prstGeom>
            <a:solidFill>
              <a:schemeClr val="accent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1"/>
            <p:cNvSpPr txBox="1"/>
            <p:nvPr/>
          </p:nvSpPr>
          <p:spPr>
            <a:xfrm>
              <a:off x="33955" y="1082756"/>
              <a:ext cx="10447690" cy="627655"/>
            </a:xfrm>
            <a:prstGeom prst="rect">
              <a:avLst/>
            </a:prstGeom>
            <a:noFill/>
            <a:ln>
              <a:noFill/>
            </a:ln>
          </p:spPr>
          <p:txBody>
            <a:bodyPr spcFirstLastPara="1" wrap="square" lIns="110475" tIns="110475" rIns="110475" bIns="110475" anchor="ctr" anchorCtr="0">
              <a:noAutofit/>
            </a:bodyPr>
            <a:lstStyle/>
            <a:p>
              <a:pPr marL="0" marR="0" lvl="0" indent="0" algn="l" rtl="1">
                <a:lnSpc>
                  <a:spcPct val="90000"/>
                </a:lnSpc>
                <a:spcBef>
                  <a:spcPts val="0"/>
                </a:spcBef>
                <a:spcAft>
                  <a:spcPts val="0"/>
                </a:spcAft>
                <a:buClr>
                  <a:schemeClr val="lt1"/>
                </a:buClr>
                <a:buSzPts val="2900"/>
                <a:buFont typeface="Calibri"/>
                <a:buNone/>
              </a:pPr>
              <a:r>
                <a:rPr lang="en-US" sz="2900" b="1">
                  <a:solidFill>
                    <a:schemeClr val="lt1"/>
                  </a:solidFill>
                  <a:latin typeface="Calibri"/>
                  <a:ea typeface="Calibri"/>
                  <a:cs typeface="Calibri"/>
                  <a:sym typeface="Calibri"/>
                </a:rPr>
                <a:t>Nausea and vomiting </a:t>
              </a:r>
              <a:endParaRPr sz="2900">
                <a:solidFill>
                  <a:schemeClr val="lt1"/>
                </a:solidFill>
                <a:latin typeface="Calibri"/>
                <a:ea typeface="Calibri"/>
                <a:cs typeface="Calibri"/>
                <a:sym typeface="Calibri"/>
              </a:endParaRPr>
            </a:p>
          </p:txBody>
        </p:sp>
        <p:sp>
          <p:nvSpPr>
            <p:cNvPr id="596" name="Google Shape;596;p61"/>
            <p:cNvSpPr/>
            <p:nvPr/>
          </p:nvSpPr>
          <p:spPr>
            <a:xfrm>
              <a:off x="0" y="1827886"/>
              <a:ext cx="10515600" cy="695565"/>
            </a:xfrm>
            <a:prstGeom prst="roundRect">
              <a:avLst>
                <a:gd name="adj"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1"/>
            <p:cNvSpPr txBox="1"/>
            <p:nvPr/>
          </p:nvSpPr>
          <p:spPr>
            <a:xfrm>
              <a:off x="33955" y="1861841"/>
              <a:ext cx="10447690" cy="627655"/>
            </a:xfrm>
            <a:prstGeom prst="rect">
              <a:avLst/>
            </a:prstGeom>
            <a:noFill/>
            <a:ln>
              <a:noFill/>
            </a:ln>
          </p:spPr>
          <p:txBody>
            <a:bodyPr spcFirstLastPara="1" wrap="square" lIns="110475" tIns="110475" rIns="110475" bIns="110475" anchor="ctr" anchorCtr="0">
              <a:noAutofit/>
            </a:bodyPr>
            <a:lstStyle/>
            <a:p>
              <a:pPr marL="0" marR="0" lvl="0" indent="0" algn="l" rtl="1">
                <a:lnSpc>
                  <a:spcPct val="90000"/>
                </a:lnSpc>
                <a:spcBef>
                  <a:spcPts val="0"/>
                </a:spcBef>
                <a:spcAft>
                  <a:spcPts val="0"/>
                </a:spcAft>
                <a:buClr>
                  <a:schemeClr val="lt1"/>
                </a:buClr>
                <a:buSzPts val="2900"/>
                <a:buFont typeface="Calibri"/>
                <a:buNone/>
              </a:pPr>
              <a:r>
                <a:rPr lang="en-US" sz="2900" b="1">
                  <a:solidFill>
                    <a:schemeClr val="lt1"/>
                  </a:solidFill>
                  <a:latin typeface="Calibri"/>
                  <a:ea typeface="Calibri"/>
                  <a:cs typeface="Calibri"/>
                  <a:sym typeface="Calibri"/>
                </a:rPr>
                <a:t>Pruritus</a:t>
              </a:r>
              <a:endParaRPr sz="2900">
                <a:solidFill>
                  <a:schemeClr val="lt1"/>
                </a:solidFill>
                <a:latin typeface="Calibri"/>
                <a:ea typeface="Calibri"/>
                <a:cs typeface="Calibri"/>
                <a:sym typeface="Calibri"/>
              </a:endParaRPr>
            </a:p>
          </p:txBody>
        </p:sp>
        <p:sp>
          <p:nvSpPr>
            <p:cNvPr id="598" name="Google Shape;598;p61"/>
            <p:cNvSpPr/>
            <p:nvPr/>
          </p:nvSpPr>
          <p:spPr>
            <a:xfrm>
              <a:off x="0" y="2606971"/>
              <a:ext cx="10515600" cy="695565"/>
            </a:xfrm>
            <a:prstGeom prst="roundRect">
              <a:avLst>
                <a:gd name="adj" fmla="val 16667"/>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1"/>
            <p:cNvSpPr txBox="1"/>
            <p:nvPr/>
          </p:nvSpPr>
          <p:spPr>
            <a:xfrm>
              <a:off x="33955" y="2640926"/>
              <a:ext cx="10447690" cy="627655"/>
            </a:xfrm>
            <a:prstGeom prst="rect">
              <a:avLst/>
            </a:prstGeom>
            <a:noFill/>
            <a:ln>
              <a:noFill/>
            </a:ln>
          </p:spPr>
          <p:txBody>
            <a:bodyPr spcFirstLastPara="1" wrap="square" lIns="110475" tIns="110475" rIns="110475" bIns="110475" anchor="ctr" anchorCtr="0">
              <a:noAutofit/>
            </a:bodyPr>
            <a:lstStyle/>
            <a:p>
              <a:pPr marL="0" marR="0" lvl="0" indent="0" algn="l" rtl="1">
                <a:lnSpc>
                  <a:spcPct val="90000"/>
                </a:lnSpc>
                <a:spcBef>
                  <a:spcPts val="0"/>
                </a:spcBef>
                <a:spcAft>
                  <a:spcPts val="0"/>
                </a:spcAft>
                <a:buClr>
                  <a:schemeClr val="lt1"/>
                </a:buClr>
                <a:buSzPts val="2900"/>
                <a:buFont typeface="Calibri"/>
                <a:buNone/>
              </a:pPr>
              <a:r>
                <a:rPr lang="en-US" sz="2900" b="1">
                  <a:solidFill>
                    <a:schemeClr val="lt1"/>
                  </a:solidFill>
                  <a:latin typeface="Calibri"/>
                  <a:ea typeface="Calibri"/>
                  <a:cs typeface="Calibri"/>
                  <a:sym typeface="Calibri"/>
                </a:rPr>
                <a:t>Reduction in bowel motility leading to ileus and constipation</a:t>
              </a:r>
              <a:endParaRPr sz="2900">
                <a:solidFill>
                  <a:schemeClr val="lt1"/>
                </a:solidFill>
                <a:latin typeface="Calibri"/>
                <a:ea typeface="Calibri"/>
                <a:cs typeface="Calibri"/>
                <a:sym typeface="Calibri"/>
              </a:endParaRPr>
            </a:p>
          </p:txBody>
        </p:sp>
        <p:sp>
          <p:nvSpPr>
            <p:cNvPr id="600" name="Google Shape;600;p61"/>
            <p:cNvSpPr/>
            <p:nvPr/>
          </p:nvSpPr>
          <p:spPr>
            <a:xfrm>
              <a:off x="0" y="3386056"/>
              <a:ext cx="10515600" cy="695565"/>
            </a:xfrm>
            <a:prstGeom prst="roundRect">
              <a:avLst>
                <a:gd name="adj" fmla="val 16667"/>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1"/>
            <p:cNvSpPr txBox="1"/>
            <p:nvPr/>
          </p:nvSpPr>
          <p:spPr>
            <a:xfrm>
              <a:off x="33955" y="3420011"/>
              <a:ext cx="10447690" cy="627655"/>
            </a:xfrm>
            <a:prstGeom prst="rect">
              <a:avLst/>
            </a:prstGeom>
            <a:noFill/>
            <a:ln>
              <a:noFill/>
            </a:ln>
          </p:spPr>
          <p:txBody>
            <a:bodyPr spcFirstLastPara="1" wrap="square" lIns="110475" tIns="110475" rIns="110475" bIns="110475" anchor="ctr" anchorCtr="0">
              <a:noAutofit/>
            </a:bodyPr>
            <a:lstStyle/>
            <a:p>
              <a:pPr marL="0" marR="0" lvl="0" indent="0" algn="l" rtl="1">
                <a:lnSpc>
                  <a:spcPct val="90000"/>
                </a:lnSpc>
                <a:spcBef>
                  <a:spcPts val="0"/>
                </a:spcBef>
                <a:spcAft>
                  <a:spcPts val="0"/>
                </a:spcAft>
                <a:buClr>
                  <a:schemeClr val="lt1"/>
                </a:buClr>
                <a:buSzPts val="2900"/>
                <a:buFont typeface="Calibri"/>
                <a:buNone/>
              </a:pPr>
              <a:r>
                <a:rPr lang="en-US" sz="2900" b="1">
                  <a:solidFill>
                    <a:schemeClr val="lt1"/>
                  </a:solidFill>
                  <a:latin typeface="Calibri"/>
                  <a:ea typeface="Calibri"/>
                  <a:cs typeface="Calibri"/>
                  <a:sym typeface="Calibri"/>
                </a:rPr>
                <a:t>Longer-term use of opioids can lead to dependence and addiction</a:t>
              </a:r>
              <a:endParaRPr sz="29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3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2" name="Google Shape;302;p35"/>
          <p:cNvSpPr txBox="1">
            <a:spLocks noGrp="1"/>
          </p:cNvSpPr>
          <p:nvPr>
            <p:ph type="title"/>
          </p:nvPr>
        </p:nvSpPr>
        <p:spPr>
          <a:xfrm>
            <a:off x="605973" y="366347"/>
            <a:ext cx="6615208" cy="1807305"/>
          </a:xfrm>
          <a:prstGeom prst="rect">
            <a:avLst/>
          </a:prstGeom>
          <a:noFill/>
          <a:ln>
            <a:noFill/>
          </a:ln>
        </p:spPr>
        <p:txBody>
          <a:bodyPr spcFirstLastPara="1" wrap="square" lIns="91425" tIns="45700" rIns="91425" bIns="45700" anchor="ctr" anchorCtr="0">
            <a:normAutofit fontScale="90000"/>
          </a:bodyPr>
          <a:lstStyle/>
          <a:p>
            <a:pPr marL="457200" lvl="0" indent="-457200" algn="l" rtl="0">
              <a:lnSpc>
                <a:spcPct val="90000"/>
              </a:lnSpc>
              <a:spcBef>
                <a:spcPts val="0"/>
              </a:spcBef>
              <a:spcAft>
                <a:spcPts val="0"/>
              </a:spcAft>
              <a:buClr>
                <a:srgbClr val="000000"/>
              </a:buClr>
              <a:buSzPct val="51851"/>
              <a:buFont typeface="Calibri"/>
              <a:buNone/>
            </a:pPr>
            <a:r>
              <a:rPr lang="en-US" sz="6000" b="1" dirty="0"/>
              <a:t>Pathophysiology of postoperative pain</a:t>
            </a:r>
            <a:endParaRPr dirty="0"/>
          </a:p>
          <a:p>
            <a:pPr marL="457200" lvl="0" indent="-457200" algn="l" rtl="0">
              <a:lnSpc>
                <a:spcPct val="90000"/>
              </a:lnSpc>
              <a:spcBef>
                <a:spcPts val="600"/>
              </a:spcBef>
              <a:spcAft>
                <a:spcPts val="600"/>
              </a:spcAft>
              <a:buClr>
                <a:srgbClr val="000000"/>
              </a:buClr>
              <a:buSzPct val="70707"/>
              <a:buFont typeface="Calibri"/>
              <a:buNone/>
            </a:pPr>
            <a:endParaRPr b="1" dirty="0"/>
          </a:p>
        </p:txBody>
      </p:sp>
      <p:pic>
        <p:nvPicPr>
          <p:cNvPr id="303" name="Google Shape;303;p35"/>
          <p:cNvPicPr preferRelativeResize="0"/>
          <p:nvPr/>
        </p:nvPicPr>
        <p:blipFill rotWithShape="1">
          <a:blip r:embed="rId3">
            <a:alphaModFix/>
          </a:blip>
          <a:srcRect l="19688" r="22273" b="-1"/>
          <a:stretch/>
        </p:blipFill>
        <p:spPr>
          <a:xfrm>
            <a:off x="7387771" y="10"/>
            <a:ext cx="4804229"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grpSp>
        <p:nvGrpSpPr>
          <p:cNvPr id="304" name="Google Shape;304;p35"/>
          <p:cNvGrpSpPr/>
          <p:nvPr/>
        </p:nvGrpSpPr>
        <p:grpSpPr>
          <a:xfrm>
            <a:off x="206506" y="1929919"/>
            <a:ext cx="6615208" cy="4268160"/>
            <a:chOff x="0" y="57576"/>
            <a:chExt cx="6615208" cy="4268160"/>
          </a:xfrm>
        </p:grpSpPr>
        <p:sp>
          <p:nvSpPr>
            <p:cNvPr id="305" name="Google Shape;305;p35"/>
            <p:cNvSpPr/>
            <p:nvPr/>
          </p:nvSpPr>
          <p:spPr>
            <a:xfrm>
              <a:off x="0" y="57576"/>
              <a:ext cx="6615208" cy="4268160"/>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txBox="1"/>
            <p:nvPr/>
          </p:nvSpPr>
          <p:spPr>
            <a:xfrm>
              <a:off x="208354" y="265930"/>
              <a:ext cx="6198500" cy="3851452"/>
            </a:xfrm>
            <a:prstGeom prst="rect">
              <a:avLst/>
            </a:prstGeom>
            <a:noFill/>
            <a:ln>
              <a:noFill/>
            </a:ln>
          </p:spPr>
          <p:txBody>
            <a:bodyPr spcFirstLastPara="1" wrap="square" lIns="121900" tIns="121900" rIns="121900" bIns="121900" anchor="ctr" anchorCtr="0">
              <a:noAutofit/>
            </a:bodyPr>
            <a:lstStyle/>
            <a:p>
              <a:pPr marL="0" marR="0" lvl="0" indent="0" algn="l" rtl="1">
                <a:lnSpc>
                  <a:spcPct val="90000"/>
                </a:lnSpc>
                <a:spcBef>
                  <a:spcPts val="0"/>
                </a:spcBef>
                <a:spcAft>
                  <a:spcPts val="0"/>
                </a:spcAft>
                <a:buClr>
                  <a:schemeClr val="lt1"/>
                </a:buClr>
                <a:buSzPts val="3200"/>
                <a:buFont typeface="Calibri"/>
                <a:buNone/>
              </a:pPr>
              <a:r>
                <a:rPr lang="en-US" sz="3200" b="1" i="0" u="none" strike="noStrike" cap="none" dirty="0">
                  <a:solidFill>
                    <a:schemeClr val="lt1"/>
                  </a:solidFill>
                  <a:latin typeface="Calibri"/>
                  <a:ea typeface="Calibri"/>
                  <a:cs typeface="Calibri"/>
                  <a:sym typeface="Calibri"/>
                </a:rPr>
                <a:t>Acute postoperative pain is a normal response to surgical intervention and is a cause of delayed recovery and discharge after surgery as well as increased risk of wound infection and respiratory/cardiovascular complications.</a:t>
              </a:r>
              <a:r>
                <a:rPr lang="en-US" sz="3200" b="1" i="0" u="none" strike="noStrike" cap="none" baseline="30000" dirty="0">
                  <a:solidFill>
                    <a:schemeClr val="lt1"/>
                  </a:solidFill>
                  <a:latin typeface="Calibri"/>
                  <a:ea typeface="Calibri"/>
                  <a:cs typeface="Calibri"/>
                  <a:sym typeface="Calibri"/>
                </a:rPr>
                <a:t> </a:t>
              </a:r>
              <a:endParaRPr sz="32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5"/>
        <p:cNvGrpSpPr/>
        <p:nvPr/>
      </p:nvGrpSpPr>
      <p:grpSpPr>
        <a:xfrm>
          <a:off x="0" y="0"/>
          <a:ext cx="0" cy="0"/>
          <a:chOff x="0" y="0"/>
          <a:chExt cx="0" cy="0"/>
        </a:xfrm>
      </p:grpSpPr>
      <p:pic>
        <p:nvPicPr>
          <p:cNvPr id="606" name="Google Shape;606;p62"/>
          <p:cNvPicPr preferRelativeResize="0"/>
          <p:nvPr/>
        </p:nvPicPr>
        <p:blipFill rotWithShape="1">
          <a:blip r:embed="rId3">
            <a:alphaModFix/>
          </a:blip>
          <a:srcRect b="15730"/>
          <a:stretch/>
        </p:blipFill>
        <p:spPr>
          <a:xfrm>
            <a:off x="20" y="10"/>
            <a:ext cx="12191980" cy="6857990"/>
          </a:xfrm>
          <a:prstGeom prst="rect">
            <a:avLst/>
          </a:prstGeom>
          <a:noFill/>
          <a:ln>
            <a:noFill/>
          </a:ln>
        </p:spPr>
      </p:pic>
      <p:sp>
        <p:nvSpPr>
          <p:cNvPr id="607" name="Google Shape;607;p62"/>
          <p:cNvSpPr/>
          <p:nvPr/>
        </p:nvSpPr>
        <p:spPr>
          <a:xfrm>
            <a:off x="1857375" y="1885950"/>
            <a:ext cx="8505825" cy="3152775"/>
          </a:xfrm>
          <a:prstGeom prst="rect">
            <a:avLst/>
          </a:prstGeom>
          <a:solidFill>
            <a:schemeClr val="lt1">
              <a:alpha val="74901"/>
            </a:schemeClr>
          </a:solidFill>
          <a:ln w="63500" cap="flat" cmpd="dbl">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08" name="Google Shape;608;p62"/>
          <p:cNvSpPr txBox="1">
            <a:spLocks noGrp="1"/>
          </p:cNvSpPr>
          <p:nvPr>
            <p:ph type="ctrTitle"/>
          </p:nvPr>
        </p:nvSpPr>
        <p:spPr>
          <a:xfrm>
            <a:off x="2276475" y="2247900"/>
            <a:ext cx="7581900" cy="2514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5200"/>
              <a:buFont typeface="Calibri"/>
              <a:buNone/>
            </a:pPr>
            <a:r>
              <a:rPr lang="en-US" sz="6600" dirty="0">
                <a:solidFill>
                  <a:srgbClr val="3F3F3F"/>
                </a:solidFill>
              </a:rPr>
              <a:t>Thank you </a:t>
            </a:r>
            <a:endParaRPr dirty="0"/>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0"/>
        <p:cNvGrpSpPr/>
        <p:nvPr/>
      </p:nvGrpSpPr>
      <p:grpSpPr>
        <a:xfrm>
          <a:off x="0" y="0"/>
          <a:ext cx="0" cy="0"/>
          <a:chOff x="0" y="0"/>
          <a:chExt cx="0" cy="0"/>
        </a:xfrm>
      </p:grpSpPr>
      <p:sp>
        <p:nvSpPr>
          <p:cNvPr id="311" name="Google Shape;311;p36"/>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2" name="Google Shape;312;p36"/>
          <p:cNvPicPr preferRelativeResize="0"/>
          <p:nvPr/>
        </p:nvPicPr>
        <p:blipFill rotWithShape="1">
          <a:blip r:embed="rId3">
            <a:alphaModFix amt="35000"/>
          </a:blip>
          <a:srcRect t="3497" b="12234"/>
          <a:stretch/>
        </p:blipFill>
        <p:spPr>
          <a:xfrm>
            <a:off x="20" y="10"/>
            <a:ext cx="12191980" cy="6857990"/>
          </a:xfrm>
          <a:prstGeom prst="rect">
            <a:avLst/>
          </a:prstGeom>
          <a:noFill/>
          <a:ln>
            <a:noFill/>
          </a:ln>
        </p:spPr>
      </p:pic>
      <p:sp>
        <p:nvSpPr>
          <p:cNvPr id="313" name="Google Shape;31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457200" lvl="0" indent="-457200" algn="l" rtl="0">
              <a:lnSpc>
                <a:spcPct val="90000"/>
              </a:lnSpc>
              <a:spcBef>
                <a:spcPts val="0"/>
              </a:spcBef>
              <a:spcAft>
                <a:spcPts val="0"/>
              </a:spcAft>
              <a:buClr>
                <a:srgbClr val="000000"/>
              </a:buClr>
              <a:buSzPts val="2800"/>
              <a:buFont typeface="Calibri"/>
              <a:buNone/>
            </a:pPr>
            <a:r>
              <a:rPr lang="en-US" b="1" dirty="0">
                <a:solidFill>
                  <a:srgbClr val="FFFFFF"/>
                </a:solidFill>
              </a:rPr>
              <a:t>Pathophysiology of postoperative pain</a:t>
            </a:r>
            <a:endParaRPr dirty="0"/>
          </a:p>
          <a:p>
            <a:pPr marL="457200" lvl="0" indent="-457200" algn="l" rtl="0">
              <a:lnSpc>
                <a:spcPct val="90000"/>
              </a:lnSpc>
              <a:spcBef>
                <a:spcPts val="600"/>
              </a:spcBef>
              <a:spcAft>
                <a:spcPts val="600"/>
              </a:spcAft>
              <a:buClr>
                <a:srgbClr val="000000"/>
              </a:buClr>
              <a:buSzPts val="2800"/>
              <a:buFont typeface="Calibri"/>
              <a:buNone/>
            </a:pPr>
            <a:endParaRPr b="1" dirty="0">
              <a:solidFill>
                <a:srgbClr val="FFFFFF"/>
              </a:solidFill>
            </a:endParaRPr>
          </a:p>
        </p:txBody>
      </p:sp>
      <p:grpSp>
        <p:nvGrpSpPr>
          <p:cNvPr id="314" name="Google Shape;314;p36"/>
          <p:cNvGrpSpPr/>
          <p:nvPr/>
        </p:nvGrpSpPr>
        <p:grpSpPr>
          <a:xfrm>
            <a:off x="838200" y="1807156"/>
            <a:ext cx="10515600" cy="4118400"/>
            <a:chOff x="0" y="116468"/>
            <a:chExt cx="10515600" cy="4118400"/>
          </a:xfrm>
        </p:grpSpPr>
        <p:sp>
          <p:nvSpPr>
            <p:cNvPr id="315" name="Google Shape;315;p36"/>
            <p:cNvSpPr/>
            <p:nvPr/>
          </p:nvSpPr>
          <p:spPr>
            <a:xfrm>
              <a:off x="0" y="116468"/>
              <a:ext cx="10515600" cy="41184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txBox="1"/>
            <p:nvPr/>
          </p:nvSpPr>
          <p:spPr>
            <a:xfrm>
              <a:off x="201044" y="317512"/>
              <a:ext cx="10113512" cy="3716312"/>
            </a:xfrm>
            <a:prstGeom prst="rect">
              <a:avLst/>
            </a:prstGeom>
            <a:noFill/>
            <a:ln>
              <a:noFill/>
            </a:ln>
          </p:spPr>
          <p:txBody>
            <a:bodyPr spcFirstLastPara="1" wrap="square" lIns="152400" tIns="152400" rIns="152400" bIns="152400" anchor="ctr" anchorCtr="0">
              <a:noAutofit/>
            </a:bodyPr>
            <a:lstStyle/>
            <a:p>
              <a:pPr marL="0" marR="0" lvl="0" indent="0" algn="l" rtl="1">
                <a:lnSpc>
                  <a:spcPct val="90000"/>
                </a:lnSpc>
                <a:spcBef>
                  <a:spcPts val="0"/>
                </a:spcBef>
                <a:spcAft>
                  <a:spcPts val="0"/>
                </a:spcAft>
                <a:buClr>
                  <a:schemeClr val="lt1"/>
                </a:buClr>
                <a:buSzPts val="4000"/>
                <a:buFont typeface="Calibri"/>
                <a:buNone/>
              </a:pPr>
              <a:r>
                <a:rPr lang="en-US" sz="4000" b="1" i="0" u="none" strike="noStrike" cap="none" dirty="0">
                  <a:solidFill>
                    <a:schemeClr val="lt1"/>
                  </a:solidFill>
                  <a:latin typeface="Calibri"/>
                  <a:ea typeface="Calibri"/>
                  <a:cs typeface="Calibri"/>
                  <a:sym typeface="Calibri"/>
                </a:rPr>
                <a:t>Untreated acute pain leads to reduced patient satisfaction and increased morbidity and mortality and also places a burden on the patient and health system finances. Acute pain that becomes intractable and persists is referred to as chronic postsurgical pain </a:t>
              </a:r>
              <a:endParaRPr sz="40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37"/>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2" name="Google Shape;322;p37" descr="Scan of a human brain in a neurology clinic"/>
          <p:cNvPicPr preferRelativeResize="0"/>
          <p:nvPr/>
        </p:nvPicPr>
        <p:blipFill rotWithShape="1">
          <a:blip r:embed="rId3">
            <a:alphaModFix amt="50000"/>
          </a:blip>
          <a:srcRect t="15907" b="9093"/>
          <a:stretch/>
        </p:blipFill>
        <p:spPr>
          <a:xfrm>
            <a:off x="0" y="-1"/>
            <a:ext cx="12191980" cy="6857999"/>
          </a:xfrm>
          <a:prstGeom prst="rect">
            <a:avLst/>
          </a:prstGeom>
          <a:noFill/>
          <a:ln>
            <a:noFill/>
          </a:ln>
        </p:spPr>
      </p:pic>
      <p:sp>
        <p:nvSpPr>
          <p:cNvPr id="323" name="Google Shape;323;p37"/>
          <p:cNvSpPr txBox="1">
            <a:spLocks noGrp="1"/>
          </p:cNvSpPr>
          <p:nvPr>
            <p:ph type="title"/>
          </p:nvPr>
        </p:nvSpPr>
        <p:spPr>
          <a:xfrm>
            <a:off x="-2524432" y="-957160"/>
            <a:ext cx="10515600" cy="29005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2800"/>
              <a:buFont typeface="Calibri"/>
              <a:buNone/>
            </a:pPr>
            <a:r>
              <a:rPr lang="en-US" sz="11500" b="1" dirty="0">
                <a:solidFill>
                  <a:srgbClr val="FFFFFF"/>
                </a:solidFill>
              </a:rPr>
              <a:t>Etiology</a:t>
            </a:r>
            <a:r>
              <a:rPr lang="en-US" b="1" dirty="0">
                <a:solidFill>
                  <a:srgbClr val="FFFFFF"/>
                </a:solidFill>
              </a:rPr>
              <a:t> </a:t>
            </a:r>
            <a:endParaRPr dirty="0"/>
          </a:p>
        </p:txBody>
      </p:sp>
      <p:sp>
        <p:nvSpPr>
          <p:cNvPr id="324" name="Google Shape;324;p37"/>
          <p:cNvSpPr txBox="1">
            <a:spLocks noGrp="1"/>
          </p:cNvSpPr>
          <p:nvPr>
            <p:ph type="subTitle" idx="1"/>
          </p:nvPr>
        </p:nvSpPr>
        <p:spPr>
          <a:xfrm>
            <a:off x="389021" y="3694183"/>
            <a:ext cx="11658600" cy="10983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rgbClr val="FFFFFF"/>
              </a:buClr>
              <a:buSzPts val="1400"/>
              <a:buNone/>
            </a:pPr>
            <a:r>
              <a:rPr lang="en-US" sz="3600" b="1" dirty="0">
                <a:solidFill>
                  <a:srgbClr val="FFFFFF"/>
                </a:solidFill>
              </a:rPr>
              <a:t>-Post-surgery pain is a type of neuropathic (nerve) pain which is thought to result from injury to a major peripheral nerve during a surgical procedure.</a:t>
            </a:r>
            <a:endParaRPr dirty="0"/>
          </a:p>
          <a:p>
            <a:pPr marL="0" lvl="0" indent="0" algn="l" rtl="0">
              <a:lnSpc>
                <a:spcPct val="90000"/>
              </a:lnSpc>
              <a:spcBef>
                <a:spcPts val="1000"/>
              </a:spcBef>
              <a:spcAft>
                <a:spcPts val="0"/>
              </a:spcAft>
              <a:buClr>
                <a:srgbClr val="FFFFFF"/>
              </a:buClr>
              <a:buSzPts val="1400"/>
              <a:buNone/>
            </a:pPr>
            <a:r>
              <a:rPr lang="en-US" sz="3600" b="1" dirty="0">
                <a:solidFill>
                  <a:srgbClr val="FFFFFF"/>
                </a:solidFill>
              </a:rPr>
              <a:t>-Surgery involves the cutting of tissues and nerves, which activate the body’s automatic injury responses such as inflammation.</a:t>
            </a:r>
            <a:endParaRPr dirty="0"/>
          </a:p>
          <a:p>
            <a:pPr marL="0" lvl="0" indent="0" algn="l" rtl="0">
              <a:lnSpc>
                <a:spcPct val="90000"/>
              </a:lnSpc>
              <a:spcBef>
                <a:spcPts val="1000"/>
              </a:spcBef>
              <a:spcAft>
                <a:spcPts val="0"/>
              </a:spcAft>
              <a:buClr>
                <a:srgbClr val="FFFFFF"/>
              </a:buClr>
              <a:buSzPts val="1400"/>
              <a:buNone/>
            </a:pPr>
            <a:r>
              <a:rPr lang="en-US" sz="3600" b="1" dirty="0">
                <a:solidFill>
                  <a:srgbClr val="FFFFFF"/>
                </a:solidFill>
              </a:rPr>
              <a:t>-Sometimes, these reactions can result in changes to how the nervous system processes pain signals, which can lead to chronic pain.</a:t>
            </a:r>
            <a:endParaRPr dirty="0"/>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8"/>
        <p:cNvGrpSpPr/>
        <p:nvPr/>
      </p:nvGrpSpPr>
      <p:grpSpPr>
        <a:xfrm>
          <a:off x="0" y="0"/>
          <a:ext cx="0" cy="0"/>
          <a:chOff x="0" y="0"/>
          <a:chExt cx="0" cy="0"/>
        </a:xfrm>
      </p:grpSpPr>
      <p:sp>
        <p:nvSpPr>
          <p:cNvPr id="329" name="Google Shape;329;p38"/>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0" name="Google Shape;330;p38" descr="Target with various rings of accuracy"/>
          <p:cNvPicPr preferRelativeResize="0"/>
          <p:nvPr/>
        </p:nvPicPr>
        <p:blipFill rotWithShape="1">
          <a:blip r:embed="rId3">
            <a:alphaModFix amt="35000"/>
          </a:blip>
          <a:srcRect t="123" b="15607"/>
          <a:stretch/>
        </p:blipFill>
        <p:spPr>
          <a:xfrm>
            <a:off x="20" y="10"/>
            <a:ext cx="12191980" cy="6857990"/>
          </a:xfrm>
          <a:prstGeom prst="rect">
            <a:avLst/>
          </a:prstGeom>
          <a:noFill/>
          <a:ln>
            <a:noFill/>
          </a:ln>
        </p:spPr>
      </p:pic>
      <p:sp>
        <p:nvSpPr>
          <p:cNvPr id="331" name="Google Shape;33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4400" b="1" dirty="0">
                <a:solidFill>
                  <a:srgbClr val="FFFFFF"/>
                </a:solidFill>
              </a:rPr>
              <a:t>Aim of post operative analgesia</a:t>
            </a:r>
            <a:endParaRPr dirty="0"/>
          </a:p>
        </p:txBody>
      </p:sp>
      <p:sp>
        <p:nvSpPr>
          <p:cNvPr id="332" name="Google Shape;332;p38"/>
          <p:cNvSpPr txBox="1">
            <a:spLocks noGrp="1"/>
          </p:cNvSpPr>
          <p:nvPr>
            <p:ph type="subTitle" idx="1"/>
          </p:nvPr>
        </p:nvSpPr>
        <p:spPr>
          <a:xfrm>
            <a:off x="351504" y="1690688"/>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1400"/>
              <a:buNone/>
            </a:pPr>
            <a:r>
              <a:rPr lang="en-US" sz="3600" b="1" i="1" u="sng" dirty="0">
                <a:solidFill>
                  <a:srgbClr val="FFFFFF"/>
                </a:solidFill>
              </a:rPr>
              <a:t>Postoperative pain management aims to</a:t>
            </a:r>
            <a:r>
              <a:rPr lang="en-US" sz="3600" dirty="0">
                <a:solidFill>
                  <a:srgbClr val="FFFFFF"/>
                </a:solidFill>
              </a:rPr>
              <a:t>:</a:t>
            </a:r>
            <a:endParaRPr dirty="0"/>
          </a:p>
          <a:p>
            <a:pPr marL="0" lvl="0" indent="0" algn="l" rtl="0">
              <a:lnSpc>
                <a:spcPct val="90000"/>
              </a:lnSpc>
              <a:spcBef>
                <a:spcPts val="600"/>
              </a:spcBef>
              <a:spcAft>
                <a:spcPts val="0"/>
              </a:spcAft>
              <a:buClr>
                <a:schemeClr val="lt1"/>
              </a:buClr>
              <a:buSzPts val="1400"/>
              <a:buNone/>
            </a:pPr>
            <a:endParaRPr sz="3600" dirty="0">
              <a:solidFill>
                <a:srgbClr val="FFFFFF"/>
              </a:solidFill>
            </a:endParaRPr>
          </a:p>
          <a:p>
            <a:pPr marL="228600" lvl="0" indent="-228600" algn="l" rtl="0">
              <a:lnSpc>
                <a:spcPct val="90000"/>
              </a:lnSpc>
              <a:spcBef>
                <a:spcPts val="600"/>
              </a:spcBef>
              <a:spcAft>
                <a:spcPts val="0"/>
              </a:spcAft>
              <a:buClr>
                <a:srgbClr val="FFFFFF"/>
              </a:buClr>
              <a:buSzPts val="1400"/>
              <a:buFont typeface="Arial"/>
              <a:buChar char="•"/>
            </a:pPr>
            <a:r>
              <a:rPr lang="en-US" sz="3600" dirty="0" err="1">
                <a:solidFill>
                  <a:srgbClr val="FFFFFF"/>
                </a:solidFill>
              </a:rPr>
              <a:t>Minimise</a:t>
            </a:r>
            <a:r>
              <a:rPr lang="en-US" sz="3600" dirty="0">
                <a:solidFill>
                  <a:srgbClr val="FFFFFF"/>
                </a:solidFill>
              </a:rPr>
              <a:t> patient discomfort</a:t>
            </a:r>
            <a:endParaRPr dirty="0"/>
          </a:p>
          <a:p>
            <a:pPr marL="228600" lvl="0" indent="-228600" algn="l" rtl="0">
              <a:lnSpc>
                <a:spcPct val="90000"/>
              </a:lnSpc>
              <a:spcBef>
                <a:spcPts val="600"/>
              </a:spcBef>
              <a:spcAft>
                <a:spcPts val="0"/>
              </a:spcAft>
              <a:buClr>
                <a:srgbClr val="FFFFFF"/>
              </a:buClr>
              <a:buSzPts val="1400"/>
              <a:buFont typeface="Arial"/>
              <a:buChar char="•"/>
            </a:pPr>
            <a:r>
              <a:rPr lang="en-US" sz="3600" dirty="0">
                <a:solidFill>
                  <a:srgbClr val="FFFFFF"/>
                </a:solidFill>
              </a:rPr>
              <a:t>Facilitate early </a:t>
            </a:r>
            <a:r>
              <a:rPr lang="en-US" sz="3600" dirty="0" err="1">
                <a:solidFill>
                  <a:srgbClr val="FFFFFF"/>
                </a:solidFill>
              </a:rPr>
              <a:t>mobilisation</a:t>
            </a:r>
            <a:r>
              <a:rPr lang="en-US" sz="3600" dirty="0">
                <a:solidFill>
                  <a:srgbClr val="FFFFFF"/>
                </a:solidFill>
              </a:rPr>
              <a:t> </a:t>
            </a:r>
            <a:endParaRPr dirty="0"/>
          </a:p>
          <a:p>
            <a:pPr marL="228600" lvl="0" indent="-228600" algn="l" rtl="0">
              <a:lnSpc>
                <a:spcPct val="90000"/>
              </a:lnSpc>
              <a:spcBef>
                <a:spcPts val="600"/>
              </a:spcBef>
              <a:spcAft>
                <a:spcPts val="0"/>
              </a:spcAft>
              <a:buClr>
                <a:srgbClr val="FFFFFF"/>
              </a:buClr>
              <a:buSzPts val="1400"/>
              <a:buFont typeface="Arial"/>
              <a:buChar char="•"/>
            </a:pPr>
            <a:r>
              <a:rPr lang="en-US" sz="3600" dirty="0">
                <a:solidFill>
                  <a:srgbClr val="FFFFFF"/>
                </a:solidFill>
              </a:rPr>
              <a:t>Facilitate functional recovery</a:t>
            </a:r>
            <a:endParaRPr dirty="0"/>
          </a:p>
          <a:p>
            <a:pPr marL="228600" lvl="0" indent="-228600" algn="l" rtl="0">
              <a:lnSpc>
                <a:spcPct val="90000"/>
              </a:lnSpc>
              <a:spcBef>
                <a:spcPts val="600"/>
              </a:spcBef>
              <a:spcAft>
                <a:spcPts val="0"/>
              </a:spcAft>
              <a:buClr>
                <a:srgbClr val="FFFFFF"/>
              </a:buClr>
              <a:buSzPts val="1400"/>
              <a:buFont typeface="Arial"/>
              <a:buChar char="•"/>
            </a:pPr>
            <a:r>
              <a:rPr lang="en-US" sz="3600" dirty="0">
                <a:solidFill>
                  <a:srgbClr val="FFFFFF"/>
                </a:solidFill>
              </a:rPr>
              <a:t>Prevent acute pain developing into chronic pain</a:t>
            </a:r>
            <a:endParaRPr dirty="0"/>
          </a:p>
          <a:p>
            <a:pPr marL="228600" lvl="0" indent="-228600" algn="l" rtl="0">
              <a:lnSpc>
                <a:spcPct val="90000"/>
              </a:lnSpc>
              <a:spcBef>
                <a:spcPts val="600"/>
              </a:spcBef>
              <a:spcAft>
                <a:spcPts val="600"/>
              </a:spcAft>
              <a:buClr>
                <a:srgbClr val="FFFFFF"/>
              </a:buClr>
              <a:buSzPts val="1400"/>
              <a:buFont typeface="Arial"/>
              <a:buChar char="•"/>
            </a:pPr>
            <a:r>
              <a:rPr lang="en-US" sz="3600" dirty="0">
                <a:solidFill>
                  <a:srgbClr val="FFFFFF"/>
                </a:solidFill>
              </a:rPr>
              <a:t>Reduce length of hospital stay</a:t>
            </a:r>
            <a:endParaRPr dirty="0"/>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39"/>
          <p:cNvSpPr/>
          <p:nvPr/>
        </p:nvSpPr>
        <p:spPr>
          <a:xfrm>
            <a:off x="2227003"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8" name="Google Shape;338;p39"/>
          <p:cNvSpPr txBox="1">
            <a:spLocks noGrp="1"/>
          </p:cNvSpPr>
          <p:nvPr>
            <p:ph type="title" idx="15"/>
          </p:nvPr>
        </p:nvSpPr>
        <p:spPr>
          <a:xfrm>
            <a:off x="1403060" y="184789"/>
            <a:ext cx="7846142" cy="14796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b="1" dirty="0">
                <a:solidFill>
                  <a:schemeClr val="dk1"/>
                </a:solidFill>
                <a:latin typeface="Calibri"/>
                <a:ea typeface="Calibri"/>
                <a:cs typeface="Calibri"/>
                <a:sym typeface="Calibri"/>
              </a:rPr>
              <a:t>Negative effect of poor postoperative pain control</a:t>
            </a:r>
            <a:endParaRPr dirty="0"/>
          </a:p>
        </p:txBody>
      </p:sp>
      <p:sp>
        <p:nvSpPr>
          <p:cNvPr id="339" name="Google Shape;339;p39"/>
          <p:cNvSpPr txBox="1"/>
          <p:nvPr/>
        </p:nvSpPr>
        <p:spPr>
          <a:xfrm>
            <a:off x="1106130" y="1849221"/>
            <a:ext cx="7480786" cy="4507333"/>
          </a:xfrm>
          <a:prstGeom prst="rect">
            <a:avLst/>
          </a:prstGeom>
          <a:noFill/>
          <a:ln>
            <a:noFill/>
          </a:ln>
        </p:spPr>
        <p:txBody>
          <a:bodyPr spcFirstLastPara="1" wrap="square" lIns="91425" tIns="45700" rIns="91425" bIns="45700" anchor="t" anchorCtr="0">
            <a:normAutofit fontScale="92500"/>
          </a:bodyPr>
          <a:lstStyle/>
          <a:p>
            <a:pPr marL="285750" marR="0" lvl="0" indent="-228600" algn="l" rtl="0">
              <a:lnSpc>
                <a:spcPct val="90000"/>
              </a:lnSpc>
              <a:spcBef>
                <a:spcPts val="0"/>
              </a:spcBef>
              <a:spcAft>
                <a:spcPts val="0"/>
              </a:spcAft>
              <a:buClr>
                <a:srgbClr val="000000"/>
              </a:buClr>
              <a:buSzPct val="100000"/>
              <a:buFont typeface="Arial"/>
              <a:buChar char="•"/>
            </a:pPr>
            <a:r>
              <a:rPr lang="en-US" sz="3200" b="1" i="0" u="none" strike="noStrike" cap="none" dirty="0">
                <a:solidFill>
                  <a:schemeClr val="dk1"/>
                </a:solidFill>
                <a:latin typeface="Calibri"/>
                <a:ea typeface="Calibri"/>
                <a:cs typeface="Calibri"/>
                <a:sym typeface="Calibri"/>
              </a:rPr>
              <a:t>Increase incidence of nausea and vomiting </a:t>
            </a:r>
            <a:endParaRPr dirty="0"/>
          </a:p>
          <a:p>
            <a:pPr marL="285750" marR="0" lvl="0" indent="-40640" algn="l" rtl="0">
              <a:lnSpc>
                <a:spcPct val="90000"/>
              </a:lnSpc>
              <a:spcBef>
                <a:spcPts val="600"/>
              </a:spcBef>
              <a:spcAft>
                <a:spcPts val="0"/>
              </a:spcAft>
              <a:buClr>
                <a:srgbClr val="000000"/>
              </a:buClr>
              <a:buSzPct val="100000"/>
              <a:buFont typeface="Arial"/>
              <a:buNone/>
            </a:pPr>
            <a:endParaRPr sz="3200" b="1" i="0" u="none" strike="noStrike" cap="none" dirty="0">
              <a:solidFill>
                <a:schemeClr val="dk1"/>
              </a:solidFill>
              <a:latin typeface="Calibri"/>
              <a:ea typeface="Calibri"/>
              <a:cs typeface="Calibri"/>
              <a:sym typeface="Calibri"/>
            </a:endParaRPr>
          </a:p>
          <a:p>
            <a:pPr marL="285750" marR="0" lvl="0" indent="-228600" algn="l" rtl="0">
              <a:lnSpc>
                <a:spcPct val="90000"/>
              </a:lnSpc>
              <a:spcBef>
                <a:spcPts val="600"/>
              </a:spcBef>
              <a:spcAft>
                <a:spcPts val="0"/>
              </a:spcAft>
              <a:buClr>
                <a:srgbClr val="000000"/>
              </a:buClr>
              <a:buSzPct val="100000"/>
              <a:buFont typeface="Arial"/>
              <a:buChar char="•"/>
            </a:pPr>
            <a:r>
              <a:rPr lang="en-US" sz="3200" b="1" i="0" u="none" strike="noStrike" cap="none" dirty="0">
                <a:solidFill>
                  <a:schemeClr val="dk1"/>
                </a:solidFill>
                <a:latin typeface="Calibri"/>
                <a:ea typeface="Calibri"/>
                <a:cs typeface="Calibri"/>
                <a:sym typeface="Calibri"/>
              </a:rPr>
              <a:t>Cardiovascular instability “tachycardia and hypertension </a:t>
            </a:r>
            <a:endParaRPr dirty="0"/>
          </a:p>
          <a:p>
            <a:pPr marL="285750" marR="0" lvl="0" indent="-40640" algn="l" rtl="0">
              <a:lnSpc>
                <a:spcPct val="90000"/>
              </a:lnSpc>
              <a:spcBef>
                <a:spcPts val="600"/>
              </a:spcBef>
              <a:spcAft>
                <a:spcPts val="0"/>
              </a:spcAft>
              <a:buClr>
                <a:srgbClr val="000000"/>
              </a:buClr>
              <a:buSzPct val="100000"/>
              <a:buFont typeface="Arial"/>
              <a:buNone/>
            </a:pPr>
            <a:endParaRPr sz="3200" b="1" i="0" u="none" strike="noStrike" cap="none" dirty="0">
              <a:solidFill>
                <a:schemeClr val="dk1"/>
              </a:solidFill>
              <a:latin typeface="Calibri"/>
              <a:ea typeface="Calibri"/>
              <a:cs typeface="Calibri"/>
              <a:sym typeface="Calibri"/>
            </a:endParaRPr>
          </a:p>
          <a:p>
            <a:pPr marL="285750" marR="0" lvl="0" indent="-228600" algn="l" rtl="0">
              <a:lnSpc>
                <a:spcPct val="90000"/>
              </a:lnSpc>
              <a:spcBef>
                <a:spcPts val="600"/>
              </a:spcBef>
              <a:spcAft>
                <a:spcPts val="0"/>
              </a:spcAft>
              <a:buClr>
                <a:srgbClr val="000000"/>
              </a:buClr>
              <a:buSzPct val="100000"/>
              <a:buFont typeface="Arial"/>
              <a:buChar char="•"/>
            </a:pPr>
            <a:r>
              <a:rPr lang="en-US" sz="3200" b="1" i="0" u="none" strike="noStrike" cap="none" dirty="0">
                <a:solidFill>
                  <a:schemeClr val="dk1"/>
                </a:solidFill>
                <a:latin typeface="Calibri"/>
                <a:ea typeface="Calibri"/>
                <a:cs typeface="Calibri"/>
                <a:sym typeface="Calibri"/>
              </a:rPr>
              <a:t>Increased risk of pulmonary complications from inhibition of effective respiration.</a:t>
            </a:r>
            <a:endParaRPr dirty="0"/>
          </a:p>
          <a:p>
            <a:pPr marL="285750" marR="0" lvl="0" indent="-40640" algn="l" rtl="0">
              <a:lnSpc>
                <a:spcPct val="90000"/>
              </a:lnSpc>
              <a:spcBef>
                <a:spcPts val="600"/>
              </a:spcBef>
              <a:spcAft>
                <a:spcPts val="0"/>
              </a:spcAft>
              <a:buClr>
                <a:srgbClr val="000000"/>
              </a:buClr>
              <a:buSzPct val="100000"/>
              <a:buFont typeface="Arial"/>
              <a:buNone/>
            </a:pPr>
            <a:endParaRPr sz="3200" b="1" i="0" u="none" strike="noStrike" cap="none" dirty="0">
              <a:solidFill>
                <a:schemeClr val="dk1"/>
              </a:solidFill>
              <a:latin typeface="Calibri"/>
              <a:ea typeface="Calibri"/>
              <a:cs typeface="Calibri"/>
              <a:sym typeface="Calibri"/>
            </a:endParaRPr>
          </a:p>
          <a:p>
            <a:pPr marL="285750" marR="0" lvl="0" indent="-228600" algn="l" rtl="0">
              <a:lnSpc>
                <a:spcPct val="90000"/>
              </a:lnSpc>
              <a:spcBef>
                <a:spcPts val="600"/>
              </a:spcBef>
              <a:spcAft>
                <a:spcPts val="0"/>
              </a:spcAft>
              <a:buClr>
                <a:srgbClr val="000000"/>
              </a:buClr>
              <a:buSzPct val="100000"/>
              <a:buFont typeface="Arial"/>
              <a:buChar char="•"/>
            </a:pPr>
            <a:r>
              <a:rPr lang="en-US" sz="3200" b="1" i="0" u="none" strike="noStrike" cap="none" dirty="0">
                <a:solidFill>
                  <a:schemeClr val="dk1"/>
                </a:solidFill>
                <a:latin typeface="Calibri"/>
                <a:ea typeface="Calibri"/>
                <a:cs typeface="Calibri"/>
                <a:sym typeface="Calibri"/>
              </a:rPr>
              <a:t>Sleep disturbance </a:t>
            </a:r>
            <a:endParaRPr dirty="0"/>
          </a:p>
        </p:txBody>
      </p:sp>
      <p:sp>
        <p:nvSpPr>
          <p:cNvPr id="340" name="Google Shape;340;p39"/>
          <p:cNvSpPr/>
          <p:nvPr/>
        </p:nvSpPr>
        <p:spPr>
          <a:xfrm>
            <a:off x="12647572" y="1364732"/>
            <a:ext cx="947488" cy="92178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41" name="Google Shape;341;p39"/>
          <p:cNvPicPr preferRelativeResize="0"/>
          <p:nvPr/>
        </p:nvPicPr>
        <p:blipFill rotWithShape="1">
          <a:blip r:embed="rId3">
            <a:alphaModFix/>
          </a:blip>
          <a:srcRect t="25942" r="2" b="22227"/>
          <a:stretch/>
        </p:blipFill>
        <p:spPr>
          <a:xfrm>
            <a:off x="8488610" y="3192698"/>
            <a:ext cx="5169801" cy="4130271"/>
          </a:xfrm>
          <a:custGeom>
            <a:avLst/>
            <a:gdLst/>
            <a:ahLst/>
            <a:cxnLst/>
            <a:rect l="l" t="t" r="r" b="b"/>
            <a:pathLst>
              <a:path w="4290741" h="4130271" extrusionOk="0">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342" name="Google Shape;342;p39"/>
          <p:cNvSpPr/>
          <p:nvPr/>
        </p:nvSpPr>
        <p:spPr>
          <a:xfrm rot="-6040930" flipH="1">
            <a:off x="8261141" y="-673140"/>
            <a:ext cx="4021193" cy="4021193"/>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343" name="Google Shape;343;p39"/>
          <p:cNvPicPr preferRelativeResize="0"/>
          <p:nvPr/>
        </p:nvPicPr>
        <p:blipFill rotWithShape="1">
          <a:blip r:embed="rId4">
            <a:alphaModFix/>
          </a:blip>
          <a:srcRect l="6718" r="23370" b="-3"/>
          <a:stretch/>
        </p:blipFill>
        <p:spPr>
          <a:xfrm>
            <a:off x="8488610" y="1"/>
            <a:ext cx="3519312" cy="3007909"/>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pic>
        <p:nvPicPr>
          <p:cNvPr id="344" name="Google Shape;344;p39"/>
          <p:cNvPicPr preferRelativeResize="0"/>
          <p:nvPr/>
        </p:nvPicPr>
        <p:blipFill rotWithShape="1">
          <a:blip r:embed="rId5">
            <a:alphaModFix/>
          </a:blip>
          <a:srcRect l="22270" r="41759" b="-2"/>
          <a:stretch/>
        </p:blipFill>
        <p:spPr>
          <a:xfrm>
            <a:off x="3" y="1"/>
            <a:ext cx="1403057" cy="6858001"/>
          </a:xfrm>
          <a:custGeom>
            <a:avLst/>
            <a:gdLst/>
            <a:ahLst/>
            <a:cxnLst/>
            <a:rect l="l" t="t" r="r" b="b"/>
            <a:pathLst>
              <a:path w="3695699" h="6858001" extrusionOk="0">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p40"/>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0" name="Google Shape;350;p40" descr="Desk with stethoscope and computer keyboard"/>
          <p:cNvPicPr preferRelativeResize="0"/>
          <p:nvPr/>
        </p:nvPicPr>
        <p:blipFill rotWithShape="1">
          <a:blip r:embed="rId3">
            <a:alphaModFix/>
          </a:blip>
          <a:srcRect l="43037" r="-2" b="-2"/>
          <a:stretch/>
        </p:blipFill>
        <p:spPr>
          <a:xfrm>
            <a:off x="-9526" y="3725"/>
            <a:ext cx="4549442" cy="6850548"/>
          </a:xfrm>
          <a:prstGeom prst="rect">
            <a:avLst/>
          </a:prstGeom>
          <a:noFill/>
          <a:ln>
            <a:noFill/>
          </a:ln>
        </p:spPr>
      </p:pic>
      <p:grpSp>
        <p:nvGrpSpPr>
          <p:cNvPr id="351" name="Google Shape;351;p40"/>
          <p:cNvGrpSpPr/>
          <p:nvPr/>
        </p:nvGrpSpPr>
        <p:grpSpPr>
          <a:xfrm>
            <a:off x="-9527" y="-6558"/>
            <a:ext cx="6254832" cy="6874766"/>
            <a:chOff x="-9149" y="3725"/>
            <a:chExt cx="6254832" cy="6887203"/>
          </a:xfrm>
        </p:grpSpPr>
        <p:sp>
          <p:nvSpPr>
            <p:cNvPr id="352" name="Google Shape;352;p40"/>
            <p:cNvSpPr/>
            <p:nvPr/>
          </p:nvSpPr>
          <p:spPr>
            <a:xfrm>
              <a:off x="-9149" y="238645"/>
              <a:ext cx="5933139" cy="6387893"/>
            </a:xfrm>
            <a:custGeom>
              <a:avLst/>
              <a:gdLst/>
              <a:ahLst/>
              <a:cxnLst/>
              <a:rect l="l" t="t" r="r" b="b"/>
              <a:pathLst>
                <a:path w="5933139" h="6335678" extrusionOk="0">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40"/>
            <p:cNvSpPr/>
            <p:nvPr/>
          </p:nvSpPr>
          <p:spPr>
            <a:xfrm>
              <a:off x="-9149" y="241478"/>
              <a:ext cx="5953893" cy="6434152"/>
            </a:xfrm>
            <a:custGeom>
              <a:avLst/>
              <a:gdLst/>
              <a:ahLst/>
              <a:cxnLst/>
              <a:rect l="l" t="t" r="r" b="b"/>
              <a:pathLst>
                <a:path w="5953893" h="6434152" extrusionOk="0">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40"/>
            <p:cNvSpPr/>
            <p:nvPr/>
          </p:nvSpPr>
          <p:spPr>
            <a:xfrm>
              <a:off x="-9149" y="231462"/>
              <a:ext cx="5953893" cy="6444167"/>
            </a:xfrm>
            <a:custGeom>
              <a:avLst/>
              <a:gdLst/>
              <a:ahLst/>
              <a:cxnLst/>
              <a:rect l="l" t="t" r="r" b="b"/>
              <a:pathLst>
                <a:path w="5953893" h="6434152" extrusionOk="0">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40"/>
            <p:cNvSpPr/>
            <p:nvPr/>
          </p:nvSpPr>
          <p:spPr>
            <a:xfrm>
              <a:off x="-9149" y="3725"/>
              <a:ext cx="5855313" cy="6880645"/>
            </a:xfrm>
            <a:custGeom>
              <a:avLst/>
              <a:gdLst/>
              <a:ahLst/>
              <a:cxnLst/>
              <a:rect l="l" t="t" r="r" b="b"/>
              <a:pathLst>
                <a:path w="5855313" h="6880645" extrusionOk="0">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40"/>
            <p:cNvSpPr/>
            <p:nvPr/>
          </p:nvSpPr>
          <p:spPr>
            <a:xfrm>
              <a:off x="-9149" y="26370"/>
              <a:ext cx="6254832" cy="6864558"/>
            </a:xfrm>
            <a:custGeom>
              <a:avLst/>
              <a:gdLst/>
              <a:ahLst/>
              <a:cxnLst/>
              <a:rect l="l" t="t" r="r" b="b"/>
              <a:pathLst>
                <a:path w="6254832" h="6864558" extrusionOk="0">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grpSp>
      <p:sp>
        <p:nvSpPr>
          <p:cNvPr id="357" name="Google Shape;357;p40"/>
          <p:cNvSpPr txBox="1"/>
          <p:nvPr/>
        </p:nvSpPr>
        <p:spPr>
          <a:xfrm>
            <a:off x="4973053" y="227938"/>
            <a:ext cx="7071413" cy="582710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Char char="•"/>
            </a:pPr>
            <a:r>
              <a:rPr lang="en-US" sz="3200" b="1" dirty="0">
                <a:solidFill>
                  <a:schemeClr val="dk1"/>
                </a:solidFill>
                <a:highlight>
                  <a:srgbClr val="FF0000"/>
                </a:highlight>
                <a:latin typeface="Calibri"/>
                <a:ea typeface="Calibri"/>
                <a:cs typeface="Calibri"/>
                <a:sym typeface="Calibri"/>
              </a:rPr>
              <a:t>Note</a:t>
            </a:r>
            <a:r>
              <a:rPr lang="en-US" sz="3200" b="1" dirty="0">
                <a:solidFill>
                  <a:schemeClr val="dk1"/>
                </a:solidFill>
                <a:latin typeface="Calibri"/>
                <a:ea typeface="Calibri"/>
                <a:cs typeface="Calibri"/>
                <a:sym typeface="Calibri"/>
              </a:rPr>
              <a:t>:</a:t>
            </a:r>
            <a:endParaRPr dirty="0"/>
          </a:p>
          <a:p>
            <a:pPr marL="0" marR="0" lvl="0" indent="0" algn="l" rtl="0">
              <a:lnSpc>
                <a:spcPct val="90000"/>
              </a:lnSpc>
              <a:spcBef>
                <a:spcPts val="600"/>
              </a:spcBef>
              <a:spcAft>
                <a:spcPts val="0"/>
              </a:spcAft>
              <a:buClr>
                <a:srgbClr val="000000"/>
              </a:buClr>
              <a:buSzPts val="3200"/>
              <a:buFont typeface="Arial"/>
              <a:buChar char="•"/>
            </a:pPr>
            <a:r>
              <a:rPr lang="en-US" sz="3200" b="1" dirty="0">
                <a:solidFill>
                  <a:schemeClr val="dk1"/>
                </a:solidFill>
                <a:latin typeface="Calibri"/>
                <a:ea typeface="Calibri"/>
                <a:cs typeface="Calibri"/>
                <a:sym typeface="Calibri"/>
              </a:rPr>
              <a:t>pre operative screening may identify patients who are at an increase risk of chronic pain and could facilitate targeted pre op interventions to reduce pain</a:t>
            </a:r>
            <a:r>
              <a:rPr lang="en-US" sz="3200" dirty="0">
                <a:solidFill>
                  <a:schemeClr val="dk1"/>
                </a:solidFill>
                <a:latin typeface="Calibri"/>
                <a:ea typeface="Calibri"/>
                <a:cs typeface="Calibri"/>
                <a:sym typeface="Calibri"/>
              </a:rPr>
              <a:t> and</a:t>
            </a:r>
            <a:r>
              <a:rPr lang="en-US" sz="3200" b="1" dirty="0">
                <a:solidFill>
                  <a:schemeClr val="dk1"/>
                </a:solidFill>
                <a:latin typeface="Calibri"/>
                <a:ea typeface="Calibri"/>
                <a:cs typeface="Calibri"/>
                <a:sym typeface="Calibri"/>
              </a:rPr>
              <a:t> increase patient’s ability to cope with pain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Google Shape;362;p4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41"/>
          <p:cNvSpPr/>
          <p:nvPr/>
        </p:nvSpPr>
        <p:spPr>
          <a:xfrm>
            <a:off x="0" y="0"/>
            <a:ext cx="12192000" cy="6858000"/>
          </a:xfrm>
          <a:prstGeom prst="rect">
            <a:avLst/>
          </a:prstGeom>
          <a:gradFill>
            <a:gsLst>
              <a:gs pos="0">
                <a:schemeClr val="accent1"/>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64" name="Google Shape;364;p41" descr="A hand holding a pen and shading circles on a sheet"/>
          <p:cNvPicPr preferRelativeResize="0"/>
          <p:nvPr/>
        </p:nvPicPr>
        <p:blipFill rotWithShape="1">
          <a:blip r:embed="rId3">
            <a:alphaModFix amt="35000"/>
          </a:blip>
          <a:srcRect t="872" b="2560"/>
          <a:stretch/>
        </p:blipFill>
        <p:spPr>
          <a:xfrm>
            <a:off x="0" y="11"/>
            <a:ext cx="12191981" cy="6857989"/>
          </a:xfrm>
          <a:prstGeom prst="rect">
            <a:avLst/>
          </a:prstGeom>
          <a:noFill/>
          <a:ln>
            <a:noFill/>
          </a:ln>
        </p:spPr>
      </p:pic>
      <p:sp>
        <p:nvSpPr>
          <p:cNvPr id="365" name="Google Shape;365;p41"/>
          <p:cNvSpPr txBox="1">
            <a:spLocks noGrp="1"/>
          </p:cNvSpPr>
          <p:nvPr>
            <p:ph type="title"/>
          </p:nvPr>
        </p:nvSpPr>
        <p:spPr>
          <a:xfrm>
            <a:off x="129558" y="78435"/>
            <a:ext cx="7535838" cy="6608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2500"/>
              <a:buFont typeface="Calibri"/>
              <a:buNone/>
            </a:pPr>
            <a:r>
              <a:rPr lang="en-US" sz="4000" b="1" dirty="0">
                <a:solidFill>
                  <a:schemeClr val="tx1"/>
                </a:solidFill>
                <a:latin typeface="Abadi Extra Light" panose="020B0204020104020204" pitchFamily="34" charset="0"/>
              </a:rPr>
              <a:t>Evaluation of adequate pain control</a:t>
            </a:r>
            <a:endParaRPr sz="1200" b="1" dirty="0">
              <a:solidFill>
                <a:schemeClr val="tx1"/>
              </a:solidFill>
              <a:latin typeface="Abadi Extra Light" panose="020B0204020104020204" pitchFamily="34" charset="0"/>
            </a:endParaRPr>
          </a:p>
        </p:txBody>
      </p:sp>
      <p:sp>
        <p:nvSpPr>
          <p:cNvPr id="366" name="Google Shape;366;p41"/>
          <p:cNvSpPr txBox="1">
            <a:spLocks noGrp="1"/>
          </p:cNvSpPr>
          <p:nvPr>
            <p:ph type="subTitle" idx="1"/>
          </p:nvPr>
        </p:nvSpPr>
        <p:spPr>
          <a:xfrm>
            <a:off x="0" y="408868"/>
            <a:ext cx="11736394" cy="59963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Clr>
                <a:schemeClr val="dk1"/>
              </a:buClr>
              <a:buSzPts val="2500"/>
            </a:pPr>
            <a:endParaRPr lang="en-US" b="1" dirty="0">
              <a:latin typeface="Abadi Extra Light" panose="020B0204020104020204" pitchFamily="34" charset="0"/>
            </a:endParaRPr>
          </a:p>
          <a:p>
            <a:pPr marL="0" lvl="0" indent="0" algn="l" rtl="0">
              <a:lnSpc>
                <a:spcPct val="90000"/>
              </a:lnSpc>
              <a:spcBef>
                <a:spcPts val="1000"/>
              </a:spcBef>
              <a:spcAft>
                <a:spcPts val="0"/>
              </a:spcAft>
              <a:buClr>
                <a:schemeClr val="dk1"/>
              </a:buClr>
              <a:buSzPts val="2500"/>
            </a:pPr>
            <a:r>
              <a:rPr lang="en-US" b="1" dirty="0">
                <a:latin typeface="Abadi Extra Light" panose="020B0204020104020204" pitchFamily="34" charset="0"/>
              </a:rPr>
              <a:t>Pain needs to be quantified to be treated effectively. </a:t>
            </a:r>
            <a:r>
              <a:rPr lang="en-US" b="1" u="sng" dirty="0">
                <a:latin typeface="Abadi Extra Light" panose="020B0204020104020204" pitchFamily="34" charset="0"/>
              </a:rPr>
              <a:t>The gold standard is the patient’s self-assessment done routinely after surgery to measure the efficacy of pain management. </a:t>
            </a:r>
          </a:p>
          <a:p>
            <a:pPr marL="0" lvl="0" indent="0" algn="l" rtl="0">
              <a:lnSpc>
                <a:spcPct val="90000"/>
              </a:lnSpc>
              <a:spcBef>
                <a:spcPts val="1000"/>
              </a:spcBef>
              <a:spcAft>
                <a:spcPts val="0"/>
              </a:spcAft>
              <a:buClr>
                <a:schemeClr val="dk1"/>
              </a:buClr>
              <a:buSzPts val="2500"/>
            </a:pPr>
            <a:endParaRPr lang="en-US" b="1" u="sng" dirty="0">
              <a:latin typeface="Abadi Extra Light" panose="020B0204020104020204" pitchFamily="34" charset="0"/>
            </a:endParaRPr>
          </a:p>
          <a:p>
            <a:pPr marL="0" lvl="0" indent="0" algn="l" rtl="0">
              <a:lnSpc>
                <a:spcPct val="90000"/>
              </a:lnSpc>
              <a:spcBef>
                <a:spcPts val="1000"/>
              </a:spcBef>
              <a:spcAft>
                <a:spcPts val="0"/>
              </a:spcAft>
              <a:buClr>
                <a:schemeClr val="dk1"/>
              </a:buClr>
              <a:buSzPts val="2500"/>
            </a:pPr>
            <a:r>
              <a:rPr lang="en-US" b="1" dirty="0">
                <a:latin typeface="Abadi Extra Light" panose="020B0204020104020204" pitchFamily="34" charset="0"/>
              </a:rPr>
              <a:t>Several scoring tools are available, but it’s usually accomplished using a 10-point pain assessment.</a:t>
            </a:r>
          </a:p>
          <a:p>
            <a:pPr marL="0" lvl="0" indent="0" algn="l" rtl="0">
              <a:lnSpc>
                <a:spcPct val="90000"/>
              </a:lnSpc>
              <a:spcBef>
                <a:spcPts val="1000"/>
              </a:spcBef>
              <a:spcAft>
                <a:spcPts val="0"/>
              </a:spcAft>
              <a:buClr>
                <a:schemeClr val="dk1"/>
              </a:buClr>
              <a:buSzPts val="2500"/>
            </a:pPr>
            <a:endParaRPr lang="en-US" b="1" dirty="0">
              <a:latin typeface="Abadi Extra Light" panose="020B0204020104020204" pitchFamily="34" charset="0"/>
            </a:endParaRPr>
          </a:p>
          <a:p>
            <a:pPr marL="457200" lvl="0" indent="-457200" algn="l" rtl="0">
              <a:lnSpc>
                <a:spcPct val="90000"/>
              </a:lnSpc>
              <a:spcBef>
                <a:spcPts val="1600"/>
              </a:spcBef>
              <a:spcAft>
                <a:spcPts val="0"/>
              </a:spcAft>
              <a:buClr>
                <a:schemeClr val="dk1"/>
              </a:buClr>
              <a:buSzPts val="2500"/>
              <a:buFont typeface="Arial"/>
              <a:buChar char="•"/>
            </a:pPr>
            <a:r>
              <a:rPr lang="en-US" b="1" dirty="0">
                <a:latin typeface="Abadi Extra Light" panose="020B0204020104020204" pitchFamily="34" charset="0"/>
              </a:rPr>
              <a:t>Acute pain, such as that experienced in the postoperative period, is commonly measured using unidimensional pain scales.</a:t>
            </a:r>
            <a:endParaRPr dirty="0">
              <a:latin typeface="Abadi Extra Light" panose="020B0204020104020204" pitchFamily="34" charset="0"/>
            </a:endParaRPr>
          </a:p>
          <a:p>
            <a:pPr marL="457200" lvl="0" indent="-457200" algn="l" rtl="0">
              <a:lnSpc>
                <a:spcPct val="90000"/>
              </a:lnSpc>
              <a:spcBef>
                <a:spcPts val="1600"/>
              </a:spcBef>
              <a:spcAft>
                <a:spcPts val="600"/>
              </a:spcAft>
              <a:buClr>
                <a:schemeClr val="dk1"/>
              </a:buClr>
              <a:buSzPts val="2500"/>
              <a:buFont typeface="Arial"/>
              <a:buChar char="•"/>
            </a:pPr>
            <a:r>
              <a:rPr lang="en-US" b="1" dirty="0">
                <a:latin typeface="Abadi Extra Light" panose="020B0204020104020204" pitchFamily="34" charset="0"/>
              </a:rPr>
              <a:t>While there are many different pain scales available, the Visual Analogue Scale (VAS) is the most frequently used scale to evaluate postoperative pain.</a:t>
            </a:r>
            <a:endParaRPr dirty="0">
              <a:latin typeface="Abadi Extra Light" panose="020B0204020104020204" pitchFamily="34" charset="0"/>
            </a:endParaRPr>
          </a:p>
        </p:txBody>
      </p:sp>
      <p:cxnSp>
        <p:nvCxnSpPr>
          <p:cNvPr id="367" name="Google Shape;367;p41"/>
          <p:cNvCxnSpPr>
            <a:cxnSpLocks/>
          </p:cNvCxnSpPr>
          <p:nvPr/>
        </p:nvCxnSpPr>
        <p:spPr>
          <a:xfrm>
            <a:off x="326048" y="739302"/>
            <a:ext cx="5933873" cy="0"/>
          </a:xfrm>
          <a:prstGeom prst="straightConnector1">
            <a:avLst/>
          </a:prstGeom>
          <a:noFill/>
          <a:ln w="25400" cap="sq" cmpd="sng">
            <a:solidFill>
              <a:schemeClr val="tx1"/>
            </a:solidFill>
            <a:prstDash val="solid"/>
            <a:bevel/>
            <a:headEnd type="none" w="sm" len="sm"/>
            <a:tailEnd type="none" w="sm" len="sm"/>
          </a:ln>
        </p:spPr>
      </p:cxnSp>
      <p:sp>
        <p:nvSpPr>
          <p:cNvPr id="368" name="Google Shape;368;p41"/>
          <p:cNvSpPr/>
          <p:nvPr/>
        </p:nvSpPr>
        <p:spPr>
          <a:xfrm>
            <a:off x="11020220" y="1035240"/>
            <a:ext cx="139039" cy="136646"/>
          </a:xfrm>
          <a:custGeom>
            <a:avLst/>
            <a:gdLst/>
            <a:ahLst/>
            <a:cxnLst/>
            <a:rect l="l" t="t" r="r" b="b"/>
            <a:pathLst>
              <a:path w="139039" h="136646" extrusionOk="0">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69" name="Google Shape;369;p41"/>
          <p:cNvSpPr/>
          <p:nvPr/>
        </p:nvSpPr>
        <p:spPr>
          <a:xfrm>
            <a:off x="11301992" y="2140574"/>
            <a:ext cx="91138" cy="89570"/>
          </a:xfrm>
          <a:custGeom>
            <a:avLst/>
            <a:gdLst/>
            <a:ahLst/>
            <a:cxnLst/>
            <a:rect l="l" t="t" r="r" b="b"/>
            <a:pathLst>
              <a:path w="91138" h="89570" extrusionOk="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0" name="Google Shape;370;p41"/>
          <p:cNvSpPr/>
          <p:nvPr/>
        </p:nvSpPr>
        <p:spPr>
          <a:xfrm>
            <a:off x="11089739" y="2015058"/>
            <a:ext cx="127714" cy="125516"/>
          </a:xfrm>
          <a:custGeom>
            <a:avLst/>
            <a:gdLst/>
            <a:ahLst/>
            <a:cxnLst/>
            <a:rect l="l" t="t" r="r" b="b"/>
            <a:pathLst>
              <a:path w="127714" h="125516" extrusionOk="0">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نسق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1297</Words>
  <Application>Microsoft Office PowerPoint</Application>
  <PresentationFormat>Widescreen</PresentationFormat>
  <Paragraphs>142</Paragraphs>
  <Slides>30</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Livvic</vt:lpstr>
      <vt:lpstr>Montserrat</vt:lpstr>
      <vt:lpstr>Calibri</vt:lpstr>
      <vt:lpstr>Aharoni</vt:lpstr>
      <vt:lpstr>Arial</vt:lpstr>
      <vt:lpstr>Oswald</vt:lpstr>
      <vt:lpstr>Abadi Extra Light</vt:lpstr>
      <vt:lpstr>Noto Sans Symbols</vt:lpstr>
      <vt:lpstr>Roboto Condensed Light</vt:lpstr>
      <vt:lpstr>نسق Office</vt:lpstr>
      <vt:lpstr>نسق Office</vt:lpstr>
      <vt:lpstr>Post operative analgesia</vt:lpstr>
      <vt:lpstr>Definition of pain</vt:lpstr>
      <vt:lpstr>Pathophysiology of postoperative pain </vt:lpstr>
      <vt:lpstr>Pathophysiology of postoperative pain </vt:lpstr>
      <vt:lpstr>Etiology </vt:lpstr>
      <vt:lpstr>Aim of post operative analgesia</vt:lpstr>
      <vt:lpstr>Negative effect of poor postoperative pain control</vt:lpstr>
      <vt:lpstr>PowerPoint Presentation</vt:lpstr>
      <vt:lpstr>Evaluation of adequate pain control</vt:lpstr>
      <vt:lpstr>PowerPoint Presentation</vt:lpstr>
      <vt:lpstr>Visual Analogue Scale (VAS)</vt:lpstr>
      <vt:lpstr>PowerPoint Presentation</vt:lpstr>
      <vt:lpstr>Choice of post operative analgesia </vt:lpstr>
      <vt:lpstr>Multimodal</vt:lpstr>
      <vt:lpstr>PowerPoint Presentation</vt:lpstr>
      <vt:lpstr>PowerPoint Presentation</vt:lpstr>
      <vt:lpstr>Paracetamol</vt:lpstr>
      <vt:lpstr>PowerPoint Presentation</vt:lpstr>
      <vt:lpstr>NSAIDs</vt:lpstr>
      <vt:lpstr>Mechanism of action</vt:lpstr>
      <vt:lpstr>Drugs available include:</vt:lpstr>
      <vt:lpstr>PowerPoint Presentation</vt:lpstr>
      <vt:lpstr>Possible side effects of NSAIDs include: </vt:lpstr>
      <vt:lpstr>PowerPoint Presentation</vt:lpstr>
      <vt:lpstr>PowerPoint Presentation</vt:lpstr>
      <vt:lpstr>PowerPoint Presentation</vt:lpstr>
      <vt:lpstr>Route of administration of opioids:</vt:lpstr>
      <vt:lpstr>Drug available include:</vt:lpstr>
      <vt:lpstr>Adverase effect of opioid</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operative analgesia</dc:title>
  <cp:lastModifiedBy>Maha Ali Qudah</cp:lastModifiedBy>
  <cp:revision>3</cp:revision>
  <dcterms:modified xsi:type="dcterms:W3CDTF">2023-04-12T20:52:10Z</dcterms:modified>
</cp:coreProperties>
</file>