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3" r:id="rId28"/>
    <p:sldId id="284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01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8679B-763E-52CD-10CF-1B64E55BD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CBE89-5841-163D-72F9-CFEDFDD87C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965B37-EB8C-96BE-0A63-AB53195C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F6DEA-85BC-F1CD-E47A-E4A154F00E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6C6BE1-4666-FE1C-AD41-CFAAACF6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246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F6D67-E31F-A9D2-2158-850B9DDB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78A759-1DD5-5D7A-004E-F86AD2570B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33D772-2728-374F-37AD-55D05890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697012-7F41-5142-4ABD-C556406B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A16CE-E15B-CAC8-E362-840F78C7B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309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2CC023-B9EA-AAC3-66C9-91915B2B21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E894AA-FCD7-2B72-9C9E-999358ADC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833C6-1803-874A-E6FE-2BC732D8E3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90B05F-B03C-BA69-65B1-5E8151EAC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53283D-CE97-59F2-0C19-406AD2DF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78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B0982-7F0E-E487-6390-9B7D56C44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F2372E-4793-82C4-FFED-4C3D381C46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433BA-1E0B-5060-D12C-ED0680A85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DB1DD-552D-2942-F610-2ECAD8B3D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8DDB7-A2EB-F7DA-0D71-A7356444C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541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E2796-6B57-2301-071B-EBE5307DF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5A046-8885-BACF-82DC-80AD1DDE6E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4B608-16AA-72F6-5248-C64C66233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748F8-3198-FE03-E478-C70C1846A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470471-A191-9119-2FE3-FC7B511F5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7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4B76-AB23-4925-FF73-767A6FF48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27978-90AF-02EB-B4E3-B6F402C506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057D46-173D-481B-BFE1-EC891E4F4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C9BFA-616B-6FAA-5937-CC70CBF09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70A3E7-8665-608F-FD69-4637D8B8D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D49C3-F7E7-4C5D-EEAA-A63F16E34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8839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3CD27-4D85-C97B-A442-A85FED65A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9486E4-27D0-79C3-A8CB-1EECCE51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83FE7B-1870-719C-3F24-5E8AC0C90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C8FBD8-5D89-D0D0-86EB-5B2F0F892A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A19D2F-43EA-3631-86A8-76B4B926DB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9414F8-25C3-C871-23EE-99B118B22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BF5FED-84E1-F1AA-7096-05A3F4B9C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E5B5C5-7E14-5B8E-B0B2-65E007C65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99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0A05D7-D6BA-DC35-0F74-A75E77B13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8FAF3A-5641-08DC-ACDA-7287200E3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F6DC7E-20EE-4C8A-4B77-572253B19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141041-765B-05FD-3DF0-29104FBAD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294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910EF9-098B-EE58-CC3C-89DB93BB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04F846-3D76-5F92-A595-B645B43AE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46B574-984A-1772-EA6A-E33B4138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234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62E56-234C-91B2-C04B-063D6F68D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9CD5DC-4350-6CBA-2C06-FDC4376AF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0838EF-D6C2-3706-FBC4-EBA6375FD6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E77C44-06CB-66AB-47FB-835D1C751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4F646-D106-307A-36C2-F277EDC45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B350D-5393-386A-D89E-A8670B295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59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9B137-D1C0-987E-7C80-40ED31F67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E5B9E-51FB-7935-28C5-FEA7DBF3A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3B38CA-C044-137B-BBF2-C4180226A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064FEF-82D8-D3D7-2E7F-B28ADEB97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1BB0B-31F2-0060-4F0E-D57F9AFCA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9E0282-3117-9FC4-73BB-55EED3BF8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6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D7D340-F9A6-918F-CC4A-93ACF3B9B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F47A87-B2FE-9507-38EC-0C6E59767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E81D27-0448-589B-8DE6-1BAAB0A920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C7A3E-8F62-4716-8528-C1372120BD9E}" type="datetimeFigureOut">
              <a:rPr lang="en-US" smtClean="0"/>
              <a:t>12/11/2023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2267E1-D34E-7BFD-3665-5C78217834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F111F2-CC99-7549-7245-5B9859ECB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8CD63E-ED69-45A3-B778-94E097EFC4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5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person holding a clock&#10;&#10;Description automatically generated">
            <a:extLst>
              <a:ext uri="{FF2B5EF4-FFF2-40B4-BE49-F238E27FC236}">
                <a16:creationId xmlns:a16="http://schemas.microsoft.com/office/drawing/2014/main" id="{50CB28AD-86C1-B663-09B8-410CA1E76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309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ell receptor&#10;&#10;Description automatically generated">
            <a:extLst>
              <a:ext uri="{FF2B5EF4-FFF2-40B4-BE49-F238E27FC236}">
                <a16:creationId xmlns:a16="http://schemas.microsoft.com/office/drawing/2014/main" id="{14CC6999-9D83-BB81-A20C-4D56C1966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966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text with blue and red text&#10;&#10;Description automatically generated">
            <a:extLst>
              <a:ext uri="{FF2B5EF4-FFF2-40B4-BE49-F238E27FC236}">
                <a16:creationId xmlns:a16="http://schemas.microsoft.com/office/drawing/2014/main" id="{DB95796C-890A-A8F0-8F8C-DFF3CBFBB8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7736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text on a page&#10;&#10;Description automatically generated">
            <a:extLst>
              <a:ext uri="{FF2B5EF4-FFF2-40B4-BE49-F238E27FC236}">
                <a16:creationId xmlns:a16="http://schemas.microsoft.com/office/drawing/2014/main" id="{AEFE7A27-FAC3-D12A-E8CE-02F7C8726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88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document&#10;&#10;Description automatically generated">
            <a:extLst>
              <a:ext uri="{FF2B5EF4-FFF2-40B4-BE49-F238E27FC236}">
                <a16:creationId xmlns:a16="http://schemas.microsoft.com/office/drawing/2014/main" id="{24FCA61D-E313-ED25-84FF-AC3EDC0FC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29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edical chart&#10;&#10;Description automatically generated with medium confidence">
            <a:extLst>
              <a:ext uri="{FF2B5EF4-FFF2-40B4-BE49-F238E27FC236}">
                <a16:creationId xmlns:a16="http://schemas.microsoft.com/office/drawing/2014/main" id="{3A3C9E13-68B1-246A-EB50-3B80B59F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84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54C31CF9-EF45-D986-206A-F16A30841F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7506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35EE7FE8-2D48-1430-7D76-A30CD8EA8A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76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njugation&#10;&#10;Description automatically generated">
            <a:extLst>
              <a:ext uri="{FF2B5EF4-FFF2-40B4-BE49-F238E27FC236}">
                <a16:creationId xmlns:a16="http://schemas.microsoft.com/office/drawing/2014/main" id="{8E7894CA-92DF-2860-DDA6-B0805CA2B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296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2ED699C8-A7F2-CDD0-3AB5-34ECEA86BE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98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pain&#10;&#10;Description automatically generated with medium confidence">
            <a:extLst>
              <a:ext uri="{FF2B5EF4-FFF2-40B4-BE49-F238E27FC236}">
                <a16:creationId xmlns:a16="http://schemas.microsoft.com/office/drawing/2014/main" id="{5D903DB2-4F24-2933-324E-3B2C67DBCE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721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normal sleep&#10;&#10;Description automatically generated">
            <a:extLst>
              <a:ext uri="{FF2B5EF4-FFF2-40B4-BE49-F238E27FC236}">
                <a16:creationId xmlns:a16="http://schemas.microsoft.com/office/drawing/2014/main" id="{6B428511-6AB0-E6FE-2DC2-E5BB30324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43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information&#10;&#10;Description automatically generated">
            <a:extLst>
              <a:ext uri="{FF2B5EF4-FFF2-40B4-BE49-F238E27FC236}">
                <a16:creationId xmlns:a16="http://schemas.microsoft.com/office/drawing/2014/main" id="{C2B78A8E-1612-25F7-67BB-4DAC1140F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518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F1AC386E-70B0-365E-D6F6-2B51E02F5A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368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text&#10;&#10;Description automatically generated">
            <a:extLst>
              <a:ext uri="{FF2B5EF4-FFF2-40B4-BE49-F238E27FC236}">
                <a16:creationId xmlns:a16="http://schemas.microsoft.com/office/drawing/2014/main" id="{F102DEB8-A9D0-527C-A44A-44F2782D64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470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aper&#10;&#10;Description automatically generated">
            <a:extLst>
              <a:ext uri="{FF2B5EF4-FFF2-40B4-BE49-F238E27FC236}">
                <a16:creationId xmlns:a16="http://schemas.microsoft.com/office/drawing/2014/main" id="{E45201E4-E747-D0A9-511A-80C3894DD5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214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red and black text&#10;&#10;Description automatically generated">
            <a:extLst>
              <a:ext uri="{FF2B5EF4-FFF2-40B4-BE49-F238E27FC236}">
                <a16:creationId xmlns:a16="http://schemas.microsoft.com/office/drawing/2014/main" id="{04350658-0A17-3A40-86DF-BA8996D41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885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8AFA85B3-3B23-2D18-42CF-0B0CC290C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137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DB972869-534F-2D03-2BF2-56FC437AA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297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ext&#10;&#10;Description automatically generated">
            <a:extLst>
              <a:ext uri="{FF2B5EF4-FFF2-40B4-BE49-F238E27FC236}">
                <a16:creationId xmlns:a16="http://schemas.microsoft.com/office/drawing/2014/main" id="{0E9207DF-25B3-9A9D-22D0-5F2A3B6365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3285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medical information&#10;&#10;Description automatically generated">
            <a:extLst>
              <a:ext uri="{FF2B5EF4-FFF2-40B4-BE49-F238E27FC236}">
                <a16:creationId xmlns:a16="http://schemas.microsoft.com/office/drawing/2014/main" id="{87C734B4-2B66-1F80-6ADF-677FB2F4A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983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ular sign with blue text&#10;&#10;Description automatically generated">
            <a:extLst>
              <a:ext uri="{FF2B5EF4-FFF2-40B4-BE49-F238E27FC236}">
                <a16:creationId xmlns:a16="http://schemas.microsoft.com/office/drawing/2014/main" id="{8CCE560B-14E4-DC88-CA10-6EBC6876F8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4275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7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hart of sleep types&#10;&#10;Description automatically generated with medium confidence">
            <a:extLst>
              <a:ext uri="{FF2B5EF4-FFF2-40B4-BE49-F238E27FC236}">
                <a16:creationId xmlns:a16="http://schemas.microsoft.com/office/drawing/2014/main" id="{0AAD1CA1-C896-BF6E-E85C-4E59060391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109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ACA27CCF-8D31-FB6C-7F79-0756B9C92B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764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rug&#10;&#10;Description automatically generated with medium confidence">
            <a:extLst>
              <a:ext uri="{FF2B5EF4-FFF2-40B4-BE49-F238E27FC236}">
                <a16:creationId xmlns:a16="http://schemas.microsoft.com/office/drawing/2014/main" id="{43B563A2-722D-C57C-272D-A860A15B06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2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medical test&#10;&#10;Description automatically generated">
            <a:extLst>
              <a:ext uri="{FF2B5EF4-FFF2-40B4-BE49-F238E27FC236}">
                <a16:creationId xmlns:a16="http://schemas.microsoft.com/office/drawing/2014/main" id="{58E37C8B-5F80-9C50-250E-FF9554FAE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137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7D4CF032-266B-3BB0-1FC0-46A6F68F8A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342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 of synaptic clefts and other cell membrane&#10;&#10;Description automatically generated">
            <a:extLst>
              <a:ext uri="{FF2B5EF4-FFF2-40B4-BE49-F238E27FC236}">
                <a16:creationId xmlns:a16="http://schemas.microsoft.com/office/drawing/2014/main" id="{0D47AE04-7A8F-647D-234C-0A8301A261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273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E26318F9-95DE-C9AE-7569-7B6A10B194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448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 Mohammad Salem Hareedy</dc:creator>
  <cp:lastModifiedBy>Dr Mohammad Salem Hareedy</cp:lastModifiedBy>
  <cp:revision>1</cp:revision>
  <dcterms:created xsi:type="dcterms:W3CDTF">2023-12-11T15:08:20Z</dcterms:created>
  <dcterms:modified xsi:type="dcterms:W3CDTF">2023-12-11T15:13:11Z</dcterms:modified>
</cp:coreProperties>
</file>