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314" r:id="rId6"/>
    <p:sldId id="316" r:id="rId7"/>
    <p:sldId id="317" r:id="rId8"/>
    <p:sldId id="315" r:id="rId9"/>
    <p:sldId id="319" r:id="rId10"/>
    <p:sldId id="323" r:id="rId11"/>
    <p:sldId id="320" r:id="rId12"/>
    <p:sldId id="321" r:id="rId13"/>
    <p:sldId id="322" r:id="rId14"/>
    <p:sldId id="318" r:id="rId15"/>
    <p:sldId id="352" r:id="rId16"/>
    <p:sldId id="327" r:id="rId17"/>
    <p:sldId id="350" r:id="rId18"/>
    <p:sldId id="328" r:id="rId19"/>
    <p:sldId id="354" r:id="rId20"/>
    <p:sldId id="355" r:id="rId21"/>
    <p:sldId id="276" r:id="rId22"/>
    <p:sldId id="356" r:id="rId23"/>
    <p:sldId id="357" r:id="rId24"/>
    <p:sldId id="280" r:id="rId25"/>
    <p:sldId id="358" r:id="rId26"/>
    <p:sldId id="359" r:id="rId27"/>
    <p:sldId id="360" r:id="rId28"/>
    <p:sldId id="361" r:id="rId29"/>
    <p:sldId id="362" r:id="rId30"/>
    <p:sldId id="363" r:id="rId31"/>
    <p:sldId id="364" r:id="rId32"/>
    <p:sldId id="365" r:id="rId33"/>
    <p:sldId id="366" r:id="rId34"/>
    <p:sldId id="367" r:id="rId35"/>
    <p:sldId id="295" r:id="rId36"/>
    <p:sldId id="296" r:id="rId37"/>
    <p:sldId id="297" r:id="rId38"/>
    <p:sldId id="368" r:id="rId39"/>
    <p:sldId id="369" r:id="rId40"/>
    <p:sldId id="370" r:id="rId41"/>
    <p:sldId id="371" r:id="rId42"/>
    <p:sldId id="372" r:id="rId43"/>
    <p:sldId id="373" r:id="rId44"/>
    <p:sldId id="374" r:id="rId45"/>
    <p:sldId id="337" r:id="rId46"/>
    <p:sldId id="338" r:id="rId47"/>
    <p:sldId id="339" r:id="rId48"/>
    <p:sldId id="340" r:id="rId49"/>
    <p:sldId id="341" r:id="rId50"/>
    <p:sldId id="342" r:id="rId51"/>
    <p:sldId id="343" r:id="rId52"/>
    <p:sldId id="344" r:id="rId53"/>
    <p:sldId id="345" r:id="rId54"/>
    <p:sldId id="346" r:id="rId55"/>
    <p:sldId id="347" r:id="rId56"/>
    <p:sldId id="324" r:id="rId57"/>
    <p:sldId id="349" r:id="rId58"/>
    <p:sldId id="309"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79A5D-0731-44AA-B059-44E1043DCDE3}" v="70" dt="2025-01-19T15:43:44.3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hammed Sbou" userId="f5db6acc21363c6d" providerId="LiveId" clId="{30679A5D-0731-44AA-B059-44E1043DCDE3}"/>
    <pc:docChg chg="undo custSel addSld delSld modSld sldOrd">
      <pc:chgData name="Mohammed Sbou" userId="f5db6acc21363c6d" providerId="LiveId" clId="{30679A5D-0731-44AA-B059-44E1043DCDE3}" dt="2025-01-19T15:54:09.620" v="5704" actId="1076"/>
      <pc:docMkLst>
        <pc:docMk/>
      </pc:docMkLst>
      <pc:sldChg chg="addSp modSp new mod setBg">
        <pc:chgData name="Mohammed Sbou" userId="f5db6acc21363c6d" providerId="LiveId" clId="{30679A5D-0731-44AA-B059-44E1043DCDE3}" dt="2025-01-19T12:04:39.073" v="1706" actId="14100"/>
        <pc:sldMkLst>
          <pc:docMk/>
          <pc:sldMk cId="2645670145" sldId="256"/>
        </pc:sldMkLst>
        <pc:spChg chg="mod">
          <ac:chgData name="Mohammed Sbou" userId="f5db6acc21363c6d" providerId="LiveId" clId="{30679A5D-0731-44AA-B059-44E1043DCDE3}" dt="2025-01-19T10:43:25.224" v="21" actId="1076"/>
          <ac:spMkLst>
            <pc:docMk/>
            <pc:sldMk cId="2645670145" sldId="256"/>
            <ac:spMk id="2" creationId="{80B27962-AD27-E8C2-1AF0-7402D16C27E7}"/>
          </ac:spMkLst>
        </pc:spChg>
        <pc:spChg chg="mod">
          <ac:chgData name="Mohammed Sbou" userId="f5db6acc21363c6d" providerId="LiveId" clId="{30679A5D-0731-44AA-B059-44E1043DCDE3}" dt="2025-01-19T12:04:08.392" v="1705" actId="1076"/>
          <ac:spMkLst>
            <pc:docMk/>
            <pc:sldMk cId="2645670145" sldId="256"/>
            <ac:spMk id="3" creationId="{036D10E5-C679-915E-5E07-75AA6F05EBC2}"/>
          </ac:spMkLst>
        </pc:spChg>
        <pc:spChg chg="add">
          <ac:chgData name="Mohammed Sbou" userId="f5db6acc21363c6d" providerId="LiveId" clId="{30679A5D-0731-44AA-B059-44E1043DCDE3}" dt="2025-01-19T10:42:53.218" v="15" actId="26606"/>
          <ac:spMkLst>
            <pc:docMk/>
            <pc:sldMk cId="2645670145" sldId="256"/>
            <ac:spMk id="9" creationId="{8A94871E-96FC-4ADE-815B-41A636E34F1A}"/>
          </ac:spMkLst>
        </pc:spChg>
        <pc:spChg chg="add">
          <ac:chgData name="Mohammed Sbou" userId="f5db6acc21363c6d" providerId="LiveId" clId="{30679A5D-0731-44AA-B059-44E1043DCDE3}" dt="2025-01-19T10:42:53.218" v="15" actId="26606"/>
          <ac:spMkLst>
            <pc:docMk/>
            <pc:sldMk cId="2645670145" sldId="256"/>
            <ac:spMk id="11" creationId="{3FCFB1DE-0B7E-48CC-BA90-B2AB0889F9D6}"/>
          </ac:spMkLst>
        </pc:spChg>
        <pc:picChg chg="add mod">
          <ac:chgData name="Mohammed Sbou" userId="f5db6acc21363c6d" providerId="LiveId" clId="{30679A5D-0731-44AA-B059-44E1043DCDE3}" dt="2025-01-19T12:04:39.073" v="1706" actId="14100"/>
          <ac:picMkLst>
            <pc:docMk/>
            <pc:sldMk cId="2645670145" sldId="256"/>
            <ac:picMk id="4" creationId="{8CA06A7C-7BB3-3A24-DA89-C86FACF23122}"/>
          </ac:picMkLst>
        </pc:picChg>
      </pc:sldChg>
      <pc:sldChg chg="modSp new del mod">
        <pc:chgData name="Mohammed Sbou" userId="f5db6acc21363c6d" providerId="LiveId" clId="{30679A5D-0731-44AA-B059-44E1043DCDE3}" dt="2025-01-19T11:32:33.049" v="1177" actId="47"/>
        <pc:sldMkLst>
          <pc:docMk/>
          <pc:sldMk cId="3929469731" sldId="257"/>
        </pc:sldMkLst>
        <pc:spChg chg="mod">
          <ac:chgData name="Mohammed Sbou" userId="f5db6acc21363c6d" providerId="LiveId" clId="{30679A5D-0731-44AA-B059-44E1043DCDE3}" dt="2025-01-19T11:29:06.224" v="1129" actId="21"/>
          <ac:spMkLst>
            <pc:docMk/>
            <pc:sldMk cId="3929469731" sldId="257"/>
            <ac:spMk id="2" creationId="{AE4932EE-69BD-A979-9AFD-1A8573C3C9F7}"/>
          </ac:spMkLst>
        </pc:spChg>
        <pc:spChg chg="mod">
          <ac:chgData name="Mohammed Sbou" userId="f5db6acc21363c6d" providerId="LiveId" clId="{30679A5D-0731-44AA-B059-44E1043DCDE3}" dt="2025-01-19T11:29:46.320" v="1140" actId="21"/>
          <ac:spMkLst>
            <pc:docMk/>
            <pc:sldMk cId="3929469731" sldId="257"/>
            <ac:spMk id="3" creationId="{67754670-284D-9032-D605-776D8055EFDB}"/>
          </ac:spMkLst>
        </pc:spChg>
      </pc:sldChg>
      <pc:sldChg chg="delSp modSp new mod">
        <pc:chgData name="Mohammed Sbou" userId="f5db6acc21363c6d" providerId="LiveId" clId="{30679A5D-0731-44AA-B059-44E1043DCDE3}" dt="2025-01-19T11:22:28.941" v="1105" actId="20577"/>
        <pc:sldMkLst>
          <pc:docMk/>
          <pc:sldMk cId="548733066" sldId="258"/>
        </pc:sldMkLst>
        <pc:spChg chg="del">
          <ac:chgData name="Mohammed Sbou" userId="f5db6acc21363c6d" providerId="LiveId" clId="{30679A5D-0731-44AA-B059-44E1043DCDE3}" dt="2025-01-19T11:01:39.698" v="155" actId="478"/>
          <ac:spMkLst>
            <pc:docMk/>
            <pc:sldMk cId="548733066" sldId="258"/>
            <ac:spMk id="2" creationId="{B3709049-D8CB-3FC5-B9E1-540EF2902B33}"/>
          </ac:spMkLst>
        </pc:spChg>
        <pc:spChg chg="mod">
          <ac:chgData name="Mohammed Sbou" userId="f5db6acc21363c6d" providerId="LiveId" clId="{30679A5D-0731-44AA-B059-44E1043DCDE3}" dt="2025-01-19T11:22:28.941" v="1105" actId="20577"/>
          <ac:spMkLst>
            <pc:docMk/>
            <pc:sldMk cId="548733066" sldId="258"/>
            <ac:spMk id="3" creationId="{E205B2B0-552C-1310-BE32-1F2E1C65630C}"/>
          </ac:spMkLst>
        </pc:spChg>
      </pc:sldChg>
      <pc:sldChg chg="addSp delSp modSp new mod">
        <pc:chgData name="Mohammed Sbou" userId="f5db6acc21363c6d" providerId="LiveId" clId="{30679A5D-0731-44AA-B059-44E1043DCDE3}" dt="2025-01-19T11:35:46.607" v="1192" actId="207"/>
        <pc:sldMkLst>
          <pc:docMk/>
          <pc:sldMk cId="3210040918" sldId="259"/>
        </pc:sldMkLst>
        <pc:spChg chg="del">
          <ac:chgData name="Mohammed Sbou" userId="f5db6acc21363c6d" providerId="LiveId" clId="{30679A5D-0731-44AA-B059-44E1043DCDE3}" dt="2025-01-19T11:09:47.283" v="469" actId="478"/>
          <ac:spMkLst>
            <pc:docMk/>
            <pc:sldMk cId="3210040918" sldId="259"/>
            <ac:spMk id="2" creationId="{E7112B35-0D1A-46A0-E753-50D58F1D826C}"/>
          </ac:spMkLst>
        </pc:spChg>
        <pc:spChg chg="mod">
          <ac:chgData name="Mohammed Sbou" userId="f5db6acc21363c6d" providerId="LiveId" clId="{30679A5D-0731-44AA-B059-44E1043DCDE3}" dt="2025-01-19T11:35:46.607" v="1192" actId="207"/>
          <ac:spMkLst>
            <pc:docMk/>
            <pc:sldMk cId="3210040918" sldId="259"/>
            <ac:spMk id="3" creationId="{08FFA7CE-D7E5-EE8B-B672-479B7CF6C98A}"/>
          </ac:spMkLst>
        </pc:spChg>
        <pc:spChg chg="add del mod">
          <ac:chgData name="Mohammed Sbou" userId="f5db6acc21363c6d" providerId="LiveId" clId="{30679A5D-0731-44AA-B059-44E1043DCDE3}" dt="2025-01-19T11:18:23.028" v="1055" actId="478"/>
          <ac:spMkLst>
            <pc:docMk/>
            <pc:sldMk cId="3210040918" sldId="259"/>
            <ac:spMk id="4" creationId="{417A0B74-8E2E-08DE-C1F3-68531098EE7D}"/>
          </ac:spMkLst>
        </pc:spChg>
      </pc:sldChg>
      <pc:sldChg chg="addSp delSp modSp new mod setBg">
        <pc:chgData name="Mohammed Sbou" userId="f5db6acc21363c6d" providerId="LiveId" clId="{30679A5D-0731-44AA-B059-44E1043DCDE3}" dt="2025-01-19T11:32:20.606" v="1176" actId="113"/>
        <pc:sldMkLst>
          <pc:docMk/>
          <pc:sldMk cId="3563277507" sldId="260"/>
        </pc:sldMkLst>
        <pc:spChg chg="mod">
          <ac:chgData name="Mohammed Sbou" userId="f5db6acc21363c6d" providerId="LiveId" clId="{30679A5D-0731-44AA-B059-44E1043DCDE3}" dt="2025-01-19T11:29:23.159" v="1136" actId="1076"/>
          <ac:spMkLst>
            <pc:docMk/>
            <pc:sldMk cId="3563277507" sldId="260"/>
            <ac:spMk id="2" creationId="{D227A5B8-4AFD-94A0-CECA-7D14F00966B0}"/>
          </ac:spMkLst>
        </pc:spChg>
        <pc:spChg chg="del">
          <ac:chgData name="Mohammed Sbou" userId="f5db6acc21363c6d" providerId="LiveId" clId="{30679A5D-0731-44AA-B059-44E1043DCDE3}" dt="2025-01-19T11:28:40.475" v="1124"/>
          <ac:spMkLst>
            <pc:docMk/>
            <pc:sldMk cId="3563277507" sldId="260"/>
            <ac:spMk id="3" creationId="{A2CC44FE-D814-3ADC-5DFB-8F468E84527A}"/>
          </ac:spMkLst>
        </pc:spChg>
        <pc:spChg chg="add mod">
          <ac:chgData name="Mohammed Sbou" userId="f5db6acc21363c6d" providerId="LiveId" clId="{30679A5D-0731-44AA-B059-44E1043DCDE3}" dt="2025-01-19T11:32:20.606" v="1176" actId="113"/>
          <ac:spMkLst>
            <pc:docMk/>
            <pc:sldMk cId="3563277507" sldId="260"/>
            <ac:spMk id="9" creationId="{35F5D4E0-8332-265A-318A-D9BF79125139}"/>
          </ac:spMkLst>
        </pc:spChg>
        <pc:spChg chg="add">
          <ac:chgData name="Mohammed Sbou" userId="f5db6acc21363c6d" providerId="LiveId" clId="{30679A5D-0731-44AA-B059-44E1043DCDE3}" dt="2025-01-19T11:28:51.315" v="1128" actId="26606"/>
          <ac:spMkLst>
            <pc:docMk/>
            <pc:sldMk cId="3563277507" sldId="260"/>
            <ac:spMk id="12" creationId="{2B97F24A-32CE-4C1C-A50D-3016B394DCFB}"/>
          </ac:spMkLst>
        </pc:spChg>
        <pc:spChg chg="add">
          <ac:chgData name="Mohammed Sbou" userId="f5db6acc21363c6d" providerId="LiveId" clId="{30679A5D-0731-44AA-B059-44E1043DCDE3}" dt="2025-01-19T11:28:51.315" v="1128" actId="26606"/>
          <ac:spMkLst>
            <pc:docMk/>
            <pc:sldMk cId="3563277507" sldId="260"/>
            <ac:spMk id="14" creationId="{CD8B4F24-440B-49E9-B85D-733523DC064B}"/>
          </ac:spMkLst>
        </pc:spChg>
        <pc:picChg chg="add mod">
          <ac:chgData name="Mohammed Sbou" userId="f5db6acc21363c6d" providerId="LiveId" clId="{30679A5D-0731-44AA-B059-44E1043DCDE3}" dt="2025-01-19T11:31:47.269" v="1174" actId="14100"/>
          <ac:picMkLst>
            <pc:docMk/>
            <pc:sldMk cId="3563277507" sldId="260"/>
            <ac:picMk id="5" creationId="{D4069F05-7241-4368-9DA3-F13DE8734C52}"/>
          </ac:picMkLst>
        </pc:picChg>
      </pc:sldChg>
      <pc:sldChg chg="new del">
        <pc:chgData name="Mohammed Sbou" userId="f5db6acc21363c6d" providerId="LiveId" clId="{30679A5D-0731-44AA-B059-44E1043DCDE3}" dt="2025-01-19T11:35:34.086" v="1190" actId="47"/>
        <pc:sldMkLst>
          <pc:docMk/>
          <pc:sldMk cId="3031379379" sldId="261"/>
        </pc:sldMkLst>
      </pc:sldChg>
      <pc:sldChg chg="addSp delSp modSp add mod">
        <pc:chgData name="Mohammed Sbou" userId="f5db6acc21363c6d" providerId="LiveId" clId="{30679A5D-0731-44AA-B059-44E1043DCDE3}" dt="2025-01-19T14:58:15.420" v="4809" actId="122"/>
        <pc:sldMkLst>
          <pc:docMk/>
          <pc:sldMk cId="0" sldId="276"/>
        </pc:sldMkLst>
        <pc:spChg chg="add mod">
          <ac:chgData name="Mohammed Sbou" userId="f5db6acc21363c6d" providerId="LiveId" clId="{30679A5D-0731-44AA-B059-44E1043DCDE3}" dt="2025-01-19T13:46:17.784" v="2769" actId="207"/>
          <ac:spMkLst>
            <pc:docMk/>
            <pc:sldMk cId="0" sldId="276"/>
            <ac:spMk id="4" creationId="{F7DA9B0B-CE7D-CDE6-62B7-10270265680D}"/>
          </ac:spMkLst>
        </pc:spChg>
        <pc:spChg chg="add del mod">
          <ac:chgData name="Mohammed Sbou" userId="f5db6acc21363c6d" providerId="LiveId" clId="{30679A5D-0731-44AA-B059-44E1043DCDE3}" dt="2025-01-19T12:55:58.815" v="2077"/>
          <ac:spMkLst>
            <pc:docMk/>
            <pc:sldMk cId="0" sldId="276"/>
            <ac:spMk id="6" creationId="{6AC3ED93-58B0-101F-8C09-81AAA78E772A}"/>
          </ac:spMkLst>
        </pc:spChg>
        <pc:spChg chg="add mod">
          <ac:chgData name="Mohammed Sbou" userId="f5db6acc21363c6d" providerId="LiveId" clId="{30679A5D-0731-44AA-B059-44E1043DCDE3}" dt="2025-01-19T12:54:33.559" v="2054"/>
          <ac:spMkLst>
            <pc:docMk/>
            <pc:sldMk cId="0" sldId="276"/>
            <ac:spMk id="7" creationId="{577E7573-0652-FFCD-E91D-36DF71FC6EB6}"/>
          </ac:spMkLst>
        </pc:spChg>
        <pc:spChg chg="add mod">
          <ac:chgData name="Mohammed Sbou" userId="f5db6acc21363c6d" providerId="LiveId" clId="{30679A5D-0731-44AA-B059-44E1043DCDE3}" dt="2025-01-19T12:54:33.559" v="2054"/>
          <ac:spMkLst>
            <pc:docMk/>
            <pc:sldMk cId="0" sldId="276"/>
            <ac:spMk id="8" creationId="{B2FA1704-8D13-4E25-D929-EC8594275696}"/>
          </ac:spMkLst>
        </pc:spChg>
        <pc:spChg chg="add mod">
          <ac:chgData name="Mohammed Sbou" userId="f5db6acc21363c6d" providerId="LiveId" clId="{30679A5D-0731-44AA-B059-44E1043DCDE3}" dt="2025-01-19T12:54:33.559" v="2054"/>
          <ac:spMkLst>
            <pc:docMk/>
            <pc:sldMk cId="0" sldId="276"/>
            <ac:spMk id="9" creationId="{59F74F5E-6215-3408-9F9E-65E35ADD0EF4}"/>
          </ac:spMkLst>
        </pc:spChg>
        <pc:spChg chg="add mod">
          <ac:chgData name="Mohammed Sbou" userId="f5db6acc21363c6d" providerId="LiveId" clId="{30679A5D-0731-44AA-B059-44E1043DCDE3}" dt="2025-01-19T12:54:33.559" v="2054"/>
          <ac:spMkLst>
            <pc:docMk/>
            <pc:sldMk cId="0" sldId="276"/>
            <ac:spMk id="10" creationId="{645D0CE2-9DC1-69B1-041C-CD4C827C81BA}"/>
          </ac:spMkLst>
        </pc:spChg>
        <pc:spChg chg="add mod">
          <ac:chgData name="Mohammed Sbou" userId="f5db6acc21363c6d" providerId="LiveId" clId="{30679A5D-0731-44AA-B059-44E1043DCDE3}" dt="2025-01-19T12:54:33.559" v="2054"/>
          <ac:spMkLst>
            <pc:docMk/>
            <pc:sldMk cId="0" sldId="276"/>
            <ac:spMk id="11" creationId="{57FEEA12-EEF7-D20B-B43C-D26CB8F393F7}"/>
          </ac:spMkLst>
        </pc:spChg>
        <pc:spChg chg="add mod">
          <ac:chgData name="Mohammed Sbou" userId="f5db6acc21363c6d" providerId="LiveId" clId="{30679A5D-0731-44AA-B059-44E1043DCDE3}" dt="2025-01-19T12:54:33.559" v="2054"/>
          <ac:spMkLst>
            <pc:docMk/>
            <pc:sldMk cId="0" sldId="276"/>
            <ac:spMk id="12" creationId="{57552211-98EE-2E74-542C-4D8A7771C50F}"/>
          </ac:spMkLst>
        </pc:spChg>
        <pc:spChg chg="del">
          <ac:chgData name="Mohammed Sbou" userId="f5db6acc21363c6d" providerId="LiveId" clId="{30679A5D-0731-44AA-B059-44E1043DCDE3}" dt="2025-01-19T12:59:11.186" v="2101" actId="478"/>
          <ac:spMkLst>
            <pc:docMk/>
            <pc:sldMk cId="0" sldId="276"/>
            <ac:spMk id="40964" creationId="{00000000-0000-0000-0000-000000000000}"/>
          </ac:spMkLst>
        </pc:spChg>
        <pc:spChg chg="del">
          <ac:chgData name="Mohammed Sbou" userId="f5db6acc21363c6d" providerId="LiveId" clId="{30679A5D-0731-44AA-B059-44E1043DCDE3}" dt="2025-01-19T12:59:14.284" v="2102" actId="478"/>
          <ac:spMkLst>
            <pc:docMk/>
            <pc:sldMk cId="0" sldId="276"/>
            <ac:spMk id="40965" creationId="{00000000-0000-0000-0000-000000000000}"/>
          </ac:spMkLst>
        </pc:spChg>
        <pc:spChg chg="del">
          <ac:chgData name="Mohammed Sbou" userId="f5db6acc21363c6d" providerId="LiveId" clId="{30679A5D-0731-44AA-B059-44E1043DCDE3}" dt="2025-01-19T12:59:27.679" v="2109" actId="478"/>
          <ac:spMkLst>
            <pc:docMk/>
            <pc:sldMk cId="0" sldId="276"/>
            <ac:spMk id="40966" creationId="{00000000-0000-0000-0000-000000000000}"/>
          </ac:spMkLst>
        </pc:spChg>
        <pc:spChg chg="del mod">
          <ac:chgData name="Mohammed Sbou" userId="f5db6acc21363c6d" providerId="LiveId" clId="{30679A5D-0731-44AA-B059-44E1043DCDE3}" dt="2025-01-19T12:59:23.418" v="2107"/>
          <ac:spMkLst>
            <pc:docMk/>
            <pc:sldMk cId="0" sldId="276"/>
            <ac:spMk id="40967" creationId="{00000000-0000-0000-0000-000000000000}"/>
          </ac:spMkLst>
        </pc:spChg>
        <pc:spChg chg="del mod">
          <ac:chgData name="Mohammed Sbou" userId="f5db6acc21363c6d" providerId="LiveId" clId="{30679A5D-0731-44AA-B059-44E1043DCDE3}" dt="2025-01-19T12:59:27.695" v="2111"/>
          <ac:spMkLst>
            <pc:docMk/>
            <pc:sldMk cId="0" sldId="276"/>
            <ac:spMk id="40968" creationId="{00000000-0000-0000-0000-000000000000}"/>
          </ac:spMkLst>
        </pc:spChg>
        <pc:spChg chg="del mod">
          <ac:chgData name="Mohammed Sbou" userId="f5db6acc21363c6d" providerId="LiveId" clId="{30679A5D-0731-44AA-B059-44E1043DCDE3}" dt="2025-01-19T12:59:16.523" v="2104" actId="478"/>
          <ac:spMkLst>
            <pc:docMk/>
            <pc:sldMk cId="0" sldId="276"/>
            <ac:spMk id="40969" creationId="{00000000-0000-0000-0000-000000000000}"/>
          </ac:spMkLst>
        </pc:spChg>
        <pc:spChg chg="mod">
          <ac:chgData name="Mohammed Sbou" userId="f5db6acc21363c6d" providerId="LiveId" clId="{30679A5D-0731-44AA-B059-44E1043DCDE3}" dt="2025-01-19T14:58:15.420" v="4809" actId="122"/>
          <ac:spMkLst>
            <pc:docMk/>
            <pc:sldMk cId="0" sldId="276"/>
            <ac:spMk id="87042" creationId="{00000000-0000-0000-0000-000000000000}"/>
          </ac:spMkLst>
        </pc:spChg>
        <pc:spChg chg="del mod">
          <ac:chgData name="Mohammed Sbou" userId="f5db6acc21363c6d" providerId="LiveId" clId="{30679A5D-0731-44AA-B059-44E1043DCDE3}" dt="2025-01-19T12:52:43.281" v="2041" actId="478"/>
          <ac:spMkLst>
            <pc:docMk/>
            <pc:sldMk cId="0" sldId="276"/>
            <ac:spMk id="87043" creationId="{00000000-0000-0000-0000-000000000000}"/>
          </ac:spMkLst>
        </pc:spChg>
        <pc:picChg chg="add del">
          <ac:chgData name="Mohammed Sbou" userId="f5db6acc21363c6d" providerId="LiveId" clId="{30679A5D-0731-44AA-B059-44E1043DCDE3}" dt="2025-01-19T12:52:03.074" v="2035" actId="478"/>
          <ac:picMkLst>
            <pc:docMk/>
            <pc:sldMk cId="0" sldId="276"/>
            <ac:picMk id="2" creationId="{260889A6-99F0-1D51-8DC9-C32253220175}"/>
          </ac:picMkLst>
        </pc:picChg>
      </pc:sldChg>
      <pc:sldChg chg="add del">
        <pc:chgData name="Mohammed Sbou" userId="f5db6acc21363c6d" providerId="LiveId" clId="{30679A5D-0731-44AA-B059-44E1043DCDE3}" dt="2025-01-19T13:08:19.341" v="2254" actId="47"/>
        <pc:sldMkLst>
          <pc:docMk/>
          <pc:sldMk cId="0" sldId="277"/>
        </pc:sldMkLst>
      </pc:sldChg>
      <pc:sldChg chg="addSp delSp modSp add del mod ord">
        <pc:chgData name="Mohammed Sbou" userId="f5db6acc21363c6d" providerId="LiveId" clId="{30679A5D-0731-44AA-B059-44E1043DCDE3}" dt="2025-01-19T13:57:07.876" v="2918" actId="47"/>
        <pc:sldMkLst>
          <pc:docMk/>
          <pc:sldMk cId="0" sldId="278"/>
        </pc:sldMkLst>
        <pc:spChg chg="add del mod">
          <ac:chgData name="Mohammed Sbou" userId="f5db6acc21363c6d" providerId="LiveId" clId="{30679A5D-0731-44AA-B059-44E1043DCDE3}" dt="2025-01-19T13:56:30.373" v="2913" actId="478"/>
          <ac:spMkLst>
            <pc:docMk/>
            <pc:sldMk cId="0" sldId="278"/>
            <ac:spMk id="3" creationId="{F794AB8D-92F9-7879-96CC-D98D2E638A51}"/>
          </ac:spMkLst>
        </pc:spChg>
        <pc:spChg chg="del mod">
          <ac:chgData name="Mohammed Sbou" userId="f5db6acc21363c6d" providerId="LiveId" clId="{30679A5D-0731-44AA-B059-44E1043DCDE3}" dt="2025-01-19T13:56:26.773" v="2912" actId="478"/>
          <ac:spMkLst>
            <pc:docMk/>
            <pc:sldMk cId="0" sldId="278"/>
            <ac:spMk id="43010" creationId="{00000000-0000-0000-0000-000000000000}"/>
          </ac:spMkLst>
        </pc:spChg>
        <pc:spChg chg="mod">
          <ac:chgData name="Mohammed Sbou" userId="f5db6acc21363c6d" providerId="LiveId" clId="{30679A5D-0731-44AA-B059-44E1043DCDE3}" dt="2025-01-19T13:57:00.934" v="2917" actId="6549"/>
          <ac:spMkLst>
            <pc:docMk/>
            <pc:sldMk cId="0" sldId="278"/>
            <ac:spMk id="43011" creationId="{00000000-0000-0000-0000-000000000000}"/>
          </ac:spMkLst>
        </pc:spChg>
      </pc:sldChg>
      <pc:sldChg chg="modSp add del mod ord">
        <pc:chgData name="Mohammed Sbou" userId="f5db6acc21363c6d" providerId="LiveId" clId="{30679A5D-0731-44AA-B059-44E1043DCDE3}" dt="2025-01-19T13:22:11.203" v="2713" actId="47"/>
        <pc:sldMkLst>
          <pc:docMk/>
          <pc:sldMk cId="0" sldId="279"/>
        </pc:sldMkLst>
        <pc:spChg chg="mod">
          <ac:chgData name="Mohammed Sbou" userId="f5db6acc21363c6d" providerId="LiveId" clId="{30679A5D-0731-44AA-B059-44E1043DCDE3}" dt="2025-01-19T13:22:08.894" v="2712" actId="6549"/>
          <ac:spMkLst>
            <pc:docMk/>
            <pc:sldMk cId="0" sldId="279"/>
            <ac:spMk id="44036" creationId="{00000000-0000-0000-0000-000000000000}"/>
          </ac:spMkLst>
        </pc:spChg>
      </pc:sldChg>
      <pc:sldChg chg="modSp add mod">
        <pc:chgData name="Mohammed Sbou" userId="f5db6acc21363c6d" providerId="LiveId" clId="{30679A5D-0731-44AA-B059-44E1043DCDE3}" dt="2025-01-19T14:07:16.846" v="3285" actId="20577"/>
        <pc:sldMkLst>
          <pc:docMk/>
          <pc:sldMk cId="0" sldId="280"/>
        </pc:sldMkLst>
        <pc:spChg chg="mod">
          <ac:chgData name="Mohammed Sbou" userId="f5db6acc21363c6d" providerId="LiveId" clId="{30679A5D-0731-44AA-B059-44E1043DCDE3}" dt="2025-01-19T14:07:16.846" v="3285" actId="20577"/>
          <ac:spMkLst>
            <pc:docMk/>
            <pc:sldMk cId="0" sldId="280"/>
            <ac:spMk id="45058" creationId="{00000000-0000-0000-0000-000000000000}"/>
          </ac:spMkLst>
        </pc:spChg>
        <pc:spChg chg="mod">
          <ac:chgData name="Mohammed Sbou" userId="f5db6acc21363c6d" providerId="LiveId" clId="{30679A5D-0731-44AA-B059-44E1043DCDE3}" dt="2025-01-19T13:57:20.343" v="2919" actId="1076"/>
          <ac:spMkLst>
            <pc:docMk/>
            <pc:sldMk cId="0" sldId="280"/>
            <ac:spMk id="45059" creationId="{00000000-0000-0000-0000-000000000000}"/>
          </ac:spMkLst>
        </pc:spChg>
      </pc:sldChg>
      <pc:sldChg chg="modSp add del mod">
        <pc:chgData name="Mohammed Sbou" userId="f5db6acc21363c6d" providerId="LiveId" clId="{30679A5D-0731-44AA-B059-44E1043DCDE3}" dt="2025-01-19T14:00:02.456" v="2981" actId="47"/>
        <pc:sldMkLst>
          <pc:docMk/>
          <pc:sldMk cId="0" sldId="281"/>
        </pc:sldMkLst>
        <pc:spChg chg="mod">
          <ac:chgData name="Mohammed Sbou" userId="f5db6acc21363c6d" providerId="LiveId" clId="{30679A5D-0731-44AA-B059-44E1043DCDE3}" dt="2025-01-19T13:58:02.556" v="2922" actId="207"/>
          <ac:spMkLst>
            <pc:docMk/>
            <pc:sldMk cId="0" sldId="281"/>
            <ac:spMk id="46082" creationId="{00000000-0000-0000-0000-000000000000}"/>
          </ac:spMkLst>
        </pc:spChg>
        <pc:spChg chg="mod">
          <ac:chgData name="Mohammed Sbou" userId="f5db6acc21363c6d" providerId="LiveId" clId="{30679A5D-0731-44AA-B059-44E1043DCDE3}" dt="2025-01-19T13:58:19.093" v="2923" actId="21"/>
          <ac:spMkLst>
            <pc:docMk/>
            <pc:sldMk cId="0" sldId="281"/>
            <ac:spMk id="46083" creationId="{00000000-0000-0000-0000-000000000000}"/>
          </ac:spMkLst>
        </pc:spChg>
        <pc:spChg chg="mod">
          <ac:chgData name="Mohammed Sbou" userId="f5db6acc21363c6d" providerId="LiveId" clId="{30679A5D-0731-44AA-B059-44E1043DCDE3}" dt="2025-01-19T13:59:50.230" v="2979" actId="1076"/>
          <ac:spMkLst>
            <pc:docMk/>
            <pc:sldMk cId="0" sldId="281"/>
            <ac:spMk id="46085" creationId="{00000000-0000-0000-0000-000000000000}"/>
          </ac:spMkLst>
        </pc:spChg>
      </pc:sldChg>
      <pc:sldChg chg="modSp add del mod">
        <pc:chgData name="Mohammed Sbou" userId="f5db6acc21363c6d" providerId="LiveId" clId="{30679A5D-0731-44AA-B059-44E1043DCDE3}" dt="2025-01-19T14:06:53.446" v="3256" actId="47"/>
        <pc:sldMkLst>
          <pc:docMk/>
          <pc:sldMk cId="0" sldId="282"/>
        </pc:sldMkLst>
        <pc:spChg chg="mod">
          <ac:chgData name="Mohammed Sbou" userId="f5db6acc21363c6d" providerId="LiveId" clId="{30679A5D-0731-44AA-B059-44E1043DCDE3}" dt="2025-01-19T14:04:52.625" v="3179" actId="21"/>
          <ac:spMkLst>
            <pc:docMk/>
            <pc:sldMk cId="0" sldId="282"/>
            <ac:spMk id="47106" creationId="{00000000-0000-0000-0000-000000000000}"/>
          </ac:spMkLst>
        </pc:spChg>
        <pc:spChg chg="mod">
          <ac:chgData name="Mohammed Sbou" userId="f5db6acc21363c6d" providerId="LiveId" clId="{30679A5D-0731-44AA-B059-44E1043DCDE3}" dt="2025-01-19T14:06:50.828" v="3255" actId="6549"/>
          <ac:spMkLst>
            <pc:docMk/>
            <pc:sldMk cId="0" sldId="282"/>
            <ac:spMk id="47108" creationId="{00000000-0000-0000-0000-000000000000}"/>
          </ac:spMkLst>
        </pc:spChg>
        <pc:spChg chg="mod">
          <ac:chgData name="Mohammed Sbou" userId="f5db6acc21363c6d" providerId="LiveId" clId="{30679A5D-0731-44AA-B059-44E1043DCDE3}" dt="2025-01-19T14:05:25.586" v="3225" actId="21"/>
          <ac:spMkLst>
            <pc:docMk/>
            <pc:sldMk cId="0" sldId="282"/>
            <ac:spMk id="95235" creationId="{00000000-0000-0000-0000-000000000000}"/>
          </ac:spMkLst>
        </pc:spChg>
      </pc:sldChg>
      <pc:sldChg chg="addSp delSp modSp add del mod">
        <pc:chgData name="Mohammed Sbou" userId="f5db6acc21363c6d" providerId="LiveId" clId="{30679A5D-0731-44AA-B059-44E1043DCDE3}" dt="2025-01-19T14:12:29.438" v="3420" actId="47"/>
        <pc:sldMkLst>
          <pc:docMk/>
          <pc:sldMk cId="0" sldId="287"/>
        </pc:sldMkLst>
        <pc:spChg chg="add mod">
          <ac:chgData name="Mohammed Sbou" userId="f5db6acc21363c6d" providerId="LiveId" clId="{30679A5D-0731-44AA-B059-44E1043DCDE3}" dt="2025-01-19T14:09:43.772" v="3339"/>
          <ac:spMkLst>
            <pc:docMk/>
            <pc:sldMk cId="0" sldId="287"/>
            <ac:spMk id="2" creationId="{00000000-0000-0000-0000-000000000000}"/>
          </ac:spMkLst>
        </pc:spChg>
        <pc:spChg chg="del">
          <ac:chgData name="Mohammed Sbou" userId="f5db6acc21363c6d" providerId="LiveId" clId="{30679A5D-0731-44AA-B059-44E1043DCDE3}" dt="2025-01-19T14:09:40.010" v="3338" actId="21"/>
          <ac:spMkLst>
            <pc:docMk/>
            <pc:sldMk cId="0" sldId="287"/>
            <ac:spMk id="53252" creationId="{00000000-0000-0000-0000-000000000000}"/>
          </ac:spMkLst>
        </pc:spChg>
        <pc:spChg chg="mod">
          <ac:chgData name="Mohammed Sbou" userId="f5db6acc21363c6d" providerId="LiveId" clId="{30679A5D-0731-44AA-B059-44E1043DCDE3}" dt="2025-01-19T14:09:55.226" v="3340" actId="21"/>
          <ac:spMkLst>
            <pc:docMk/>
            <pc:sldMk cId="0" sldId="287"/>
            <ac:spMk id="97282" creationId="{00000000-0000-0000-0000-000000000000}"/>
          </ac:spMkLst>
        </pc:spChg>
        <pc:spChg chg="mod">
          <ac:chgData name="Mohammed Sbou" userId="f5db6acc21363c6d" providerId="LiveId" clId="{30679A5D-0731-44AA-B059-44E1043DCDE3}" dt="2025-01-19T14:09:30.659" v="3337" actId="14100"/>
          <ac:spMkLst>
            <pc:docMk/>
            <pc:sldMk cId="0" sldId="287"/>
            <ac:spMk id="97283" creationId="{00000000-0000-0000-0000-000000000000}"/>
          </ac:spMkLst>
        </pc:spChg>
      </pc:sldChg>
      <pc:sldChg chg="add">
        <pc:chgData name="Mohammed Sbou" userId="f5db6acc21363c6d" providerId="LiveId" clId="{30679A5D-0731-44AA-B059-44E1043DCDE3}" dt="2025-01-19T15:20:05.573" v="5159"/>
        <pc:sldMkLst>
          <pc:docMk/>
          <pc:sldMk cId="0" sldId="295"/>
        </pc:sldMkLst>
      </pc:sldChg>
      <pc:sldChg chg="add">
        <pc:chgData name="Mohammed Sbou" userId="f5db6acc21363c6d" providerId="LiveId" clId="{30679A5D-0731-44AA-B059-44E1043DCDE3}" dt="2025-01-19T15:20:05.573" v="5159"/>
        <pc:sldMkLst>
          <pc:docMk/>
          <pc:sldMk cId="0" sldId="296"/>
        </pc:sldMkLst>
      </pc:sldChg>
      <pc:sldChg chg="add">
        <pc:chgData name="Mohammed Sbou" userId="f5db6acc21363c6d" providerId="LiveId" clId="{30679A5D-0731-44AA-B059-44E1043DCDE3}" dt="2025-01-19T15:20:05.573" v="5159"/>
        <pc:sldMkLst>
          <pc:docMk/>
          <pc:sldMk cId="0" sldId="297"/>
        </pc:sldMkLst>
      </pc:sldChg>
      <pc:sldChg chg="modSp add del mod">
        <pc:chgData name="Mohammed Sbou" userId="f5db6acc21363c6d" providerId="LiveId" clId="{30679A5D-0731-44AA-B059-44E1043DCDE3}" dt="2025-01-19T15:44:08.661" v="5602" actId="47"/>
        <pc:sldMkLst>
          <pc:docMk/>
          <pc:sldMk cId="0" sldId="304"/>
        </pc:sldMkLst>
        <pc:spChg chg="mod">
          <ac:chgData name="Mohammed Sbou" userId="f5db6acc21363c6d" providerId="LiveId" clId="{30679A5D-0731-44AA-B059-44E1043DCDE3}" dt="2025-01-19T15:42:19.808" v="5571" actId="113"/>
          <ac:spMkLst>
            <pc:docMk/>
            <pc:sldMk cId="0" sldId="304"/>
            <ac:spMk id="71682" creationId="{00000000-0000-0000-0000-000000000000}"/>
          </ac:spMkLst>
        </pc:spChg>
        <pc:spChg chg="mod">
          <ac:chgData name="Mohammed Sbou" userId="f5db6acc21363c6d" providerId="LiveId" clId="{30679A5D-0731-44AA-B059-44E1043DCDE3}" dt="2025-01-19T15:44:04.158" v="5600" actId="21"/>
          <ac:spMkLst>
            <pc:docMk/>
            <pc:sldMk cId="0" sldId="304"/>
            <ac:spMk id="140291" creationId="{00000000-0000-0000-0000-000000000000}"/>
          </ac:spMkLst>
        </pc:spChg>
      </pc:sldChg>
      <pc:sldChg chg="add del">
        <pc:chgData name="Mohammed Sbou" userId="f5db6acc21363c6d" providerId="LiveId" clId="{30679A5D-0731-44AA-B059-44E1043DCDE3}" dt="2025-01-19T15:45:48.731" v="5630" actId="47"/>
        <pc:sldMkLst>
          <pc:docMk/>
          <pc:sldMk cId="0" sldId="305"/>
        </pc:sldMkLst>
      </pc:sldChg>
      <pc:sldChg chg="modSp add del mod">
        <pc:chgData name="Mohammed Sbou" userId="f5db6acc21363c6d" providerId="LiveId" clId="{30679A5D-0731-44AA-B059-44E1043DCDE3}" dt="2025-01-19T15:47:18.514" v="5648" actId="47"/>
        <pc:sldMkLst>
          <pc:docMk/>
          <pc:sldMk cId="0" sldId="306"/>
        </pc:sldMkLst>
        <pc:spChg chg="mod">
          <ac:chgData name="Mohammed Sbou" userId="f5db6acc21363c6d" providerId="LiveId" clId="{30679A5D-0731-44AA-B059-44E1043DCDE3}" dt="2025-01-19T15:41:56.538" v="5557" actId="27636"/>
          <ac:spMkLst>
            <pc:docMk/>
            <pc:sldMk cId="0" sldId="306"/>
            <ac:spMk id="73731" creationId="{00000000-0000-0000-0000-000000000000}"/>
          </ac:spMkLst>
        </pc:spChg>
      </pc:sldChg>
      <pc:sldChg chg="modSp add mod">
        <pc:chgData name="Mohammed Sbou" userId="f5db6acc21363c6d" providerId="LiveId" clId="{30679A5D-0731-44AA-B059-44E1043DCDE3}" dt="2025-01-19T15:54:09.620" v="5704" actId="1076"/>
        <pc:sldMkLst>
          <pc:docMk/>
          <pc:sldMk cId="0" sldId="309"/>
        </pc:sldMkLst>
        <pc:spChg chg="mod">
          <ac:chgData name="Mohammed Sbou" userId="f5db6acc21363c6d" providerId="LiveId" clId="{30679A5D-0731-44AA-B059-44E1043DCDE3}" dt="2025-01-19T15:54:09.620" v="5704" actId="1076"/>
          <ac:spMkLst>
            <pc:docMk/>
            <pc:sldMk cId="0" sldId="309"/>
            <ac:spMk id="189451" creationId="{00000000-0000-0000-0000-000000000000}"/>
          </ac:spMkLst>
        </pc:spChg>
      </pc:sldChg>
      <pc:sldChg chg="modSp add mod">
        <pc:chgData name="Mohammed Sbou" userId="f5db6acc21363c6d" providerId="LiveId" clId="{30679A5D-0731-44AA-B059-44E1043DCDE3}" dt="2025-01-19T11:37:10.569" v="1197" actId="1076"/>
        <pc:sldMkLst>
          <pc:docMk/>
          <pc:sldMk cId="2737752946" sldId="314"/>
        </pc:sldMkLst>
        <pc:spChg chg="mod">
          <ac:chgData name="Mohammed Sbou" userId="f5db6acc21363c6d" providerId="LiveId" clId="{30679A5D-0731-44AA-B059-44E1043DCDE3}" dt="2025-01-19T11:37:10.569" v="1197" actId="1076"/>
          <ac:spMkLst>
            <pc:docMk/>
            <pc:sldMk cId="2737752946" sldId="314"/>
            <ac:spMk id="2" creationId="{00000000-0000-0000-0000-000000000000}"/>
          </ac:spMkLst>
        </pc:spChg>
        <pc:spChg chg="mod">
          <ac:chgData name="Mohammed Sbou" userId="f5db6acc21363c6d" providerId="LiveId" clId="{30679A5D-0731-44AA-B059-44E1043DCDE3}" dt="2025-01-19T11:34:01.808" v="1189" actId="207"/>
          <ac:spMkLst>
            <pc:docMk/>
            <pc:sldMk cId="2737752946" sldId="314"/>
            <ac:spMk id="3" creationId="{00000000-0000-0000-0000-000000000000}"/>
          </ac:spMkLst>
        </pc:spChg>
      </pc:sldChg>
      <pc:sldChg chg="addSp delSp modSp new mod ord setBg">
        <pc:chgData name="Mohammed Sbou" userId="f5db6acc21363c6d" providerId="LiveId" clId="{30679A5D-0731-44AA-B059-44E1043DCDE3}" dt="2025-01-19T11:43:18.955" v="1280" actId="14100"/>
        <pc:sldMkLst>
          <pc:docMk/>
          <pc:sldMk cId="2341401962" sldId="315"/>
        </pc:sldMkLst>
        <pc:spChg chg="add del">
          <ac:chgData name="Mohammed Sbou" userId="f5db6acc21363c6d" providerId="LiveId" clId="{30679A5D-0731-44AA-B059-44E1043DCDE3}" dt="2025-01-19T11:42:14.226" v="1275" actId="26606"/>
          <ac:spMkLst>
            <pc:docMk/>
            <pc:sldMk cId="2341401962" sldId="315"/>
            <ac:spMk id="2" creationId="{72A52E04-4321-942F-1F8E-300607E6A179}"/>
          </ac:spMkLst>
        </pc:spChg>
        <pc:spChg chg="add del">
          <ac:chgData name="Mohammed Sbou" userId="f5db6acc21363c6d" providerId="LiveId" clId="{30679A5D-0731-44AA-B059-44E1043DCDE3}" dt="2025-01-19T11:42:14.226" v="1275" actId="26606"/>
          <ac:spMkLst>
            <pc:docMk/>
            <pc:sldMk cId="2341401962" sldId="315"/>
            <ac:spMk id="3" creationId="{F46EA2EC-9289-761A-0109-BB038B9F6C82}"/>
          </ac:spMkLst>
        </pc:spChg>
        <pc:spChg chg="add del">
          <ac:chgData name="Mohammed Sbou" userId="f5db6acc21363c6d" providerId="LiveId" clId="{30679A5D-0731-44AA-B059-44E1043DCDE3}" dt="2025-01-19T11:42:14.226" v="1274" actId="26606"/>
          <ac:spMkLst>
            <pc:docMk/>
            <pc:sldMk cId="2341401962" sldId="315"/>
            <ac:spMk id="9" creationId="{42A4FC2C-047E-45A5-965D-8E1E3BF09BC6}"/>
          </ac:spMkLst>
        </pc:spChg>
        <pc:picChg chg="add mod">
          <ac:chgData name="Mohammed Sbou" userId="f5db6acc21363c6d" providerId="LiveId" clId="{30679A5D-0731-44AA-B059-44E1043DCDE3}" dt="2025-01-19T11:43:18.955" v="1280" actId="14100"/>
          <ac:picMkLst>
            <pc:docMk/>
            <pc:sldMk cId="2341401962" sldId="315"/>
            <ac:picMk id="4" creationId="{7196E263-A293-3238-6A3F-488E457B0701}"/>
          </ac:picMkLst>
        </pc:picChg>
      </pc:sldChg>
      <pc:sldChg chg="modSp add mod">
        <pc:chgData name="Mohammed Sbou" userId="f5db6acc21363c6d" providerId="LiveId" clId="{30679A5D-0731-44AA-B059-44E1043DCDE3}" dt="2025-01-19T11:39:30.511" v="1254" actId="20577"/>
        <pc:sldMkLst>
          <pc:docMk/>
          <pc:sldMk cId="3824811346" sldId="316"/>
        </pc:sldMkLst>
        <pc:spChg chg="mod">
          <ac:chgData name="Mohammed Sbou" userId="f5db6acc21363c6d" providerId="LiveId" clId="{30679A5D-0731-44AA-B059-44E1043DCDE3}" dt="2025-01-19T11:37:26.958" v="1200" actId="1076"/>
          <ac:spMkLst>
            <pc:docMk/>
            <pc:sldMk cId="3824811346" sldId="316"/>
            <ac:spMk id="2" creationId="{00000000-0000-0000-0000-000000000000}"/>
          </ac:spMkLst>
        </pc:spChg>
        <pc:spChg chg="mod">
          <ac:chgData name="Mohammed Sbou" userId="f5db6acc21363c6d" providerId="LiveId" clId="{30679A5D-0731-44AA-B059-44E1043DCDE3}" dt="2025-01-19T11:39:30.511" v="1254" actId="20577"/>
          <ac:spMkLst>
            <pc:docMk/>
            <pc:sldMk cId="3824811346" sldId="316"/>
            <ac:spMk id="3" creationId="{00000000-0000-0000-0000-000000000000}"/>
          </ac:spMkLst>
        </pc:spChg>
      </pc:sldChg>
      <pc:sldChg chg="modSp add mod ord">
        <pc:chgData name="Mohammed Sbou" userId="f5db6acc21363c6d" providerId="LiveId" clId="{30679A5D-0731-44AA-B059-44E1043DCDE3}" dt="2025-01-19T11:41:05.602" v="1269" actId="13926"/>
        <pc:sldMkLst>
          <pc:docMk/>
          <pc:sldMk cId="3441709408" sldId="317"/>
        </pc:sldMkLst>
        <pc:spChg chg="mod">
          <ac:chgData name="Mohammed Sbou" userId="f5db6acc21363c6d" providerId="LiveId" clId="{30679A5D-0731-44AA-B059-44E1043DCDE3}" dt="2025-01-19T11:40:32.813" v="1261" actId="1076"/>
          <ac:spMkLst>
            <pc:docMk/>
            <pc:sldMk cId="3441709408" sldId="317"/>
            <ac:spMk id="2" creationId="{00000000-0000-0000-0000-000000000000}"/>
          </ac:spMkLst>
        </pc:spChg>
        <pc:spChg chg="mod">
          <ac:chgData name="Mohammed Sbou" userId="f5db6acc21363c6d" providerId="LiveId" clId="{30679A5D-0731-44AA-B059-44E1043DCDE3}" dt="2025-01-19T11:41:05.602" v="1269" actId="13926"/>
          <ac:spMkLst>
            <pc:docMk/>
            <pc:sldMk cId="3441709408" sldId="317"/>
            <ac:spMk id="3" creationId="{00000000-0000-0000-0000-000000000000}"/>
          </ac:spMkLst>
        </pc:spChg>
      </pc:sldChg>
      <pc:sldChg chg="delSp modSp new mod ord">
        <pc:chgData name="Mohammed Sbou" userId="f5db6acc21363c6d" providerId="LiveId" clId="{30679A5D-0731-44AA-B059-44E1043DCDE3}" dt="2025-01-19T12:06:52.940" v="1714" actId="1076"/>
        <pc:sldMkLst>
          <pc:docMk/>
          <pc:sldMk cId="3419054280" sldId="318"/>
        </pc:sldMkLst>
        <pc:spChg chg="mod">
          <ac:chgData name="Mohammed Sbou" userId="f5db6acc21363c6d" providerId="LiveId" clId="{30679A5D-0731-44AA-B059-44E1043DCDE3}" dt="2025-01-19T12:06:52.940" v="1714" actId="1076"/>
          <ac:spMkLst>
            <pc:docMk/>
            <pc:sldMk cId="3419054280" sldId="318"/>
            <ac:spMk id="2" creationId="{61B6B1AE-2EFB-296C-D50B-A959057B30DC}"/>
          </ac:spMkLst>
        </pc:spChg>
        <pc:spChg chg="del">
          <ac:chgData name="Mohammed Sbou" userId="f5db6acc21363c6d" providerId="LiveId" clId="{30679A5D-0731-44AA-B059-44E1043DCDE3}" dt="2025-01-19T12:06:30.425" v="1708" actId="478"/>
          <ac:spMkLst>
            <pc:docMk/>
            <pc:sldMk cId="3419054280" sldId="318"/>
            <ac:spMk id="3" creationId="{4764F0EC-71CA-9C59-2B40-F151E5A49541}"/>
          </ac:spMkLst>
        </pc:spChg>
      </pc:sldChg>
      <pc:sldChg chg="modSp add mod ord">
        <pc:chgData name="Mohammed Sbou" userId="f5db6acc21363c6d" providerId="LiveId" clId="{30679A5D-0731-44AA-B059-44E1043DCDE3}" dt="2025-01-19T11:46:13.272" v="1324" actId="20577"/>
        <pc:sldMkLst>
          <pc:docMk/>
          <pc:sldMk cId="3978302718" sldId="319"/>
        </pc:sldMkLst>
        <pc:spChg chg="mod">
          <ac:chgData name="Mohammed Sbou" userId="f5db6acc21363c6d" providerId="LiveId" clId="{30679A5D-0731-44AA-B059-44E1043DCDE3}" dt="2025-01-19T11:44:28.510" v="1300" actId="113"/>
          <ac:spMkLst>
            <pc:docMk/>
            <pc:sldMk cId="3978302718" sldId="319"/>
            <ac:spMk id="2" creationId="{00000000-0000-0000-0000-000000000000}"/>
          </ac:spMkLst>
        </pc:spChg>
        <pc:spChg chg="mod">
          <ac:chgData name="Mohammed Sbou" userId="f5db6acc21363c6d" providerId="LiveId" clId="{30679A5D-0731-44AA-B059-44E1043DCDE3}" dt="2025-01-19T11:46:13.272" v="1324" actId="20577"/>
          <ac:spMkLst>
            <pc:docMk/>
            <pc:sldMk cId="3978302718" sldId="319"/>
            <ac:spMk id="3" creationId="{00000000-0000-0000-0000-000000000000}"/>
          </ac:spMkLst>
        </pc:spChg>
      </pc:sldChg>
      <pc:sldChg chg="addSp delSp modSp add mod">
        <pc:chgData name="Mohammed Sbou" userId="f5db6acc21363c6d" providerId="LiveId" clId="{30679A5D-0731-44AA-B059-44E1043DCDE3}" dt="2025-01-19T11:58:45.571" v="1548" actId="20577"/>
        <pc:sldMkLst>
          <pc:docMk/>
          <pc:sldMk cId="3831134946" sldId="320"/>
        </pc:sldMkLst>
        <pc:spChg chg="mod">
          <ac:chgData name="Mohammed Sbou" userId="f5db6acc21363c6d" providerId="LiveId" clId="{30679A5D-0731-44AA-B059-44E1043DCDE3}" dt="2025-01-19T11:50:01.278" v="1347" actId="1076"/>
          <ac:spMkLst>
            <pc:docMk/>
            <pc:sldMk cId="3831134946" sldId="320"/>
            <ac:spMk id="2" creationId="{00000000-0000-0000-0000-000000000000}"/>
          </ac:spMkLst>
        </pc:spChg>
        <pc:spChg chg="mod">
          <ac:chgData name="Mohammed Sbou" userId="f5db6acc21363c6d" providerId="LiveId" clId="{30679A5D-0731-44AA-B059-44E1043DCDE3}" dt="2025-01-19T11:58:45.571" v="1548" actId="20577"/>
          <ac:spMkLst>
            <pc:docMk/>
            <pc:sldMk cId="3831134946" sldId="320"/>
            <ac:spMk id="3" creationId="{00000000-0000-0000-0000-000000000000}"/>
          </ac:spMkLst>
        </pc:spChg>
        <pc:spChg chg="add del mod">
          <ac:chgData name="Mohammed Sbou" userId="f5db6acc21363c6d" providerId="LiveId" clId="{30679A5D-0731-44AA-B059-44E1043DCDE3}" dt="2025-01-19T11:53:42.751" v="1397" actId="22"/>
          <ac:spMkLst>
            <pc:docMk/>
            <pc:sldMk cId="3831134946" sldId="320"/>
            <ac:spMk id="5" creationId="{296AEA07-18B1-C1E2-A282-C384AB0F21F3}"/>
          </ac:spMkLst>
        </pc:spChg>
      </pc:sldChg>
      <pc:sldChg chg="modSp add mod">
        <pc:chgData name="Mohammed Sbou" userId="f5db6acc21363c6d" providerId="LiveId" clId="{30679A5D-0731-44AA-B059-44E1043DCDE3}" dt="2025-01-19T11:59:45.164" v="1585" actId="113"/>
        <pc:sldMkLst>
          <pc:docMk/>
          <pc:sldMk cId="4223134212" sldId="321"/>
        </pc:sldMkLst>
        <pc:spChg chg="mod">
          <ac:chgData name="Mohammed Sbou" userId="f5db6acc21363c6d" providerId="LiveId" clId="{30679A5D-0731-44AA-B059-44E1043DCDE3}" dt="2025-01-19T11:59:45.164" v="1585" actId="113"/>
          <ac:spMkLst>
            <pc:docMk/>
            <pc:sldMk cId="4223134212" sldId="321"/>
            <ac:spMk id="29698" creationId="{00000000-0000-0000-0000-000000000000}"/>
          </ac:spMkLst>
        </pc:spChg>
        <pc:picChg chg="mod">
          <ac:chgData name="Mohammed Sbou" userId="f5db6acc21363c6d" providerId="LiveId" clId="{30679A5D-0731-44AA-B059-44E1043DCDE3}" dt="2025-01-19T11:59:34.511" v="1581" actId="1076"/>
          <ac:picMkLst>
            <pc:docMk/>
            <pc:sldMk cId="4223134212" sldId="321"/>
            <ac:picMk id="29699" creationId="{00000000-0000-0000-0000-000000000000}"/>
          </ac:picMkLst>
        </pc:picChg>
        <pc:picChg chg="mod">
          <ac:chgData name="Mohammed Sbou" userId="f5db6acc21363c6d" providerId="LiveId" clId="{30679A5D-0731-44AA-B059-44E1043DCDE3}" dt="2025-01-19T11:59:27.078" v="1580" actId="1076"/>
          <ac:picMkLst>
            <pc:docMk/>
            <pc:sldMk cId="4223134212" sldId="321"/>
            <ac:picMk id="29700" creationId="{00000000-0000-0000-0000-000000000000}"/>
          </ac:picMkLst>
        </pc:picChg>
      </pc:sldChg>
      <pc:sldChg chg="addSp modSp add mod">
        <pc:chgData name="Mohammed Sbou" userId="f5db6acc21363c6d" providerId="LiveId" clId="{30679A5D-0731-44AA-B059-44E1043DCDE3}" dt="2025-01-19T12:05:45.521" v="1707" actId="1076"/>
        <pc:sldMkLst>
          <pc:docMk/>
          <pc:sldMk cId="1325766031" sldId="322"/>
        </pc:sldMkLst>
        <pc:spChg chg="add mod">
          <ac:chgData name="Mohammed Sbou" userId="f5db6acc21363c6d" providerId="LiveId" clId="{30679A5D-0731-44AA-B059-44E1043DCDE3}" dt="2025-01-19T12:01:50.333" v="1698" actId="1076"/>
          <ac:spMkLst>
            <pc:docMk/>
            <pc:sldMk cId="1325766031" sldId="322"/>
            <ac:spMk id="2" creationId="{DCFBC2DB-19C6-D384-AD59-F4260C2E2B17}"/>
          </ac:spMkLst>
        </pc:spChg>
        <pc:spChg chg="mod">
          <ac:chgData name="Mohammed Sbou" userId="f5db6acc21363c6d" providerId="LiveId" clId="{30679A5D-0731-44AA-B059-44E1043DCDE3}" dt="2025-01-19T12:02:12.965" v="1704" actId="115"/>
          <ac:spMkLst>
            <pc:docMk/>
            <pc:sldMk cId="1325766031" sldId="322"/>
            <ac:spMk id="30722" creationId="{00000000-0000-0000-0000-000000000000}"/>
          </ac:spMkLst>
        </pc:spChg>
        <pc:spChg chg="mod">
          <ac:chgData name="Mohammed Sbou" userId="f5db6acc21363c6d" providerId="LiveId" clId="{30679A5D-0731-44AA-B059-44E1043DCDE3}" dt="2025-01-19T12:01:44.369" v="1697" actId="1076"/>
          <ac:spMkLst>
            <pc:docMk/>
            <pc:sldMk cId="1325766031" sldId="322"/>
            <ac:spMk id="30725" creationId="{00000000-0000-0000-0000-000000000000}"/>
          </ac:spMkLst>
        </pc:spChg>
        <pc:picChg chg="mod">
          <ac:chgData name="Mohammed Sbou" userId="f5db6acc21363c6d" providerId="LiveId" clId="{30679A5D-0731-44AA-B059-44E1043DCDE3}" dt="2025-01-19T12:01:16.680" v="1676" actId="14100"/>
          <ac:picMkLst>
            <pc:docMk/>
            <pc:sldMk cId="1325766031" sldId="322"/>
            <ac:picMk id="30723" creationId="{00000000-0000-0000-0000-000000000000}"/>
          </ac:picMkLst>
        </pc:picChg>
        <pc:picChg chg="mod">
          <ac:chgData name="Mohammed Sbou" userId="f5db6acc21363c6d" providerId="LiveId" clId="{30679A5D-0731-44AA-B059-44E1043DCDE3}" dt="2025-01-19T12:05:45.521" v="1707" actId="1076"/>
          <ac:picMkLst>
            <pc:docMk/>
            <pc:sldMk cId="1325766031" sldId="322"/>
            <ac:picMk id="30724" creationId="{00000000-0000-0000-0000-000000000000}"/>
          </ac:picMkLst>
        </pc:picChg>
      </pc:sldChg>
      <pc:sldChg chg="delSp modSp new mod">
        <pc:chgData name="Mohammed Sbou" userId="f5db6acc21363c6d" providerId="LiveId" clId="{30679A5D-0731-44AA-B059-44E1043DCDE3}" dt="2025-01-19T11:49:27.314" v="1342" actId="1076"/>
        <pc:sldMkLst>
          <pc:docMk/>
          <pc:sldMk cId="3840702757" sldId="323"/>
        </pc:sldMkLst>
        <pc:spChg chg="mod">
          <ac:chgData name="Mohammed Sbou" userId="f5db6acc21363c6d" providerId="LiveId" clId="{30679A5D-0731-44AA-B059-44E1043DCDE3}" dt="2025-01-19T11:49:27.314" v="1342" actId="1076"/>
          <ac:spMkLst>
            <pc:docMk/>
            <pc:sldMk cId="3840702757" sldId="323"/>
            <ac:spMk id="2" creationId="{0C309071-960D-6936-1B06-286FC87D6D53}"/>
          </ac:spMkLst>
        </pc:spChg>
        <pc:spChg chg="del">
          <ac:chgData name="Mohammed Sbou" userId="f5db6acc21363c6d" providerId="LiveId" clId="{30679A5D-0731-44AA-B059-44E1043DCDE3}" dt="2025-01-19T11:49:22.396" v="1341" actId="478"/>
          <ac:spMkLst>
            <pc:docMk/>
            <pc:sldMk cId="3840702757" sldId="323"/>
            <ac:spMk id="3" creationId="{3323E7EA-F5A6-BAA2-05F1-CF7D519B17F6}"/>
          </ac:spMkLst>
        </pc:spChg>
      </pc:sldChg>
      <pc:sldChg chg="add">
        <pc:chgData name="Mohammed Sbou" userId="f5db6acc21363c6d" providerId="LiveId" clId="{30679A5D-0731-44AA-B059-44E1043DCDE3}" dt="2025-01-19T15:41:56.427" v="5556"/>
        <pc:sldMkLst>
          <pc:docMk/>
          <pc:sldMk cId="3123747257" sldId="324"/>
        </pc:sldMkLst>
      </pc:sldChg>
      <pc:sldChg chg="new del ord">
        <pc:chgData name="Mohammed Sbou" userId="f5db6acc21363c6d" providerId="LiveId" clId="{30679A5D-0731-44AA-B059-44E1043DCDE3}" dt="2025-01-19T12:49:24.427" v="2013" actId="47"/>
        <pc:sldMkLst>
          <pc:docMk/>
          <pc:sldMk cId="4068240905" sldId="324"/>
        </pc:sldMkLst>
      </pc:sldChg>
      <pc:sldChg chg="modSp add mod ord">
        <pc:chgData name="Mohammed Sbou" userId="f5db6acc21363c6d" providerId="LiveId" clId="{30679A5D-0731-44AA-B059-44E1043DCDE3}" dt="2025-01-19T12:37:53.737" v="1874" actId="113"/>
        <pc:sldMkLst>
          <pc:docMk/>
          <pc:sldMk cId="1769299219" sldId="327"/>
        </pc:sldMkLst>
        <pc:spChg chg="mod">
          <ac:chgData name="Mohammed Sbou" userId="f5db6acc21363c6d" providerId="LiveId" clId="{30679A5D-0731-44AA-B059-44E1043DCDE3}" dt="2025-01-19T12:37:53.737" v="1874" actId="113"/>
          <ac:spMkLst>
            <pc:docMk/>
            <pc:sldMk cId="1769299219" sldId="327"/>
            <ac:spMk id="2" creationId="{00000000-0000-0000-0000-000000000000}"/>
          </ac:spMkLst>
        </pc:spChg>
        <pc:spChg chg="mod">
          <ac:chgData name="Mohammed Sbou" userId="f5db6acc21363c6d" providerId="LiveId" clId="{30679A5D-0731-44AA-B059-44E1043DCDE3}" dt="2025-01-19T12:34:21.812" v="1821" actId="20577"/>
          <ac:spMkLst>
            <pc:docMk/>
            <pc:sldMk cId="1769299219" sldId="327"/>
            <ac:spMk id="3" creationId="{00000000-0000-0000-0000-000000000000}"/>
          </ac:spMkLst>
        </pc:spChg>
      </pc:sldChg>
      <pc:sldChg chg="modSp add mod">
        <pc:chgData name="Mohammed Sbou" userId="f5db6acc21363c6d" providerId="LiveId" clId="{30679A5D-0731-44AA-B059-44E1043DCDE3}" dt="2025-01-19T12:40:43.309" v="1955" actId="115"/>
        <pc:sldMkLst>
          <pc:docMk/>
          <pc:sldMk cId="3327817580" sldId="328"/>
        </pc:sldMkLst>
        <pc:spChg chg="mod">
          <ac:chgData name="Mohammed Sbou" userId="f5db6acc21363c6d" providerId="LiveId" clId="{30679A5D-0731-44AA-B059-44E1043DCDE3}" dt="2025-01-19T12:35:27.219" v="1842" actId="1076"/>
          <ac:spMkLst>
            <pc:docMk/>
            <pc:sldMk cId="3327817580" sldId="328"/>
            <ac:spMk id="2" creationId="{00000000-0000-0000-0000-000000000000}"/>
          </ac:spMkLst>
        </pc:spChg>
        <pc:spChg chg="mod">
          <ac:chgData name="Mohammed Sbou" userId="f5db6acc21363c6d" providerId="LiveId" clId="{30679A5D-0731-44AA-B059-44E1043DCDE3}" dt="2025-01-19T12:40:43.309" v="1955" actId="115"/>
          <ac:spMkLst>
            <pc:docMk/>
            <pc:sldMk cId="3327817580" sldId="328"/>
            <ac:spMk id="3" creationId="{00000000-0000-0000-0000-000000000000}"/>
          </ac:spMkLst>
        </pc:spChg>
      </pc:sldChg>
      <pc:sldChg chg="add del ord">
        <pc:chgData name="Mohammed Sbou" userId="f5db6acc21363c6d" providerId="LiveId" clId="{30679A5D-0731-44AA-B059-44E1043DCDE3}" dt="2025-01-19T14:37:26.144" v="4265" actId="47"/>
        <pc:sldMkLst>
          <pc:docMk/>
          <pc:sldMk cId="1675216082" sldId="333"/>
        </pc:sldMkLst>
      </pc:sldChg>
      <pc:sldChg chg="modSp add mod">
        <pc:chgData name="Mohammed Sbou" userId="f5db6acc21363c6d" providerId="LiveId" clId="{30679A5D-0731-44AA-B059-44E1043DCDE3}" dt="2025-01-19T15:47:55.102" v="5653" actId="113"/>
        <pc:sldMkLst>
          <pc:docMk/>
          <pc:sldMk cId="3372791095" sldId="337"/>
        </pc:sldMkLst>
        <pc:spChg chg="mod">
          <ac:chgData name="Mohammed Sbou" userId="f5db6acc21363c6d" providerId="LiveId" clId="{30679A5D-0731-44AA-B059-44E1043DCDE3}" dt="2025-01-19T15:47:27.664" v="5650" actId="207"/>
          <ac:spMkLst>
            <pc:docMk/>
            <pc:sldMk cId="3372791095" sldId="337"/>
            <ac:spMk id="2" creationId="{00000000-0000-0000-0000-000000000000}"/>
          </ac:spMkLst>
        </pc:spChg>
        <pc:spChg chg="mod">
          <ac:chgData name="Mohammed Sbou" userId="f5db6acc21363c6d" providerId="LiveId" clId="{30679A5D-0731-44AA-B059-44E1043DCDE3}" dt="2025-01-19T15:47:55.102" v="5653" actId="113"/>
          <ac:spMkLst>
            <pc:docMk/>
            <pc:sldMk cId="3372791095" sldId="337"/>
            <ac:spMk id="3" creationId="{00000000-0000-0000-0000-000000000000}"/>
          </ac:spMkLst>
        </pc:spChg>
      </pc:sldChg>
      <pc:sldChg chg="modSp add mod">
        <pc:chgData name="Mohammed Sbou" userId="f5db6acc21363c6d" providerId="LiveId" clId="{30679A5D-0731-44AA-B059-44E1043DCDE3}" dt="2025-01-19T15:48:44.044" v="5659" actId="113"/>
        <pc:sldMkLst>
          <pc:docMk/>
          <pc:sldMk cId="772063522" sldId="338"/>
        </pc:sldMkLst>
        <pc:spChg chg="mod">
          <ac:chgData name="Mohammed Sbou" userId="f5db6acc21363c6d" providerId="LiveId" clId="{30679A5D-0731-44AA-B059-44E1043DCDE3}" dt="2025-01-19T15:48:20.579" v="5655" actId="122"/>
          <ac:spMkLst>
            <pc:docMk/>
            <pc:sldMk cId="772063522" sldId="338"/>
            <ac:spMk id="2" creationId="{00000000-0000-0000-0000-000000000000}"/>
          </ac:spMkLst>
        </pc:spChg>
        <pc:spChg chg="mod">
          <ac:chgData name="Mohammed Sbou" userId="f5db6acc21363c6d" providerId="LiveId" clId="{30679A5D-0731-44AA-B059-44E1043DCDE3}" dt="2025-01-19T15:48:44.044" v="5659" actId="113"/>
          <ac:spMkLst>
            <pc:docMk/>
            <pc:sldMk cId="772063522" sldId="338"/>
            <ac:spMk id="3" creationId="{00000000-0000-0000-0000-000000000000}"/>
          </ac:spMkLst>
        </pc:spChg>
      </pc:sldChg>
      <pc:sldChg chg="modSp add mod">
        <pc:chgData name="Mohammed Sbou" userId="f5db6acc21363c6d" providerId="LiveId" clId="{30679A5D-0731-44AA-B059-44E1043DCDE3}" dt="2025-01-19T15:49:20.779" v="5667" actId="14100"/>
        <pc:sldMkLst>
          <pc:docMk/>
          <pc:sldMk cId="2571889216" sldId="339"/>
        </pc:sldMkLst>
        <pc:spChg chg="mod">
          <ac:chgData name="Mohammed Sbou" userId="f5db6acc21363c6d" providerId="LiveId" clId="{30679A5D-0731-44AA-B059-44E1043DCDE3}" dt="2025-01-19T15:49:10.616" v="5663" actId="1076"/>
          <ac:spMkLst>
            <pc:docMk/>
            <pc:sldMk cId="2571889216" sldId="339"/>
            <ac:spMk id="2" creationId="{00000000-0000-0000-0000-000000000000}"/>
          </ac:spMkLst>
        </pc:spChg>
        <pc:spChg chg="mod">
          <ac:chgData name="Mohammed Sbou" userId="f5db6acc21363c6d" providerId="LiveId" clId="{30679A5D-0731-44AA-B059-44E1043DCDE3}" dt="2025-01-19T15:49:20.779" v="5667" actId="14100"/>
          <ac:spMkLst>
            <pc:docMk/>
            <pc:sldMk cId="2571889216" sldId="339"/>
            <ac:spMk id="3" creationId="{00000000-0000-0000-0000-000000000000}"/>
          </ac:spMkLst>
        </pc:spChg>
      </pc:sldChg>
      <pc:sldChg chg="modSp add mod">
        <pc:chgData name="Mohammed Sbou" userId="f5db6acc21363c6d" providerId="LiveId" clId="{30679A5D-0731-44AA-B059-44E1043DCDE3}" dt="2025-01-19T15:49:44.877" v="5670" actId="115"/>
        <pc:sldMkLst>
          <pc:docMk/>
          <pc:sldMk cId="1450593725" sldId="340"/>
        </pc:sldMkLst>
        <pc:spChg chg="mod">
          <ac:chgData name="Mohammed Sbou" userId="f5db6acc21363c6d" providerId="LiveId" clId="{30679A5D-0731-44AA-B059-44E1043DCDE3}" dt="2025-01-19T15:49:38.641" v="5668" actId="113"/>
          <ac:spMkLst>
            <pc:docMk/>
            <pc:sldMk cId="1450593725" sldId="340"/>
            <ac:spMk id="2" creationId="{00000000-0000-0000-0000-000000000000}"/>
          </ac:spMkLst>
        </pc:spChg>
        <pc:spChg chg="mod">
          <ac:chgData name="Mohammed Sbou" userId="f5db6acc21363c6d" providerId="LiveId" clId="{30679A5D-0731-44AA-B059-44E1043DCDE3}" dt="2025-01-19T15:49:44.877" v="5670" actId="115"/>
          <ac:spMkLst>
            <pc:docMk/>
            <pc:sldMk cId="1450593725" sldId="340"/>
            <ac:spMk id="3" creationId="{00000000-0000-0000-0000-000000000000}"/>
          </ac:spMkLst>
        </pc:spChg>
      </pc:sldChg>
      <pc:sldChg chg="modSp add mod">
        <pc:chgData name="Mohammed Sbou" userId="f5db6acc21363c6d" providerId="LiveId" clId="{30679A5D-0731-44AA-B059-44E1043DCDE3}" dt="2025-01-19T15:49:56.337" v="5673" actId="207"/>
        <pc:sldMkLst>
          <pc:docMk/>
          <pc:sldMk cId="140356779" sldId="341"/>
        </pc:sldMkLst>
        <pc:spChg chg="mod">
          <ac:chgData name="Mohammed Sbou" userId="f5db6acc21363c6d" providerId="LiveId" clId="{30679A5D-0731-44AA-B059-44E1043DCDE3}" dt="2025-01-19T15:49:51.140" v="5672" actId="113"/>
          <ac:spMkLst>
            <pc:docMk/>
            <pc:sldMk cId="140356779" sldId="341"/>
            <ac:spMk id="2" creationId="{00000000-0000-0000-0000-000000000000}"/>
          </ac:spMkLst>
        </pc:spChg>
        <pc:spChg chg="mod">
          <ac:chgData name="Mohammed Sbou" userId="f5db6acc21363c6d" providerId="LiveId" clId="{30679A5D-0731-44AA-B059-44E1043DCDE3}" dt="2025-01-19T15:49:56.337" v="5673" actId="207"/>
          <ac:spMkLst>
            <pc:docMk/>
            <pc:sldMk cId="140356779" sldId="341"/>
            <ac:spMk id="3" creationId="{00000000-0000-0000-0000-000000000000}"/>
          </ac:spMkLst>
        </pc:spChg>
      </pc:sldChg>
      <pc:sldChg chg="modSp add mod">
        <pc:chgData name="Mohammed Sbou" userId="f5db6acc21363c6d" providerId="LiveId" clId="{30679A5D-0731-44AA-B059-44E1043DCDE3}" dt="2025-01-19T15:50:48.287" v="5676" actId="207"/>
        <pc:sldMkLst>
          <pc:docMk/>
          <pc:sldMk cId="1446221110" sldId="342"/>
        </pc:sldMkLst>
        <pc:spChg chg="mod">
          <ac:chgData name="Mohammed Sbou" userId="f5db6acc21363c6d" providerId="LiveId" clId="{30679A5D-0731-44AA-B059-44E1043DCDE3}" dt="2025-01-19T15:50:18.235" v="5674" actId="207"/>
          <ac:spMkLst>
            <pc:docMk/>
            <pc:sldMk cId="1446221110" sldId="342"/>
            <ac:spMk id="2" creationId="{00000000-0000-0000-0000-000000000000}"/>
          </ac:spMkLst>
        </pc:spChg>
        <pc:spChg chg="mod">
          <ac:chgData name="Mohammed Sbou" userId="f5db6acc21363c6d" providerId="LiveId" clId="{30679A5D-0731-44AA-B059-44E1043DCDE3}" dt="2025-01-19T15:50:48.287" v="5676" actId="207"/>
          <ac:spMkLst>
            <pc:docMk/>
            <pc:sldMk cId="1446221110" sldId="342"/>
            <ac:spMk id="3" creationId="{00000000-0000-0000-0000-000000000000}"/>
          </ac:spMkLst>
        </pc:spChg>
      </pc:sldChg>
      <pc:sldChg chg="modSp add mod">
        <pc:chgData name="Mohammed Sbou" userId="f5db6acc21363c6d" providerId="LiveId" clId="{30679A5D-0731-44AA-B059-44E1043DCDE3}" dt="2025-01-19T15:51:29.892" v="5680" actId="207"/>
        <pc:sldMkLst>
          <pc:docMk/>
          <pc:sldMk cId="3973517162" sldId="343"/>
        </pc:sldMkLst>
        <pc:spChg chg="mod">
          <ac:chgData name="Mohammed Sbou" userId="f5db6acc21363c6d" providerId="LiveId" clId="{30679A5D-0731-44AA-B059-44E1043DCDE3}" dt="2025-01-19T15:51:05.799" v="5679" actId="207"/>
          <ac:spMkLst>
            <pc:docMk/>
            <pc:sldMk cId="3973517162" sldId="343"/>
            <ac:spMk id="2" creationId="{00000000-0000-0000-0000-000000000000}"/>
          </ac:spMkLst>
        </pc:spChg>
        <pc:spChg chg="mod">
          <ac:chgData name="Mohammed Sbou" userId="f5db6acc21363c6d" providerId="LiveId" clId="{30679A5D-0731-44AA-B059-44E1043DCDE3}" dt="2025-01-19T15:51:29.892" v="5680" actId="207"/>
          <ac:spMkLst>
            <pc:docMk/>
            <pc:sldMk cId="3973517162" sldId="343"/>
            <ac:spMk id="3" creationId="{00000000-0000-0000-0000-000000000000}"/>
          </ac:spMkLst>
        </pc:spChg>
      </pc:sldChg>
      <pc:sldChg chg="modSp add mod">
        <pc:chgData name="Mohammed Sbou" userId="f5db6acc21363c6d" providerId="LiveId" clId="{30679A5D-0731-44AA-B059-44E1043DCDE3}" dt="2025-01-19T15:51:57.865" v="5684" actId="14100"/>
        <pc:sldMkLst>
          <pc:docMk/>
          <pc:sldMk cId="3989044797" sldId="344"/>
        </pc:sldMkLst>
        <pc:spChg chg="mod">
          <ac:chgData name="Mohammed Sbou" userId="f5db6acc21363c6d" providerId="LiveId" clId="{30679A5D-0731-44AA-B059-44E1043DCDE3}" dt="2025-01-19T15:51:48.181" v="5683" actId="113"/>
          <ac:spMkLst>
            <pc:docMk/>
            <pc:sldMk cId="3989044797" sldId="344"/>
            <ac:spMk id="2" creationId="{00000000-0000-0000-0000-000000000000}"/>
          </ac:spMkLst>
        </pc:spChg>
        <pc:spChg chg="mod">
          <ac:chgData name="Mohammed Sbou" userId="f5db6acc21363c6d" providerId="LiveId" clId="{30679A5D-0731-44AA-B059-44E1043DCDE3}" dt="2025-01-19T15:51:57.865" v="5684" actId="14100"/>
          <ac:spMkLst>
            <pc:docMk/>
            <pc:sldMk cId="3989044797" sldId="344"/>
            <ac:spMk id="3" creationId="{00000000-0000-0000-0000-000000000000}"/>
          </ac:spMkLst>
        </pc:spChg>
      </pc:sldChg>
      <pc:sldChg chg="modSp add mod">
        <pc:chgData name="Mohammed Sbou" userId="f5db6acc21363c6d" providerId="LiveId" clId="{30679A5D-0731-44AA-B059-44E1043DCDE3}" dt="2025-01-19T15:52:15.982" v="5688" actId="1076"/>
        <pc:sldMkLst>
          <pc:docMk/>
          <pc:sldMk cId="3487529536" sldId="345"/>
        </pc:sldMkLst>
        <pc:spChg chg="mod">
          <ac:chgData name="Mohammed Sbou" userId="f5db6acc21363c6d" providerId="LiveId" clId="{30679A5D-0731-44AA-B059-44E1043DCDE3}" dt="2025-01-19T15:52:15.982" v="5688" actId="1076"/>
          <ac:spMkLst>
            <pc:docMk/>
            <pc:sldMk cId="3487529536" sldId="345"/>
            <ac:spMk id="2" creationId="{00000000-0000-0000-0000-000000000000}"/>
          </ac:spMkLst>
        </pc:spChg>
      </pc:sldChg>
      <pc:sldChg chg="modSp add mod">
        <pc:chgData name="Mohammed Sbou" userId="f5db6acc21363c6d" providerId="LiveId" clId="{30679A5D-0731-44AA-B059-44E1043DCDE3}" dt="2025-01-19T15:53:05.862" v="5692" actId="207"/>
        <pc:sldMkLst>
          <pc:docMk/>
          <pc:sldMk cId="1473989387" sldId="346"/>
        </pc:sldMkLst>
        <pc:spChg chg="mod">
          <ac:chgData name="Mohammed Sbou" userId="f5db6acc21363c6d" providerId="LiveId" clId="{30679A5D-0731-44AA-B059-44E1043DCDE3}" dt="2025-01-19T15:53:05.862" v="5692" actId="207"/>
          <ac:spMkLst>
            <pc:docMk/>
            <pc:sldMk cId="1473989387" sldId="346"/>
            <ac:spMk id="2" creationId="{00000000-0000-0000-0000-000000000000}"/>
          </ac:spMkLst>
        </pc:spChg>
      </pc:sldChg>
      <pc:sldChg chg="modSp add mod">
        <pc:chgData name="Mohammed Sbou" userId="f5db6acc21363c6d" providerId="LiveId" clId="{30679A5D-0731-44AA-B059-44E1043DCDE3}" dt="2025-01-19T15:53:25.307" v="5696" actId="207"/>
        <pc:sldMkLst>
          <pc:docMk/>
          <pc:sldMk cId="3293280789" sldId="347"/>
        </pc:sldMkLst>
        <pc:spChg chg="mod">
          <ac:chgData name="Mohammed Sbou" userId="f5db6acc21363c6d" providerId="LiveId" clId="{30679A5D-0731-44AA-B059-44E1043DCDE3}" dt="2025-01-19T15:53:15.259" v="5694" actId="207"/>
          <ac:spMkLst>
            <pc:docMk/>
            <pc:sldMk cId="3293280789" sldId="347"/>
            <ac:spMk id="2" creationId="{00000000-0000-0000-0000-000000000000}"/>
          </ac:spMkLst>
        </pc:spChg>
        <pc:spChg chg="mod">
          <ac:chgData name="Mohammed Sbou" userId="f5db6acc21363c6d" providerId="LiveId" clId="{30679A5D-0731-44AA-B059-44E1043DCDE3}" dt="2025-01-19T15:53:25.307" v="5696" actId="207"/>
          <ac:spMkLst>
            <pc:docMk/>
            <pc:sldMk cId="3293280789" sldId="347"/>
            <ac:spMk id="3" creationId="{00000000-0000-0000-0000-000000000000}"/>
          </ac:spMkLst>
        </pc:spChg>
      </pc:sldChg>
      <pc:sldChg chg="add">
        <pc:chgData name="Mohammed Sbou" userId="f5db6acc21363c6d" providerId="LiveId" clId="{30679A5D-0731-44AA-B059-44E1043DCDE3}" dt="2025-01-19T15:41:56.427" v="5556"/>
        <pc:sldMkLst>
          <pc:docMk/>
          <pc:sldMk cId="2205817762" sldId="349"/>
        </pc:sldMkLst>
      </pc:sldChg>
      <pc:sldChg chg="delSp modSp add mod">
        <pc:chgData name="Mohammed Sbou" userId="f5db6acc21363c6d" providerId="LiveId" clId="{30679A5D-0731-44AA-B059-44E1043DCDE3}" dt="2025-01-19T12:33:22.690" v="1796" actId="14100"/>
        <pc:sldMkLst>
          <pc:docMk/>
          <pc:sldMk cId="770801921" sldId="350"/>
        </pc:sldMkLst>
        <pc:spChg chg="del">
          <ac:chgData name="Mohammed Sbou" userId="f5db6acc21363c6d" providerId="LiveId" clId="{30679A5D-0731-44AA-B059-44E1043DCDE3}" dt="2025-01-19T12:32:11.693" v="1785" actId="478"/>
          <ac:spMkLst>
            <pc:docMk/>
            <pc:sldMk cId="770801921" sldId="350"/>
            <ac:spMk id="2" creationId="{00000000-0000-0000-0000-000000000000}"/>
          </ac:spMkLst>
        </pc:spChg>
        <pc:spChg chg="del">
          <ac:chgData name="Mohammed Sbou" userId="f5db6acc21363c6d" providerId="LiveId" clId="{30679A5D-0731-44AA-B059-44E1043DCDE3}" dt="2025-01-19T12:32:15.334" v="1786" actId="478"/>
          <ac:spMkLst>
            <pc:docMk/>
            <pc:sldMk cId="770801921" sldId="350"/>
            <ac:spMk id="3" creationId="{00000000-0000-0000-0000-000000000000}"/>
          </ac:spMkLst>
        </pc:spChg>
        <pc:picChg chg="mod">
          <ac:chgData name="Mohammed Sbou" userId="f5db6acc21363c6d" providerId="LiveId" clId="{30679A5D-0731-44AA-B059-44E1043DCDE3}" dt="2025-01-19T12:33:22.690" v="1796" actId="14100"/>
          <ac:picMkLst>
            <pc:docMk/>
            <pc:sldMk cId="770801921" sldId="350"/>
            <ac:picMk id="2050" creationId="{00000000-0000-0000-0000-000000000000}"/>
          </ac:picMkLst>
        </pc:picChg>
      </pc:sldChg>
      <pc:sldChg chg="modSp add mod">
        <pc:chgData name="Mohammed Sbou" userId="f5db6acc21363c6d" providerId="LiveId" clId="{30679A5D-0731-44AA-B059-44E1043DCDE3}" dt="2025-01-19T14:58:05.643" v="4808" actId="122"/>
        <pc:sldMkLst>
          <pc:docMk/>
          <pc:sldMk cId="1204230372" sldId="352"/>
        </pc:sldMkLst>
        <pc:spChg chg="mod">
          <ac:chgData name="Mohammed Sbou" userId="f5db6acc21363c6d" providerId="LiveId" clId="{30679A5D-0731-44AA-B059-44E1043DCDE3}" dt="2025-01-19T14:58:05.643" v="4808" actId="122"/>
          <ac:spMkLst>
            <pc:docMk/>
            <pc:sldMk cId="1204230372" sldId="352"/>
            <ac:spMk id="2" creationId="{00000000-0000-0000-0000-000000000000}"/>
          </ac:spMkLst>
        </pc:spChg>
        <pc:spChg chg="mod">
          <ac:chgData name="Mohammed Sbou" userId="f5db6acc21363c6d" providerId="LiveId" clId="{30679A5D-0731-44AA-B059-44E1043DCDE3}" dt="2025-01-19T12:41:48.947" v="1963"/>
          <ac:spMkLst>
            <pc:docMk/>
            <pc:sldMk cId="1204230372" sldId="352"/>
            <ac:spMk id="3" creationId="{00000000-0000-0000-0000-000000000000}"/>
          </ac:spMkLst>
        </pc:spChg>
      </pc:sldChg>
      <pc:sldChg chg="modSp add mod">
        <pc:chgData name="Mohammed Sbou" userId="f5db6acc21363c6d" providerId="LiveId" clId="{30679A5D-0731-44AA-B059-44E1043DCDE3}" dt="2025-01-19T12:46:21.753" v="2003" actId="15"/>
        <pc:sldMkLst>
          <pc:docMk/>
          <pc:sldMk cId="514951099" sldId="354"/>
        </pc:sldMkLst>
        <pc:spChg chg="mod">
          <ac:chgData name="Mohammed Sbou" userId="f5db6acc21363c6d" providerId="LiveId" clId="{30679A5D-0731-44AA-B059-44E1043DCDE3}" dt="2025-01-19T12:38:01.360" v="1875" actId="1076"/>
          <ac:spMkLst>
            <pc:docMk/>
            <pc:sldMk cId="514951099" sldId="354"/>
            <ac:spMk id="2" creationId="{00000000-0000-0000-0000-000000000000}"/>
          </ac:spMkLst>
        </pc:spChg>
        <pc:spChg chg="mod">
          <ac:chgData name="Mohammed Sbou" userId="f5db6acc21363c6d" providerId="LiveId" clId="{30679A5D-0731-44AA-B059-44E1043DCDE3}" dt="2025-01-19T12:46:21.753" v="2003" actId="15"/>
          <ac:spMkLst>
            <pc:docMk/>
            <pc:sldMk cId="514951099" sldId="354"/>
            <ac:spMk id="3" creationId="{00000000-0000-0000-0000-000000000000}"/>
          </ac:spMkLst>
        </pc:spChg>
      </pc:sldChg>
      <pc:sldChg chg="modSp add">
        <pc:chgData name="Mohammed Sbou" userId="f5db6acc21363c6d" providerId="LiveId" clId="{30679A5D-0731-44AA-B059-44E1043DCDE3}" dt="2025-01-19T12:47:07.807" v="2008" actId="1076"/>
        <pc:sldMkLst>
          <pc:docMk/>
          <pc:sldMk cId="3904951715" sldId="355"/>
        </pc:sldMkLst>
        <pc:picChg chg="mod">
          <ac:chgData name="Mohammed Sbou" userId="f5db6acc21363c6d" providerId="LiveId" clId="{30679A5D-0731-44AA-B059-44E1043DCDE3}" dt="2025-01-19T12:47:07.807" v="2008" actId="1076"/>
          <ac:picMkLst>
            <pc:docMk/>
            <pc:sldMk cId="3904951715" sldId="355"/>
            <ac:picMk id="3074" creationId="{00000000-0000-0000-0000-000000000000}"/>
          </ac:picMkLst>
        </pc:picChg>
      </pc:sldChg>
      <pc:sldChg chg="modSp add del mod">
        <pc:chgData name="Mohammed Sbou" userId="f5db6acc21363c6d" providerId="LiveId" clId="{30679A5D-0731-44AA-B059-44E1043DCDE3}" dt="2025-01-19T12:51:48.475" v="2033"/>
        <pc:sldMkLst>
          <pc:docMk/>
          <pc:sldMk cId="0" sldId="356"/>
        </pc:sldMkLst>
        <pc:spChg chg="mod">
          <ac:chgData name="Mohammed Sbou" userId="f5db6acc21363c6d" providerId="LiveId" clId="{30679A5D-0731-44AA-B059-44E1043DCDE3}" dt="2025-01-19T12:51:48.475" v="2033"/>
          <ac:spMkLst>
            <pc:docMk/>
            <pc:sldMk cId="0" sldId="356"/>
            <ac:spMk id="87043" creationId="{00000000-0000-0000-0000-000000000000}"/>
          </ac:spMkLst>
        </pc:spChg>
      </pc:sldChg>
      <pc:sldChg chg="addSp modSp new mod">
        <pc:chgData name="Mohammed Sbou" userId="f5db6acc21363c6d" providerId="LiveId" clId="{30679A5D-0731-44AA-B059-44E1043DCDE3}" dt="2025-01-19T13:21:35.839" v="2711" actId="108"/>
        <pc:sldMkLst>
          <pc:docMk/>
          <pc:sldMk cId="2743413520" sldId="356"/>
        </pc:sldMkLst>
        <pc:spChg chg="mod">
          <ac:chgData name="Mohammed Sbou" userId="f5db6acc21363c6d" providerId="LiveId" clId="{30679A5D-0731-44AA-B059-44E1043DCDE3}" dt="2025-01-19T13:09:53.337" v="2271" actId="1076"/>
          <ac:spMkLst>
            <pc:docMk/>
            <pc:sldMk cId="2743413520" sldId="356"/>
            <ac:spMk id="2" creationId="{F1C11F26-FB21-78DB-2E2D-8F4A7821EBE0}"/>
          </ac:spMkLst>
        </pc:spChg>
        <pc:spChg chg="mod">
          <ac:chgData name="Mohammed Sbou" userId="f5db6acc21363c6d" providerId="LiveId" clId="{30679A5D-0731-44AA-B059-44E1043DCDE3}" dt="2025-01-19T13:21:35.839" v="2711" actId="108"/>
          <ac:spMkLst>
            <pc:docMk/>
            <pc:sldMk cId="2743413520" sldId="356"/>
            <ac:spMk id="3" creationId="{22684B00-53B4-71B4-994D-73620A554EC9}"/>
          </ac:spMkLst>
        </pc:spChg>
        <pc:spChg chg="add mod">
          <ac:chgData name="Mohammed Sbou" userId="f5db6acc21363c6d" providerId="LiveId" clId="{30679A5D-0731-44AA-B059-44E1043DCDE3}" dt="2025-01-19T13:10:03.876" v="2274" actId="1076"/>
          <ac:spMkLst>
            <pc:docMk/>
            <pc:sldMk cId="2743413520" sldId="356"/>
            <ac:spMk id="5" creationId="{8A8164C7-360E-C158-0DDC-B3DB26E0BA8E}"/>
          </ac:spMkLst>
        </pc:spChg>
        <pc:spChg chg="add mod">
          <ac:chgData name="Mohammed Sbou" userId="f5db6acc21363c6d" providerId="LiveId" clId="{30679A5D-0731-44AA-B059-44E1043DCDE3}" dt="2025-01-19T13:10:11.890" v="2276" actId="1076"/>
          <ac:spMkLst>
            <pc:docMk/>
            <pc:sldMk cId="2743413520" sldId="356"/>
            <ac:spMk id="6" creationId="{C8E2AC62-5225-40AA-651B-B3BF178003B3}"/>
          </ac:spMkLst>
        </pc:spChg>
        <pc:spChg chg="add mod">
          <ac:chgData name="Mohammed Sbou" userId="f5db6acc21363c6d" providerId="LiveId" clId="{30679A5D-0731-44AA-B059-44E1043DCDE3}" dt="2025-01-19T13:10:24.797" v="2279" actId="1076"/>
          <ac:spMkLst>
            <pc:docMk/>
            <pc:sldMk cId="2743413520" sldId="356"/>
            <ac:spMk id="7" creationId="{FB1129B0-4222-9B1B-A698-80529E37E765}"/>
          </ac:spMkLst>
        </pc:spChg>
        <pc:picChg chg="add mod">
          <ac:chgData name="Mohammed Sbou" userId="f5db6acc21363c6d" providerId="LiveId" clId="{30679A5D-0731-44AA-B059-44E1043DCDE3}" dt="2025-01-19T13:10:06.129" v="2275" actId="1076"/>
          <ac:picMkLst>
            <pc:docMk/>
            <pc:sldMk cId="2743413520" sldId="356"/>
            <ac:picMk id="4" creationId="{CAA3D1EE-B07B-ABF3-ED81-36B5CDAD7F47}"/>
          </ac:picMkLst>
        </pc:picChg>
        <pc:picChg chg="add mod">
          <ac:chgData name="Mohammed Sbou" userId="f5db6acc21363c6d" providerId="LiveId" clId="{30679A5D-0731-44AA-B059-44E1043DCDE3}" dt="2025-01-19T13:10:16.361" v="2278" actId="1076"/>
          <ac:picMkLst>
            <pc:docMk/>
            <pc:sldMk cId="2743413520" sldId="356"/>
            <ac:picMk id="8" creationId="{30000419-6034-F722-332E-E00C28368F66}"/>
          </ac:picMkLst>
        </pc:picChg>
        <pc:picChg chg="add mod">
          <ac:chgData name="Mohammed Sbou" userId="f5db6acc21363c6d" providerId="LiveId" clId="{30679A5D-0731-44AA-B059-44E1043DCDE3}" dt="2025-01-19T13:10:29.232" v="2280" actId="1076"/>
          <ac:picMkLst>
            <pc:docMk/>
            <pc:sldMk cId="2743413520" sldId="356"/>
            <ac:picMk id="9" creationId="{6B1F24EC-8E2E-6EBF-369C-F94920C2356C}"/>
          </ac:picMkLst>
        </pc:picChg>
      </pc:sldChg>
      <pc:sldChg chg="add del">
        <pc:chgData name="Mohammed Sbou" userId="f5db6acc21363c6d" providerId="LiveId" clId="{30679A5D-0731-44AA-B059-44E1043DCDE3}" dt="2025-01-19T12:51:48.475" v="2033"/>
        <pc:sldMkLst>
          <pc:docMk/>
          <pc:sldMk cId="0" sldId="357"/>
        </pc:sldMkLst>
      </pc:sldChg>
      <pc:sldChg chg="modSp new mod">
        <pc:chgData name="Mohammed Sbou" userId="f5db6acc21363c6d" providerId="LiveId" clId="{30679A5D-0731-44AA-B059-44E1043DCDE3}" dt="2025-01-19T13:49:17.726" v="2777" actId="6549"/>
        <pc:sldMkLst>
          <pc:docMk/>
          <pc:sldMk cId="1074809560" sldId="357"/>
        </pc:sldMkLst>
        <pc:spChg chg="mod">
          <ac:chgData name="Mohammed Sbou" userId="f5db6acc21363c6d" providerId="LiveId" clId="{30679A5D-0731-44AA-B059-44E1043DCDE3}" dt="2025-01-19T13:49:17.726" v="2777" actId="6549"/>
          <ac:spMkLst>
            <pc:docMk/>
            <pc:sldMk cId="1074809560" sldId="357"/>
            <ac:spMk id="2" creationId="{5F328D7E-3F35-6C27-0A01-39AB77E1DFB0}"/>
          </ac:spMkLst>
        </pc:spChg>
        <pc:spChg chg="mod">
          <ac:chgData name="Mohammed Sbou" userId="f5db6acc21363c6d" providerId="LiveId" clId="{30679A5D-0731-44AA-B059-44E1043DCDE3}" dt="2025-01-19T13:23:46.369" v="2764" actId="207"/>
          <ac:spMkLst>
            <pc:docMk/>
            <pc:sldMk cId="1074809560" sldId="357"/>
            <ac:spMk id="3" creationId="{4E254FEF-5AF9-EFBB-8110-AB86D9565020}"/>
          </ac:spMkLst>
        </pc:spChg>
      </pc:sldChg>
      <pc:sldChg chg="add del">
        <pc:chgData name="Mohammed Sbou" userId="f5db6acc21363c6d" providerId="LiveId" clId="{30679A5D-0731-44AA-B059-44E1043DCDE3}" dt="2025-01-19T12:51:48.475" v="2033"/>
        <pc:sldMkLst>
          <pc:docMk/>
          <pc:sldMk cId="0" sldId="358"/>
        </pc:sldMkLst>
      </pc:sldChg>
      <pc:sldChg chg="new del">
        <pc:chgData name="Mohammed Sbou" userId="f5db6acc21363c6d" providerId="LiveId" clId="{30679A5D-0731-44AA-B059-44E1043DCDE3}" dt="2025-01-19T13:58:32.391" v="2925" actId="47"/>
        <pc:sldMkLst>
          <pc:docMk/>
          <pc:sldMk cId="2528784872" sldId="358"/>
        </pc:sldMkLst>
      </pc:sldChg>
      <pc:sldChg chg="modSp new mod ord">
        <pc:chgData name="Mohammed Sbou" userId="f5db6acc21363c6d" providerId="LiveId" clId="{30679A5D-0731-44AA-B059-44E1043DCDE3}" dt="2025-01-19T14:03:43.006" v="3174" actId="1076"/>
        <pc:sldMkLst>
          <pc:docMk/>
          <pc:sldMk cId="3171053428" sldId="358"/>
        </pc:sldMkLst>
        <pc:spChg chg="mod">
          <ac:chgData name="Mohammed Sbou" userId="f5db6acc21363c6d" providerId="LiveId" clId="{30679A5D-0731-44AA-B059-44E1043DCDE3}" dt="2025-01-19T13:59:34.638" v="2975" actId="313"/>
          <ac:spMkLst>
            <pc:docMk/>
            <pc:sldMk cId="3171053428" sldId="358"/>
            <ac:spMk id="2" creationId="{A765A045-A0FF-9184-FD13-CEBDAF5492DE}"/>
          </ac:spMkLst>
        </pc:spChg>
        <pc:spChg chg="mod">
          <ac:chgData name="Mohammed Sbou" userId="f5db6acc21363c6d" providerId="LiveId" clId="{30679A5D-0731-44AA-B059-44E1043DCDE3}" dt="2025-01-19T14:03:43.006" v="3174" actId="1076"/>
          <ac:spMkLst>
            <pc:docMk/>
            <pc:sldMk cId="3171053428" sldId="358"/>
            <ac:spMk id="3" creationId="{F6CC807F-595D-80BC-CD72-289782F95396}"/>
          </ac:spMkLst>
        </pc:spChg>
      </pc:sldChg>
      <pc:sldChg chg="add del">
        <pc:chgData name="Mohammed Sbou" userId="f5db6acc21363c6d" providerId="LiveId" clId="{30679A5D-0731-44AA-B059-44E1043DCDE3}" dt="2025-01-19T12:51:48.475" v="2033"/>
        <pc:sldMkLst>
          <pc:docMk/>
          <pc:sldMk cId="0" sldId="359"/>
        </pc:sldMkLst>
      </pc:sldChg>
      <pc:sldChg chg="modSp new add del mod">
        <pc:chgData name="Mohammed Sbou" userId="f5db6acc21363c6d" providerId="LiveId" clId="{30679A5D-0731-44AA-B059-44E1043DCDE3}" dt="2025-01-19T14:07:32.367" v="3286" actId="207"/>
        <pc:sldMkLst>
          <pc:docMk/>
          <pc:sldMk cId="3568464356" sldId="359"/>
        </pc:sldMkLst>
        <pc:spChg chg="mod">
          <ac:chgData name="Mohammed Sbou" userId="f5db6acc21363c6d" providerId="LiveId" clId="{30679A5D-0731-44AA-B059-44E1043DCDE3}" dt="2025-01-19T14:05:54.699" v="3231" actId="1076"/>
          <ac:spMkLst>
            <pc:docMk/>
            <pc:sldMk cId="3568464356" sldId="359"/>
            <ac:spMk id="2" creationId="{C3A8A0B2-FE07-E45D-FB87-511A67017B61}"/>
          </ac:spMkLst>
        </pc:spChg>
        <pc:spChg chg="mod">
          <ac:chgData name="Mohammed Sbou" userId="f5db6acc21363c6d" providerId="LiveId" clId="{30679A5D-0731-44AA-B059-44E1043DCDE3}" dt="2025-01-19T14:07:32.367" v="3286" actId="207"/>
          <ac:spMkLst>
            <pc:docMk/>
            <pc:sldMk cId="3568464356" sldId="359"/>
            <ac:spMk id="3" creationId="{7493B05F-B106-5A37-BC7A-D7096202BE72}"/>
          </ac:spMkLst>
        </pc:spChg>
      </pc:sldChg>
      <pc:sldChg chg="modSp add del mod">
        <pc:chgData name="Mohammed Sbou" userId="f5db6acc21363c6d" providerId="LiveId" clId="{30679A5D-0731-44AA-B059-44E1043DCDE3}" dt="2025-01-19T12:51:48.475" v="2033"/>
        <pc:sldMkLst>
          <pc:docMk/>
          <pc:sldMk cId="0" sldId="360"/>
        </pc:sldMkLst>
        <pc:spChg chg="mod">
          <ac:chgData name="Mohammed Sbou" userId="f5db6acc21363c6d" providerId="LiveId" clId="{30679A5D-0731-44AA-B059-44E1043DCDE3}" dt="2025-01-19T12:51:48.475" v="2033"/>
          <ac:spMkLst>
            <pc:docMk/>
            <pc:sldMk cId="0" sldId="360"/>
            <ac:spMk id="45059" creationId="{00000000-0000-0000-0000-000000000000}"/>
          </ac:spMkLst>
        </pc:spChg>
      </pc:sldChg>
      <pc:sldChg chg="modSp new mod">
        <pc:chgData name="Mohammed Sbou" userId="f5db6acc21363c6d" providerId="LiveId" clId="{30679A5D-0731-44AA-B059-44E1043DCDE3}" dt="2025-01-19T14:27:29.210" v="3966" actId="108"/>
        <pc:sldMkLst>
          <pc:docMk/>
          <pc:sldMk cId="3819769167" sldId="360"/>
        </pc:sldMkLst>
        <pc:spChg chg="mod">
          <ac:chgData name="Mohammed Sbou" userId="f5db6acc21363c6d" providerId="LiveId" clId="{30679A5D-0731-44AA-B059-44E1043DCDE3}" dt="2025-01-19T14:10:02.047" v="3342" actId="1076"/>
          <ac:spMkLst>
            <pc:docMk/>
            <pc:sldMk cId="3819769167" sldId="360"/>
            <ac:spMk id="2" creationId="{1551AB7B-773B-B08B-1656-BA11EE272FB8}"/>
          </ac:spMkLst>
        </pc:spChg>
        <pc:spChg chg="mod">
          <ac:chgData name="Mohammed Sbou" userId="f5db6acc21363c6d" providerId="LiveId" clId="{30679A5D-0731-44AA-B059-44E1043DCDE3}" dt="2025-01-19T14:27:29.210" v="3966" actId="108"/>
          <ac:spMkLst>
            <pc:docMk/>
            <pc:sldMk cId="3819769167" sldId="360"/>
            <ac:spMk id="3" creationId="{B52967ED-DAB4-E50D-AFB7-053AC30A5725}"/>
          </ac:spMkLst>
        </pc:spChg>
      </pc:sldChg>
      <pc:sldChg chg="add del">
        <pc:chgData name="Mohammed Sbou" userId="f5db6acc21363c6d" providerId="LiveId" clId="{30679A5D-0731-44AA-B059-44E1043DCDE3}" dt="2025-01-19T12:51:48.475" v="2033"/>
        <pc:sldMkLst>
          <pc:docMk/>
          <pc:sldMk cId="0" sldId="361"/>
        </pc:sldMkLst>
      </pc:sldChg>
      <pc:sldChg chg="modSp new mod">
        <pc:chgData name="Mohammed Sbou" userId="f5db6acc21363c6d" providerId="LiveId" clId="{30679A5D-0731-44AA-B059-44E1043DCDE3}" dt="2025-01-19T14:34:48.219" v="4260" actId="13926"/>
        <pc:sldMkLst>
          <pc:docMk/>
          <pc:sldMk cId="2583600138" sldId="361"/>
        </pc:sldMkLst>
        <pc:spChg chg="mod">
          <ac:chgData name="Mohammed Sbou" userId="f5db6acc21363c6d" providerId="LiveId" clId="{30679A5D-0731-44AA-B059-44E1043DCDE3}" dt="2025-01-19T14:28:13.412" v="3972" actId="1076"/>
          <ac:spMkLst>
            <pc:docMk/>
            <pc:sldMk cId="2583600138" sldId="361"/>
            <ac:spMk id="2" creationId="{F8449EE7-D7C5-01A0-5FFC-8660A9C032B0}"/>
          </ac:spMkLst>
        </pc:spChg>
        <pc:spChg chg="mod">
          <ac:chgData name="Mohammed Sbou" userId="f5db6acc21363c6d" providerId="LiveId" clId="{30679A5D-0731-44AA-B059-44E1043DCDE3}" dt="2025-01-19T14:34:48.219" v="4260" actId="13926"/>
          <ac:spMkLst>
            <pc:docMk/>
            <pc:sldMk cId="2583600138" sldId="361"/>
            <ac:spMk id="3" creationId="{4FD4929F-F2AF-73E9-4779-107B6F62995C}"/>
          </ac:spMkLst>
        </pc:spChg>
      </pc:sldChg>
      <pc:sldChg chg="add del">
        <pc:chgData name="Mohammed Sbou" userId="f5db6acc21363c6d" providerId="LiveId" clId="{30679A5D-0731-44AA-B059-44E1043DCDE3}" dt="2025-01-19T12:51:48.475" v="2033"/>
        <pc:sldMkLst>
          <pc:docMk/>
          <pc:sldMk cId="0" sldId="362"/>
        </pc:sldMkLst>
      </pc:sldChg>
      <pc:sldChg chg="addSp modSp new">
        <pc:chgData name="Mohammed Sbou" userId="f5db6acc21363c6d" providerId="LiveId" clId="{30679A5D-0731-44AA-B059-44E1043DCDE3}" dt="2025-01-19T14:38:45.327" v="4272" actId="1076"/>
        <pc:sldMkLst>
          <pc:docMk/>
          <pc:sldMk cId="1527326911" sldId="362"/>
        </pc:sldMkLst>
        <pc:picChg chg="add mod">
          <ac:chgData name="Mohammed Sbou" userId="f5db6acc21363c6d" providerId="LiveId" clId="{30679A5D-0731-44AA-B059-44E1043DCDE3}" dt="2025-01-19T14:38:45.327" v="4272" actId="1076"/>
          <ac:picMkLst>
            <pc:docMk/>
            <pc:sldMk cId="1527326911" sldId="362"/>
            <ac:picMk id="1026" creationId="{F70C819B-44C7-264A-6594-BA7BF1D4308D}"/>
          </ac:picMkLst>
        </pc:picChg>
      </pc:sldChg>
      <pc:sldChg chg="modSp add del mod">
        <pc:chgData name="Mohammed Sbou" userId="f5db6acc21363c6d" providerId="LiveId" clId="{30679A5D-0731-44AA-B059-44E1043DCDE3}" dt="2025-01-19T12:51:48.475" v="2033"/>
        <pc:sldMkLst>
          <pc:docMk/>
          <pc:sldMk cId="0" sldId="363"/>
        </pc:sldMkLst>
        <pc:spChg chg="mod">
          <ac:chgData name="Mohammed Sbou" userId="f5db6acc21363c6d" providerId="LiveId" clId="{30679A5D-0731-44AA-B059-44E1043DCDE3}" dt="2025-01-19T12:51:48.475" v="2033"/>
          <ac:spMkLst>
            <pc:docMk/>
            <pc:sldMk cId="0" sldId="363"/>
            <ac:spMk id="97283" creationId="{00000000-0000-0000-0000-000000000000}"/>
          </ac:spMkLst>
        </pc:spChg>
      </pc:sldChg>
      <pc:sldChg chg="modSp new mod">
        <pc:chgData name="Mohammed Sbou" userId="f5db6acc21363c6d" providerId="LiveId" clId="{30679A5D-0731-44AA-B059-44E1043DCDE3}" dt="2025-01-19T14:54:01.410" v="4786" actId="313"/>
        <pc:sldMkLst>
          <pc:docMk/>
          <pc:sldMk cId="1650437879" sldId="363"/>
        </pc:sldMkLst>
        <pc:spChg chg="mod">
          <ac:chgData name="Mohammed Sbou" userId="f5db6acc21363c6d" providerId="LiveId" clId="{30679A5D-0731-44AA-B059-44E1043DCDE3}" dt="2025-01-19T14:53:12.101" v="4779" actId="1076"/>
          <ac:spMkLst>
            <pc:docMk/>
            <pc:sldMk cId="1650437879" sldId="363"/>
            <ac:spMk id="2" creationId="{F91C133F-4044-F820-E157-3E63D204BE86}"/>
          </ac:spMkLst>
        </pc:spChg>
        <pc:spChg chg="mod">
          <ac:chgData name="Mohammed Sbou" userId="f5db6acc21363c6d" providerId="LiveId" clId="{30679A5D-0731-44AA-B059-44E1043DCDE3}" dt="2025-01-19T14:54:01.410" v="4786" actId="313"/>
          <ac:spMkLst>
            <pc:docMk/>
            <pc:sldMk cId="1650437879" sldId="363"/>
            <ac:spMk id="3" creationId="{A45F2D1C-1778-15EB-4E65-A39B3B298669}"/>
          </ac:spMkLst>
        </pc:spChg>
      </pc:sldChg>
      <pc:sldChg chg="modSp new mod">
        <pc:chgData name="Mohammed Sbou" userId="f5db6acc21363c6d" providerId="LiveId" clId="{30679A5D-0731-44AA-B059-44E1043DCDE3}" dt="2025-01-19T15:09:01.797" v="4990" actId="20577"/>
        <pc:sldMkLst>
          <pc:docMk/>
          <pc:sldMk cId="3121786111" sldId="364"/>
        </pc:sldMkLst>
        <pc:spChg chg="mod">
          <ac:chgData name="Mohammed Sbou" userId="f5db6acc21363c6d" providerId="LiveId" clId="{30679A5D-0731-44AA-B059-44E1043DCDE3}" dt="2025-01-19T14:58:28.560" v="4811" actId="14100"/>
          <ac:spMkLst>
            <pc:docMk/>
            <pc:sldMk cId="3121786111" sldId="364"/>
            <ac:spMk id="2" creationId="{6294AC81-5664-52C6-3AB5-E90B695AA7A5}"/>
          </ac:spMkLst>
        </pc:spChg>
        <pc:spChg chg="mod">
          <ac:chgData name="Mohammed Sbou" userId="f5db6acc21363c6d" providerId="LiveId" clId="{30679A5D-0731-44AA-B059-44E1043DCDE3}" dt="2025-01-19T15:09:01.797" v="4990" actId="20577"/>
          <ac:spMkLst>
            <pc:docMk/>
            <pc:sldMk cId="3121786111" sldId="364"/>
            <ac:spMk id="3" creationId="{1679E8B8-3236-21CF-4B6E-CACA62600ABC}"/>
          </ac:spMkLst>
        </pc:spChg>
      </pc:sldChg>
      <pc:sldChg chg="delSp modSp new mod">
        <pc:chgData name="Mohammed Sbou" userId="f5db6acc21363c6d" providerId="LiveId" clId="{30679A5D-0731-44AA-B059-44E1043DCDE3}" dt="2025-01-19T15:07:45.902" v="4984" actId="207"/>
        <pc:sldMkLst>
          <pc:docMk/>
          <pc:sldMk cId="4099017626" sldId="365"/>
        </pc:sldMkLst>
        <pc:spChg chg="del">
          <ac:chgData name="Mohammed Sbou" userId="f5db6acc21363c6d" providerId="LiveId" clId="{30679A5D-0731-44AA-B059-44E1043DCDE3}" dt="2025-01-19T15:07:04.783" v="4979" actId="478"/>
          <ac:spMkLst>
            <pc:docMk/>
            <pc:sldMk cId="4099017626" sldId="365"/>
            <ac:spMk id="2" creationId="{43C01B6D-D6EA-D5C1-06FE-6938E257A7F1}"/>
          </ac:spMkLst>
        </pc:spChg>
        <pc:spChg chg="mod">
          <ac:chgData name="Mohammed Sbou" userId="f5db6acc21363c6d" providerId="LiveId" clId="{30679A5D-0731-44AA-B059-44E1043DCDE3}" dt="2025-01-19T15:07:45.902" v="4984" actId="207"/>
          <ac:spMkLst>
            <pc:docMk/>
            <pc:sldMk cId="4099017626" sldId="365"/>
            <ac:spMk id="3" creationId="{DDA06506-CE1F-F1ED-C969-709D796FECBE}"/>
          </ac:spMkLst>
        </pc:spChg>
      </pc:sldChg>
      <pc:sldChg chg="modSp new mod">
        <pc:chgData name="Mohammed Sbou" userId="f5db6acc21363c6d" providerId="LiveId" clId="{30679A5D-0731-44AA-B059-44E1043DCDE3}" dt="2025-01-19T15:14:22.380" v="5088" actId="20577"/>
        <pc:sldMkLst>
          <pc:docMk/>
          <pc:sldMk cId="2250126056" sldId="366"/>
        </pc:sldMkLst>
        <pc:spChg chg="mod">
          <ac:chgData name="Mohammed Sbou" userId="f5db6acc21363c6d" providerId="LiveId" clId="{30679A5D-0731-44AA-B059-44E1043DCDE3}" dt="2025-01-19T15:09:51.288" v="4993" actId="207"/>
          <ac:spMkLst>
            <pc:docMk/>
            <pc:sldMk cId="2250126056" sldId="366"/>
            <ac:spMk id="2" creationId="{5BEDA052-4D3C-B311-2BEB-3BB558F53258}"/>
          </ac:spMkLst>
        </pc:spChg>
        <pc:spChg chg="mod">
          <ac:chgData name="Mohammed Sbou" userId="f5db6acc21363c6d" providerId="LiveId" clId="{30679A5D-0731-44AA-B059-44E1043DCDE3}" dt="2025-01-19T15:14:22.380" v="5088" actId="20577"/>
          <ac:spMkLst>
            <pc:docMk/>
            <pc:sldMk cId="2250126056" sldId="366"/>
            <ac:spMk id="3" creationId="{948F9EE8-1F15-5B7C-2A3D-44B555C4086B}"/>
          </ac:spMkLst>
        </pc:spChg>
      </pc:sldChg>
      <pc:sldChg chg="modSp new mod">
        <pc:chgData name="Mohammed Sbou" userId="f5db6acc21363c6d" providerId="LiveId" clId="{30679A5D-0731-44AA-B059-44E1043DCDE3}" dt="2025-01-19T15:19:51.316" v="5158" actId="1076"/>
        <pc:sldMkLst>
          <pc:docMk/>
          <pc:sldMk cId="1857912190" sldId="367"/>
        </pc:sldMkLst>
        <pc:spChg chg="mod">
          <ac:chgData name="Mohammed Sbou" userId="f5db6acc21363c6d" providerId="LiveId" clId="{30679A5D-0731-44AA-B059-44E1043DCDE3}" dt="2025-01-19T15:17:55.732" v="5136" actId="1076"/>
          <ac:spMkLst>
            <pc:docMk/>
            <pc:sldMk cId="1857912190" sldId="367"/>
            <ac:spMk id="2" creationId="{E509D151-FD71-3553-A2B5-636E59AFC023}"/>
          </ac:spMkLst>
        </pc:spChg>
        <pc:spChg chg="mod">
          <ac:chgData name="Mohammed Sbou" userId="f5db6acc21363c6d" providerId="LiveId" clId="{30679A5D-0731-44AA-B059-44E1043DCDE3}" dt="2025-01-19T15:19:51.316" v="5158" actId="1076"/>
          <ac:spMkLst>
            <pc:docMk/>
            <pc:sldMk cId="1857912190" sldId="367"/>
            <ac:spMk id="3" creationId="{88C99B13-73E4-BA84-5996-DB9AC64C637F}"/>
          </ac:spMkLst>
        </pc:spChg>
      </pc:sldChg>
      <pc:sldChg chg="new del">
        <pc:chgData name="Mohammed Sbou" userId="f5db6acc21363c6d" providerId="LiveId" clId="{30679A5D-0731-44AA-B059-44E1043DCDE3}" dt="2025-01-19T15:21:10.190" v="5166" actId="47"/>
        <pc:sldMkLst>
          <pc:docMk/>
          <pc:sldMk cId="1139364388" sldId="368"/>
        </pc:sldMkLst>
      </pc:sldChg>
      <pc:sldChg chg="modSp new mod ord">
        <pc:chgData name="Mohammed Sbou" userId="f5db6acc21363c6d" providerId="LiveId" clId="{30679A5D-0731-44AA-B059-44E1043DCDE3}" dt="2025-01-19T15:25:02.975" v="5231" actId="20577"/>
        <pc:sldMkLst>
          <pc:docMk/>
          <pc:sldMk cId="1368515175" sldId="368"/>
        </pc:sldMkLst>
        <pc:spChg chg="mod">
          <ac:chgData name="Mohammed Sbou" userId="f5db6acc21363c6d" providerId="LiveId" clId="{30679A5D-0731-44AA-B059-44E1043DCDE3}" dt="2025-01-19T15:21:27.170" v="5172" actId="1076"/>
          <ac:spMkLst>
            <pc:docMk/>
            <pc:sldMk cId="1368515175" sldId="368"/>
            <ac:spMk id="2" creationId="{0298E1E3-1E90-F7CF-355E-EB5696F7EFEE}"/>
          </ac:spMkLst>
        </pc:spChg>
        <pc:spChg chg="mod">
          <ac:chgData name="Mohammed Sbou" userId="f5db6acc21363c6d" providerId="LiveId" clId="{30679A5D-0731-44AA-B059-44E1043DCDE3}" dt="2025-01-19T15:25:02.975" v="5231" actId="20577"/>
          <ac:spMkLst>
            <pc:docMk/>
            <pc:sldMk cId="1368515175" sldId="368"/>
            <ac:spMk id="3" creationId="{B243F1C5-27DC-10FF-D02E-6DB025A4F095}"/>
          </ac:spMkLst>
        </pc:spChg>
      </pc:sldChg>
      <pc:sldChg chg="new del">
        <pc:chgData name="Mohammed Sbou" userId="f5db6acc21363c6d" providerId="LiveId" clId="{30679A5D-0731-44AA-B059-44E1043DCDE3}" dt="2025-01-19T15:20:07.964" v="5160" actId="47"/>
        <pc:sldMkLst>
          <pc:docMk/>
          <pc:sldMk cId="1616778929" sldId="368"/>
        </pc:sldMkLst>
      </pc:sldChg>
      <pc:sldChg chg="new del">
        <pc:chgData name="Mohammed Sbou" userId="f5db6acc21363c6d" providerId="LiveId" clId="{30679A5D-0731-44AA-B059-44E1043DCDE3}" dt="2025-01-19T15:21:05.431" v="5164" actId="47"/>
        <pc:sldMkLst>
          <pc:docMk/>
          <pc:sldMk cId="2654249476" sldId="368"/>
        </pc:sldMkLst>
      </pc:sldChg>
      <pc:sldChg chg="new del">
        <pc:chgData name="Mohammed Sbou" userId="f5db6acc21363c6d" providerId="LiveId" clId="{30679A5D-0731-44AA-B059-44E1043DCDE3}" dt="2025-01-19T15:21:00.611" v="5162" actId="47"/>
        <pc:sldMkLst>
          <pc:docMk/>
          <pc:sldMk cId="3701458639" sldId="368"/>
        </pc:sldMkLst>
      </pc:sldChg>
      <pc:sldChg chg="modSp new mod">
        <pc:chgData name="Mohammed Sbou" userId="f5db6acc21363c6d" providerId="LiveId" clId="{30679A5D-0731-44AA-B059-44E1043DCDE3}" dt="2025-01-19T15:31:13.556" v="5340" actId="20577"/>
        <pc:sldMkLst>
          <pc:docMk/>
          <pc:sldMk cId="219913844" sldId="369"/>
        </pc:sldMkLst>
        <pc:spChg chg="mod">
          <ac:chgData name="Mohammed Sbou" userId="f5db6acc21363c6d" providerId="LiveId" clId="{30679A5D-0731-44AA-B059-44E1043DCDE3}" dt="2025-01-19T15:27:04.676" v="5237" actId="1076"/>
          <ac:spMkLst>
            <pc:docMk/>
            <pc:sldMk cId="219913844" sldId="369"/>
            <ac:spMk id="2" creationId="{A62F057E-0899-52C9-C7F0-0EC30F19468C}"/>
          </ac:spMkLst>
        </pc:spChg>
        <pc:spChg chg="mod">
          <ac:chgData name="Mohammed Sbou" userId="f5db6acc21363c6d" providerId="LiveId" clId="{30679A5D-0731-44AA-B059-44E1043DCDE3}" dt="2025-01-19T15:31:13.556" v="5340" actId="20577"/>
          <ac:spMkLst>
            <pc:docMk/>
            <pc:sldMk cId="219913844" sldId="369"/>
            <ac:spMk id="3" creationId="{675FF8EA-2AF8-79D8-BE77-528D758CFAFE}"/>
          </ac:spMkLst>
        </pc:spChg>
      </pc:sldChg>
      <pc:sldChg chg="modSp new mod">
        <pc:chgData name="Mohammed Sbou" userId="f5db6acc21363c6d" providerId="LiveId" clId="{30679A5D-0731-44AA-B059-44E1043DCDE3}" dt="2025-01-19T15:35:28.476" v="5428" actId="207"/>
        <pc:sldMkLst>
          <pc:docMk/>
          <pc:sldMk cId="201566731" sldId="370"/>
        </pc:sldMkLst>
        <pc:spChg chg="mod">
          <ac:chgData name="Mohammed Sbou" userId="f5db6acc21363c6d" providerId="LiveId" clId="{30679A5D-0731-44AA-B059-44E1043DCDE3}" dt="2025-01-19T15:32:45.841" v="5370" actId="1076"/>
          <ac:spMkLst>
            <pc:docMk/>
            <pc:sldMk cId="201566731" sldId="370"/>
            <ac:spMk id="2" creationId="{01BC207C-B38A-7BDA-5968-7A9137734F05}"/>
          </ac:spMkLst>
        </pc:spChg>
        <pc:spChg chg="mod">
          <ac:chgData name="Mohammed Sbou" userId="f5db6acc21363c6d" providerId="LiveId" clId="{30679A5D-0731-44AA-B059-44E1043DCDE3}" dt="2025-01-19T15:35:28.476" v="5428" actId="207"/>
          <ac:spMkLst>
            <pc:docMk/>
            <pc:sldMk cId="201566731" sldId="370"/>
            <ac:spMk id="3" creationId="{844A026A-9CDF-C7B0-6695-CAB5A04E2485}"/>
          </ac:spMkLst>
        </pc:spChg>
      </pc:sldChg>
      <pc:sldChg chg="modSp new mod">
        <pc:chgData name="Mohammed Sbou" userId="f5db6acc21363c6d" providerId="LiveId" clId="{30679A5D-0731-44AA-B059-44E1043DCDE3}" dt="2025-01-19T15:40:47.776" v="5554" actId="20577"/>
        <pc:sldMkLst>
          <pc:docMk/>
          <pc:sldMk cId="4029832209" sldId="371"/>
        </pc:sldMkLst>
        <pc:spChg chg="mod">
          <ac:chgData name="Mohammed Sbou" userId="f5db6acc21363c6d" providerId="LiveId" clId="{30679A5D-0731-44AA-B059-44E1043DCDE3}" dt="2025-01-19T15:37:47.318" v="5446" actId="1076"/>
          <ac:spMkLst>
            <pc:docMk/>
            <pc:sldMk cId="4029832209" sldId="371"/>
            <ac:spMk id="2" creationId="{25785FBB-53DE-0A1B-D868-EC173615779E}"/>
          </ac:spMkLst>
        </pc:spChg>
        <pc:spChg chg="mod">
          <ac:chgData name="Mohammed Sbou" userId="f5db6acc21363c6d" providerId="LiveId" clId="{30679A5D-0731-44AA-B059-44E1043DCDE3}" dt="2025-01-19T15:40:47.776" v="5554" actId="20577"/>
          <ac:spMkLst>
            <pc:docMk/>
            <pc:sldMk cId="4029832209" sldId="371"/>
            <ac:spMk id="3" creationId="{BAF051FD-DE60-0983-5DEF-B09915B165B4}"/>
          </ac:spMkLst>
        </pc:spChg>
      </pc:sldChg>
      <pc:sldChg chg="add del">
        <pc:chgData name="Mohammed Sbou" userId="f5db6acc21363c6d" providerId="LiveId" clId="{30679A5D-0731-44AA-B059-44E1043DCDE3}" dt="2025-01-19T15:43:15.754" v="5584"/>
        <pc:sldMkLst>
          <pc:docMk/>
          <pc:sldMk cId="0" sldId="372"/>
        </pc:sldMkLst>
      </pc:sldChg>
      <pc:sldChg chg="modSp new mod">
        <pc:chgData name="Mohammed Sbou" userId="f5db6acc21363c6d" providerId="LiveId" clId="{30679A5D-0731-44AA-B059-44E1043DCDE3}" dt="2025-01-19T15:44:06.255" v="5601"/>
        <pc:sldMkLst>
          <pc:docMk/>
          <pc:sldMk cId="3532924444" sldId="372"/>
        </pc:sldMkLst>
        <pc:spChg chg="mod">
          <ac:chgData name="Mohammed Sbou" userId="f5db6acc21363c6d" providerId="LiveId" clId="{30679A5D-0731-44AA-B059-44E1043DCDE3}" dt="2025-01-19T15:43:58.451" v="5599" actId="122"/>
          <ac:spMkLst>
            <pc:docMk/>
            <pc:sldMk cId="3532924444" sldId="372"/>
            <ac:spMk id="2" creationId="{02028473-D885-4398-9D1D-2FB5A261F17F}"/>
          </ac:spMkLst>
        </pc:spChg>
        <pc:spChg chg="mod">
          <ac:chgData name="Mohammed Sbou" userId="f5db6acc21363c6d" providerId="LiveId" clId="{30679A5D-0731-44AA-B059-44E1043DCDE3}" dt="2025-01-19T15:44:06.255" v="5601"/>
          <ac:spMkLst>
            <pc:docMk/>
            <pc:sldMk cId="3532924444" sldId="372"/>
            <ac:spMk id="3" creationId="{F02A7CF5-82FD-7E04-94B5-99226D533336}"/>
          </ac:spMkLst>
        </pc:spChg>
      </pc:sldChg>
      <pc:sldChg chg="new del">
        <pc:chgData name="Mohammed Sbou" userId="f5db6acc21363c6d" providerId="LiveId" clId="{30679A5D-0731-44AA-B059-44E1043DCDE3}" dt="2025-01-19T15:42:01.285" v="5566" actId="47"/>
        <pc:sldMkLst>
          <pc:docMk/>
          <pc:sldMk cId="3901040227" sldId="372"/>
        </pc:sldMkLst>
      </pc:sldChg>
      <pc:sldChg chg="add del">
        <pc:chgData name="Mohammed Sbou" userId="f5db6acc21363c6d" providerId="LiveId" clId="{30679A5D-0731-44AA-B059-44E1043DCDE3}" dt="2025-01-19T15:43:44.313" v="5597"/>
        <pc:sldMkLst>
          <pc:docMk/>
          <pc:sldMk cId="0" sldId="373"/>
        </pc:sldMkLst>
      </pc:sldChg>
      <pc:sldChg chg="modSp new mod">
        <pc:chgData name="Mohammed Sbou" userId="f5db6acc21363c6d" providerId="LiveId" clId="{30679A5D-0731-44AA-B059-44E1043DCDE3}" dt="2025-01-19T15:45:42.880" v="5629" actId="20577"/>
        <pc:sldMkLst>
          <pc:docMk/>
          <pc:sldMk cId="3190730878" sldId="373"/>
        </pc:sldMkLst>
        <pc:spChg chg="mod">
          <ac:chgData name="Mohammed Sbou" userId="f5db6acc21363c6d" providerId="LiveId" clId="{30679A5D-0731-44AA-B059-44E1043DCDE3}" dt="2025-01-19T15:45:29.441" v="5621" actId="1076"/>
          <ac:spMkLst>
            <pc:docMk/>
            <pc:sldMk cId="3190730878" sldId="373"/>
            <ac:spMk id="2" creationId="{1177DFCC-851F-4C89-9004-AAC663D8C8C9}"/>
          </ac:spMkLst>
        </pc:spChg>
        <pc:spChg chg="mod">
          <ac:chgData name="Mohammed Sbou" userId="f5db6acc21363c6d" providerId="LiveId" clId="{30679A5D-0731-44AA-B059-44E1043DCDE3}" dt="2025-01-19T15:45:42.880" v="5629" actId="20577"/>
          <ac:spMkLst>
            <pc:docMk/>
            <pc:sldMk cId="3190730878" sldId="373"/>
            <ac:spMk id="3" creationId="{1D4FA115-7AC7-105E-5DAD-9F62C89B9A6B}"/>
          </ac:spMkLst>
        </pc:spChg>
      </pc:sldChg>
      <pc:sldChg chg="modSp add del mod">
        <pc:chgData name="Mohammed Sbou" userId="f5db6acc21363c6d" providerId="LiveId" clId="{30679A5D-0731-44AA-B059-44E1043DCDE3}" dt="2025-01-19T15:43:44.313" v="5597"/>
        <pc:sldMkLst>
          <pc:docMk/>
          <pc:sldMk cId="0" sldId="374"/>
        </pc:sldMkLst>
        <pc:spChg chg="mod">
          <ac:chgData name="Mohammed Sbou" userId="f5db6acc21363c6d" providerId="LiveId" clId="{30679A5D-0731-44AA-B059-44E1043DCDE3}" dt="2025-01-19T15:43:15.754" v="5584"/>
          <ac:spMkLst>
            <pc:docMk/>
            <pc:sldMk cId="0" sldId="374"/>
            <ac:spMk id="73731" creationId="{00000000-0000-0000-0000-000000000000}"/>
          </ac:spMkLst>
        </pc:spChg>
      </pc:sldChg>
      <pc:sldChg chg="modSp new mod">
        <pc:chgData name="Mohammed Sbou" userId="f5db6acc21363c6d" providerId="LiveId" clId="{30679A5D-0731-44AA-B059-44E1043DCDE3}" dt="2025-01-19T15:47:09.556" v="5647" actId="5793"/>
        <pc:sldMkLst>
          <pc:docMk/>
          <pc:sldMk cId="1980275770" sldId="374"/>
        </pc:sldMkLst>
        <pc:spChg chg="mod">
          <ac:chgData name="Mohammed Sbou" userId="f5db6acc21363c6d" providerId="LiveId" clId="{30679A5D-0731-44AA-B059-44E1043DCDE3}" dt="2025-01-19T15:46:14.026" v="5638" actId="20577"/>
          <ac:spMkLst>
            <pc:docMk/>
            <pc:sldMk cId="1980275770" sldId="374"/>
            <ac:spMk id="2" creationId="{0AF5F084-B702-AAF7-9A9E-50987FA14B66}"/>
          </ac:spMkLst>
        </pc:spChg>
        <pc:spChg chg="mod">
          <ac:chgData name="Mohammed Sbou" userId="f5db6acc21363c6d" providerId="LiveId" clId="{30679A5D-0731-44AA-B059-44E1043DCDE3}" dt="2025-01-19T15:47:09.556" v="5647" actId="5793"/>
          <ac:spMkLst>
            <pc:docMk/>
            <pc:sldMk cId="1980275770" sldId="374"/>
            <ac:spMk id="3" creationId="{A91C99D8-8CD9-3F99-5921-D6630751EE6F}"/>
          </ac:spMkLst>
        </pc:spChg>
      </pc:sldChg>
      <pc:sldChg chg="modSp add del mod">
        <pc:chgData name="Mohammed Sbou" userId="f5db6acc21363c6d" providerId="LiveId" clId="{30679A5D-0731-44AA-B059-44E1043DCDE3}" dt="2025-01-19T15:43:44.313" v="5597"/>
        <pc:sldMkLst>
          <pc:docMk/>
          <pc:sldMk cId="0" sldId="375"/>
        </pc:sldMkLst>
        <pc:spChg chg="mod">
          <ac:chgData name="Mohammed Sbou" userId="f5db6acc21363c6d" providerId="LiveId" clId="{30679A5D-0731-44AA-B059-44E1043DCDE3}" dt="2025-01-19T15:43:44.313" v="5597"/>
          <ac:spMkLst>
            <pc:docMk/>
            <pc:sldMk cId="0" sldId="375"/>
            <ac:spMk id="73731" creationId="{00000000-0000-0000-0000-000000000000}"/>
          </ac:spMkLst>
        </pc:spChg>
      </pc:sldChg>
      <pc:sldChg chg="add del">
        <pc:chgData name="Mohammed Sbou" userId="f5db6acc21363c6d" providerId="LiveId" clId="{30679A5D-0731-44AA-B059-44E1043DCDE3}" dt="2025-01-19T15:43:15.754" v="5584"/>
        <pc:sldMkLst>
          <pc:docMk/>
          <pc:sldMk cId="4081020677" sldId="375"/>
        </pc:sldMkLst>
      </pc:sldChg>
      <pc:sldChg chg="modSp add del mod">
        <pc:chgData name="Mohammed Sbou" userId="f5db6acc21363c6d" providerId="LiveId" clId="{30679A5D-0731-44AA-B059-44E1043DCDE3}" dt="2025-01-19T15:43:15.754" v="5584"/>
        <pc:sldMkLst>
          <pc:docMk/>
          <pc:sldMk cId="456095924" sldId="376"/>
        </pc:sldMkLst>
        <pc:spChg chg="mod">
          <ac:chgData name="Mohammed Sbou" userId="f5db6acc21363c6d" providerId="LiveId" clId="{30679A5D-0731-44AA-B059-44E1043DCDE3}" dt="2025-01-19T15:43:15.754" v="5584"/>
          <ac:spMkLst>
            <pc:docMk/>
            <pc:sldMk cId="456095924" sldId="376"/>
            <ac:spMk id="2" creationId="{00000000-0000-0000-0000-000000000000}"/>
          </ac:spMkLst>
        </pc:spChg>
        <pc:spChg chg="mod">
          <ac:chgData name="Mohammed Sbou" userId="f5db6acc21363c6d" providerId="LiveId" clId="{30679A5D-0731-44AA-B059-44E1043DCDE3}" dt="2025-01-19T15:43:15.754" v="5584"/>
          <ac:spMkLst>
            <pc:docMk/>
            <pc:sldMk cId="456095924" sldId="376"/>
            <ac:spMk id="3" creationId="{00000000-0000-0000-0000-000000000000}"/>
          </ac:spMkLst>
        </pc:spChg>
      </pc:sldChg>
      <pc:sldChg chg="add del">
        <pc:chgData name="Mohammed Sbou" userId="f5db6acc21363c6d" providerId="LiveId" clId="{30679A5D-0731-44AA-B059-44E1043DCDE3}" dt="2025-01-19T15:43:44.313" v="5597"/>
        <pc:sldMkLst>
          <pc:docMk/>
          <pc:sldMk cId="3521226303" sldId="376"/>
        </pc:sldMkLst>
      </pc:sldChg>
      <pc:sldChg chg="modSp add del mod">
        <pc:chgData name="Mohammed Sbou" userId="f5db6acc21363c6d" providerId="LiveId" clId="{30679A5D-0731-44AA-B059-44E1043DCDE3}" dt="2025-01-19T15:43:44.313" v="5597"/>
        <pc:sldMkLst>
          <pc:docMk/>
          <pc:sldMk cId="1835861038" sldId="377"/>
        </pc:sldMkLst>
        <pc:spChg chg="mod">
          <ac:chgData name="Mohammed Sbou" userId="f5db6acc21363c6d" providerId="LiveId" clId="{30679A5D-0731-44AA-B059-44E1043DCDE3}" dt="2025-01-19T15:43:44.313" v="5597"/>
          <ac:spMkLst>
            <pc:docMk/>
            <pc:sldMk cId="1835861038" sldId="377"/>
            <ac:spMk id="2" creationId="{00000000-0000-0000-0000-000000000000}"/>
          </ac:spMkLst>
        </pc:spChg>
        <pc:spChg chg="mod">
          <ac:chgData name="Mohammed Sbou" userId="f5db6acc21363c6d" providerId="LiveId" clId="{30679A5D-0731-44AA-B059-44E1043DCDE3}" dt="2025-01-19T15:43:44.313" v="5597"/>
          <ac:spMkLst>
            <pc:docMk/>
            <pc:sldMk cId="1835861038" sldId="377"/>
            <ac:spMk id="3" creationId="{00000000-0000-0000-0000-000000000000}"/>
          </ac:spMkLst>
        </pc:spChg>
      </pc:sldChg>
      <pc:sldChg chg="modSp add del mod">
        <pc:chgData name="Mohammed Sbou" userId="f5db6acc21363c6d" providerId="LiveId" clId="{30679A5D-0731-44AA-B059-44E1043DCDE3}" dt="2025-01-19T15:43:15.754" v="5584"/>
        <pc:sldMkLst>
          <pc:docMk/>
          <pc:sldMk cId="3656624237" sldId="377"/>
        </pc:sldMkLst>
        <pc:spChg chg="mod">
          <ac:chgData name="Mohammed Sbou" userId="f5db6acc21363c6d" providerId="LiveId" clId="{30679A5D-0731-44AA-B059-44E1043DCDE3}" dt="2025-01-19T15:43:15.754" v="5584"/>
          <ac:spMkLst>
            <pc:docMk/>
            <pc:sldMk cId="3656624237" sldId="377"/>
            <ac:spMk id="3" creationId="{00000000-0000-0000-0000-000000000000}"/>
          </ac:spMkLst>
        </pc:spChg>
      </pc:sldChg>
      <pc:sldChg chg="modSp add del mod">
        <pc:chgData name="Mohammed Sbou" userId="f5db6acc21363c6d" providerId="LiveId" clId="{30679A5D-0731-44AA-B059-44E1043DCDE3}" dt="2025-01-19T15:43:15.754" v="5584"/>
        <pc:sldMkLst>
          <pc:docMk/>
          <pc:sldMk cId="2028204760" sldId="378"/>
        </pc:sldMkLst>
        <pc:spChg chg="mod">
          <ac:chgData name="Mohammed Sbou" userId="f5db6acc21363c6d" providerId="LiveId" clId="{30679A5D-0731-44AA-B059-44E1043DCDE3}" dt="2025-01-19T15:43:15.754" v="5584"/>
          <ac:spMkLst>
            <pc:docMk/>
            <pc:sldMk cId="2028204760" sldId="378"/>
            <ac:spMk id="2" creationId="{00000000-0000-0000-0000-000000000000}"/>
          </ac:spMkLst>
        </pc:spChg>
      </pc:sldChg>
      <pc:sldChg chg="modSp add del mod">
        <pc:chgData name="Mohammed Sbou" userId="f5db6acc21363c6d" providerId="LiveId" clId="{30679A5D-0731-44AA-B059-44E1043DCDE3}" dt="2025-01-19T15:43:44.313" v="5597"/>
        <pc:sldMkLst>
          <pc:docMk/>
          <pc:sldMk cId="2634145683" sldId="378"/>
        </pc:sldMkLst>
        <pc:spChg chg="mod">
          <ac:chgData name="Mohammed Sbou" userId="f5db6acc21363c6d" providerId="LiveId" clId="{30679A5D-0731-44AA-B059-44E1043DCDE3}" dt="2025-01-19T15:43:44.313" v="5597"/>
          <ac:spMkLst>
            <pc:docMk/>
            <pc:sldMk cId="2634145683" sldId="378"/>
            <ac:spMk id="3" creationId="{00000000-0000-0000-0000-000000000000}"/>
          </ac:spMkLst>
        </pc:spChg>
      </pc:sldChg>
      <pc:sldChg chg="add del">
        <pc:chgData name="Mohammed Sbou" userId="f5db6acc21363c6d" providerId="LiveId" clId="{30679A5D-0731-44AA-B059-44E1043DCDE3}" dt="2025-01-19T15:43:15.754" v="5584"/>
        <pc:sldMkLst>
          <pc:docMk/>
          <pc:sldMk cId="1660386135" sldId="379"/>
        </pc:sldMkLst>
      </pc:sldChg>
      <pc:sldChg chg="modSp add del mod">
        <pc:chgData name="Mohammed Sbou" userId="f5db6acc21363c6d" providerId="LiveId" clId="{30679A5D-0731-44AA-B059-44E1043DCDE3}" dt="2025-01-19T15:43:44.313" v="5597"/>
        <pc:sldMkLst>
          <pc:docMk/>
          <pc:sldMk cId="2433814021" sldId="379"/>
        </pc:sldMkLst>
        <pc:spChg chg="mod">
          <ac:chgData name="Mohammed Sbou" userId="f5db6acc21363c6d" providerId="LiveId" clId="{30679A5D-0731-44AA-B059-44E1043DCDE3}" dt="2025-01-19T15:43:44.313" v="5597"/>
          <ac:spMkLst>
            <pc:docMk/>
            <pc:sldMk cId="2433814021" sldId="379"/>
            <ac:spMk id="2" creationId="{00000000-0000-0000-0000-000000000000}"/>
          </ac:spMkLst>
        </pc:spChg>
      </pc:sldChg>
      <pc:sldChg chg="add del">
        <pc:chgData name="Mohammed Sbou" userId="f5db6acc21363c6d" providerId="LiveId" clId="{30679A5D-0731-44AA-B059-44E1043DCDE3}" dt="2025-01-19T15:43:44.313" v="5597"/>
        <pc:sldMkLst>
          <pc:docMk/>
          <pc:sldMk cId="283316322" sldId="380"/>
        </pc:sldMkLst>
      </pc:sldChg>
      <pc:sldChg chg="modSp add del mod">
        <pc:chgData name="Mohammed Sbou" userId="f5db6acc21363c6d" providerId="LiveId" clId="{30679A5D-0731-44AA-B059-44E1043DCDE3}" dt="2025-01-19T15:43:15.754" v="5584"/>
        <pc:sldMkLst>
          <pc:docMk/>
          <pc:sldMk cId="1307215171" sldId="380"/>
        </pc:sldMkLst>
        <pc:spChg chg="mod">
          <ac:chgData name="Mohammed Sbou" userId="f5db6acc21363c6d" providerId="LiveId" clId="{30679A5D-0731-44AA-B059-44E1043DCDE3}" dt="2025-01-19T15:43:15.754" v="5584"/>
          <ac:spMkLst>
            <pc:docMk/>
            <pc:sldMk cId="1307215171" sldId="380"/>
            <ac:spMk id="3" creationId="{00000000-0000-0000-0000-000000000000}"/>
          </ac:spMkLst>
        </pc:spChg>
      </pc:sldChg>
      <pc:sldChg chg="modSp add del mod">
        <pc:chgData name="Mohammed Sbou" userId="f5db6acc21363c6d" providerId="LiveId" clId="{30679A5D-0731-44AA-B059-44E1043DCDE3}" dt="2025-01-19T15:43:15.754" v="5584"/>
        <pc:sldMkLst>
          <pc:docMk/>
          <pc:sldMk cId="914819577" sldId="381"/>
        </pc:sldMkLst>
        <pc:spChg chg="mod">
          <ac:chgData name="Mohammed Sbou" userId="f5db6acc21363c6d" providerId="LiveId" clId="{30679A5D-0731-44AA-B059-44E1043DCDE3}" dt="2025-01-19T15:43:15.754" v="5584"/>
          <ac:spMkLst>
            <pc:docMk/>
            <pc:sldMk cId="914819577" sldId="381"/>
            <ac:spMk id="3" creationId="{00000000-0000-0000-0000-000000000000}"/>
          </ac:spMkLst>
        </pc:spChg>
      </pc:sldChg>
      <pc:sldChg chg="modSp add del mod">
        <pc:chgData name="Mohammed Sbou" userId="f5db6acc21363c6d" providerId="LiveId" clId="{30679A5D-0731-44AA-B059-44E1043DCDE3}" dt="2025-01-19T15:43:44.313" v="5597"/>
        <pc:sldMkLst>
          <pc:docMk/>
          <pc:sldMk cId="3195658937" sldId="381"/>
        </pc:sldMkLst>
        <pc:spChg chg="mod">
          <ac:chgData name="Mohammed Sbou" userId="f5db6acc21363c6d" providerId="LiveId" clId="{30679A5D-0731-44AA-B059-44E1043DCDE3}" dt="2025-01-19T15:43:44.313" v="5597"/>
          <ac:spMkLst>
            <pc:docMk/>
            <pc:sldMk cId="3195658937" sldId="381"/>
            <ac:spMk id="3" creationId="{00000000-0000-0000-0000-000000000000}"/>
          </ac:spMkLst>
        </pc:spChg>
      </pc:sldChg>
      <pc:sldChg chg="modSp add del mod">
        <pc:chgData name="Mohammed Sbou" userId="f5db6acc21363c6d" providerId="LiveId" clId="{30679A5D-0731-44AA-B059-44E1043DCDE3}" dt="2025-01-19T15:43:15.754" v="5584"/>
        <pc:sldMkLst>
          <pc:docMk/>
          <pc:sldMk cId="1141070575" sldId="382"/>
        </pc:sldMkLst>
        <pc:spChg chg="mod">
          <ac:chgData name="Mohammed Sbou" userId="f5db6acc21363c6d" providerId="LiveId" clId="{30679A5D-0731-44AA-B059-44E1043DCDE3}" dt="2025-01-19T15:43:15.754" v="5584"/>
          <ac:spMkLst>
            <pc:docMk/>
            <pc:sldMk cId="1141070575" sldId="382"/>
            <ac:spMk id="2" creationId="{00000000-0000-0000-0000-000000000000}"/>
          </ac:spMkLst>
        </pc:spChg>
        <pc:spChg chg="mod">
          <ac:chgData name="Mohammed Sbou" userId="f5db6acc21363c6d" providerId="LiveId" clId="{30679A5D-0731-44AA-B059-44E1043DCDE3}" dt="2025-01-19T15:43:15.754" v="5584"/>
          <ac:spMkLst>
            <pc:docMk/>
            <pc:sldMk cId="1141070575" sldId="382"/>
            <ac:spMk id="3" creationId="{00000000-0000-0000-0000-000000000000}"/>
          </ac:spMkLst>
        </pc:spChg>
      </pc:sldChg>
      <pc:sldChg chg="modSp add del mod">
        <pc:chgData name="Mohammed Sbou" userId="f5db6acc21363c6d" providerId="LiveId" clId="{30679A5D-0731-44AA-B059-44E1043DCDE3}" dt="2025-01-19T15:43:44.313" v="5597"/>
        <pc:sldMkLst>
          <pc:docMk/>
          <pc:sldMk cId="4164764513" sldId="382"/>
        </pc:sldMkLst>
        <pc:spChg chg="mod">
          <ac:chgData name="Mohammed Sbou" userId="f5db6acc21363c6d" providerId="LiveId" clId="{30679A5D-0731-44AA-B059-44E1043DCDE3}" dt="2025-01-19T15:43:44.313" v="5597"/>
          <ac:spMkLst>
            <pc:docMk/>
            <pc:sldMk cId="4164764513" sldId="382"/>
            <ac:spMk id="3" creationId="{00000000-0000-0000-0000-000000000000}"/>
          </ac:spMkLst>
        </pc:spChg>
      </pc:sldChg>
      <pc:sldChg chg="modSp add del mod">
        <pc:chgData name="Mohammed Sbou" userId="f5db6acc21363c6d" providerId="LiveId" clId="{30679A5D-0731-44AA-B059-44E1043DCDE3}" dt="2025-01-19T15:43:44.313" v="5597"/>
        <pc:sldMkLst>
          <pc:docMk/>
          <pc:sldMk cId="123363544" sldId="383"/>
        </pc:sldMkLst>
        <pc:spChg chg="mod">
          <ac:chgData name="Mohammed Sbou" userId="f5db6acc21363c6d" providerId="LiveId" clId="{30679A5D-0731-44AA-B059-44E1043DCDE3}" dt="2025-01-19T15:43:44.313" v="5597"/>
          <ac:spMkLst>
            <pc:docMk/>
            <pc:sldMk cId="123363544" sldId="383"/>
            <ac:spMk id="2" creationId="{00000000-0000-0000-0000-000000000000}"/>
          </ac:spMkLst>
        </pc:spChg>
        <pc:spChg chg="mod">
          <ac:chgData name="Mohammed Sbou" userId="f5db6acc21363c6d" providerId="LiveId" clId="{30679A5D-0731-44AA-B059-44E1043DCDE3}" dt="2025-01-19T15:43:44.313" v="5597"/>
          <ac:spMkLst>
            <pc:docMk/>
            <pc:sldMk cId="123363544" sldId="383"/>
            <ac:spMk id="3" creationId="{00000000-0000-0000-0000-000000000000}"/>
          </ac:spMkLst>
        </pc:spChg>
      </pc:sldChg>
      <pc:sldChg chg="add del">
        <pc:chgData name="Mohammed Sbou" userId="f5db6acc21363c6d" providerId="LiveId" clId="{30679A5D-0731-44AA-B059-44E1043DCDE3}" dt="2025-01-19T15:43:15.754" v="5584"/>
        <pc:sldMkLst>
          <pc:docMk/>
          <pc:sldMk cId="1844952420" sldId="383"/>
        </pc:sldMkLst>
      </pc:sldChg>
      <pc:sldChg chg="add del">
        <pc:chgData name="Mohammed Sbou" userId="f5db6acc21363c6d" providerId="LiveId" clId="{30679A5D-0731-44AA-B059-44E1043DCDE3}" dt="2025-01-19T15:43:44.313" v="5597"/>
        <pc:sldMkLst>
          <pc:docMk/>
          <pc:sldMk cId="2761509989" sldId="384"/>
        </pc:sldMkLst>
      </pc:sldChg>
      <pc:sldChg chg="add del">
        <pc:chgData name="Mohammed Sbou" userId="f5db6acc21363c6d" providerId="LiveId" clId="{30679A5D-0731-44AA-B059-44E1043DCDE3}" dt="2025-01-19T15:43:15.754" v="5584"/>
        <pc:sldMkLst>
          <pc:docMk/>
          <pc:sldMk cId="3964052838" sldId="384"/>
        </pc:sldMkLst>
      </pc:sldChg>
      <pc:sldChg chg="add del">
        <pc:chgData name="Mohammed Sbou" userId="f5db6acc21363c6d" providerId="LiveId" clId="{30679A5D-0731-44AA-B059-44E1043DCDE3}" dt="2025-01-19T15:43:44.313" v="5597"/>
        <pc:sldMkLst>
          <pc:docMk/>
          <pc:sldMk cId="897910782" sldId="385"/>
        </pc:sldMkLst>
      </pc:sldChg>
      <pc:sldChg chg="add del">
        <pc:chgData name="Mohammed Sbou" userId="f5db6acc21363c6d" providerId="LiveId" clId="{30679A5D-0731-44AA-B059-44E1043DCDE3}" dt="2025-01-19T15:43:15.754" v="5584"/>
        <pc:sldMkLst>
          <pc:docMk/>
          <pc:sldMk cId="1595430166" sldId="385"/>
        </pc:sldMkLst>
      </pc:sldChg>
      <pc:sldChg chg="add del">
        <pc:chgData name="Mohammed Sbou" userId="f5db6acc21363c6d" providerId="LiveId" clId="{30679A5D-0731-44AA-B059-44E1043DCDE3}" dt="2025-01-19T15:43:15.754" v="5584"/>
        <pc:sldMkLst>
          <pc:docMk/>
          <pc:sldMk cId="968854763" sldId="386"/>
        </pc:sldMkLst>
      </pc:sldChg>
      <pc:sldChg chg="add del">
        <pc:chgData name="Mohammed Sbou" userId="f5db6acc21363c6d" providerId="LiveId" clId="{30679A5D-0731-44AA-B059-44E1043DCDE3}" dt="2025-01-19T15:43:44.313" v="5597"/>
        <pc:sldMkLst>
          <pc:docMk/>
          <pc:sldMk cId="1309638013" sldId="386"/>
        </pc:sldMkLst>
      </pc:sldChg>
      <pc:sldChg chg="add del">
        <pc:chgData name="Mohammed Sbou" userId="f5db6acc21363c6d" providerId="LiveId" clId="{30679A5D-0731-44AA-B059-44E1043DCDE3}" dt="2025-01-19T15:43:15.754" v="5584"/>
        <pc:sldMkLst>
          <pc:docMk/>
          <pc:sldMk cId="567512739" sldId="387"/>
        </pc:sldMkLst>
      </pc:sldChg>
      <pc:sldChg chg="add del">
        <pc:chgData name="Mohammed Sbou" userId="f5db6acc21363c6d" providerId="LiveId" clId="{30679A5D-0731-44AA-B059-44E1043DCDE3}" dt="2025-01-19T15:43:44.313" v="5597"/>
        <pc:sldMkLst>
          <pc:docMk/>
          <pc:sldMk cId="1575032514" sldId="387"/>
        </pc:sldMkLst>
      </pc:sldChg>
      <pc:sldChg chg="add del">
        <pc:chgData name="Mohammed Sbou" userId="f5db6acc21363c6d" providerId="LiveId" clId="{30679A5D-0731-44AA-B059-44E1043DCDE3}" dt="2025-01-19T15:43:15.754" v="5584"/>
        <pc:sldMkLst>
          <pc:docMk/>
          <pc:sldMk cId="0" sldId="388"/>
        </pc:sldMkLst>
      </pc:sldChg>
      <pc:sldChg chg="add del">
        <pc:chgData name="Mohammed Sbou" userId="f5db6acc21363c6d" providerId="LiveId" clId="{30679A5D-0731-44AA-B059-44E1043DCDE3}" dt="2025-01-19T15:43:44.313" v="5597"/>
        <pc:sldMkLst>
          <pc:docMk/>
          <pc:sldMk cId="712693509" sldId="388"/>
        </pc:sldMkLst>
      </pc:sldChg>
      <pc:sldChg chg="add del">
        <pc:chgData name="Mohammed Sbou" userId="f5db6acc21363c6d" providerId="LiveId" clId="{30679A5D-0731-44AA-B059-44E1043DCDE3}" dt="2025-01-19T15:43:44.313" v="5597"/>
        <pc:sldMkLst>
          <pc:docMk/>
          <pc:sldMk cId="0" sldId="389"/>
        </pc:sldMkLst>
      </pc:sldChg>
      <pc:sldMasterChg chg="delSldLayout">
        <pc:chgData name="Mohammed Sbou" userId="f5db6acc21363c6d" providerId="LiveId" clId="{30679A5D-0731-44AA-B059-44E1043DCDE3}" dt="2025-01-19T13:57:07.876" v="2918" actId="47"/>
        <pc:sldMasterMkLst>
          <pc:docMk/>
          <pc:sldMasterMk cId="3121087229" sldId="2147483648"/>
        </pc:sldMasterMkLst>
        <pc:sldLayoutChg chg="del">
          <pc:chgData name="Mohammed Sbou" userId="f5db6acc21363c6d" providerId="LiveId" clId="{30679A5D-0731-44AA-B059-44E1043DCDE3}" dt="2025-01-19T13:57:07.876" v="2918" actId="47"/>
          <pc:sldLayoutMkLst>
            <pc:docMk/>
            <pc:sldMasterMk cId="3121087229" sldId="2147483648"/>
            <pc:sldLayoutMk cId="1383398703" sldId="214748366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86F4D-C778-2901-81FC-6100CE0683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ED9DF9-7E29-AF9B-963E-2DED2EE556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EE3033-3896-8CA2-2EAE-0190545A2A83}"/>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50904768-1F24-D77A-6E0F-B669F9D357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7744D8-CF15-5927-4D0B-1B7D8718BF42}"/>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1639201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7BCF1-7969-3277-C5BA-860E1B68A1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AA4374-07C0-BDE8-BF84-ED8E5246D0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017D6-E2DB-15B2-D5E2-AA27705AAACB}"/>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3AC3AE2D-B34B-6562-0663-FD38B0E858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A22D4B-E3C0-EF1E-84BD-D73D4C05D0D7}"/>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3368750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C055A3-04A6-5F02-55FE-F5A54605E8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7D2C98-592D-76A4-3ED5-9B8A9EEB7D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6804BA-AC38-337E-C76E-FBBE11DF24C7}"/>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C08F5000-9B01-CEE7-A98E-966FA108E6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5664BA-CF08-7FBB-E53F-BDCD5BFC46A5}"/>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4054813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72616-0746-1247-847C-822C8722B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96AFCA-C6B6-F580-02EE-0792AA2593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F9E141-5138-9099-3753-B251770932F7}"/>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F69E10BB-E866-8171-6230-12F07650DF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F7F316-8B8B-ABCD-550C-E418A4EAF2B8}"/>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3991796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CF72D-90AE-EC38-71F8-95D9853F7C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63C1A3F-4462-A9DA-A259-6E2A85BCD2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D1645E-2911-39D2-DE6C-541DCD0C4B3C}"/>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6721F68B-377B-005D-A916-685154EB2C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9647BA-7B69-0102-22F4-964611818A7F}"/>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144768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214AA-AB75-0AA0-44B2-A1E3C2C478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9DB3C9-FC8B-8705-9D73-E248ADFEFC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969A7C-8A85-EE16-338C-92A40AF0A7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615040-19B4-D0E8-A7D4-21E39C2F96D9}"/>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6" name="Footer Placeholder 5">
            <a:extLst>
              <a:ext uri="{FF2B5EF4-FFF2-40B4-BE49-F238E27FC236}">
                <a16:creationId xmlns:a16="http://schemas.microsoft.com/office/drawing/2014/main" id="{EBF573CF-CAAC-6121-A071-0F3EE8BBD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B1612B-F09A-5487-3142-F78BB0C47EF9}"/>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225015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2F64D-A3BB-D576-07BE-077D5A9C34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3FFC48-32D4-251C-658C-D0F6825687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2EF097-8DDF-38B1-427E-80E1C23040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382D75-501C-D6DB-E19A-121DBD58FD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1DCEF2-5F3D-D6B8-6DC8-70053D05D1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A54908-F9CE-F0C7-6238-0D349A6A0878}"/>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8" name="Footer Placeholder 7">
            <a:extLst>
              <a:ext uri="{FF2B5EF4-FFF2-40B4-BE49-F238E27FC236}">
                <a16:creationId xmlns:a16="http://schemas.microsoft.com/office/drawing/2014/main" id="{24CFEF34-E49A-A16D-4285-1C0E6FAC66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8B76D6-D935-F4C6-6183-395928643CA3}"/>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3879578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8080D-F7E4-DDD3-8536-196634104B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73FFB9-A0FC-5B1A-FA19-59786F415917}"/>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4" name="Footer Placeholder 3">
            <a:extLst>
              <a:ext uri="{FF2B5EF4-FFF2-40B4-BE49-F238E27FC236}">
                <a16:creationId xmlns:a16="http://schemas.microsoft.com/office/drawing/2014/main" id="{BDBF62F8-149C-D4EF-C23D-FB1C8A78B8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D5E773-2DDE-1AB7-B6D0-FF96B92D3BA9}"/>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3144851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527CC5-C4F0-469C-CD41-3B4DD094028D}"/>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3" name="Footer Placeholder 2">
            <a:extLst>
              <a:ext uri="{FF2B5EF4-FFF2-40B4-BE49-F238E27FC236}">
                <a16:creationId xmlns:a16="http://schemas.microsoft.com/office/drawing/2014/main" id="{A83A7A70-6BA8-67A4-C6E0-E316DA95AD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C7DA20-BC1F-7A18-2099-E1D32E313EFA}"/>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554511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FE6BA-23A3-52D1-74B1-652BC13224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022B48-DE63-5EF6-5388-1D104B5DAB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C2CA62-C25B-794B-6349-16B40C9751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9ABF52-29D9-C28E-C611-46CD665C9D4A}"/>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6" name="Footer Placeholder 5">
            <a:extLst>
              <a:ext uri="{FF2B5EF4-FFF2-40B4-BE49-F238E27FC236}">
                <a16:creationId xmlns:a16="http://schemas.microsoft.com/office/drawing/2014/main" id="{9BBFDB0E-F783-43B1-4AAC-FCAFFC2913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FE986-E36A-1C85-BEC8-46C17B7F0846}"/>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22526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2665E-BD82-340C-D824-FEEA88E3C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DB4194-5206-D832-FBD3-53414446A7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C255F0-EC66-30C7-589D-28389767D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C4505E-C2FE-9671-C78F-9B9DCF5415F7}"/>
              </a:ext>
            </a:extLst>
          </p:cNvPr>
          <p:cNvSpPr>
            <a:spLocks noGrp="1"/>
          </p:cNvSpPr>
          <p:nvPr>
            <p:ph type="dt" sz="half" idx="10"/>
          </p:nvPr>
        </p:nvSpPr>
        <p:spPr/>
        <p:txBody>
          <a:bodyPr/>
          <a:lstStyle/>
          <a:p>
            <a:fld id="{516B910D-652D-482F-B787-5BBD3F4825DD}" type="datetimeFigureOut">
              <a:rPr lang="en-US" smtClean="0"/>
              <a:t>1/19/2025</a:t>
            </a:fld>
            <a:endParaRPr lang="en-US"/>
          </a:p>
        </p:txBody>
      </p:sp>
      <p:sp>
        <p:nvSpPr>
          <p:cNvPr id="6" name="Footer Placeholder 5">
            <a:extLst>
              <a:ext uri="{FF2B5EF4-FFF2-40B4-BE49-F238E27FC236}">
                <a16:creationId xmlns:a16="http://schemas.microsoft.com/office/drawing/2014/main" id="{9706DB67-72C8-4CB0-C790-0D4187664F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34863-B776-6BF9-BF42-5F9C5461E563}"/>
              </a:ext>
            </a:extLst>
          </p:cNvPr>
          <p:cNvSpPr>
            <a:spLocks noGrp="1"/>
          </p:cNvSpPr>
          <p:nvPr>
            <p:ph type="sldNum" sz="quarter" idx="12"/>
          </p:nvPr>
        </p:nvSpPr>
        <p:spPr/>
        <p:txBody>
          <a:bodyPr/>
          <a:lstStyle/>
          <a:p>
            <a:fld id="{A5460087-3B69-4967-ADCF-A8DB30C3C78E}" type="slidenum">
              <a:rPr lang="en-US" smtClean="0"/>
              <a:t>‹#›</a:t>
            </a:fld>
            <a:endParaRPr lang="en-US"/>
          </a:p>
        </p:txBody>
      </p:sp>
    </p:spTree>
    <p:extLst>
      <p:ext uri="{BB962C8B-B14F-4D97-AF65-F5344CB8AC3E}">
        <p14:creationId xmlns:p14="http://schemas.microsoft.com/office/powerpoint/2010/main" val="4223413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C36822-4EE7-DE71-4575-AE6BD60EEC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D960E2-785D-3791-6128-F2D979303F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7068EF-0DBE-F609-A4FE-EB9570D7CC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6B910D-652D-482F-B787-5BBD3F4825DD}" type="datetimeFigureOut">
              <a:rPr lang="en-US" smtClean="0"/>
              <a:t>1/19/2025</a:t>
            </a:fld>
            <a:endParaRPr lang="en-US"/>
          </a:p>
        </p:txBody>
      </p:sp>
      <p:sp>
        <p:nvSpPr>
          <p:cNvPr id="5" name="Footer Placeholder 4">
            <a:extLst>
              <a:ext uri="{FF2B5EF4-FFF2-40B4-BE49-F238E27FC236}">
                <a16:creationId xmlns:a16="http://schemas.microsoft.com/office/drawing/2014/main" id="{16E38B4F-3AC8-C5BA-D9AB-A775B0FD2A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832A6D-07EB-0226-06EA-D719AED3EA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460087-3B69-4967-ADCF-A8DB30C3C78E}" type="slidenum">
              <a:rPr lang="en-US" smtClean="0"/>
              <a:t>‹#›</a:t>
            </a:fld>
            <a:endParaRPr lang="en-US"/>
          </a:p>
        </p:txBody>
      </p:sp>
    </p:spTree>
    <p:extLst>
      <p:ext uri="{BB962C8B-B14F-4D97-AF65-F5344CB8AC3E}">
        <p14:creationId xmlns:p14="http://schemas.microsoft.com/office/powerpoint/2010/main" val="3121087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content.nejm.org/content/vol343/issue25/images/large/06f1.jpeg" TargetMode="Externa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B27962-AD27-E8C2-1AF0-7402D16C27E7}"/>
              </a:ext>
            </a:extLst>
          </p:cNvPr>
          <p:cNvSpPr>
            <a:spLocks noGrp="1"/>
          </p:cNvSpPr>
          <p:nvPr>
            <p:ph type="ctrTitle"/>
          </p:nvPr>
        </p:nvSpPr>
        <p:spPr>
          <a:xfrm>
            <a:off x="740955" y="1176616"/>
            <a:ext cx="6692827" cy="2100445"/>
          </a:xfrm>
        </p:spPr>
        <p:txBody>
          <a:bodyPr>
            <a:normAutofit/>
          </a:bodyPr>
          <a:lstStyle/>
          <a:p>
            <a:pPr algn="l"/>
            <a:r>
              <a:rPr lang="en-US" sz="6600" b="0" u="none" strike="noStrike" baseline="0" dirty="0">
                <a:latin typeface="Arial" panose="020B0604020202020204" pitchFamily="34" charset="0"/>
              </a:rPr>
              <a:t>Fluids &amp; Electrolytes</a:t>
            </a:r>
            <a:endParaRPr lang="en-US" sz="6600" dirty="0"/>
          </a:p>
        </p:txBody>
      </p:sp>
      <p:sp>
        <p:nvSpPr>
          <p:cNvPr id="3" name="Subtitle 2">
            <a:extLst>
              <a:ext uri="{FF2B5EF4-FFF2-40B4-BE49-F238E27FC236}">
                <a16:creationId xmlns:a16="http://schemas.microsoft.com/office/drawing/2014/main" id="{036D10E5-C679-915E-5E07-75AA6F05EBC2}"/>
              </a:ext>
            </a:extLst>
          </p:cNvPr>
          <p:cNvSpPr>
            <a:spLocks noGrp="1"/>
          </p:cNvSpPr>
          <p:nvPr>
            <p:ph type="subTitle" idx="1"/>
          </p:nvPr>
        </p:nvSpPr>
        <p:spPr>
          <a:xfrm>
            <a:off x="6629399" y="4257274"/>
            <a:ext cx="4546164" cy="2256828"/>
          </a:xfrm>
        </p:spPr>
        <p:txBody>
          <a:bodyPr>
            <a:normAutofit/>
          </a:bodyPr>
          <a:lstStyle/>
          <a:p>
            <a:pPr marL="0" lvl="0" indent="0" algn="l" rtl="1">
              <a:spcBef>
                <a:spcPts val="0"/>
              </a:spcBef>
              <a:spcAft>
                <a:spcPts val="0"/>
              </a:spcAft>
              <a:buSzPts val="2030"/>
              <a:buNone/>
            </a:pPr>
            <a:r>
              <a:rPr lang="en-US" b="1" dirty="0">
                <a:solidFill>
                  <a:srgbClr val="C00000"/>
                </a:solidFill>
              </a:rPr>
              <a:t>Dr. Mohammed </a:t>
            </a:r>
            <a:r>
              <a:rPr lang="en-US" b="1" dirty="0" err="1">
                <a:solidFill>
                  <a:srgbClr val="C00000"/>
                </a:solidFill>
              </a:rPr>
              <a:t>Alsbou</a:t>
            </a:r>
            <a:endParaRPr lang="en-US" b="1" dirty="0">
              <a:solidFill>
                <a:srgbClr val="C00000"/>
              </a:solidFill>
            </a:endParaRPr>
          </a:p>
          <a:p>
            <a:pPr lvl="1" algn="l" rtl="1">
              <a:spcBef>
                <a:spcPts val="0"/>
              </a:spcBef>
              <a:buSzPts val="2030"/>
            </a:pPr>
            <a:endParaRPr lang="en-US" b="1" dirty="0">
              <a:solidFill>
                <a:srgbClr val="C00000"/>
              </a:solidFill>
            </a:endParaRPr>
          </a:p>
          <a:p>
            <a:pPr lvl="1" algn="l" rtl="1">
              <a:spcBef>
                <a:spcPts val="0"/>
              </a:spcBef>
              <a:buSzPts val="2030"/>
            </a:pPr>
            <a:r>
              <a:rPr lang="en-US" b="1" dirty="0" err="1">
                <a:solidFill>
                  <a:srgbClr val="C00000"/>
                </a:solidFill>
              </a:rPr>
              <a:t>Mu'tah</a:t>
            </a:r>
            <a:r>
              <a:rPr lang="en-US" b="1" dirty="0">
                <a:solidFill>
                  <a:srgbClr val="C00000"/>
                </a:solidFill>
              </a:rPr>
              <a:t> University </a:t>
            </a:r>
          </a:p>
          <a:p>
            <a:pPr lvl="1" algn="l" rtl="1">
              <a:spcBef>
                <a:spcPts val="0"/>
              </a:spcBef>
              <a:buSzPts val="2030"/>
            </a:pPr>
            <a:r>
              <a:rPr lang="en-US" b="1" dirty="0">
                <a:solidFill>
                  <a:srgbClr val="C00000"/>
                </a:solidFill>
              </a:rPr>
              <a:t>Faculty Of Medicine </a:t>
            </a:r>
          </a:p>
          <a:p>
            <a:pPr lvl="1" algn="l" rtl="1">
              <a:spcBef>
                <a:spcPts val="0"/>
              </a:spcBef>
              <a:buSzPts val="2030"/>
            </a:pPr>
            <a:r>
              <a:rPr lang="en-US" b="1" dirty="0">
                <a:solidFill>
                  <a:srgbClr val="C00000"/>
                </a:solidFill>
              </a:rPr>
              <a:t>Department of General Surgery </a:t>
            </a:r>
          </a:p>
          <a:p>
            <a:pPr algn="l"/>
            <a:endParaRPr lang="en-US" dirty="0"/>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Mutah University | German Jordanian University">
            <a:extLst>
              <a:ext uri="{FF2B5EF4-FFF2-40B4-BE49-F238E27FC236}">
                <a16:creationId xmlns:a16="http://schemas.microsoft.com/office/drawing/2014/main" id="{8CA06A7C-7BB3-3A24-DA89-C86FACF2312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90314" y="119743"/>
            <a:ext cx="2383972" cy="2931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567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09071-960D-6936-1B06-286FC87D6D53}"/>
              </a:ext>
            </a:extLst>
          </p:cNvPr>
          <p:cNvSpPr>
            <a:spLocks noGrp="1"/>
          </p:cNvSpPr>
          <p:nvPr>
            <p:ph type="title"/>
          </p:nvPr>
        </p:nvSpPr>
        <p:spPr>
          <a:xfrm>
            <a:off x="2514600" y="2498725"/>
            <a:ext cx="10515600" cy="1325563"/>
          </a:xfrm>
        </p:spPr>
        <p:txBody>
          <a:bodyPr/>
          <a:lstStyle/>
          <a:p>
            <a:r>
              <a:rPr lang="en-US" b="1" dirty="0">
                <a:solidFill>
                  <a:srgbClr val="C00000"/>
                </a:solidFill>
              </a:rPr>
              <a:t>INPUT = OUTPUT = EUVOLEMIA</a:t>
            </a:r>
            <a:endParaRPr lang="en-US" dirty="0"/>
          </a:p>
        </p:txBody>
      </p:sp>
    </p:spTree>
    <p:extLst>
      <p:ext uri="{BB962C8B-B14F-4D97-AF65-F5344CB8AC3E}">
        <p14:creationId xmlns:p14="http://schemas.microsoft.com/office/powerpoint/2010/main" val="3840702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solidFill>
                  <a:srgbClr val="C00000"/>
                </a:solidFill>
              </a:rPr>
              <a:t>Assessment of fluid status :</a:t>
            </a:r>
            <a:br>
              <a:rPr lang="en-US" b="1" dirty="0"/>
            </a:br>
            <a:endParaRPr lang="en-US" b="1" dirty="0">
              <a:solidFill>
                <a:srgbClr val="C00000"/>
              </a:solidFill>
            </a:endParaRPr>
          </a:p>
        </p:txBody>
      </p:sp>
      <p:sp>
        <p:nvSpPr>
          <p:cNvPr id="3" name="Content Placeholder 2"/>
          <p:cNvSpPr>
            <a:spLocks noGrp="1"/>
          </p:cNvSpPr>
          <p:nvPr>
            <p:ph idx="1"/>
          </p:nvPr>
        </p:nvSpPr>
        <p:spPr>
          <a:xfrm>
            <a:off x="76199" y="1164770"/>
            <a:ext cx="11527971" cy="5693229"/>
          </a:xfrm>
        </p:spPr>
        <p:txBody>
          <a:bodyPr>
            <a:normAutofit/>
          </a:bodyPr>
          <a:lstStyle/>
          <a:p>
            <a:r>
              <a:rPr lang="en-US" b="1" u="sng" dirty="0"/>
              <a:t>Good History </a:t>
            </a:r>
          </a:p>
          <a:p>
            <a:r>
              <a:rPr lang="en-US" b="1" u="sng" dirty="0"/>
              <a:t>Examination :</a:t>
            </a:r>
          </a:p>
          <a:p>
            <a:pPr lvl="1"/>
            <a:r>
              <a:rPr lang="en-US" dirty="0"/>
              <a:t>Skin turgor , mucus membranes</a:t>
            </a:r>
          </a:p>
          <a:p>
            <a:pPr lvl="1"/>
            <a:r>
              <a:rPr lang="en-US" dirty="0"/>
              <a:t>Vital signs </a:t>
            </a:r>
          </a:p>
          <a:p>
            <a:pPr lvl="1"/>
            <a:r>
              <a:rPr lang="en-US" dirty="0"/>
              <a:t>Weight changes </a:t>
            </a:r>
          </a:p>
          <a:p>
            <a:pPr lvl="1"/>
            <a:r>
              <a:rPr lang="en-US" b="1" dirty="0">
                <a:solidFill>
                  <a:srgbClr val="C00000"/>
                </a:solidFill>
              </a:rPr>
              <a:t>Urine output : minimum  </a:t>
            </a:r>
            <a:r>
              <a:rPr lang="en-US" sz="2000" b="1" i="1" dirty="0">
                <a:solidFill>
                  <a:srgbClr val="C00000"/>
                </a:solidFill>
                <a:highlight>
                  <a:srgbClr val="FFFF00"/>
                </a:highlight>
              </a:rPr>
              <a:t>Adult</a:t>
            </a:r>
            <a:r>
              <a:rPr lang="en-US" sz="2000" b="1" dirty="0">
                <a:solidFill>
                  <a:srgbClr val="C00000"/>
                </a:solidFill>
                <a:highlight>
                  <a:srgbClr val="FFFF00"/>
                </a:highlight>
              </a:rPr>
              <a:t> </a:t>
            </a:r>
            <a:r>
              <a:rPr lang="en-US" sz="2000" b="1" dirty="0">
                <a:solidFill>
                  <a:srgbClr val="C00000"/>
                </a:solidFill>
              </a:rPr>
              <a:t>= 0.5- 1 cc /kg/ H</a:t>
            </a:r>
          </a:p>
          <a:p>
            <a:pPr marL="457200" lvl="1" indent="0">
              <a:buNone/>
            </a:pPr>
            <a:r>
              <a:rPr lang="en-US" sz="2000" b="1" dirty="0">
                <a:solidFill>
                  <a:srgbClr val="C00000"/>
                </a:solidFill>
              </a:rPr>
              <a:t>                                                          </a:t>
            </a:r>
            <a:r>
              <a:rPr lang="en-US" sz="2000" b="1" dirty="0">
                <a:solidFill>
                  <a:srgbClr val="C00000"/>
                </a:solidFill>
                <a:highlight>
                  <a:srgbClr val="FFFF00"/>
                </a:highlight>
              </a:rPr>
              <a:t>children</a:t>
            </a:r>
            <a:r>
              <a:rPr lang="en-US" sz="2000" b="1" dirty="0">
                <a:solidFill>
                  <a:srgbClr val="C00000"/>
                </a:solidFill>
              </a:rPr>
              <a:t> = 1-2 cc /kg / H</a:t>
            </a:r>
          </a:p>
          <a:p>
            <a:pPr lvl="1"/>
            <a:r>
              <a:rPr lang="en-US" dirty="0"/>
              <a:t>Jugular vein distention , </a:t>
            </a:r>
          </a:p>
          <a:p>
            <a:pPr lvl="1"/>
            <a:r>
              <a:rPr lang="en-US" dirty="0"/>
              <a:t>LL Edema </a:t>
            </a:r>
          </a:p>
          <a:p>
            <a:pPr lvl="1"/>
            <a:r>
              <a:rPr lang="en-US" dirty="0"/>
              <a:t>Crackles </a:t>
            </a:r>
          </a:p>
          <a:p>
            <a:pPr lvl="1"/>
            <a:r>
              <a:rPr lang="en-US" dirty="0"/>
              <a:t>CVP , PCWP</a:t>
            </a:r>
          </a:p>
          <a:p>
            <a:pPr lvl="1"/>
            <a:r>
              <a:rPr lang="en-US" dirty="0"/>
              <a:t>Lactic acid </a:t>
            </a:r>
          </a:p>
          <a:p>
            <a:pPr lvl="1"/>
            <a:r>
              <a:rPr lang="en-US" dirty="0"/>
              <a:t>CXR findings</a:t>
            </a:r>
          </a:p>
          <a:p>
            <a:endParaRPr lang="en-US" dirty="0"/>
          </a:p>
        </p:txBody>
      </p:sp>
    </p:spTree>
    <p:extLst>
      <p:ext uri="{BB962C8B-B14F-4D97-AF65-F5344CB8AC3E}">
        <p14:creationId xmlns:p14="http://schemas.microsoft.com/office/powerpoint/2010/main" val="3831134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title"/>
          </p:nvPr>
        </p:nvSpPr>
        <p:spPr/>
        <p:txBody>
          <a:bodyPr/>
          <a:lstStyle/>
          <a:p>
            <a:pPr eaLnBrk="1" hangingPunct="1"/>
            <a:r>
              <a:rPr lang="en-US" sz="3200" b="1" dirty="0">
                <a:solidFill>
                  <a:srgbClr val="C00000"/>
                </a:solidFill>
              </a:rPr>
              <a:t>LEG OEDEMA TESTING</a:t>
            </a:r>
            <a:br>
              <a:rPr lang="en-US" sz="3200" dirty="0"/>
            </a:br>
            <a:r>
              <a:rPr lang="en-US" sz="3200" dirty="0"/>
              <a:t>                                                </a:t>
            </a:r>
            <a:r>
              <a:rPr lang="en-US" sz="3200" b="1" dirty="0">
                <a:solidFill>
                  <a:srgbClr val="C00000"/>
                </a:solidFill>
              </a:rPr>
              <a:t>NECK VEINS DISTENTION </a:t>
            </a:r>
          </a:p>
        </p:txBody>
      </p:sp>
      <p:pic>
        <p:nvPicPr>
          <p:cNvPr id="29699" name="Picture 5" descr="oedema"/>
          <p:cNvPicPr>
            <a:picLocks noGrp="1" noChangeAspect="1" noChangeArrowheads="1" noCrop="1"/>
          </p:cNvPicPr>
          <p:nvPr>
            <p:ph sz="half" idx="1"/>
          </p:nvPr>
        </p:nvPicPr>
        <p:blipFill>
          <a:blip r:embed="rId2"/>
          <a:srcRect/>
          <a:stretch>
            <a:fillRect/>
          </a:stretch>
        </p:blipFill>
        <p:spPr>
          <a:xfrm>
            <a:off x="1962150" y="1949324"/>
            <a:ext cx="3505200" cy="4724400"/>
          </a:xfrm>
          <a:noFill/>
        </p:spPr>
      </p:pic>
      <p:pic>
        <p:nvPicPr>
          <p:cNvPr id="29700" name="Picture 13" descr="scan30"/>
          <p:cNvPicPr>
            <a:picLocks noGrp="1" noChangeAspect="1" noChangeArrowheads="1"/>
          </p:cNvPicPr>
          <p:nvPr>
            <p:ph sz="half" idx="2"/>
          </p:nvPr>
        </p:nvPicPr>
        <p:blipFill>
          <a:blip r:embed="rId3"/>
          <a:stretch>
            <a:fillRect/>
          </a:stretch>
        </p:blipFill>
        <p:spPr>
          <a:xfrm>
            <a:off x="6896100" y="1949324"/>
            <a:ext cx="4038600" cy="2673831"/>
          </a:xfrm>
          <a:noFill/>
        </p:spPr>
      </p:pic>
      <p:sp>
        <p:nvSpPr>
          <p:cNvPr id="29701" name="Line 15"/>
          <p:cNvSpPr>
            <a:spLocks noChangeShapeType="1"/>
          </p:cNvSpPr>
          <p:nvPr/>
        </p:nvSpPr>
        <p:spPr bwMode="auto">
          <a:xfrm>
            <a:off x="7543800" y="1371600"/>
            <a:ext cx="1371600" cy="1676400"/>
          </a:xfrm>
          <a:prstGeom prst="line">
            <a:avLst/>
          </a:prstGeom>
          <a:noFill/>
          <a:ln w="9525">
            <a:solidFill>
              <a:schemeClr val="tx1"/>
            </a:solidFill>
            <a:round/>
            <a:headEnd/>
            <a:tailEnd type="triangle" w="med" len="med"/>
          </a:ln>
        </p:spPr>
        <p:txBody>
          <a:bodyPr/>
          <a:lstStyle/>
          <a:p>
            <a:endParaRPr lang="ar-JO"/>
          </a:p>
        </p:txBody>
      </p:sp>
      <p:sp>
        <p:nvSpPr>
          <p:cNvPr id="29702" name="Line 17"/>
          <p:cNvSpPr>
            <a:spLocks noChangeShapeType="1"/>
          </p:cNvSpPr>
          <p:nvPr/>
        </p:nvSpPr>
        <p:spPr bwMode="auto">
          <a:xfrm>
            <a:off x="4191000" y="914400"/>
            <a:ext cx="0" cy="1905000"/>
          </a:xfrm>
          <a:prstGeom prst="line">
            <a:avLst/>
          </a:prstGeom>
          <a:noFill/>
          <a:ln w="9525">
            <a:solidFill>
              <a:schemeClr val="tx1"/>
            </a:solidFill>
            <a:round/>
            <a:headEnd/>
            <a:tailEnd type="triangle" w="med" len="med"/>
          </a:ln>
        </p:spPr>
        <p:txBody>
          <a:bodyPr/>
          <a:lstStyle/>
          <a:p>
            <a:endParaRPr lang="ar-JO"/>
          </a:p>
        </p:txBody>
      </p:sp>
    </p:spTree>
    <p:extLst>
      <p:ext uri="{BB962C8B-B14F-4D97-AF65-F5344CB8AC3E}">
        <p14:creationId xmlns:p14="http://schemas.microsoft.com/office/powerpoint/2010/main" val="4223134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title"/>
          </p:nvPr>
        </p:nvSpPr>
        <p:spPr>
          <a:xfrm>
            <a:off x="64294" y="69737"/>
            <a:ext cx="10515600" cy="1325563"/>
          </a:xfrm>
        </p:spPr>
        <p:txBody>
          <a:bodyPr>
            <a:normAutofit fontScale="90000"/>
          </a:bodyPr>
          <a:lstStyle/>
          <a:p>
            <a:pPr eaLnBrk="1" hangingPunct="1"/>
            <a:br>
              <a:rPr lang="en-US" sz="3200" dirty="0"/>
            </a:br>
            <a:r>
              <a:rPr lang="en-US" sz="3200" b="1" dirty="0">
                <a:solidFill>
                  <a:srgbClr val="C00000"/>
                </a:solidFill>
              </a:rPr>
              <a:t>            CHEST X-RAY </a:t>
            </a:r>
            <a:br>
              <a:rPr lang="en-US" sz="3200" dirty="0"/>
            </a:br>
            <a:r>
              <a:rPr lang="en-US" sz="3200" dirty="0"/>
              <a:t>                   </a:t>
            </a:r>
            <a:br>
              <a:rPr lang="en-US" sz="3200" dirty="0"/>
            </a:br>
            <a:r>
              <a:rPr lang="en-US" sz="3200" b="1" dirty="0"/>
              <a:t>               </a:t>
            </a:r>
            <a:r>
              <a:rPr lang="en-US" sz="2800" b="1" dirty="0"/>
              <a:t>NORMAL </a:t>
            </a:r>
            <a:r>
              <a:rPr lang="en-US" sz="3200" b="1" dirty="0"/>
              <a:t>                                                               </a:t>
            </a:r>
            <a:r>
              <a:rPr lang="en-US" sz="2400" b="1" dirty="0"/>
              <a:t>PULMONARY OEDEMA</a:t>
            </a:r>
            <a:br>
              <a:rPr lang="en-US" sz="3200" dirty="0"/>
            </a:br>
            <a:r>
              <a:rPr lang="en-US" sz="3200" dirty="0"/>
              <a:t>  </a:t>
            </a:r>
          </a:p>
        </p:txBody>
      </p:sp>
      <p:pic>
        <p:nvPicPr>
          <p:cNvPr id="30723" name="Picture 6" descr="surg9b"/>
          <p:cNvPicPr>
            <a:picLocks noGrp="1" noChangeAspect="1" noChangeArrowheads="1"/>
          </p:cNvPicPr>
          <p:nvPr>
            <p:ph idx="1"/>
          </p:nvPr>
        </p:nvPicPr>
        <p:blipFill>
          <a:blip r:embed="rId2"/>
          <a:stretch>
            <a:fillRect/>
          </a:stretch>
        </p:blipFill>
        <p:spPr>
          <a:xfrm>
            <a:off x="6411005" y="1982563"/>
            <a:ext cx="4921021" cy="4805700"/>
          </a:xfrm>
          <a:noFill/>
        </p:spPr>
      </p:pic>
      <p:pic>
        <p:nvPicPr>
          <p:cNvPr id="30724" name="Picture 10" descr="mellk2b"/>
          <p:cNvPicPr>
            <a:picLocks noChangeAspect="1" noChangeArrowheads="1"/>
          </p:cNvPicPr>
          <p:nvPr/>
        </p:nvPicPr>
        <p:blipFill>
          <a:blip r:embed="rId3"/>
          <a:srcRect/>
          <a:stretch>
            <a:fillRect/>
          </a:stretch>
        </p:blipFill>
        <p:spPr bwMode="auto">
          <a:xfrm>
            <a:off x="401074" y="1759063"/>
            <a:ext cx="4921020" cy="5029200"/>
          </a:xfrm>
          <a:prstGeom prst="rect">
            <a:avLst/>
          </a:prstGeom>
          <a:noFill/>
          <a:ln w="9525">
            <a:noFill/>
            <a:miter lim="800000"/>
            <a:headEnd/>
            <a:tailEnd/>
          </a:ln>
        </p:spPr>
      </p:pic>
      <p:sp>
        <p:nvSpPr>
          <p:cNvPr id="30725" name="Line 11"/>
          <p:cNvSpPr>
            <a:spLocks noChangeShapeType="1"/>
          </p:cNvSpPr>
          <p:nvPr/>
        </p:nvSpPr>
        <p:spPr bwMode="auto">
          <a:xfrm>
            <a:off x="8447313" y="1395300"/>
            <a:ext cx="0" cy="533400"/>
          </a:xfrm>
          <a:prstGeom prst="line">
            <a:avLst/>
          </a:prstGeom>
          <a:noFill/>
          <a:ln w="9525">
            <a:solidFill>
              <a:schemeClr val="tx1"/>
            </a:solidFill>
            <a:round/>
            <a:headEnd/>
            <a:tailEnd type="triangle" w="med" len="med"/>
          </a:ln>
        </p:spPr>
        <p:txBody>
          <a:bodyPr/>
          <a:lstStyle/>
          <a:p>
            <a:endParaRPr lang="ar-JO"/>
          </a:p>
        </p:txBody>
      </p:sp>
      <p:sp>
        <p:nvSpPr>
          <p:cNvPr id="2" name="Line 11">
            <a:extLst>
              <a:ext uri="{FF2B5EF4-FFF2-40B4-BE49-F238E27FC236}">
                <a16:creationId xmlns:a16="http://schemas.microsoft.com/office/drawing/2014/main" id="{DCFBC2DB-19C6-D384-AD59-F4260C2E2B17}"/>
              </a:ext>
            </a:extLst>
          </p:cNvPr>
          <p:cNvSpPr>
            <a:spLocks noChangeShapeType="1"/>
          </p:cNvSpPr>
          <p:nvPr/>
        </p:nvSpPr>
        <p:spPr bwMode="auto">
          <a:xfrm>
            <a:off x="2220686" y="1296763"/>
            <a:ext cx="0" cy="533400"/>
          </a:xfrm>
          <a:prstGeom prst="line">
            <a:avLst/>
          </a:prstGeom>
          <a:noFill/>
          <a:ln w="9525">
            <a:solidFill>
              <a:schemeClr val="tx1"/>
            </a:solidFill>
            <a:round/>
            <a:headEnd/>
            <a:tailEnd type="triangle" w="med" len="med"/>
          </a:ln>
        </p:spPr>
        <p:txBody>
          <a:bodyPr/>
          <a:lstStyle/>
          <a:p>
            <a:endParaRPr lang="ar-JO"/>
          </a:p>
        </p:txBody>
      </p:sp>
    </p:spTree>
    <p:extLst>
      <p:ext uri="{BB962C8B-B14F-4D97-AF65-F5344CB8AC3E}">
        <p14:creationId xmlns:p14="http://schemas.microsoft.com/office/powerpoint/2010/main" val="132576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6B1AE-2EFB-296C-D50B-A959057B30DC}"/>
              </a:ext>
            </a:extLst>
          </p:cNvPr>
          <p:cNvSpPr>
            <a:spLocks noGrp="1"/>
          </p:cNvSpPr>
          <p:nvPr>
            <p:ph type="title"/>
          </p:nvPr>
        </p:nvSpPr>
        <p:spPr>
          <a:xfrm>
            <a:off x="979715" y="2766218"/>
            <a:ext cx="10515600" cy="1325563"/>
          </a:xfrm>
        </p:spPr>
        <p:txBody>
          <a:bodyPr/>
          <a:lstStyle/>
          <a:p>
            <a:pPr algn="ctr"/>
            <a:r>
              <a:rPr lang="en-US" sz="4400" b="1" dirty="0">
                <a:solidFill>
                  <a:srgbClr val="C00000"/>
                </a:solidFill>
              </a:rPr>
              <a:t>Electrolyte </a:t>
            </a:r>
            <a:r>
              <a:rPr lang="en-US" sz="4400" b="1" dirty="0" err="1">
                <a:solidFill>
                  <a:srgbClr val="C00000"/>
                </a:solidFill>
              </a:rPr>
              <a:t>implance</a:t>
            </a:r>
            <a:br>
              <a:rPr lang="en-US" sz="4400" b="1" dirty="0"/>
            </a:br>
            <a:endParaRPr lang="en-US" dirty="0"/>
          </a:p>
        </p:txBody>
      </p:sp>
    </p:spTree>
    <p:extLst>
      <p:ext uri="{BB962C8B-B14F-4D97-AF65-F5344CB8AC3E}">
        <p14:creationId xmlns:p14="http://schemas.microsoft.com/office/powerpoint/2010/main" val="3419054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pPr algn="ctr"/>
            <a:r>
              <a:rPr lang="en-US" b="1" dirty="0">
                <a:solidFill>
                  <a:srgbClr val="C00000"/>
                </a:solidFill>
              </a:rPr>
              <a:t>Sodium (135-145 </a:t>
            </a:r>
            <a:r>
              <a:rPr lang="en-US" b="1" dirty="0" err="1">
                <a:solidFill>
                  <a:srgbClr val="C00000"/>
                </a:solidFill>
              </a:rPr>
              <a:t>mEq</a:t>
            </a:r>
            <a:r>
              <a:rPr lang="en-US" b="1" dirty="0">
                <a:solidFill>
                  <a:srgbClr val="C00000"/>
                </a:solidFill>
              </a:rPr>
              <a:t>/L)</a:t>
            </a:r>
          </a:p>
        </p:txBody>
      </p:sp>
      <p:sp>
        <p:nvSpPr>
          <p:cNvPr id="3" name="Content Placeholder 2"/>
          <p:cNvSpPr>
            <a:spLocks noGrp="1"/>
          </p:cNvSpPr>
          <p:nvPr>
            <p:ph idx="1"/>
          </p:nvPr>
        </p:nvSpPr>
        <p:spPr>
          <a:xfrm>
            <a:off x="163285" y="1001486"/>
            <a:ext cx="11832771" cy="5693228"/>
          </a:xfrm>
        </p:spPr>
        <p:txBody>
          <a:bodyPr>
            <a:normAutofit/>
          </a:bodyPr>
          <a:lstStyle/>
          <a:p>
            <a:endParaRPr lang="en-US" dirty="0"/>
          </a:p>
          <a:p>
            <a:r>
              <a:rPr lang="en-US" dirty="0"/>
              <a:t>Hyponatremia is </a:t>
            </a:r>
            <a:r>
              <a:rPr lang="en-US" b="1" dirty="0"/>
              <a:t>defined</a:t>
            </a:r>
            <a:r>
              <a:rPr lang="en-US" dirty="0"/>
              <a:t> as a </a:t>
            </a:r>
            <a:r>
              <a:rPr lang="en-US" dirty="0">
                <a:solidFill>
                  <a:srgbClr val="C00000"/>
                </a:solidFill>
              </a:rPr>
              <a:t>sodium level less than 135 </a:t>
            </a:r>
            <a:r>
              <a:rPr lang="en-US" dirty="0" err="1">
                <a:solidFill>
                  <a:srgbClr val="C00000"/>
                </a:solidFill>
              </a:rPr>
              <a:t>mEq</a:t>
            </a:r>
            <a:r>
              <a:rPr lang="en-US" dirty="0">
                <a:solidFill>
                  <a:srgbClr val="C00000"/>
                </a:solidFill>
              </a:rPr>
              <a:t>/L </a:t>
            </a:r>
          </a:p>
          <a:p>
            <a:pPr>
              <a:buFont typeface="Wingdings" pitchFamily="2" charset="2"/>
              <a:buChar char="Ø"/>
            </a:pPr>
            <a:r>
              <a:rPr lang="en-US" dirty="0">
                <a:solidFill>
                  <a:srgbClr val="C00000"/>
                </a:solidFill>
              </a:rPr>
              <a:t>mild</a:t>
            </a:r>
            <a:r>
              <a:rPr lang="en-US" dirty="0"/>
              <a:t>, 130–134 </a:t>
            </a:r>
            <a:r>
              <a:rPr lang="en-US" dirty="0" err="1"/>
              <a:t>mEq</a:t>
            </a:r>
            <a:r>
              <a:rPr lang="en-US" dirty="0"/>
              <a:t>/L </a:t>
            </a:r>
          </a:p>
          <a:p>
            <a:pPr>
              <a:buFont typeface="Wingdings" pitchFamily="2" charset="2"/>
              <a:buChar char="Ø"/>
            </a:pPr>
            <a:r>
              <a:rPr lang="en-US" dirty="0">
                <a:solidFill>
                  <a:srgbClr val="C00000"/>
                </a:solidFill>
              </a:rPr>
              <a:t>moderate</a:t>
            </a:r>
            <a:r>
              <a:rPr lang="en-US" dirty="0"/>
              <a:t>, 120–129 </a:t>
            </a:r>
            <a:r>
              <a:rPr lang="en-US" dirty="0" err="1"/>
              <a:t>mEq</a:t>
            </a:r>
            <a:r>
              <a:rPr lang="en-US" dirty="0"/>
              <a:t>/L</a:t>
            </a:r>
          </a:p>
          <a:p>
            <a:pPr>
              <a:buFont typeface="Wingdings" pitchFamily="2" charset="2"/>
              <a:buChar char="Ø"/>
            </a:pPr>
            <a:r>
              <a:rPr lang="en-US" dirty="0">
                <a:solidFill>
                  <a:srgbClr val="C00000"/>
                </a:solidFill>
              </a:rPr>
              <a:t>severe</a:t>
            </a:r>
            <a:r>
              <a:rPr lang="en-US" dirty="0"/>
              <a:t>, &lt;120 </a:t>
            </a:r>
            <a:r>
              <a:rPr lang="en-US" dirty="0" err="1"/>
              <a:t>mEq</a:t>
            </a:r>
            <a:r>
              <a:rPr lang="en-US" dirty="0"/>
              <a:t>/L.</a:t>
            </a:r>
          </a:p>
          <a:p>
            <a:endParaRPr lang="en-US" dirty="0"/>
          </a:p>
          <a:p>
            <a:r>
              <a:rPr lang="en-US" b="1" dirty="0"/>
              <a:t>Hyponatremia</a:t>
            </a:r>
            <a:r>
              <a:rPr lang="en-US" dirty="0"/>
              <a:t> </a:t>
            </a:r>
            <a:r>
              <a:rPr lang="en-US" b="1" u="sng" dirty="0"/>
              <a:t>results</a:t>
            </a:r>
            <a:r>
              <a:rPr lang="en-US" dirty="0"/>
              <a:t> from </a:t>
            </a:r>
            <a:r>
              <a:rPr lang="en-US" dirty="0">
                <a:solidFill>
                  <a:srgbClr val="C00000"/>
                </a:solidFill>
              </a:rPr>
              <a:t>excess water intake </a:t>
            </a:r>
            <a:r>
              <a:rPr lang="en-US" dirty="0"/>
              <a:t>that is not excreted, whereas </a:t>
            </a:r>
            <a:r>
              <a:rPr lang="en-US" b="1" dirty="0"/>
              <a:t>hypernatremia </a:t>
            </a:r>
            <a:r>
              <a:rPr lang="en-US" dirty="0"/>
              <a:t>results from an </a:t>
            </a:r>
            <a:r>
              <a:rPr lang="en-US" dirty="0">
                <a:solidFill>
                  <a:srgbClr val="C00000"/>
                </a:solidFill>
              </a:rPr>
              <a:t>excessive loss of free water</a:t>
            </a:r>
            <a:r>
              <a:rPr lang="en-US" dirty="0"/>
              <a:t>.</a:t>
            </a:r>
          </a:p>
        </p:txBody>
      </p:sp>
    </p:spTree>
    <p:extLst>
      <p:ext uri="{BB962C8B-B14F-4D97-AF65-F5344CB8AC3E}">
        <p14:creationId xmlns:p14="http://schemas.microsoft.com/office/powerpoint/2010/main" val="1204230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255"/>
            <a:ext cx="10515600" cy="1325563"/>
          </a:xfrm>
        </p:spPr>
        <p:txBody>
          <a:bodyPr/>
          <a:lstStyle/>
          <a:p>
            <a:r>
              <a:rPr lang="en-US" b="1" dirty="0">
                <a:solidFill>
                  <a:srgbClr val="C00000"/>
                </a:solidFill>
              </a:rPr>
              <a:t>HYPONATREMIA </a:t>
            </a:r>
          </a:p>
        </p:txBody>
      </p:sp>
      <p:sp>
        <p:nvSpPr>
          <p:cNvPr id="3" name="Content Placeholder 2"/>
          <p:cNvSpPr>
            <a:spLocks noGrp="1"/>
          </p:cNvSpPr>
          <p:nvPr>
            <p:ph idx="1"/>
          </p:nvPr>
        </p:nvSpPr>
        <p:spPr>
          <a:xfrm>
            <a:off x="838200" y="1153886"/>
            <a:ext cx="10515600" cy="5023077"/>
          </a:xfrm>
        </p:spPr>
        <p:txBody>
          <a:bodyPr>
            <a:normAutofit/>
          </a:bodyPr>
          <a:lstStyle/>
          <a:p>
            <a:pPr lvl="1"/>
            <a:r>
              <a:rPr lang="en-US" b="1" dirty="0"/>
              <a:t>According to serum osmolality :</a:t>
            </a:r>
            <a:r>
              <a:rPr lang="en-US" dirty="0">
                <a:solidFill>
                  <a:srgbClr val="C00000"/>
                </a:solidFill>
              </a:rPr>
              <a:t>Hypo</a:t>
            </a:r>
            <a:r>
              <a:rPr lang="en-US" dirty="0"/>
              <a:t> / </a:t>
            </a:r>
            <a:r>
              <a:rPr lang="en-US" dirty="0">
                <a:solidFill>
                  <a:srgbClr val="C00000"/>
                </a:solidFill>
              </a:rPr>
              <a:t>hyper</a:t>
            </a:r>
            <a:r>
              <a:rPr lang="en-US" dirty="0"/>
              <a:t> / </a:t>
            </a:r>
            <a:r>
              <a:rPr lang="en-US" dirty="0">
                <a:solidFill>
                  <a:srgbClr val="C00000"/>
                </a:solidFill>
              </a:rPr>
              <a:t>iso-tonic</a:t>
            </a:r>
            <a:r>
              <a:rPr lang="en-US" dirty="0"/>
              <a:t> </a:t>
            </a:r>
          </a:p>
          <a:p>
            <a:pPr marL="0" indent="0">
              <a:buNone/>
            </a:pPr>
            <a:endParaRPr lang="en-US" dirty="0"/>
          </a:p>
          <a:p>
            <a:r>
              <a:rPr lang="en-US" b="1" dirty="0"/>
              <a:t>Hypotonic Hyponatremia / according to the </a:t>
            </a:r>
            <a:r>
              <a:rPr lang="en-US" b="1" dirty="0" err="1"/>
              <a:t>volem</a:t>
            </a:r>
            <a:r>
              <a:rPr lang="en-US" b="1" dirty="0"/>
              <a:t> </a:t>
            </a:r>
          </a:p>
          <a:p>
            <a:pPr lvl="1"/>
            <a:r>
              <a:rPr lang="en-US" b="1" dirty="0">
                <a:solidFill>
                  <a:srgbClr val="C00000"/>
                </a:solidFill>
              </a:rPr>
              <a:t>HYPO-VOLEMIC </a:t>
            </a:r>
            <a:r>
              <a:rPr lang="en-US" dirty="0"/>
              <a:t>: NG suction , burns , pancreatitis , diaphoresis  &gt;&gt; </a:t>
            </a:r>
            <a:r>
              <a:rPr lang="en-US" b="1" dirty="0">
                <a:solidFill>
                  <a:srgbClr val="C00000"/>
                </a:solidFill>
              </a:rPr>
              <a:t>IV NS &amp; Correct underlying cause </a:t>
            </a:r>
          </a:p>
          <a:p>
            <a:pPr lvl="1"/>
            <a:endParaRPr lang="en-US" dirty="0"/>
          </a:p>
          <a:p>
            <a:pPr lvl="1"/>
            <a:r>
              <a:rPr lang="en-US" b="1" dirty="0">
                <a:solidFill>
                  <a:srgbClr val="C00000"/>
                </a:solidFill>
              </a:rPr>
              <a:t>EU-VOLEMIC :</a:t>
            </a:r>
            <a:r>
              <a:rPr lang="en-US" b="1" dirty="0">
                <a:solidFill>
                  <a:srgbClr val="FF0000"/>
                </a:solidFill>
              </a:rPr>
              <a:t> </a:t>
            </a:r>
            <a:r>
              <a:rPr lang="en-US" dirty="0"/>
              <a:t>SIADH , CNS &gt;&gt;&gt; </a:t>
            </a:r>
            <a:r>
              <a:rPr lang="en-US" b="1" dirty="0">
                <a:solidFill>
                  <a:srgbClr val="C00000"/>
                </a:solidFill>
              </a:rPr>
              <a:t>fluid restriction </a:t>
            </a:r>
          </a:p>
          <a:p>
            <a:pPr lvl="1"/>
            <a:endParaRPr lang="en-US" dirty="0"/>
          </a:p>
          <a:p>
            <a:pPr lvl="1"/>
            <a:r>
              <a:rPr lang="en-US" b="1" dirty="0">
                <a:solidFill>
                  <a:srgbClr val="C00000"/>
                </a:solidFill>
              </a:rPr>
              <a:t>HYPER-VOLEMIC :</a:t>
            </a:r>
            <a:r>
              <a:rPr lang="en-US" b="1" dirty="0">
                <a:solidFill>
                  <a:srgbClr val="FF0000"/>
                </a:solidFill>
              </a:rPr>
              <a:t> </a:t>
            </a:r>
            <a:r>
              <a:rPr lang="en-US" dirty="0"/>
              <a:t>RF,  CHF , LIVER FAILURE , DILITUIONAL , FLUID OVERLOAD  &gt;&gt; </a:t>
            </a:r>
            <a:r>
              <a:rPr lang="en-US" b="1" dirty="0">
                <a:solidFill>
                  <a:srgbClr val="C00000"/>
                </a:solidFill>
              </a:rPr>
              <a:t>fluid restriction and diuretics </a:t>
            </a:r>
          </a:p>
        </p:txBody>
      </p:sp>
    </p:spTree>
    <p:extLst>
      <p:ext uri="{BB962C8B-B14F-4D97-AF65-F5344CB8AC3E}">
        <p14:creationId xmlns:p14="http://schemas.microsoft.com/office/powerpoint/2010/main" val="1769299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0801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solidFill>
                  <a:srgbClr val="C00000"/>
                </a:solidFill>
              </a:rPr>
              <a:t>Clinically </a:t>
            </a:r>
          </a:p>
        </p:txBody>
      </p:sp>
      <p:sp>
        <p:nvSpPr>
          <p:cNvPr id="3" name="Content Placeholder 2"/>
          <p:cNvSpPr>
            <a:spLocks noGrp="1"/>
          </p:cNvSpPr>
          <p:nvPr>
            <p:ph idx="1"/>
          </p:nvPr>
        </p:nvSpPr>
        <p:spPr>
          <a:xfrm>
            <a:off x="152399" y="947057"/>
            <a:ext cx="11778343" cy="5627914"/>
          </a:xfrm>
        </p:spPr>
        <p:txBody>
          <a:bodyPr/>
          <a:lstStyle/>
          <a:p>
            <a:pPr lvl="1"/>
            <a:r>
              <a:rPr lang="en-US" sz="2800" u="sng" dirty="0"/>
              <a:t>Mainly Neurologi</a:t>
            </a:r>
            <a:r>
              <a:rPr lang="en-US" sz="2800" dirty="0"/>
              <a:t>c ( due to brain cells’ swelling … cerebral edema )</a:t>
            </a:r>
          </a:p>
          <a:p>
            <a:pPr lvl="1"/>
            <a:r>
              <a:rPr lang="en-US" sz="2800" dirty="0"/>
              <a:t>seizures , confusion ,lethargy , coma , weakness </a:t>
            </a:r>
          </a:p>
          <a:p>
            <a:endParaRPr lang="en-US" dirty="0"/>
          </a:p>
          <a:p>
            <a:endParaRPr lang="en-US" dirty="0"/>
          </a:p>
          <a:p>
            <a:pPr marL="0" indent="0">
              <a:buNone/>
            </a:pPr>
            <a:r>
              <a:rPr lang="en-US" b="1" dirty="0">
                <a:solidFill>
                  <a:srgbClr val="C00000"/>
                </a:solidFill>
              </a:rPr>
              <a:t>Management</a:t>
            </a:r>
            <a:r>
              <a:rPr lang="en-US" dirty="0"/>
              <a:t> ;Always don’t forget to correct hyponatremia slowly (0.25–0.5 </a:t>
            </a:r>
            <a:r>
              <a:rPr lang="en-US" dirty="0" err="1"/>
              <a:t>mEq</a:t>
            </a:r>
            <a:r>
              <a:rPr lang="en-US" dirty="0"/>
              <a:t>/L per hour), to avoid central pontine myelinolysis. </a:t>
            </a:r>
          </a:p>
        </p:txBody>
      </p:sp>
    </p:spTree>
    <p:extLst>
      <p:ext uri="{BB962C8B-B14F-4D97-AF65-F5344CB8AC3E}">
        <p14:creationId xmlns:p14="http://schemas.microsoft.com/office/powerpoint/2010/main" val="3327817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solidFill>
                  <a:srgbClr val="C00000"/>
                </a:solidFill>
              </a:rPr>
              <a:t>HYPERNATREMIA</a:t>
            </a:r>
          </a:p>
        </p:txBody>
      </p:sp>
      <p:sp>
        <p:nvSpPr>
          <p:cNvPr id="3" name="Content Placeholder 2"/>
          <p:cNvSpPr>
            <a:spLocks noGrp="1"/>
          </p:cNvSpPr>
          <p:nvPr>
            <p:ph idx="1"/>
          </p:nvPr>
        </p:nvSpPr>
        <p:spPr>
          <a:xfrm>
            <a:off x="119743" y="1132114"/>
            <a:ext cx="11930743" cy="5595257"/>
          </a:xfrm>
        </p:spPr>
        <p:txBody>
          <a:bodyPr>
            <a:normAutofit fontScale="92500" lnSpcReduction="10000"/>
          </a:bodyPr>
          <a:lstStyle/>
          <a:p>
            <a:r>
              <a:rPr lang="en-US" dirty="0"/>
              <a:t>Hypernatremia is </a:t>
            </a:r>
            <a:r>
              <a:rPr lang="en-US" b="1" dirty="0"/>
              <a:t>defined</a:t>
            </a:r>
            <a:r>
              <a:rPr lang="en-US" dirty="0"/>
              <a:t> as </a:t>
            </a:r>
            <a:r>
              <a:rPr lang="en-US" dirty="0">
                <a:solidFill>
                  <a:srgbClr val="C00000"/>
                </a:solidFill>
              </a:rPr>
              <a:t>a sodium level greater than 145mEq/L </a:t>
            </a:r>
          </a:p>
          <a:p>
            <a:pPr marL="457200" lvl="1" indent="0">
              <a:buNone/>
            </a:pPr>
            <a:r>
              <a:rPr lang="en-US" dirty="0">
                <a:solidFill>
                  <a:srgbClr val="C00000"/>
                </a:solidFill>
              </a:rPr>
              <a:t>Moderate,</a:t>
            </a:r>
            <a:r>
              <a:rPr lang="en-US" dirty="0"/>
              <a:t> 146–159 </a:t>
            </a:r>
            <a:r>
              <a:rPr lang="en-US" dirty="0" err="1"/>
              <a:t>mEq</a:t>
            </a:r>
            <a:r>
              <a:rPr lang="en-US" dirty="0"/>
              <a:t>/L; </a:t>
            </a:r>
          </a:p>
          <a:p>
            <a:pPr marL="457200" lvl="1" indent="0">
              <a:buNone/>
            </a:pPr>
            <a:r>
              <a:rPr lang="en-US" dirty="0">
                <a:solidFill>
                  <a:srgbClr val="C00000"/>
                </a:solidFill>
              </a:rPr>
              <a:t>severe</a:t>
            </a:r>
            <a:r>
              <a:rPr lang="en-US" dirty="0"/>
              <a:t>, ≥160 Eq/L).</a:t>
            </a:r>
          </a:p>
          <a:p>
            <a:pPr marL="457200" lvl="1" indent="0">
              <a:buNone/>
            </a:pPr>
            <a:endParaRPr lang="en-US" dirty="0"/>
          </a:p>
          <a:p>
            <a:r>
              <a:rPr lang="en-US" b="1" u="sng" dirty="0"/>
              <a:t>Causes  : </a:t>
            </a:r>
          </a:p>
          <a:p>
            <a:pPr>
              <a:buFont typeface="Wingdings" pitchFamily="2" charset="2"/>
              <a:buChar char="Ø"/>
            </a:pPr>
            <a:r>
              <a:rPr lang="en-US" dirty="0"/>
              <a:t>In surgical pt. its </a:t>
            </a:r>
            <a:r>
              <a:rPr lang="en-US" dirty="0">
                <a:solidFill>
                  <a:srgbClr val="C00000"/>
                </a:solidFill>
              </a:rPr>
              <a:t>mostly due to volume depletions </a:t>
            </a:r>
            <a:r>
              <a:rPr lang="en-US" dirty="0"/>
              <a:t>with </a:t>
            </a:r>
            <a:r>
              <a:rPr lang="en-US" dirty="0">
                <a:solidFill>
                  <a:srgbClr val="C00000"/>
                </a:solidFill>
              </a:rPr>
              <a:t>inadequate hydration  </a:t>
            </a:r>
            <a:r>
              <a:rPr lang="en-US" dirty="0"/>
              <a:t>, others : DI , Vomiting ,diarrhea , diuretics </a:t>
            </a:r>
          </a:p>
          <a:p>
            <a:pPr>
              <a:buFont typeface="Wingdings" pitchFamily="2" charset="2"/>
              <a:buChar char="Ø"/>
            </a:pPr>
            <a:endParaRPr lang="en-US" dirty="0"/>
          </a:p>
          <a:p>
            <a:r>
              <a:rPr lang="en-US" b="1" u="sng" dirty="0"/>
              <a:t>Clinically : </a:t>
            </a:r>
          </a:p>
          <a:p>
            <a:pPr lvl="1">
              <a:buFont typeface="Wingdings" pitchFamily="2" charset="2"/>
              <a:buChar char="Ø"/>
            </a:pPr>
            <a:r>
              <a:rPr lang="en-US" dirty="0"/>
              <a:t>seizures ,confusion,  tremors .respiratory paralysis .</a:t>
            </a:r>
          </a:p>
          <a:p>
            <a:pPr marL="0" indent="0">
              <a:buNone/>
            </a:pPr>
            <a:endParaRPr lang="en-US" dirty="0"/>
          </a:p>
          <a:p>
            <a:r>
              <a:rPr lang="en-US" b="1" u="sng" dirty="0"/>
              <a:t>Treatment </a:t>
            </a:r>
            <a:r>
              <a:rPr lang="en-US" dirty="0"/>
              <a:t>by </a:t>
            </a:r>
            <a:r>
              <a:rPr lang="en-US" dirty="0">
                <a:solidFill>
                  <a:srgbClr val="C00000"/>
                </a:solidFill>
              </a:rPr>
              <a:t>hypotonic fluids </a:t>
            </a:r>
            <a:r>
              <a:rPr lang="en-US" dirty="0"/>
              <a:t>D5W ., ½ NS , ¼ NS</a:t>
            </a:r>
          </a:p>
          <a:p>
            <a:pPr lvl="1"/>
            <a:r>
              <a:rPr lang="en-US" b="1" dirty="0">
                <a:solidFill>
                  <a:srgbClr val="C00000"/>
                </a:solidFill>
              </a:rPr>
              <a:t>Slow lowering of serum sodium is very important less than 12 </a:t>
            </a:r>
            <a:r>
              <a:rPr lang="en-US" b="1" dirty="0" err="1">
                <a:solidFill>
                  <a:srgbClr val="C00000"/>
                </a:solidFill>
              </a:rPr>
              <a:t>mEq</a:t>
            </a:r>
            <a:r>
              <a:rPr lang="en-US" b="1" dirty="0">
                <a:solidFill>
                  <a:srgbClr val="C00000"/>
                </a:solidFill>
              </a:rPr>
              <a:t>/day TO AVOID SEZIURES . (brain edema )</a:t>
            </a:r>
          </a:p>
          <a:p>
            <a:endParaRPr lang="en-US" b="1" dirty="0">
              <a:solidFill>
                <a:srgbClr val="C00000"/>
              </a:solidFill>
            </a:endParaRPr>
          </a:p>
          <a:p>
            <a:endParaRPr lang="en-US" dirty="0"/>
          </a:p>
        </p:txBody>
      </p:sp>
    </p:spTree>
    <p:extLst>
      <p:ext uri="{BB962C8B-B14F-4D97-AF65-F5344CB8AC3E}">
        <p14:creationId xmlns:p14="http://schemas.microsoft.com/office/powerpoint/2010/main" val="51495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27A5B8-4AFD-94A0-CECA-7D14F00966B0}"/>
              </a:ext>
            </a:extLst>
          </p:cNvPr>
          <p:cNvSpPr>
            <a:spLocks noGrp="1"/>
          </p:cNvSpPr>
          <p:nvPr>
            <p:ph type="title"/>
          </p:nvPr>
        </p:nvSpPr>
        <p:spPr>
          <a:xfrm>
            <a:off x="0" y="0"/>
            <a:ext cx="7457150" cy="982397"/>
          </a:xfrm>
        </p:spPr>
        <p:txBody>
          <a:bodyPr anchor="b">
            <a:normAutofit fontScale="90000"/>
          </a:bodyPr>
          <a:lstStyle/>
          <a:p>
            <a:r>
              <a:rPr lang="en-US" sz="5400" b="1" u="sng" dirty="0">
                <a:solidFill>
                  <a:srgbClr val="C00000"/>
                </a:solidFill>
              </a:rPr>
              <a:t>DISTRIBUTION OF FLUIDS</a:t>
            </a:r>
            <a:endParaRPr lang="en-US" sz="5400" dirty="0"/>
          </a:p>
        </p:txBody>
      </p:sp>
      <p:sp>
        <p:nvSpPr>
          <p:cNvPr id="14"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35F5D4E0-8332-265A-318A-D9BF79125139}"/>
              </a:ext>
            </a:extLst>
          </p:cNvPr>
          <p:cNvSpPr>
            <a:spLocks noGrp="1"/>
          </p:cNvSpPr>
          <p:nvPr>
            <p:ph idx="1"/>
          </p:nvPr>
        </p:nvSpPr>
        <p:spPr>
          <a:xfrm>
            <a:off x="119742" y="1185291"/>
            <a:ext cx="5355772" cy="5531195"/>
          </a:xfrm>
        </p:spPr>
        <p:txBody>
          <a:bodyPr anchor="t">
            <a:normAutofit/>
          </a:bodyPr>
          <a:lstStyle/>
          <a:p>
            <a:r>
              <a:rPr lang="en-US" b="1" dirty="0"/>
              <a:t>Fluids = 60% of total body Weight </a:t>
            </a:r>
          </a:p>
          <a:p>
            <a:endParaRPr lang="en-US" b="1" dirty="0"/>
          </a:p>
          <a:p>
            <a:r>
              <a:rPr lang="en-US" b="1" dirty="0"/>
              <a:t>Two major compartments </a:t>
            </a:r>
            <a:r>
              <a:rPr lang="en-US" u="sng" dirty="0"/>
              <a:t>Intracellular</a:t>
            </a:r>
            <a:r>
              <a:rPr lang="en-US" dirty="0"/>
              <a:t> </a:t>
            </a:r>
            <a:r>
              <a:rPr lang="en-US" b="1" dirty="0">
                <a:solidFill>
                  <a:srgbClr val="C00000"/>
                </a:solidFill>
              </a:rPr>
              <a:t>2/3</a:t>
            </a:r>
            <a:r>
              <a:rPr lang="en-US" b="1" baseline="30000" dirty="0">
                <a:solidFill>
                  <a:srgbClr val="C00000"/>
                </a:solidFill>
              </a:rPr>
              <a:t>rd</a:t>
            </a:r>
            <a:r>
              <a:rPr lang="en-US" b="1" dirty="0">
                <a:solidFill>
                  <a:srgbClr val="C00000"/>
                </a:solidFill>
              </a:rPr>
              <a:t>   </a:t>
            </a:r>
            <a:r>
              <a:rPr lang="en-US" b="1" dirty="0"/>
              <a:t>(</a:t>
            </a:r>
            <a:r>
              <a:rPr lang="en-US" dirty="0"/>
              <a:t>  40%)                        </a:t>
            </a:r>
            <a:r>
              <a:rPr lang="en-US" u="sng" dirty="0"/>
              <a:t>Extra-cellular </a:t>
            </a:r>
            <a:r>
              <a:rPr lang="en-US" b="1" dirty="0">
                <a:solidFill>
                  <a:srgbClr val="C00000"/>
                </a:solidFill>
              </a:rPr>
              <a:t>1/3</a:t>
            </a:r>
            <a:r>
              <a:rPr lang="en-US" b="1" baseline="30000" dirty="0">
                <a:solidFill>
                  <a:srgbClr val="C00000"/>
                </a:solidFill>
              </a:rPr>
              <a:t>rd</a:t>
            </a:r>
            <a:r>
              <a:rPr lang="en-US" dirty="0">
                <a:solidFill>
                  <a:srgbClr val="C00000"/>
                </a:solidFill>
              </a:rPr>
              <a:t>   </a:t>
            </a:r>
            <a:r>
              <a:rPr lang="en-US" dirty="0"/>
              <a:t>(20%)</a:t>
            </a:r>
          </a:p>
          <a:p>
            <a:pPr lvl="1"/>
            <a:endParaRPr lang="en-US" dirty="0"/>
          </a:p>
          <a:p>
            <a:r>
              <a:rPr lang="en-US" dirty="0"/>
              <a:t>Extra-cellular &gt;&gt; </a:t>
            </a:r>
            <a:r>
              <a:rPr lang="en-US" dirty="0">
                <a:solidFill>
                  <a:srgbClr val="FF0000"/>
                </a:solidFill>
              </a:rPr>
              <a:t>    </a:t>
            </a:r>
            <a:r>
              <a:rPr lang="en-US" dirty="0">
                <a:solidFill>
                  <a:srgbClr val="C00000"/>
                </a:solidFill>
              </a:rPr>
              <a:t>interstitial fluid </a:t>
            </a:r>
            <a:r>
              <a:rPr lang="en-US" dirty="0">
                <a:solidFill>
                  <a:srgbClr val="FF0000"/>
                </a:solidFill>
              </a:rPr>
              <a:t>( </a:t>
            </a:r>
            <a:r>
              <a:rPr lang="en-US" dirty="0"/>
              <a:t>in between cells</a:t>
            </a:r>
            <a:r>
              <a:rPr lang="en-US" dirty="0">
                <a:solidFill>
                  <a:srgbClr val="FF0000"/>
                </a:solidFill>
              </a:rPr>
              <a:t> ) </a:t>
            </a:r>
            <a:r>
              <a:rPr lang="en-US" b="1" u="sng" dirty="0">
                <a:solidFill>
                  <a:srgbClr val="C00000"/>
                </a:solidFill>
              </a:rPr>
              <a:t>3/4</a:t>
            </a:r>
            <a:r>
              <a:rPr lang="en-US" b="1" u="sng" baseline="30000" dirty="0">
                <a:solidFill>
                  <a:srgbClr val="C00000"/>
                </a:solidFill>
              </a:rPr>
              <a:t>th</a:t>
            </a:r>
            <a:r>
              <a:rPr lang="en-US" b="1" u="sng" dirty="0">
                <a:solidFill>
                  <a:srgbClr val="FF0000"/>
                </a:solidFill>
              </a:rPr>
              <a:t> </a:t>
            </a:r>
          </a:p>
          <a:p>
            <a:r>
              <a:rPr lang="en-US" b="1" u="sng" dirty="0">
                <a:solidFill>
                  <a:srgbClr val="FF0000"/>
                </a:solidFill>
              </a:rPr>
              <a:t>  </a:t>
            </a:r>
            <a:r>
              <a:rPr lang="en-US" dirty="0">
                <a:solidFill>
                  <a:srgbClr val="C00000"/>
                </a:solidFill>
              </a:rPr>
              <a:t>intravascular fluid </a:t>
            </a:r>
            <a:r>
              <a:rPr lang="en-US" dirty="0">
                <a:solidFill>
                  <a:srgbClr val="FF0000"/>
                </a:solidFill>
              </a:rPr>
              <a:t>( </a:t>
            </a:r>
            <a:r>
              <a:rPr lang="en-US" dirty="0"/>
              <a:t>plasma</a:t>
            </a:r>
            <a:r>
              <a:rPr lang="en-US" dirty="0">
                <a:solidFill>
                  <a:srgbClr val="FF0000"/>
                </a:solidFill>
              </a:rPr>
              <a:t> ) </a:t>
            </a:r>
            <a:r>
              <a:rPr lang="en-US" b="1" u="sng" dirty="0">
                <a:solidFill>
                  <a:srgbClr val="C00000"/>
                </a:solidFill>
              </a:rPr>
              <a:t>1/4</a:t>
            </a:r>
            <a:r>
              <a:rPr lang="en-US" b="1" u="sng" baseline="30000" dirty="0">
                <a:solidFill>
                  <a:srgbClr val="C00000"/>
                </a:solidFill>
              </a:rPr>
              <a:t>th</a:t>
            </a:r>
            <a:r>
              <a:rPr lang="en-US" b="1" u="sng" dirty="0">
                <a:solidFill>
                  <a:srgbClr val="FF0000"/>
                </a:solidFill>
              </a:rPr>
              <a:t>   </a:t>
            </a:r>
            <a:endParaRPr lang="en-US" dirty="0"/>
          </a:p>
          <a:p>
            <a:endParaRPr lang="en-US" sz="2200" dirty="0"/>
          </a:p>
        </p:txBody>
      </p:sp>
      <p:pic>
        <p:nvPicPr>
          <p:cNvPr id="5" name="Content Placeholder 4" descr="A diagram of a body mass&#10;&#10;Description automatically generated">
            <a:extLst>
              <a:ext uri="{FF2B5EF4-FFF2-40B4-BE49-F238E27FC236}">
                <a16:creationId xmlns:a16="http://schemas.microsoft.com/office/drawing/2014/main" id="{D4069F05-7241-4368-9DA3-F13DE8734C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8538" y="982396"/>
            <a:ext cx="6903720" cy="5531195"/>
          </a:xfrm>
          <a:prstGeom prst="rect">
            <a:avLst/>
          </a:prstGeom>
        </p:spPr>
      </p:pic>
    </p:spTree>
    <p:extLst>
      <p:ext uri="{BB962C8B-B14F-4D97-AF65-F5344CB8AC3E}">
        <p14:creationId xmlns:p14="http://schemas.microsoft.com/office/powerpoint/2010/main" val="3563277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28" y="0"/>
            <a:ext cx="12083143" cy="678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4951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0"/>
            <a:ext cx="10515600" cy="1325563"/>
          </a:xfrm>
        </p:spPr>
        <p:txBody>
          <a:bodyPr/>
          <a:lstStyle/>
          <a:p>
            <a:pPr algn="ctr" eaLnBrk="1" hangingPunct="1">
              <a:defRPr/>
            </a:pPr>
            <a:r>
              <a:rPr lang="en-US" dirty="0">
                <a:solidFill>
                  <a:srgbClr val="C00000"/>
                </a:solidFill>
                <a:effectLst>
                  <a:outerShdw blurRad="38100" dist="38100" dir="2700000" algn="tl">
                    <a:srgbClr val="C0C0C0"/>
                  </a:outerShdw>
                </a:effectLst>
              </a:rPr>
              <a:t>POTASSIUM </a:t>
            </a:r>
            <a:r>
              <a:rPr lang="en-US" sz="4000" dirty="0">
                <a:solidFill>
                  <a:srgbClr val="C00000"/>
                </a:solidFill>
                <a:effectLst>
                  <a:outerShdw blurRad="38100" dist="38100" dir="2700000" algn="tl">
                    <a:srgbClr val="C0C0C0"/>
                  </a:outerShdw>
                </a:effectLst>
              </a:rPr>
              <a:t>(K 3.5-5.3mmol/L)</a:t>
            </a:r>
            <a:endParaRPr lang="en-US" dirty="0">
              <a:solidFill>
                <a:srgbClr val="C00000"/>
              </a:solidFill>
              <a:effectLst>
                <a:outerShdw blurRad="38100" dist="38100" dir="2700000" algn="tl">
                  <a:srgbClr val="C0C0C0"/>
                </a:outerShdw>
              </a:effectLst>
            </a:endParaRPr>
          </a:p>
        </p:txBody>
      </p:sp>
      <p:sp>
        <p:nvSpPr>
          <p:cNvPr id="4" name="TextBox 3">
            <a:extLst>
              <a:ext uri="{FF2B5EF4-FFF2-40B4-BE49-F238E27FC236}">
                <a16:creationId xmlns:a16="http://schemas.microsoft.com/office/drawing/2014/main" id="{F7DA9B0B-CE7D-CDE6-62B7-10270265680D}"/>
              </a:ext>
            </a:extLst>
          </p:cNvPr>
          <p:cNvSpPr txBox="1"/>
          <p:nvPr/>
        </p:nvSpPr>
        <p:spPr>
          <a:xfrm>
            <a:off x="174171" y="1325563"/>
            <a:ext cx="11329307" cy="4524315"/>
          </a:xfrm>
          <a:prstGeom prst="rect">
            <a:avLst/>
          </a:prstGeom>
          <a:noFill/>
        </p:spPr>
        <p:txBody>
          <a:bodyPr wrap="square">
            <a:spAutoFit/>
          </a:bodyPr>
          <a:lstStyle/>
          <a:p>
            <a:r>
              <a:rPr lang="en-US" sz="2800" b="1" dirty="0">
                <a:solidFill>
                  <a:srgbClr val="C00000"/>
                </a:solidFill>
              </a:rPr>
              <a:t>98%</a:t>
            </a:r>
            <a:r>
              <a:rPr lang="en-US" sz="2800" dirty="0"/>
              <a:t>  INTRACELLULAR</a:t>
            </a:r>
          </a:p>
          <a:p>
            <a:endParaRPr lang="en-US" sz="2800" dirty="0"/>
          </a:p>
          <a:p>
            <a:r>
              <a:rPr lang="en-US" sz="2800" dirty="0">
                <a:solidFill>
                  <a:srgbClr val="C00000"/>
                </a:solidFill>
              </a:rPr>
              <a:t>2 %</a:t>
            </a:r>
            <a:r>
              <a:rPr lang="en-US" sz="2800" dirty="0"/>
              <a:t>   EXTRACELLULAR</a:t>
            </a:r>
          </a:p>
          <a:p>
            <a:endParaRPr lang="en-US" sz="2800" dirty="0"/>
          </a:p>
          <a:p>
            <a:r>
              <a:rPr lang="en-US" sz="2800" u="sng" dirty="0"/>
              <a:t>10%  LOSS OF TOTAL BODY K   </a:t>
            </a:r>
            <a:r>
              <a:rPr lang="en-US" sz="2800" b="1" dirty="0"/>
              <a:t>DROPS</a:t>
            </a:r>
            <a:r>
              <a:rPr lang="en-US" sz="2800" dirty="0"/>
              <a:t> SERUM LEVEL FROM    </a:t>
            </a:r>
            <a:r>
              <a:rPr lang="en-US" sz="2800" dirty="0">
                <a:solidFill>
                  <a:srgbClr val="C00000"/>
                </a:solidFill>
              </a:rPr>
              <a:t>4 to3 </a:t>
            </a:r>
            <a:r>
              <a:rPr lang="en-US" sz="2800" dirty="0" err="1">
                <a:solidFill>
                  <a:srgbClr val="C00000"/>
                </a:solidFill>
              </a:rPr>
              <a:t>meq</a:t>
            </a:r>
            <a:r>
              <a:rPr lang="en-US" sz="2800" dirty="0">
                <a:solidFill>
                  <a:srgbClr val="C00000"/>
                </a:solidFill>
              </a:rPr>
              <a:t> </a:t>
            </a:r>
          </a:p>
          <a:p>
            <a:endParaRPr lang="en-US" sz="2800" dirty="0"/>
          </a:p>
          <a:p>
            <a:r>
              <a:rPr lang="en-US" sz="2800" b="1" dirty="0"/>
              <a:t>Influenced by : </a:t>
            </a:r>
          </a:p>
          <a:p>
            <a:r>
              <a:rPr lang="en-US" sz="2800" dirty="0"/>
              <a:t>                </a:t>
            </a:r>
            <a:r>
              <a:rPr lang="en-US" sz="2800" dirty="0">
                <a:solidFill>
                  <a:srgbClr val="C00000"/>
                </a:solidFill>
              </a:rPr>
              <a:t>Acid base balance </a:t>
            </a:r>
          </a:p>
          <a:p>
            <a:r>
              <a:rPr lang="en-US" sz="2800" dirty="0"/>
              <a:t>               </a:t>
            </a:r>
            <a:r>
              <a:rPr lang="en-US" sz="2800" dirty="0" err="1">
                <a:solidFill>
                  <a:srgbClr val="C00000"/>
                </a:solidFill>
              </a:rPr>
              <a:t>Hormons</a:t>
            </a:r>
            <a:r>
              <a:rPr lang="en-US" sz="2800" dirty="0"/>
              <a:t> </a:t>
            </a:r>
          </a:p>
          <a:p>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11F26-FB21-78DB-2E2D-8F4A7821EBE0}"/>
              </a:ext>
            </a:extLst>
          </p:cNvPr>
          <p:cNvSpPr>
            <a:spLocks noGrp="1"/>
          </p:cNvSpPr>
          <p:nvPr>
            <p:ph type="title"/>
          </p:nvPr>
        </p:nvSpPr>
        <p:spPr>
          <a:xfrm>
            <a:off x="0" y="90705"/>
            <a:ext cx="10515600" cy="1325563"/>
          </a:xfrm>
        </p:spPr>
        <p:txBody>
          <a:bodyPr/>
          <a:lstStyle/>
          <a:p>
            <a:r>
              <a:rPr lang="en-US" dirty="0">
                <a:solidFill>
                  <a:srgbClr val="C00000"/>
                </a:solidFill>
              </a:rPr>
              <a:t>For example…</a:t>
            </a:r>
          </a:p>
        </p:txBody>
      </p:sp>
      <p:sp>
        <p:nvSpPr>
          <p:cNvPr id="3" name="Content Placeholder 2">
            <a:extLst>
              <a:ext uri="{FF2B5EF4-FFF2-40B4-BE49-F238E27FC236}">
                <a16:creationId xmlns:a16="http://schemas.microsoft.com/office/drawing/2014/main" id="{22684B00-53B4-71B4-994D-73620A554EC9}"/>
              </a:ext>
            </a:extLst>
          </p:cNvPr>
          <p:cNvSpPr>
            <a:spLocks noGrp="1"/>
          </p:cNvSpPr>
          <p:nvPr>
            <p:ph idx="1"/>
          </p:nvPr>
        </p:nvSpPr>
        <p:spPr>
          <a:xfrm>
            <a:off x="947057" y="1208314"/>
            <a:ext cx="10515600" cy="4572000"/>
          </a:xfrm>
        </p:spPr>
        <p:txBody>
          <a:bodyPr>
            <a:normAutofit fontScale="85000" lnSpcReduction="20000"/>
          </a:bodyPr>
          <a:lstStyle/>
          <a:p>
            <a:pPr algn="l" rtl="0" eaLnBrk="1" hangingPunct="1">
              <a:buFont typeface="Wingdings" pitchFamily="2" charset="2"/>
              <a:buNone/>
              <a:defRPr/>
            </a:pPr>
            <a:r>
              <a:rPr lang="en-US" sz="3100" b="1" dirty="0"/>
              <a:t>IN ACIDOSIS </a:t>
            </a:r>
            <a:r>
              <a:rPr lang="en-US" sz="3100" b="1" dirty="0">
                <a:solidFill>
                  <a:srgbClr val="C00000"/>
                </a:solidFill>
              </a:rPr>
              <a:t>[ H ] IONS</a:t>
            </a:r>
            <a:r>
              <a:rPr lang="en-US" sz="3100" b="1" dirty="0"/>
              <a:t> </a:t>
            </a:r>
            <a:r>
              <a:rPr lang="en-US" sz="3100" u="sng" dirty="0"/>
              <a:t>GO INTO THE CELL </a:t>
            </a:r>
            <a:r>
              <a:rPr lang="en-US" sz="3100" dirty="0"/>
              <a:t>TRYING TO </a:t>
            </a:r>
            <a:r>
              <a:rPr lang="en-US" sz="3100" dirty="0">
                <a:solidFill>
                  <a:srgbClr val="C00000"/>
                </a:solidFill>
              </a:rPr>
              <a:t>REDUCE</a:t>
            </a:r>
            <a:r>
              <a:rPr lang="en-US" sz="3100" dirty="0"/>
              <a:t> THE ACIDOSIS .	</a:t>
            </a:r>
            <a:r>
              <a:rPr lang="en-US" sz="3100" b="1" dirty="0">
                <a:solidFill>
                  <a:srgbClr val="C00000"/>
                </a:solidFill>
              </a:rPr>
              <a:t>[ K ] </a:t>
            </a:r>
            <a:r>
              <a:rPr lang="en-US" sz="3100" dirty="0"/>
              <a:t>COMES </a:t>
            </a:r>
            <a:r>
              <a:rPr lang="en-US" sz="3100" u="sng" dirty="0"/>
              <a:t>OUT OF THE CELL </a:t>
            </a:r>
            <a:r>
              <a:rPr lang="en-US" sz="3100" dirty="0"/>
              <a:t>CAUSING </a:t>
            </a:r>
            <a:r>
              <a:rPr lang="en-US" sz="3100" dirty="0">
                <a:solidFill>
                  <a:srgbClr val="C00000"/>
                </a:solidFill>
              </a:rPr>
              <a:t>HYPERKALEMIA</a:t>
            </a:r>
            <a:r>
              <a:rPr lang="en-US" sz="3100" dirty="0"/>
              <a:t> WHICH CAN BE LETHAL</a:t>
            </a:r>
          </a:p>
          <a:p>
            <a:endParaRPr lang="en-US" sz="3100" dirty="0"/>
          </a:p>
          <a:p>
            <a:endParaRPr lang="en-US" sz="3100" dirty="0"/>
          </a:p>
          <a:p>
            <a:endParaRPr lang="en-US" sz="3100" dirty="0"/>
          </a:p>
          <a:p>
            <a:endParaRPr lang="en-US" sz="3100" dirty="0"/>
          </a:p>
          <a:p>
            <a:endParaRPr lang="en-US" sz="3100" dirty="0"/>
          </a:p>
          <a:p>
            <a:endParaRPr lang="en-US" sz="3100" dirty="0"/>
          </a:p>
          <a:p>
            <a:pPr algn="l" rtl="0" eaLnBrk="1" hangingPunct="1">
              <a:lnSpc>
                <a:spcPct val="80000"/>
              </a:lnSpc>
              <a:defRPr/>
            </a:pPr>
            <a:r>
              <a:rPr lang="en-US" sz="3100" b="1" dirty="0"/>
              <a:t>RENAL EXCRETION OF K   </a:t>
            </a:r>
            <a:r>
              <a:rPr lang="en-US" sz="3100" dirty="0"/>
              <a:t>IS  REGULATED BY </a:t>
            </a:r>
            <a:r>
              <a:rPr lang="en-US" sz="3100" dirty="0">
                <a:solidFill>
                  <a:srgbClr val="C00000"/>
                </a:solidFill>
              </a:rPr>
              <a:t>ALDOSTERONE</a:t>
            </a:r>
            <a:r>
              <a:rPr lang="en-US" sz="3100" dirty="0"/>
              <a:t> [Mineralocorticoid ]</a:t>
            </a:r>
          </a:p>
          <a:p>
            <a:pPr algn="l" rtl="0" eaLnBrk="1" hangingPunct="1">
              <a:lnSpc>
                <a:spcPct val="80000"/>
              </a:lnSpc>
              <a:defRPr/>
            </a:pPr>
            <a:r>
              <a:rPr lang="en-US" sz="3100" dirty="0"/>
              <a:t>RENAL FAILURE FAILS TO EXCRETE K,THIS   LEADS TO HYPERKALAEMIA</a:t>
            </a:r>
          </a:p>
          <a:p>
            <a:endParaRPr lang="en-US" dirty="0"/>
          </a:p>
        </p:txBody>
      </p:sp>
      <p:pic>
        <p:nvPicPr>
          <p:cNvPr id="4" name="Picture 3">
            <a:extLst>
              <a:ext uri="{FF2B5EF4-FFF2-40B4-BE49-F238E27FC236}">
                <a16:creationId xmlns:a16="http://schemas.microsoft.com/office/drawing/2014/main" id="{CAA3D1EE-B07B-ABF3-ED81-36B5CDAD7F47}"/>
              </a:ext>
            </a:extLst>
          </p:cNvPr>
          <p:cNvPicPr>
            <a:picLocks noChangeAspect="1"/>
          </p:cNvPicPr>
          <p:nvPr/>
        </p:nvPicPr>
        <p:blipFill>
          <a:blip r:embed="rId2"/>
          <a:stretch>
            <a:fillRect/>
          </a:stretch>
        </p:blipFill>
        <p:spPr>
          <a:xfrm>
            <a:off x="10557783" y="2642971"/>
            <a:ext cx="621846" cy="1152244"/>
          </a:xfrm>
          <a:prstGeom prst="rect">
            <a:avLst/>
          </a:prstGeom>
        </p:spPr>
      </p:pic>
      <p:sp>
        <p:nvSpPr>
          <p:cNvPr id="5" name="Text Box 10">
            <a:extLst>
              <a:ext uri="{FF2B5EF4-FFF2-40B4-BE49-F238E27FC236}">
                <a16:creationId xmlns:a16="http://schemas.microsoft.com/office/drawing/2014/main" id="{8A8164C7-360E-C158-0DDC-B3DB26E0BA8E}"/>
              </a:ext>
            </a:extLst>
          </p:cNvPr>
          <p:cNvSpPr txBox="1">
            <a:spLocks noChangeArrowheads="1"/>
          </p:cNvSpPr>
          <p:nvPr/>
        </p:nvSpPr>
        <p:spPr bwMode="auto">
          <a:xfrm>
            <a:off x="10540774" y="2232204"/>
            <a:ext cx="914400" cy="366713"/>
          </a:xfrm>
          <a:prstGeom prst="rect">
            <a:avLst/>
          </a:prstGeom>
          <a:noFill/>
          <a:ln w="9525">
            <a:noFill/>
            <a:miter lim="800000"/>
            <a:headEnd/>
            <a:tailEnd/>
          </a:ln>
        </p:spPr>
        <p:txBody>
          <a:bodyPr>
            <a:spAutoFit/>
          </a:bodyPr>
          <a:lstStyle/>
          <a:p>
            <a:pPr>
              <a:spcBef>
                <a:spcPct val="50000"/>
              </a:spcBef>
            </a:pPr>
            <a:r>
              <a:rPr lang="en-US" dirty="0"/>
              <a:t>CELL </a:t>
            </a:r>
          </a:p>
        </p:txBody>
      </p:sp>
      <p:sp>
        <p:nvSpPr>
          <p:cNvPr id="6" name="Text Box 8">
            <a:extLst>
              <a:ext uri="{FF2B5EF4-FFF2-40B4-BE49-F238E27FC236}">
                <a16:creationId xmlns:a16="http://schemas.microsoft.com/office/drawing/2014/main" id="{C8E2AC62-5225-40AA-651B-B3BF178003B3}"/>
              </a:ext>
            </a:extLst>
          </p:cNvPr>
          <p:cNvSpPr txBox="1">
            <a:spLocks noChangeArrowheads="1"/>
          </p:cNvSpPr>
          <p:nvPr/>
        </p:nvSpPr>
        <p:spPr bwMode="auto">
          <a:xfrm>
            <a:off x="9627055" y="2636503"/>
            <a:ext cx="457200" cy="366713"/>
          </a:xfrm>
          <a:prstGeom prst="rect">
            <a:avLst/>
          </a:prstGeom>
          <a:noFill/>
          <a:ln w="9525">
            <a:noFill/>
            <a:miter lim="800000"/>
            <a:headEnd/>
            <a:tailEnd/>
          </a:ln>
        </p:spPr>
        <p:txBody>
          <a:bodyPr>
            <a:spAutoFit/>
          </a:bodyPr>
          <a:lstStyle/>
          <a:p>
            <a:pPr>
              <a:spcBef>
                <a:spcPct val="50000"/>
              </a:spcBef>
            </a:pPr>
            <a:r>
              <a:rPr lang="en-US" dirty="0"/>
              <a:t>H</a:t>
            </a:r>
          </a:p>
        </p:txBody>
      </p:sp>
      <p:sp>
        <p:nvSpPr>
          <p:cNvPr id="7" name="Text Box 9">
            <a:extLst>
              <a:ext uri="{FF2B5EF4-FFF2-40B4-BE49-F238E27FC236}">
                <a16:creationId xmlns:a16="http://schemas.microsoft.com/office/drawing/2014/main" id="{FB1129B0-4222-9B1B-A698-80529E37E765}"/>
              </a:ext>
            </a:extLst>
          </p:cNvPr>
          <p:cNvSpPr txBox="1">
            <a:spLocks noChangeArrowheads="1"/>
          </p:cNvSpPr>
          <p:nvPr/>
        </p:nvSpPr>
        <p:spPr bwMode="auto">
          <a:xfrm>
            <a:off x="9644625" y="3508126"/>
            <a:ext cx="304800" cy="366713"/>
          </a:xfrm>
          <a:prstGeom prst="rect">
            <a:avLst/>
          </a:prstGeom>
          <a:noFill/>
          <a:ln w="9525">
            <a:noFill/>
            <a:miter lim="800000"/>
            <a:headEnd/>
            <a:tailEnd/>
          </a:ln>
        </p:spPr>
        <p:txBody>
          <a:bodyPr>
            <a:spAutoFit/>
          </a:bodyPr>
          <a:lstStyle/>
          <a:p>
            <a:pPr>
              <a:spcBef>
                <a:spcPct val="50000"/>
              </a:spcBef>
            </a:pPr>
            <a:r>
              <a:rPr lang="en-US" dirty="0"/>
              <a:t>K</a:t>
            </a:r>
          </a:p>
        </p:txBody>
      </p:sp>
      <p:pic>
        <p:nvPicPr>
          <p:cNvPr id="8" name="Picture 7">
            <a:extLst>
              <a:ext uri="{FF2B5EF4-FFF2-40B4-BE49-F238E27FC236}">
                <a16:creationId xmlns:a16="http://schemas.microsoft.com/office/drawing/2014/main" id="{30000419-6034-F722-332E-E00C28368F66}"/>
              </a:ext>
            </a:extLst>
          </p:cNvPr>
          <p:cNvPicPr>
            <a:picLocks noChangeAspect="1"/>
          </p:cNvPicPr>
          <p:nvPr/>
        </p:nvPicPr>
        <p:blipFill>
          <a:blip r:embed="rId3"/>
          <a:stretch>
            <a:fillRect/>
          </a:stretch>
        </p:blipFill>
        <p:spPr>
          <a:xfrm>
            <a:off x="9949425" y="2824652"/>
            <a:ext cx="914479" cy="158510"/>
          </a:xfrm>
          <a:prstGeom prst="rect">
            <a:avLst/>
          </a:prstGeom>
        </p:spPr>
      </p:pic>
      <p:pic>
        <p:nvPicPr>
          <p:cNvPr id="9" name="Picture 8">
            <a:extLst>
              <a:ext uri="{FF2B5EF4-FFF2-40B4-BE49-F238E27FC236}">
                <a16:creationId xmlns:a16="http://schemas.microsoft.com/office/drawing/2014/main" id="{6B1F24EC-8E2E-6EBF-369C-F94920C2356C}"/>
              </a:ext>
            </a:extLst>
          </p:cNvPr>
          <p:cNvPicPr>
            <a:picLocks noChangeAspect="1"/>
          </p:cNvPicPr>
          <p:nvPr/>
        </p:nvPicPr>
        <p:blipFill>
          <a:blip r:embed="rId4"/>
          <a:stretch>
            <a:fillRect/>
          </a:stretch>
        </p:blipFill>
        <p:spPr>
          <a:xfrm>
            <a:off x="9841596" y="3670590"/>
            <a:ext cx="993734" cy="158510"/>
          </a:xfrm>
          <a:prstGeom prst="rect">
            <a:avLst/>
          </a:prstGeom>
        </p:spPr>
      </p:pic>
    </p:spTree>
    <p:extLst>
      <p:ext uri="{BB962C8B-B14F-4D97-AF65-F5344CB8AC3E}">
        <p14:creationId xmlns:p14="http://schemas.microsoft.com/office/powerpoint/2010/main" val="2743413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28D7E-3F35-6C27-0A01-39AB77E1DFB0}"/>
              </a:ext>
            </a:extLst>
          </p:cNvPr>
          <p:cNvSpPr>
            <a:spLocks noGrp="1"/>
          </p:cNvSpPr>
          <p:nvPr>
            <p:ph type="title"/>
          </p:nvPr>
        </p:nvSpPr>
        <p:spPr>
          <a:xfrm>
            <a:off x="0" y="18255"/>
            <a:ext cx="10515600" cy="1325563"/>
          </a:xfrm>
        </p:spPr>
        <p:txBody>
          <a:bodyPr/>
          <a:lstStyle/>
          <a:p>
            <a:r>
              <a:rPr lang="en-US" b="1" dirty="0">
                <a:solidFill>
                  <a:srgbClr val="C00000"/>
                </a:solidFill>
              </a:rPr>
              <a:t>Causes of </a:t>
            </a:r>
            <a:r>
              <a:rPr lang="en-GB" b="1" dirty="0">
                <a:solidFill>
                  <a:srgbClr val="C00000"/>
                </a:solidFill>
              </a:rPr>
              <a:t>H</a:t>
            </a:r>
            <a:r>
              <a:rPr lang="en-US" b="1" dirty="0" err="1">
                <a:solidFill>
                  <a:srgbClr val="C00000"/>
                </a:solidFill>
              </a:rPr>
              <a:t>ypokalemia</a:t>
            </a:r>
            <a:r>
              <a:rPr lang="en-US" b="1" dirty="0">
                <a:solidFill>
                  <a:srgbClr val="C00000"/>
                </a:solidFill>
              </a:rPr>
              <a:t> </a:t>
            </a:r>
          </a:p>
        </p:txBody>
      </p:sp>
      <p:sp>
        <p:nvSpPr>
          <p:cNvPr id="3" name="Content Placeholder 2">
            <a:extLst>
              <a:ext uri="{FF2B5EF4-FFF2-40B4-BE49-F238E27FC236}">
                <a16:creationId xmlns:a16="http://schemas.microsoft.com/office/drawing/2014/main" id="{4E254FEF-5AF9-EFBB-8110-AB86D9565020}"/>
              </a:ext>
            </a:extLst>
          </p:cNvPr>
          <p:cNvSpPr>
            <a:spLocks noGrp="1"/>
          </p:cNvSpPr>
          <p:nvPr>
            <p:ph idx="1"/>
          </p:nvPr>
        </p:nvSpPr>
        <p:spPr>
          <a:xfrm>
            <a:off x="87086" y="1045029"/>
            <a:ext cx="12104914" cy="5638800"/>
          </a:xfrm>
        </p:spPr>
        <p:txBody>
          <a:bodyPr>
            <a:normAutofit/>
          </a:bodyPr>
          <a:lstStyle/>
          <a:p>
            <a:pPr>
              <a:spcBef>
                <a:spcPct val="20000"/>
              </a:spcBef>
              <a:buClr>
                <a:schemeClr val="tx2"/>
              </a:buClr>
              <a:buSzPct val="70000"/>
              <a:defRPr/>
            </a:pPr>
            <a:r>
              <a:rPr lang="en-US" b="1" dirty="0"/>
              <a:t>GIT.    </a:t>
            </a:r>
          </a:p>
          <a:p>
            <a:pPr marL="457200" lvl="1" indent="0">
              <a:spcBef>
                <a:spcPct val="20000"/>
              </a:spcBef>
              <a:buClr>
                <a:schemeClr val="tx2"/>
              </a:buClr>
              <a:buSzPct val="70000"/>
              <a:buNone/>
              <a:defRPr/>
            </a:pPr>
            <a:r>
              <a:rPr lang="en-US" b="1" dirty="0"/>
              <a:t>   </a:t>
            </a:r>
            <a:r>
              <a:rPr lang="en-US" dirty="0">
                <a:solidFill>
                  <a:srgbClr val="C00000"/>
                </a:solidFill>
              </a:rPr>
              <a:t>LOW INTAKE     </a:t>
            </a:r>
            <a:r>
              <a:rPr lang="en-US" dirty="0"/>
              <a:t>OR </a:t>
            </a:r>
          </a:p>
          <a:p>
            <a:pPr marL="457200" lvl="1" indent="0">
              <a:spcBef>
                <a:spcPct val="20000"/>
              </a:spcBef>
              <a:buClr>
                <a:schemeClr val="tx2"/>
              </a:buClr>
              <a:buSzPct val="70000"/>
              <a:buNone/>
              <a:defRPr/>
            </a:pPr>
            <a:r>
              <a:rPr lang="en-US" dirty="0"/>
              <a:t>    </a:t>
            </a:r>
            <a:r>
              <a:rPr lang="en-US" dirty="0">
                <a:solidFill>
                  <a:srgbClr val="C00000"/>
                </a:solidFill>
              </a:rPr>
              <a:t>HIGH LOSS</a:t>
            </a:r>
            <a:r>
              <a:rPr lang="en-US" dirty="0"/>
              <a:t>; VOMIT. N/GTUBE, DIARRHOEA</a:t>
            </a:r>
          </a:p>
          <a:p>
            <a:pPr marL="457200" lvl="1" indent="0">
              <a:spcBef>
                <a:spcPct val="20000"/>
              </a:spcBef>
              <a:buClr>
                <a:schemeClr val="tx2"/>
              </a:buClr>
              <a:buSzPct val="70000"/>
              <a:buNone/>
              <a:defRPr/>
            </a:pPr>
            <a:endParaRPr lang="en-US" dirty="0"/>
          </a:p>
          <a:p>
            <a:pPr>
              <a:spcBef>
                <a:spcPct val="20000"/>
              </a:spcBef>
              <a:buClr>
                <a:schemeClr val="tx2"/>
              </a:buClr>
              <a:buSzPct val="70000"/>
              <a:defRPr/>
            </a:pPr>
            <a:r>
              <a:rPr lang="en-US" b="1" dirty="0"/>
              <a:t>RENAL LOSS</a:t>
            </a:r>
          </a:p>
          <a:p>
            <a:pPr marL="457200" lvl="1" indent="0">
              <a:spcBef>
                <a:spcPct val="20000"/>
              </a:spcBef>
              <a:buClr>
                <a:schemeClr val="tx2"/>
              </a:buClr>
              <a:buSzPct val="70000"/>
              <a:buNone/>
              <a:defRPr/>
            </a:pPr>
            <a:r>
              <a:rPr lang="en-US" dirty="0"/>
              <a:t>          </a:t>
            </a:r>
            <a:r>
              <a:rPr lang="en-US" dirty="0">
                <a:solidFill>
                  <a:srgbClr val="C00000"/>
                </a:solidFill>
              </a:rPr>
              <a:t>DIURETICS</a:t>
            </a:r>
            <a:r>
              <a:rPr lang="en-US" dirty="0"/>
              <a:t> OR</a:t>
            </a:r>
          </a:p>
          <a:p>
            <a:pPr marL="457200" lvl="1" indent="0">
              <a:spcBef>
                <a:spcPct val="20000"/>
              </a:spcBef>
              <a:buClr>
                <a:schemeClr val="tx2"/>
              </a:buClr>
              <a:buSzPct val="70000"/>
              <a:buNone/>
              <a:defRPr/>
            </a:pPr>
            <a:r>
              <a:rPr lang="en-US" dirty="0"/>
              <a:t>          </a:t>
            </a:r>
            <a:r>
              <a:rPr lang="en-US" dirty="0">
                <a:solidFill>
                  <a:srgbClr val="C00000"/>
                </a:solidFill>
              </a:rPr>
              <a:t>INCREASED ALDOSTERONE ACTIVITY</a:t>
            </a:r>
            <a:r>
              <a:rPr lang="en-US" dirty="0"/>
              <a:t>.</a:t>
            </a:r>
          </a:p>
          <a:p>
            <a:pPr marL="457200" lvl="1" indent="0">
              <a:spcBef>
                <a:spcPct val="20000"/>
              </a:spcBef>
              <a:buClr>
                <a:schemeClr val="tx2"/>
              </a:buClr>
              <a:buSzPct val="70000"/>
              <a:buNone/>
              <a:defRPr/>
            </a:pPr>
            <a:endParaRPr lang="en-US" dirty="0"/>
          </a:p>
          <a:p>
            <a:pPr>
              <a:spcBef>
                <a:spcPct val="20000"/>
              </a:spcBef>
              <a:buClr>
                <a:schemeClr val="tx2"/>
              </a:buClr>
              <a:buSzPct val="70000"/>
              <a:defRPr/>
            </a:pPr>
            <a:r>
              <a:rPr lang="en-US" b="1" dirty="0"/>
              <a:t>Shift into cells </a:t>
            </a:r>
          </a:p>
          <a:p>
            <a:pPr marL="457200" lvl="1" indent="0">
              <a:spcBef>
                <a:spcPct val="20000"/>
              </a:spcBef>
              <a:buClr>
                <a:schemeClr val="tx2"/>
              </a:buClr>
              <a:buSzPct val="70000"/>
              <a:buNone/>
              <a:defRPr/>
            </a:pPr>
            <a:r>
              <a:rPr lang="en-US" u="sng" dirty="0" err="1">
                <a:solidFill>
                  <a:srgbClr val="C00000"/>
                </a:solidFill>
              </a:rPr>
              <a:t>ALKALOSIS</a:t>
            </a:r>
            <a:r>
              <a:rPr lang="en-US" b="1" dirty="0" err="1"/>
              <a:t>;</a:t>
            </a:r>
            <a:r>
              <a:rPr lang="en-US" dirty="0" err="1"/>
              <a:t>Where</a:t>
            </a:r>
            <a:r>
              <a:rPr lang="en-US" dirty="0"/>
              <a:t> </a:t>
            </a:r>
            <a:r>
              <a:rPr lang="en-US" dirty="0">
                <a:solidFill>
                  <a:srgbClr val="C00000"/>
                </a:solidFill>
              </a:rPr>
              <a:t>serum K</a:t>
            </a:r>
            <a:r>
              <a:rPr lang="en-US" dirty="0"/>
              <a:t> </a:t>
            </a:r>
            <a:r>
              <a:rPr lang="en-US" b="1" dirty="0"/>
              <a:t>goes into </a:t>
            </a:r>
            <a:r>
              <a:rPr lang="en-US" dirty="0"/>
              <a:t>the cells </a:t>
            </a:r>
            <a:r>
              <a:rPr lang="en-US" dirty="0">
                <a:solidFill>
                  <a:srgbClr val="C00000"/>
                </a:solidFill>
              </a:rPr>
              <a:t>to replace </a:t>
            </a:r>
            <a:r>
              <a:rPr lang="en-US" dirty="0"/>
              <a:t>the outgoing </a:t>
            </a:r>
            <a:r>
              <a:rPr lang="en-US" b="1" dirty="0"/>
              <a:t>H i</a:t>
            </a:r>
            <a:r>
              <a:rPr lang="en-US" dirty="0"/>
              <a:t>ons in attempt to correct the Alkalosis as in  Gastric Outlet Obstruction</a:t>
            </a:r>
          </a:p>
          <a:p>
            <a:pPr marL="457200" lvl="1" indent="0">
              <a:spcBef>
                <a:spcPct val="20000"/>
              </a:spcBef>
              <a:buClr>
                <a:schemeClr val="tx2"/>
              </a:buClr>
              <a:buSzPct val="70000"/>
              <a:buNone/>
              <a:defRPr/>
            </a:pPr>
            <a:endParaRPr lang="en-US" dirty="0"/>
          </a:p>
          <a:p>
            <a:pPr marL="457200" lvl="1" indent="0">
              <a:spcBef>
                <a:spcPct val="20000"/>
              </a:spcBef>
              <a:buClr>
                <a:schemeClr val="tx2"/>
              </a:buClr>
              <a:buSzPct val="70000"/>
              <a:buNone/>
              <a:defRPr/>
            </a:pPr>
            <a:r>
              <a:rPr lang="en-US" u="sng" dirty="0">
                <a:solidFill>
                  <a:srgbClr val="C00000"/>
                </a:solidFill>
              </a:rPr>
              <a:t>INSULIN THERAPY </a:t>
            </a:r>
            <a:r>
              <a:rPr lang="en-US" b="1" dirty="0"/>
              <a:t>;</a:t>
            </a:r>
            <a:r>
              <a:rPr lang="en-US" dirty="0"/>
              <a:t>K goes into the cell</a:t>
            </a:r>
          </a:p>
          <a:p>
            <a:endParaRPr lang="en-US" dirty="0"/>
          </a:p>
        </p:txBody>
      </p:sp>
    </p:spTree>
    <p:extLst>
      <p:ext uri="{BB962C8B-B14F-4D97-AF65-F5344CB8AC3E}">
        <p14:creationId xmlns:p14="http://schemas.microsoft.com/office/powerpoint/2010/main" val="1074809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92075"/>
            <a:ext cx="10515600" cy="1325563"/>
          </a:xfrm>
        </p:spPr>
        <p:txBody>
          <a:bodyPr/>
          <a:lstStyle/>
          <a:p>
            <a:pPr eaLnBrk="1" hangingPunct="1"/>
            <a:r>
              <a:rPr lang="en-US" b="1" dirty="0">
                <a:solidFill>
                  <a:srgbClr val="C00000"/>
                </a:solidFill>
              </a:rPr>
              <a:t>Effect of  Hypokalemia </a:t>
            </a:r>
          </a:p>
        </p:txBody>
      </p:sp>
      <p:sp>
        <p:nvSpPr>
          <p:cNvPr id="45059" name="Rectangle 3"/>
          <p:cNvSpPr>
            <a:spLocks noGrp="1" noChangeArrowheads="1"/>
          </p:cNvSpPr>
          <p:nvPr>
            <p:ph idx="1"/>
          </p:nvPr>
        </p:nvSpPr>
        <p:spPr>
          <a:xfrm>
            <a:off x="1306286" y="1480457"/>
            <a:ext cx="11636828" cy="5617029"/>
          </a:xfrm>
        </p:spPr>
        <p:txBody>
          <a:bodyPr>
            <a:normAutofit/>
          </a:bodyPr>
          <a:lstStyle/>
          <a:p>
            <a:pPr algn="l" rtl="0" eaLnBrk="1" hangingPunct="1"/>
            <a:r>
              <a:rPr lang="en-US" dirty="0"/>
              <a:t> </a:t>
            </a:r>
            <a:r>
              <a:rPr lang="en-US" b="1" dirty="0"/>
              <a:t>Decrease G.I. CONTRACTILITY</a:t>
            </a:r>
          </a:p>
          <a:p>
            <a:pPr marL="457200" lvl="1" indent="0">
              <a:buNone/>
            </a:pPr>
            <a:r>
              <a:rPr lang="en-US" dirty="0"/>
              <a:t>constipation , PARALYTIC ILEUS</a:t>
            </a:r>
          </a:p>
          <a:p>
            <a:pPr marL="457200" lvl="1" indent="0">
              <a:buNone/>
            </a:pPr>
            <a:endParaRPr lang="en-US" dirty="0"/>
          </a:p>
          <a:p>
            <a:pPr algn="l" rtl="0" eaLnBrk="1" hangingPunct="1"/>
            <a:r>
              <a:rPr lang="en-US" b="1" dirty="0"/>
              <a:t>Decrease RESPIRATORY MUSCLES  CONTRACTILITY </a:t>
            </a:r>
          </a:p>
          <a:p>
            <a:pPr marL="457200" lvl="1" indent="0">
              <a:buNone/>
            </a:pPr>
            <a:r>
              <a:rPr lang="en-US" b="1" dirty="0"/>
              <a:t> </a:t>
            </a:r>
            <a:r>
              <a:rPr lang="en-US" dirty="0"/>
              <a:t>Respiratory  failure </a:t>
            </a:r>
          </a:p>
          <a:p>
            <a:pPr marL="457200" lvl="1" indent="0">
              <a:buNone/>
            </a:pPr>
            <a:endParaRPr lang="en-US" dirty="0"/>
          </a:p>
          <a:p>
            <a:r>
              <a:rPr lang="en-US" b="1" dirty="0">
                <a:sym typeface="Wingdings" pitchFamily="2" charset="2"/>
              </a:rPr>
              <a:t>CARDIAC ARRHYTHMIA</a:t>
            </a:r>
            <a:endParaRPr lang="en-US" b="1" dirty="0"/>
          </a:p>
          <a:p>
            <a:pPr lvl="1">
              <a:buNone/>
            </a:pPr>
            <a:r>
              <a:rPr lang="en-US" b="1" dirty="0">
                <a:solidFill>
                  <a:srgbClr val="C00000"/>
                </a:solidFill>
                <a:sym typeface="Wingdings" pitchFamily="2" charset="2"/>
              </a:rPr>
              <a:t>ECG Changes: </a:t>
            </a:r>
            <a:r>
              <a:rPr lang="en-US" dirty="0" err="1">
                <a:sym typeface="Wingdings" pitchFamily="2" charset="2"/>
              </a:rPr>
              <a:t>Falt</a:t>
            </a:r>
            <a:r>
              <a:rPr lang="en-US" dirty="0">
                <a:sym typeface="Wingdings" pitchFamily="2" charset="2"/>
              </a:rPr>
              <a:t> T waves , U waves , ST depression , PAC, PVC ,AF.</a:t>
            </a:r>
            <a:endParaRPr lang="en-US" dirty="0"/>
          </a:p>
          <a:p>
            <a:pPr algn="l" rtl="0" eaLnBrk="1" hangingPunct="1">
              <a:buFont typeface="Wingdings" pitchFamily="2" charset="2"/>
              <a:buNone/>
            </a:pPr>
            <a:endParaRPr lang="en-US" dirty="0">
              <a:sym typeface="Wingdings" pitchFamily="2" charset="2"/>
            </a:endParaRPr>
          </a:p>
          <a:p>
            <a:pPr algn="l" rtl="0" eaLnBrk="1" hangingPunct="1"/>
            <a:endParaRPr lang="en-US" sz="2400" b="1" dirty="0">
              <a:sym typeface="Wingdings" pitchFamily="2" charset="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A045-A0FF-9184-FD13-CEBDAF5492DE}"/>
              </a:ext>
            </a:extLst>
          </p:cNvPr>
          <p:cNvSpPr>
            <a:spLocks noGrp="1"/>
          </p:cNvSpPr>
          <p:nvPr>
            <p:ph type="title"/>
          </p:nvPr>
        </p:nvSpPr>
        <p:spPr>
          <a:xfrm>
            <a:off x="0" y="18255"/>
            <a:ext cx="10515600" cy="1325563"/>
          </a:xfrm>
        </p:spPr>
        <p:txBody>
          <a:bodyPr>
            <a:normAutofit/>
          </a:bodyPr>
          <a:lstStyle/>
          <a:p>
            <a:r>
              <a:rPr lang="en-US" b="1" dirty="0">
                <a:solidFill>
                  <a:srgbClr val="C00000"/>
                </a:solidFill>
                <a:latin typeface="Arial" pitchFamily="34" charset="0"/>
              </a:rPr>
              <a:t>Treatment </a:t>
            </a:r>
            <a:r>
              <a:rPr lang="en-US" sz="4400" b="1" dirty="0">
                <a:solidFill>
                  <a:srgbClr val="C00000"/>
                </a:solidFill>
                <a:latin typeface="Arial" pitchFamily="34" charset="0"/>
              </a:rPr>
              <a:t> of Hypokalemia </a:t>
            </a:r>
            <a:br>
              <a:rPr lang="en-US" sz="4400" b="1" dirty="0">
                <a:solidFill>
                  <a:srgbClr val="C00000"/>
                </a:solidFill>
                <a:latin typeface="Arial" pitchFamily="34" charset="0"/>
              </a:rPr>
            </a:br>
            <a:endParaRPr lang="en-US" dirty="0"/>
          </a:p>
        </p:txBody>
      </p:sp>
      <p:sp>
        <p:nvSpPr>
          <p:cNvPr id="3" name="Content Placeholder 2">
            <a:extLst>
              <a:ext uri="{FF2B5EF4-FFF2-40B4-BE49-F238E27FC236}">
                <a16:creationId xmlns:a16="http://schemas.microsoft.com/office/drawing/2014/main" id="{F6CC807F-595D-80BC-CD72-289782F95396}"/>
              </a:ext>
            </a:extLst>
          </p:cNvPr>
          <p:cNvSpPr>
            <a:spLocks noGrp="1"/>
          </p:cNvSpPr>
          <p:nvPr>
            <p:ph idx="1"/>
          </p:nvPr>
        </p:nvSpPr>
        <p:spPr>
          <a:xfrm>
            <a:off x="870857" y="1556657"/>
            <a:ext cx="11789228" cy="5932713"/>
          </a:xfrm>
        </p:spPr>
        <p:txBody>
          <a:bodyPr/>
          <a:lstStyle/>
          <a:p>
            <a:pPr>
              <a:lnSpc>
                <a:spcPct val="80000"/>
              </a:lnSpc>
              <a:spcBef>
                <a:spcPct val="20000"/>
              </a:spcBef>
              <a:buClr>
                <a:schemeClr val="tx2"/>
              </a:buClr>
              <a:buSzPct val="70000"/>
            </a:pPr>
            <a:r>
              <a:rPr lang="en-US" dirty="0"/>
              <a:t>Treat the underlying cause if possible</a:t>
            </a:r>
          </a:p>
          <a:p>
            <a:pPr>
              <a:lnSpc>
                <a:spcPct val="80000"/>
              </a:lnSpc>
              <a:spcBef>
                <a:spcPct val="20000"/>
              </a:spcBef>
              <a:buClr>
                <a:schemeClr val="tx2"/>
              </a:buClr>
              <a:buSzPct val="70000"/>
            </a:pPr>
            <a:endParaRPr lang="en-US" dirty="0"/>
          </a:p>
          <a:p>
            <a:pPr>
              <a:lnSpc>
                <a:spcPct val="80000"/>
              </a:lnSpc>
              <a:spcBef>
                <a:spcPct val="20000"/>
              </a:spcBef>
              <a:buClr>
                <a:schemeClr val="tx2"/>
              </a:buClr>
              <a:buSzPct val="70000"/>
            </a:pPr>
            <a:r>
              <a:rPr lang="en-US" sz="2800" dirty="0"/>
              <a:t>REPLACEMENT     </a:t>
            </a:r>
            <a:r>
              <a:rPr lang="en-US" sz="2800" dirty="0">
                <a:solidFill>
                  <a:srgbClr val="C00000"/>
                </a:solidFill>
              </a:rPr>
              <a:t>KCL IV </a:t>
            </a:r>
          </a:p>
          <a:p>
            <a:pPr marL="0" indent="0">
              <a:lnSpc>
                <a:spcPct val="80000"/>
              </a:lnSpc>
              <a:spcBef>
                <a:spcPct val="20000"/>
              </a:spcBef>
              <a:buClr>
                <a:schemeClr val="tx2"/>
              </a:buClr>
              <a:buSzPct val="70000"/>
              <a:buNone/>
            </a:pPr>
            <a:r>
              <a:rPr lang="en-US" sz="2800" b="1" dirty="0"/>
              <a:t>      Max rate through :PERIPHERAL IV LINE : 10 </a:t>
            </a:r>
            <a:r>
              <a:rPr lang="en-US" sz="2800" b="1" dirty="0" err="1"/>
              <a:t>mEq</a:t>
            </a:r>
            <a:r>
              <a:rPr lang="en-US" sz="2800" b="1" dirty="0"/>
              <a:t>/hour</a:t>
            </a:r>
          </a:p>
          <a:p>
            <a:pPr marL="0" indent="0">
              <a:lnSpc>
                <a:spcPct val="80000"/>
              </a:lnSpc>
              <a:spcBef>
                <a:spcPct val="20000"/>
              </a:spcBef>
              <a:buClr>
                <a:schemeClr val="tx2"/>
              </a:buClr>
              <a:buSzPct val="70000"/>
              <a:buNone/>
            </a:pPr>
            <a:r>
              <a:rPr lang="en-US" sz="2800" b="1" dirty="0"/>
              <a:t>                                                 CENTRAL LINE : 20 </a:t>
            </a:r>
            <a:r>
              <a:rPr lang="en-US" sz="2800" b="1" dirty="0" err="1"/>
              <a:t>mEq</a:t>
            </a:r>
            <a:r>
              <a:rPr lang="en-US" sz="2800" b="1" dirty="0"/>
              <a:t>/ hour </a:t>
            </a:r>
          </a:p>
          <a:p>
            <a:pPr marL="342900" indent="-342900">
              <a:lnSpc>
                <a:spcPct val="80000"/>
              </a:lnSpc>
              <a:spcBef>
                <a:spcPct val="20000"/>
              </a:spcBef>
              <a:buClr>
                <a:schemeClr val="tx2"/>
              </a:buClr>
              <a:buSzPct val="70000"/>
              <a:buFont typeface="Wingdings" pitchFamily="2" charset="2"/>
              <a:buChar char="¡"/>
            </a:pPr>
            <a:endParaRPr lang="en-US" sz="2800" b="1" dirty="0"/>
          </a:p>
          <a:p>
            <a:pPr marL="0" indent="0">
              <a:lnSpc>
                <a:spcPct val="80000"/>
              </a:lnSpc>
              <a:spcBef>
                <a:spcPct val="20000"/>
              </a:spcBef>
              <a:buClr>
                <a:schemeClr val="tx2"/>
              </a:buClr>
              <a:buSzPct val="70000"/>
              <a:buNone/>
            </a:pPr>
            <a:r>
              <a:rPr lang="en-US" b="1" dirty="0"/>
              <a:t>*****</a:t>
            </a:r>
            <a:r>
              <a:rPr lang="en-US" sz="2800" b="1" dirty="0"/>
              <a:t>BE CAREFUL OF HYPERKALAEMIA &gt;&gt;</a:t>
            </a:r>
            <a:r>
              <a:rPr lang="en-US" sz="2800" dirty="0"/>
              <a:t>RAPID CORRECTION &gt;&gt;&gt;                                         </a:t>
            </a:r>
            <a:r>
              <a:rPr lang="en-US" sz="2800" b="1" dirty="0"/>
              <a:t>CARDIAC ARREST IN DIASTOLE</a:t>
            </a:r>
          </a:p>
          <a:p>
            <a:endParaRPr lang="en-US" dirty="0"/>
          </a:p>
        </p:txBody>
      </p:sp>
    </p:spTree>
    <p:extLst>
      <p:ext uri="{BB962C8B-B14F-4D97-AF65-F5344CB8AC3E}">
        <p14:creationId xmlns:p14="http://schemas.microsoft.com/office/powerpoint/2010/main" val="3171053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8A0B2-FE07-E45D-FB87-511A67017B61}"/>
              </a:ext>
            </a:extLst>
          </p:cNvPr>
          <p:cNvSpPr>
            <a:spLocks noGrp="1"/>
          </p:cNvSpPr>
          <p:nvPr>
            <p:ph type="title"/>
          </p:nvPr>
        </p:nvSpPr>
        <p:spPr>
          <a:xfrm>
            <a:off x="0" y="1203325"/>
            <a:ext cx="10515600" cy="1325563"/>
          </a:xfrm>
        </p:spPr>
        <p:txBody>
          <a:bodyPr/>
          <a:lstStyle/>
          <a:p>
            <a:r>
              <a:rPr lang="en-US" b="1" dirty="0">
                <a:solidFill>
                  <a:srgbClr val="C00000"/>
                </a:solidFill>
              </a:rPr>
              <a:t>Persistent Hypokalemia </a:t>
            </a:r>
            <a:endParaRPr lang="en-US" dirty="0"/>
          </a:p>
        </p:txBody>
      </p:sp>
      <p:sp>
        <p:nvSpPr>
          <p:cNvPr id="3" name="Content Placeholder 2">
            <a:extLst>
              <a:ext uri="{FF2B5EF4-FFF2-40B4-BE49-F238E27FC236}">
                <a16:creationId xmlns:a16="http://schemas.microsoft.com/office/drawing/2014/main" id="{7493B05F-B106-5A37-BC7A-D7096202BE72}"/>
              </a:ext>
            </a:extLst>
          </p:cNvPr>
          <p:cNvSpPr>
            <a:spLocks noGrp="1"/>
          </p:cNvSpPr>
          <p:nvPr>
            <p:ph idx="1"/>
          </p:nvPr>
        </p:nvSpPr>
        <p:spPr>
          <a:xfrm>
            <a:off x="838200" y="2528888"/>
            <a:ext cx="10515600" cy="5181600"/>
          </a:xfrm>
        </p:spPr>
        <p:txBody>
          <a:bodyPr/>
          <a:lstStyle/>
          <a:p>
            <a:pPr>
              <a:lnSpc>
                <a:spcPct val="80000"/>
              </a:lnSpc>
              <a:spcBef>
                <a:spcPct val="20000"/>
              </a:spcBef>
              <a:buClr>
                <a:schemeClr val="tx2"/>
              </a:buClr>
              <a:buSzPct val="70000"/>
              <a:defRPr/>
            </a:pPr>
            <a:r>
              <a:rPr lang="en-US" b="1" dirty="0">
                <a:effectLst>
                  <a:outerShdw blurRad="38100" dist="38100" dir="2700000" algn="tl">
                    <a:srgbClr val="FFFFFF"/>
                  </a:outerShdw>
                </a:effectLst>
              </a:rPr>
              <a:t> </a:t>
            </a:r>
            <a:r>
              <a:rPr lang="en-US" dirty="0"/>
              <a:t>HYPOKALAEMIA INSPITE OF  REPLACEMENT THERAPY;		     MEANS COEXISTENT  </a:t>
            </a:r>
            <a:r>
              <a:rPr lang="en-US" dirty="0">
                <a:solidFill>
                  <a:srgbClr val="C00000"/>
                </a:solidFill>
              </a:rPr>
              <a:t>MAGNESIUM DEFICIENCY</a:t>
            </a:r>
          </a:p>
        </p:txBody>
      </p:sp>
    </p:spTree>
    <p:extLst>
      <p:ext uri="{BB962C8B-B14F-4D97-AF65-F5344CB8AC3E}">
        <p14:creationId xmlns:p14="http://schemas.microsoft.com/office/powerpoint/2010/main" val="3568464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1AB7B-773B-B08B-1656-BA11EE272FB8}"/>
              </a:ext>
            </a:extLst>
          </p:cNvPr>
          <p:cNvSpPr>
            <a:spLocks noGrp="1"/>
          </p:cNvSpPr>
          <p:nvPr>
            <p:ph type="title"/>
          </p:nvPr>
        </p:nvSpPr>
        <p:spPr>
          <a:xfrm>
            <a:off x="0" y="-298904"/>
            <a:ext cx="10515600" cy="1325563"/>
          </a:xfrm>
        </p:spPr>
        <p:txBody>
          <a:bodyPr/>
          <a:lstStyle/>
          <a:p>
            <a:r>
              <a:rPr lang="en-US" b="1" dirty="0">
                <a:solidFill>
                  <a:srgbClr val="C00000"/>
                </a:solidFill>
              </a:rPr>
              <a:t>Hyperkalemia     &gt; 5.3 mmol/l </a:t>
            </a:r>
            <a:endParaRPr lang="en-US" dirty="0"/>
          </a:p>
        </p:txBody>
      </p:sp>
      <p:sp>
        <p:nvSpPr>
          <p:cNvPr id="3" name="Content Placeholder 2">
            <a:extLst>
              <a:ext uri="{FF2B5EF4-FFF2-40B4-BE49-F238E27FC236}">
                <a16:creationId xmlns:a16="http://schemas.microsoft.com/office/drawing/2014/main" id="{B52967ED-DAB4-E50D-AFB7-053AC30A5725}"/>
              </a:ext>
            </a:extLst>
          </p:cNvPr>
          <p:cNvSpPr>
            <a:spLocks noGrp="1"/>
          </p:cNvSpPr>
          <p:nvPr>
            <p:ph idx="1"/>
          </p:nvPr>
        </p:nvSpPr>
        <p:spPr>
          <a:xfrm>
            <a:off x="195943" y="653142"/>
            <a:ext cx="11821886" cy="6063343"/>
          </a:xfrm>
        </p:spPr>
        <p:txBody>
          <a:bodyPr>
            <a:normAutofit/>
          </a:bodyPr>
          <a:lstStyle/>
          <a:p>
            <a:pPr marL="0" indent="0">
              <a:spcBef>
                <a:spcPct val="50000"/>
              </a:spcBef>
              <a:buNone/>
              <a:defRPr/>
            </a:pPr>
            <a:r>
              <a:rPr lang="en-US" b="1" dirty="0"/>
              <a:t>         Causes :</a:t>
            </a:r>
          </a:p>
          <a:p>
            <a:pPr>
              <a:spcBef>
                <a:spcPct val="50000"/>
              </a:spcBef>
              <a:defRPr/>
            </a:pPr>
            <a:r>
              <a:rPr lang="en-US" b="1" dirty="0" err="1"/>
              <a:t>Pseudohyperkalemia</a:t>
            </a:r>
            <a:r>
              <a:rPr lang="en-US" dirty="0"/>
              <a:t> ; poor vein puncture technique ,Leukocytosis , Thrombocytosis , HAEMOLYSED SPECIMEN</a:t>
            </a:r>
          </a:p>
          <a:p>
            <a:pPr>
              <a:spcBef>
                <a:spcPct val="50000"/>
              </a:spcBef>
              <a:defRPr/>
            </a:pPr>
            <a:r>
              <a:rPr lang="en-US" b="1" dirty="0"/>
              <a:t>Excessive in take </a:t>
            </a:r>
          </a:p>
          <a:p>
            <a:pPr>
              <a:spcBef>
                <a:spcPct val="50000"/>
              </a:spcBef>
              <a:defRPr/>
            </a:pPr>
            <a:r>
              <a:rPr lang="en-US" b="1" dirty="0"/>
              <a:t>Impaired </a:t>
            </a:r>
            <a:r>
              <a:rPr lang="en-US" b="1" dirty="0" err="1"/>
              <a:t>excreation</a:t>
            </a:r>
            <a:r>
              <a:rPr lang="en-US" b="1" dirty="0"/>
              <a:t> </a:t>
            </a:r>
            <a:r>
              <a:rPr lang="en-US" dirty="0"/>
              <a:t>; Renal failure , Adrenal insufficiency , Diuretics  ( k+ sparing ; spironolactone )</a:t>
            </a:r>
          </a:p>
          <a:p>
            <a:pPr>
              <a:spcBef>
                <a:spcPct val="50000"/>
              </a:spcBef>
              <a:defRPr/>
            </a:pPr>
            <a:endParaRPr lang="en-US" dirty="0"/>
          </a:p>
          <a:p>
            <a:pPr marL="552450" indent="-552450">
              <a:lnSpc>
                <a:spcPct val="80000"/>
              </a:lnSpc>
              <a:defRPr/>
            </a:pPr>
            <a:r>
              <a:rPr lang="en-US" b="1" dirty="0"/>
              <a:t>Shifts</a:t>
            </a:r>
            <a:r>
              <a:rPr lang="en-US" dirty="0"/>
              <a:t> ; Acidosis, Insulin deficiency ,Tissue damage (sever Trauma , Burns, Muscle damage )</a:t>
            </a:r>
          </a:p>
          <a:p>
            <a:pPr marL="552450" indent="-552450">
              <a:lnSpc>
                <a:spcPct val="80000"/>
              </a:lnSpc>
              <a:defRPr/>
            </a:pPr>
            <a:endParaRPr lang="en-US" dirty="0"/>
          </a:p>
          <a:p>
            <a:pPr marL="552450" indent="-552450">
              <a:lnSpc>
                <a:spcPct val="80000"/>
              </a:lnSpc>
              <a:defRPr/>
            </a:pPr>
            <a:r>
              <a:rPr lang="en-US" b="1" dirty="0"/>
              <a:t>BLOOD TRANSFUION </a:t>
            </a:r>
          </a:p>
          <a:p>
            <a:pPr marL="552450" indent="-552450" algn="ctr">
              <a:spcBef>
                <a:spcPct val="50000"/>
              </a:spcBef>
              <a:buNone/>
              <a:defRPr/>
            </a:pPr>
            <a:endParaRPr lang="en-US" sz="2800" b="1" dirty="0">
              <a:solidFill>
                <a:schemeClr val="bg1">
                  <a:lumMod val="50000"/>
                </a:schemeClr>
              </a:solidFill>
            </a:endParaRPr>
          </a:p>
          <a:p>
            <a:pPr marL="552450" indent="-552450">
              <a:lnSpc>
                <a:spcPct val="80000"/>
              </a:lnSpc>
              <a:buNone/>
              <a:defRPr/>
            </a:pPr>
            <a:endParaRPr lang="en-US" sz="2800" b="1" dirty="0">
              <a:solidFill>
                <a:schemeClr val="bg1">
                  <a:lumMod val="50000"/>
                </a:schemeClr>
              </a:solidFill>
              <a:effectLst>
                <a:outerShdw blurRad="38100" dist="38100" dir="2700000" algn="tl">
                  <a:srgbClr val="000000"/>
                </a:outerShdw>
              </a:effectLst>
            </a:endParaRPr>
          </a:p>
          <a:p>
            <a:endParaRPr lang="en-US" dirty="0"/>
          </a:p>
        </p:txBody>
      </p:sp>
    </p:spTree>
    <p:extLst>
      <p:ext uri="{BB962C8B-B14F-4D97-AF65-F5344CB8AC3E}">
        <p14:creationId xmlns:p14="http://schemas.microsoft.com/office/powerpoint/2010/main" val="3819769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49EE7-D7C5-01A0-5FFC-8660A9C032B0}"/>
              </a:ext>
            </a:extLst>
          </p:cNvPr>
          <p:cNvSpPr>
            <a:spLocks noGrp="1"/>
          </p:cNvSpPr>
          <p:nvPr>
            <p:ph type="title"/>
          </p:nvPr>
        </p:nvSpPr>
        <p:spPr>
          <a:xfrm>
            <a:off x="0" y="18255"/>
            <a:ext cx="10515600" cy="1325563"/>
          </a:xfrm>
        </p:spPr>
        <p:txBody>
          <a:bodyPr/>
          <a:lstStyle/>
          <a:p>
            <a:r>
              <a:rPr lang="en-US" b="1" dirty="0">
                <a:solidFill>
                  <a:srgbClr val="C00000"/>
                </a:solidFill>
              </a:rPr>
              <a:t>Clinically</a:t>
            </a:r>
            <a:r>
              <a:rPr lang="en-US" dirty="0">
                <a:solidFill>
                  <a:srgbClr val="C00000"/>
                </a:solidFill>
              </a:rPr>
              <a:t> :</a:t>
            </a:r>
            <a:br>
              <a:rPr lang="en-US" dirty="0"/>
            </a:br>
            <a:endParaRPr lang="en-US" dirty="0"/>
          </a:p>
        </p:txBody>
      </p:sp>
      <p:sp>
        <p:nvSpPr>
          <p:cNvPr id="3" name="Content Placeholder 2">
            <a:extLst>
              <a:ext uri="{FF2B5EF4-FFF2-40B4-BE49-F238E27FC236}">
                <a16:creationId xmlns:a16="http://schemas.microsoft.com/office/drawing/2014/main" id="{4FD4929F-F2AF-73E9-4779-107B6F62995C}"/>
              </a:ext>
            </a:extLst>
          </p:cNvPr>
          <p:cNvSpPr>
            <a:spLocks noGrp="1"/>
          </p:cNvSpPr>
          <p:nvPr>
            <p:ph idx="1"/>
          </p:nvPr>
        </p:nvSpPr>
        <p:spPr>
          <a:xfrm>
            <a:off x="130629" y="870857"/>
            <a:ext cx="11854542" cy="5889172"/>
          </a:xfrm>
        </p:spPr>
        <p:txBody>
          <a:bodyPr>
            <a:normAutofit/>
          </a:bodyPr>
          <a:lstStyle/>
          <a:p>
            <a:r>
              <a:rPr lang="en-US" dirty="0"/>
              <a:t>Muscle Weakness</a:t>
            </a:r>
          </a:p>
          <a:p>
            <a:r>
              <a:rPr lang="en-US" dirty="0"/>
              <a:t>Decreased DTR( areflexia )</a:t>
            </a:r>
          </a:p>
          <a:p>
            <a:r>
              <a:rPr lang="en-US" dirty="0" err="1"/>
              <a:t>Parasthesia</a:t>
            </a:r>
            <a:endParaRPr lang="en-US" dirty="0"/>
          </a:p>
          <a:p>
            <a:r>
              <a:rPr lang="en-US" dirty="0"/>
              <a:t>Paralysis</a:t>
            </a:r>
          </a:p>
          <a:p>
            <a:r>
              <a:rPr lang="en-US" dirty="0"/>
              <a:t>Respiratory failure </a:t>
            </a:r>
          </a:p>
          <a:p>
            <a:r>
              <a:rPr lang="en-US" dirty="0" err="1"/>
              <a:t>Cardioarrhythmia</a:t>
            </a:r>
            <a:r>
              <a:rPr lang="en-US" dirty="0"/>
              <a:t> ; </a:t>
            </a:r>
            <a:r>
              <a:rPr lang="en-US" dirty="0">
                <a:solidFill>
                  <a:srgbClr val="C00000"/>
                </a:solidFill>
                <a:highlight>
                  <a:srgbClr val="FFFF00"/>
                </a:highlight>
              </a:rPr>
              <a:t>ECG CHANGES  </a:t>
            </a:r>
            <a:r>
              <a:rPr lang="en-US" dirty="0"/>
              <a:t>critical value </a:t>
            </a:r>
            <a:r>
              <a:rPr lang="en-US" b="1" dirty="0"/>
              <a:t>&gt; 6.5</a:t>
            </a:r>
          </a:p>
          <a:p>
            <a:pPr marL="457200" lvl="1" indent="0">
              <a:buNone/>
            </a:pPr>
            <a:r>
              <a:rPr lang="en-US" dirty="0">
                <a:solidFill>
                  <a:srgbClr val="C00000"/>
                </a:solidFill>
              </a:rPr>
              <a:t>Peaked T wave</a:t>
            </a:r>
          </a:p>
          <a:p>
            <a:pPr marL="457200" lvl="1" indent="0">
              <a:buNone/>
            </a:pPr>
            <a:r>
              <a:rPr lang="en-US" dirty="0">
                <a:solidFill>
                  <a:srgbClr val="C00000"/>
                </a:solidFill>
              </a:rPr>
              <a:t>    Depressed ST  segment</a:t>
            </a:r>
          </a:p>
          <a:p>
            <a:pPr marL="457200" lvl="1" indent="0">
              <a:buNone/>
            </a:pPr>
            <a:r>
              <a:rPr lang="en-US" dirty="0">
                <a:solidFill>
                  <a:srgbClr val="C00000"/>
                </a:solidFill>
              </a:rPr>
              <a:t>           Prolonged PR</a:t>
            </a:r>
          </a:p>
          <a:p>
            <a:pPr marL="457200" lvl="1" indent="0">
              <a:buNone/>
            </a:pPr>
            <a:r>
              <a:rPr lang="en-US" dirty="0">
                <a:solidFill>
                  <a:srgbClr val="C00000"/>
                </a:solidFill>
              </a:rPr>
              <a:t>                   Wide QRS </a:t>
            </a:r>
          </a:p>
          <a:p>
            <a:pPr marL="457200" lvl="1" indent="0">
              <a:buNone/>
            </a:pPr>
            <a:r>
              <a:rPr lang="en-US" dirty="0">
                <a:solidFill>
                  <a:srgbClr val="C00000"/>
                </a:solidFill>
              </a:rPr>
              <a:t>                         Bradycardia </a:t>
            </a:r>
          </a:p>
          <a:p>
            <a:pPr marL="457200" lvl="1" indent="0">
              <a:buNone/>
            </a:pPr>
            <a:r>
              <a:rPr lang="en-US" dirty="0">
                <a:solidFill>
                  <a:srgbClr val="C00000"/>
                </a:solidFill>
              </a:rPr>
              <a:t>                                  V. Fib  </a:t>
            </a:r>
          </a:p>
          <a:p>
            <a:pPr marL="457200" lvl="1" indent="0">
              <a:buNone/>
            </a:pPr>
            <a:r>
              <a:rPr lang="en-US" dirty="0">
                <a:solidFill>
                  <a:srgbClr val="C00000"/>
                </a:solidFill>
              </a:rPr>
              <a:t>                                         complete heart block and cardiac arrest </a:t>
            </a:r>
          </a:p>
          <a:p>
            <a:endParaRPr lang="en-US" dirty="0">
              <a:solidFill>
                <a:srgbClr val="C00000"/>
              </a:solidFill>
            </a:endParaRPr>
          </a:p>
          <a:p>
            <a:endParaRPr lang="en-US" dirty="0"/>
          </a:p>
          <a:p>
            <a:endParaRPr lang="en-US" dirty="0"/>
          </a:p>
        </p:txBody>
      </p:sp>
    </p:spTree>
    <p:extLst>
      <p:ext uri="{BB962C8B-B14F-4D97-AF65-F5344CB8AC3E}">
        <p14:creationId xmlns:p14="http://schemas.microsoft.com/office/powerpoint/2010/main" val="2583600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A610A-61B6-B9FA-A750-200C3B0BF3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D0EEF66-0329-D2AE-F227-89A97B405483}"/>
              </a:ext>
            </a:extLst>
          </p:cNvPr>
          <p:cNvSpPr>
            <a:spLocks noGrp="1"/>
          </p:cNvSpPr>
          <p:nvPr>
            <p:ph idx="1"/>
          </p:nvPr>
        </p:nvSpPr>
        <p:spPr/>
        <p:txBody>
          <a:bodyPr/>
          <a:lstStyle/>
          <a:p>
            <a:endParaRPr lang="en-US"/>
          </a:p>
        </p:txBody>
      </p:sp>
      <p:pic>
        <p:nvPicPr>
          <p:cNvPr id="1026" name="Picture 2" descr="Typical ECG changes associated with hyperkalemia. &#10;→ ...">
            <a:extLst>
              <a:ext uri="{FF2B5EF4-FFF2-40B4-BE49-F238E27FC236}">
                <a16:creationId xmlns:a16="http://schemas.microsoft.com/office/drawing/2014/main" id="{F70C819B-44C7-264A-6594-BA7BF1D430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057" y="822325"/>
            <a:ext cx="10863943" cy="8490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326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05B2B0-552C-1310-BE32-1F2E1C65630C}"/>
              </a:ext>
            </a:extLst>
          </p:cNvPr>
          <p:cNvSpPr>
            <a:spLocks noGrp="1"/>
          </p:cNvSpPr>
          <p:nvPr>
            <p:ph idx="1"/>
          </p:nvPr>
        </p:nvSpPr>
        <p:spPr>
          <a:xfrm>
            <a:off x="163285" y="250370"/>
            <a:ext cx="11778343" cy="6379029"/>
          </a:xfrm>
        </p:spPr>
        <p:txBody>
          <a:bodyPr/>
          <a:lstStyle/>
          <a:p>
            <a:endParaRPr lang="en-US" dirty="0"/>
          </a:p>
          <a:p>
            <a:endParaRPr lang="en-US" dirty="0"/>
          </a:p>
          <a:p>
            <a:endParaRPr lang="en-US" dirty="0"/>
          </a:p>
          <a:p>
            <a:r>
              <a:rPr lang="en-US" dirty="0"/>
              <a:t>The principle </a:t>
            </a:r>
            <a:r>
              <a:rPr lang="en-US" dirty="0">
                <a:solidFill>
                  <a:srgbClr val="C00000"/>
                </a:solidFill>
              </a:rPr>
              <a:t>Extra</a:t>
            </a:r>
            <a:r>
              <a:rPr lang="en-US" dirty="0"/>
              <a:t> cellular : cation </a:t>
            </a:r>
            <a:r>
              <a:rPr lang="en-US" dirty="0">
                <a:sym typeface="Wingdings" panose="05000000000000000000" pitchFamily="2" charset="2"/>
              </a:rPr>
              <a:t> </a:t>
            </a:r>
            <a:r>
              <a:rPr lang="en-US" dirty="0">
                <a:solidFill>
                  <a:srgbClr val="C00000"/>
                </a:solidFill>
                <a:sym typeface="Wingdings" panose="05000000000000000000" pitchFamily="2" charset="2"/>
              </a:rPr>
              <a:t>Na +</a:t>
            </a:r>
          </a:p>
          <a:p>
            <a:pPr marL="0" indent="0">
              <a:buNone/>
            </a:pPr>
            <a:r>
              <a:rPr lang="en-US" dirty="0">
                <a:sym typeface="Wingdings" panose="05000000000000000000" pitchFamily="2" charset="2"/>
              </a:rPr>
              <a:t>                                                               Anions  </a:t>
            </a:r>
            <a:r>
              <a:rPr lang="en-US" dirty="0">
                <a:solidFill>
                  <a:srgbClr val="C00000"/>
                </a:solidFill>
                <a:sym typeface="Wingdings" panose="05000000000000000000" pitchFamily="2" charset="2"/>
              </a:rPr>
              <a:t>Cl –</a:t>
            </a:r>
            <a:r>
              <a:rPr lang="en-US" dirty="0">
                <a:sym typeface="Wingdings" panose="05000000000000000000" pitchFamily="2" charset="2"/>
              </a:rPr>
              <a:t> &amp;  </a:t>
            </a:r>
            <a:r>
              <a:rPr lang="en-US" dirty="0">
                <a:solidFill>
                  <a:srgbClr val="C00000"/>
                </a:solidFill>
                <a:sym typeface="Wingdings" panose="05000000000000000000" pitchFamily="2" charset="2"/>
              </a:rPr>
              <a:t>Hco3 -</a:t>
            </a:r>
            <a:endParaRPr lang="en-US" dirty="0">
              <a:solidFill>
                <a:srgbClr val="C00000"/>
              </a:solidFill>
            </a:endParaRPr>
          </a:p>
          <a:p>
            <a:endParaRPr lang="en-US" dirty="0"/>
          </a:p>
          <a:p>
            <a:endParaRPr lang="en-US" dirty="0"/>
          </a:p>
          <a:p>
            <a:r>
              <a:rPr lang="en-US" dirty="0"/>
              <a:t>The principle </a:t>
            </a:r>
            <a:r>
              <a:rPr lang="en-US" dirty="0">
                <a:solidFill>
                  <a:srgbClr val="C00000"/>
                </a:solidFill>
              </a:rPr>
              <a:t>Intra</a:t>
            </a:r>
            <a:r>
              <a:rPr lang="en-US" dirty="0"/>
              <a:t> cellular : cation </a:t>
            </a:r>
            <a:r>
              <a:rPr lang="en-US" dirty="0">
                <a:sym typeface="Wingdings" panose="05000000000000000000" pitchFamily="2" charset="2"/>
              </a:rPr>
              <a:t> </a:t>
            </a:r>
            <a:r>
              <a:rPr lang="en-US" dirty="0">
                <a:solidFill>
                  <a:srgbClr val="C00000"/>
                </a:solidFill>
                <a:sym typeface="Wingdings" panose="05000000000000000000" pitchFamily="2" charset="2"/>
              </a:rPr>
              <a:t>K + </a:t>
            </a:r>
            <a:r>
              <a:rPr lang="en-US" dirty="0">
                <a:sym typeface="Wingdings" panose="05000000000000000000" pitchFamily="2" charset="2"/>
              </a:rPr>
              <a:t>&amp;</a:t>
            </a:r>
            <a:r>
              <a:rPr lang="en-US" dirty="0">
                <a:solidFill>
                  <a:srgbClr val="C00000"/>
                </a:solidFill>
                <a:sym typeface="Wingdings" panose="05000000000000000000" pitchFamily="2" charset="2"/>
              </a:rPr>
              <a:t> Mg+</a:t>
            </a:r>
            <a:r>
              <a:rPr lang="en-US" sz="2000" dirty="0">
                <a:solidFill>
                  <a:srgbClr val="C00000"/>
                </a:solidFill>
                <a:sym typeface="Wingdings" panose="05000000000000000000" pitchFamily="2" charset="2"/>
              </a:rPr>
              <a:t>2</a:t>
            </a:r>
            <a:r>
              <a:rPr lang="en-US" dirty="0">
                <a:solidFill>
                  <a:srgbClr val="C00000"/>
                </a:solidFill>
                <a:sym typeface="Wingdings" panose="05000000000000000000" pitchFamily="2" charset="2"/>
              </a:rPr>
              <a:t> </a:t>
            </a:r>
          </a:p>
          <a:p>
            <a:pPr marL="0" indent="0">
              <a:buNone/>
            </a:pPr>
            <a:r>
              <a:rPr lang="en-US" dirty="0">
                <a:sym typeface="Wingdings" panose="05000000000000000000" pitchFamily="2" charset="2"/>
              </a:rPr>
              <a:t>                                                             Anions  </a:t>
            </a:r>
            <a:r>
              <a:rPr lang="en-US" dirty="0">
                <a:solidFill>
                  <a:srgbClr val="C00000"/>
                </a:solidFill>
                <a:sym typeface="Wingdings" panose="05000000000000000000" pitchFamily="2" charset="2"/>
              </a:rPr>
              <a:t>Po</a:t>
            </a:r>
            <a:r>
              <a:rPr lang="en-US" sz="1400" dirty="0">
                <a:solidFill>
                  <a:srgbClr val="C00000"/>
                </a:solidFill>
                <a:sym typeface="Wingdings" panose="05000000000000000000" pitchFamily="2" charset="2"/>
              </a:rPr>
              <a:t>4</a:t>
            </a:r>
            <a:r>
              <a:rPr lang="en-US" sz="3600" dirty="0">
                <a:solidFill>
                  <a:srgbClr val="C00000"/>
                </a:solidFill>
                <a:sym typeface="Wingdings" panose="05000000000000000000" pitchFamily="2" charset="2"/>
              </a:rPr>
              <a:t>–</a:t>
            </a:r>
            <a:r>
              <a:rPr lang="en-US" sz="2000" dirty="0">
                <a:solidFill>
                  <a:srgbClr val="C00000"/>
                </a:solidFill>
                <a:sym typeface="Wingdings" panose="05000000000000000000" pitchFamily="2" charset="2"/>
              </a:rPr>
              <a:t>2</a:t>
            </a:r>
            <a:r>
              <a:rPr lang="en-US" sz="1400" dirty="0">
                <a:sym typeface="Wingdings" panose="05000000000000000000" pitchFamily="2" charset="2"/>
              </a:rPr>
              <a:t> </a:t>
            </a:r>
            <a:r>
              <a:rPr lang="en-US" dirty="0">
                <a:sym typeface="Wingdings" panose="05000000000000000000" pitchFamily="2" charset="2"/>
              </a:rPr>
              <a:t>&amp; negatively charged </a:t>
            </a:r>
            <a:r>
              <a:rPr lang="en-US" dirty="0">
                <a:solidFill>
                  <a:srgbClr val="C00000"/>
                </a:solidFill>
                <a:sym typeface="Wingdings" panose="05000000000000000000" pitchFamily="2" charset="2"/>
              </a:rPr>
              <a:t>proteins</a:t>
            </a:r>
            <a:endParaRPr lang="en-US" dirty="0"/>
          </a:p>
          <a:p>
            <a:endParaRPr lang="en-US" dirty="0"/>
          </a:p>
          <a:p>
            <a:endParaRPr lang="en-US" dirty="0"/>
          </a:p>
        </p:txBody>
      </p:sp>
    </p:spTree>
    <p:extLst>
      <p:ext uri="{BB962C8B-B14F-4D97-AF65-F5344CB8AC3E}">
        <p14:creationId xmlns:p14="http://schemas.microsoft.com/office/powerpoint/2010/main" val="548733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133F-4044-F820-E157-3E63D204BE86}"/>
              </a:ext>
            </a:extLst>
          </p:cNvPr>
          <p:cNvSpPr>
            <a:spLocks noGrp="1"/>
          </p:cNvSpPr>
          <p:nvPr>
            <p:ph type="title"/>
          </p:nvPr>
        </p:nvSpPr>
        <p:spPr>
          <a:xfrm>
            <a:off x="0" y="-258763"/>
            <a:ext cx="10515600" cy="1325563"/>
          </a:xfrm>
        </p:spPr>
        <p:txBody>
          <a:bodyPr/>
          <a:lstStyle/>
          <a:p>
            <a:r>
              <a:rPr lang="en-US" sz="4400" dirty="0"/>
              <a:t> </a:t>
            </a:r>
            <a:r>
              <a:rPr lang="en-US" sz="4400" b="1" dirty="0">
                <a:solidFill>
                  <a:srgbClr val="C00000"/>
                </a:solidFill>
              </a:rPr>
              <a:t>Emergency treatment of Hyperkalemia</a:t>
            </a:r>
            <a:endParaRPr lang="en-US" b="1" dirty="0">
              <a:solidFill>
                <a:srgbClr val="C00000"/>
              </a:solidFill>
            </a:endParaRPr>
          </a:p>
        </p:txBody>
      </p:sp>
      <p:sp>
        <p:nvSpPr>
          <p:cNvPr id="3" name="Content Placeholder 2">
            <a:extLst>
              <a:ext uri="{FF2B5EF4-FFF2-40B4-BE49-F238E27FC236}">
                <a16:creationId xmlns:a16="http://schemas.microsoft.com/office/drawing/2014/main" id="{A45F2D1C-1778-15EB-4E65-A39B3B298669}"/>
              </a:ext>
            </a:extLst>
          </p:cNvPr>
          <p:cNvSpPr>
            <a:spLocks noGrp="1"/>
          </p:cNvSpPr>
          <p:nvPr>
            <p:ph idx="1"/>
          </p:nvPr>
        </p:nvSpPr>
        <p:spPr>
          <a:xfrm>
            <a:off x="195943" y="1066800"/>
            <a:ext cx="11789228" cy="5704114"/>
          </a:xfrm>
        </p:spPr>
        <p:txBody>
          <a:bodyPr>
            <a:normAutofit fontScale="92500" lnSpcReduction="10000"/>
          </a:bodyPr>
          <a:lstStyle/>
          <a:p>
            <a:pPr>
              <a:defRPr/>
            </a:pPr>
            <a:r>
              <a:rPr lang="en-US" b="1" dirty="0"/>
              <a:t>CALCIUM  GLUCONATE I.V.</a:t>
            </a:r>
          </a:p>
          <a:p>
            <a:pPr marL="457200" lvl="1" indent="0">
              <a:buNone/>
              <a:defRPr/>
            </a:pPr>
            <a:r>
              <a:rPr lang="en-US" dirty="0"/>
              <a:t> </a:t>
            </a:r>
            <a:r>
              <a:rPr lang="en-US" b="1" dirty="0">
                <a:solidFill>
                  <a:srgbClr val="C00000"/>
                </a:solidFill>
              </a:rPr>
              <a:t>REVERSES</a:t>
            </a:r>
            <a:r>
              <a:rPr lang="en-US" dirty="0">
                <a:solidFill>
                  <a:srgbClr val="C00000"/>
                </a:solidFill>
              </a:rPr>
              <a:t> THE ACTION OF [K] </a:t>
            </a:r>
            <a:r>
              <a:rPr lang="en-US" b="1" u="sng" dirty="0">
                <a:solidFill>
                  <a:srgbClr val="C00000"/>
                </a:solidFill>
              </a:rPr>
              <a:t>ON THE HEART</a:t>
            </a:r>
          </a:p>
          <a:p>
            <a:pPr>
              <a:defRPr/>
            </a:pPr>
            <a:r>
              <a:rPr lang="en-US" b="1" dirty="0"/>
              <a:t>10 UNITS OF REGULAR INSULIN IN 100 ML OF 50%DEXTROSE I.V.</a:t>
            </a:r>
          </a:p>
          <a:p>
            <a:pPr marL="457200" lvl="1" indent="0">
              <a:buNone/>
              <a:defRPr/>
            </a:pPr>
            <a:r>
              <a:rPr lang="en-US" dirty="0"/>
              <a:t> </a:t>
            </a:r>
            <a:r>
              <a:rPr lang="en-US" dirty="0">
                <a:solidFill>
                  <a:srgbClr val="C00000"/>
                </a:solidFill>
              </a:rPr>
              <a:t>INSULIN PUSHES [K] INTO THE CELL</a:t>
            </a:r>
          </a:p>
          <a:p>
            <a:pPr>
              <a:defRPr/>
            </a:pPr>
            <a:r>
              <a:rPr lang="en-US" b="1" dirty="0"/>
              <a:t>Albuterol ( B- agonist )</a:t>
            </a:r>
          </a:p>
          <a:p>
            <a:pPr>
              <a:defRPr/>
            </a:pPr>
            <a:r>
              <a:rPr lang="en-US" b="1" dirty="0"/>
              <a:t>Sodium Bicarbonate (NaHco3- )</a:t>
            </a:r>
          </a:p>
          <a:p>
            <a:pPr marL="457200" lvl="1" indent="0">
              <a:buNone/>
              <a:defRPr/>
            </a:pPr>
            <a:r>
              <a:rPr lang="en-US" b="1" dirty="0"/>
              <a:t> </a:t>
            </a:r>
            <a:r>
              <a:rPr lang="en-US" dirty="0">
                <a:solidFill>
                  <a:srgbClr val="C00000"/>
                </a:solidFill>
              </a:rPr>
              <a:t>alkalosis drive k+ into cell </a:t>
            </a:r>
          </a:p>
          <a:p>
            <a:pPr>
              <a:defRPr/>
            </a:pPr>
            <a:r>
              <a:rPr lang="en-US" b="1" dirty="0"/>
              <a:t>Dialysis </a:t>
            </a:r>
          </a:p>
          <a:p>
            <a:pPr lvl="1">
              <a:defRPr/>
            </a:pPr>
            <a:r>
              <a:rPr lang="en-US" dirty="0">
                <a:solidFill>
                  <a:srgbClr val="C00000"/>
                </a:solidFill>
              </a:rPr>
              <a:t>Sever , Refractory , life threatening hyperkalemia </a:t>
            </a:r>
          </a:p>
          <a:p>
            <a:pPr>
              <a:defRPr/>
            </a:pPr>
            <a:endParaRPr lang="en-US" dirty="0">
              <a:solidFill>
                <a:srgbClr val="C00000"/>
              </a:solidFill>
            </a:endParaRPr>
          </a:p>
          <a:p>
            <a:pPr algn="l" rtl="0" eaLnBrk="1" hangingPunct="1">
              <a:defRPr/>
            </a:pPr>
            <a:r>
              <a:rPr lang="en-US" b="1" u="sng" dirty="0"/>
              <a:t>Non –acute treatment </a:t>
            </a:r>
            <a:r>
              <a:rPr lang="en-US" dirty="0"/>
              <a:t>: </a:t>
            </a:r>
          </a:p>
          <a:p>
            <a:pPr lvl="1">
              <a:defRPr/>
            </a:pPr>
            <a:r>
              <a:rPr lang="en-US" dirty="0"/>
              <a:t>Lasix </a:t>
            </a:r>
          </a:p>
          <a:p>
            <a:pPr lvl="1">
              <a:defRPr/>
            </a:pPr>
            <a:r>
              <a:rPr lang="en-US" dirty="0"/>
              <a:t>kayexalate (ORAL CATION EXCHANGE  RESIN  [SODIUM POLYSTYRENE SULFONATE ] ,takes Kin exchange for Na and gets rid of k in the stool .</a:t>
            </a:r>
          </a:p>
          <a:p>
            <a:endParaRPr lang="en-US" dirty="0"/>
          </a:p>
        </p:txBody>
      </p:sp>
    </p:spTree>
    <p:extLst>
      <p:ext uri="{BB962C8B-B14F-4D97-AF65-F5344CB8AC3E}">
        <p14:creationId xmlns:p14="http://schemas.microsoft.com/office/powerpoint/2010/main" val="1650437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AC81-5664-52C6-3AB5-E90B695AA7A5}"/>
              </a:ext>
            </a:extLst>
          </p:cNvPr>
          <p:cNvSpPr>
            <a:spLocks noGrp="1"/>
          </p:cNvSpPr>
          <p:nvPr>
            <p:ph type="title"/>
          </p:nvPr>
        </p:nvSpPr>
        <p:spPr>
          <a:xfrm>
            <a:off x="838200" y="397783"/>
            <a:ext cx="10515600" cy="669018"/>
          </a:xfrm>
        </p:spPr>
        <p:txBody>
          <a:bodyPr>
            <a:normAutofit fontScale="90000"/>
          </a:bodyPr>
          <a:lstStyle/>
          <a:p>
            <a:pPr algn="ctr"/>
            <a:r>
              <a:rPr lang="en-US" b="1" dirty="0">
                <a:solidFill>
                  <a:srgbClr val="C00000"/>
                </a:solidFill>
              </a:rPr>
              <a:t>CALCIUM </a:t>
            </a:r>
            <a:r>
              <a:rPr lang="en-US" sz="4000" dirty="0">
                <a:solidFill>
                  <a:srgbClr val="C00000"/>
                </a:solidFill>
              </a:rPr>
              <a:t>(</a:t>
            </a:r>
            <a:r>
              <a:rPr lang="en-US" sz="4000" dirty="0">
                <a:solidFill>
                  <a:srgbClr val="C00000"/>
                </a:solidFill>
                <a:effectLst>
                  <a:outerShdw blurRad="38100" dist="38100" dir="2700000" algn="tl">
                    <a:srgbClr val="000000"/>
                  </a:outerShdw>
                </a:effectLst>
              </a:rPr>
              <a:t>8.5-10.5mgm/100ml)</a:t>
            </a:r>
            <a:br>
              <a:rPr lang="en-US" sz="4000" dirty="0">
                <a:solidFill>
                  <a:srgbClr val="FF9999"/>
                </a:solidFill>
                <a:effectLst>
                  <a:outerShdw blurRad="38100" dist="38100" dir="2700000" algn="tl">
                    <a:srgbClr val="000000"/>
                  </a:outerShdw>
                </a:effectLst>
              </a:rPr>
            </a:br>
            <a:endParaRPr lang="en-US" dirty="0"/>
          </a:p>
        </p:txBody>
      </p:sp>
      <p:sp>
        <p:nvSpPr>
          <p:cNvPr id="3" name="Content Placeholder 2">
            <a:extLst>
              <a:ext uri="{FF2B5EF4-FFF2-40B4-BE49-F238E27FC236}">
                <a16:creationId xmlns:a16="http://schemas.microsoft.com/office/drawing/2014/main" id="{1679E8B8-3236-21CF-4B6E-CACA62600ABC}"/>
              </a:ext>
            </a:extLst>
          </p:cNvPr>
          <p:cNvSpPr>
            <a:spLocks noGrp="1"/>
          </p:cNvSpPr>
          <p:nvPr>
            <p:ph idx="1"/>
          </p:nvPr>
        </p:nvSpPr>
        <p:spPr>
          <a:xfrm>
            <a:off x="217713" y="914400"/>
            <a:ext cx="11691257" cy="5758543"/>
          </a:xfrm>
        </p:spPr>
        <p:txBody>
          <a:bodyPr>
            <a:normAutofit/>
          </a:bodyPr>
          <a:lstStyle/>
          <a:p>
            <a:pPr>
              <a:lnSpc>
                <a:spcPct val="110000"/>
              </a:lnSpc>
              <a:defRPr/>
            </a:pPr>
            <a:r>
              <a:rPr lang="en-US" sz="2400" dirty="0"/>
              <a:t>MOST OF IT STORED IN BONE</a:t>
            </a:r>
          </a:p>
          <a:p>
            <a:pPr>
              <a:lnSpc>
                <a:spcPct val="110000"/>
              </a:lnSpc>
              <a:defRPr/>
            </a:pPr>
            <a:r>
              <a:rPr lang="en-US" sz="2400" dirty="0"/>
              <a:t>DAILY INTAKE; 1-3 gm</a:t>
            </a:r>
          </a:p>
          <a:p>
            <a:pPr>
              <a:lnSpc>
                <a:spcPct val="110000"/>
              </a:lnSpc>
              <a:defRPr/>
            </a:pPr>
            <a:r>
              <a:rPr lang="en-US" sz="2400" dirty="0"/>
              <a:t>MOST OF THE INTAKE IS NOT ABSORBED</a:t>
            </a:r>
          </a:p>
          <a:p>
            <a:pPr>
              <a:lnSpc>
                <a:spcPct val="110000"/>
              </a:lnSpc>
              <a:defRPr/>
            </a:pPr>
            <a:r>
              <a:rPr lang="en-US" sz="2400" b="1" dirty="0"/>
              <a:t>CONTROLLED</a:t>
            </a:r>
            <a:r>
              <a:rPr lang="en-US" sz="2400" dirty="0"/>
              <a:t> BY </a:t>
            </a:r>
            <a:r>
              <a:rPr lang="en-US" sz="2400" dirty="0">
                <a:solidFill>
                  <a:srgbClr val="C00000"/>
                </a:solidFill>
              </a:rPr>
              <a:t>VIT. D</a:t>
            </a:r>
            <a:r>
              <a:rPr lang="en-US" sz="2400" dirty="0"/>
              <a:t>, </a:t>
            </a:r>
            <a:r>
              <a:rPr lang="en-US" sz="2400" dirty="0">
                <a:solidFill>
                  <a:srgbClr val="C00000"/>
                </a:solidFill>
              </a:rPr>
              <a:t>PARATHYROID</a:t>
            </a:r>
            <a:r>
              <a:rPr lang="en-US" sz="2400" dirty="0"/>
              <a:t>, </a:t>
            </a:r>
            <a:r>
              <a:rPr lang="en-US" sz="2400" dirty="0">
                <a:solidFill>
                  <a:srgbClr val="C00000"/>
                </a:solidFill>
              </a:rPr>
              <a:t>CALCITONIN</a:t>
            </a:r>
          </a:p>
          <a:p>
            <a:pPr>
              <a:lnSpc>
                <a:spcPct val="110000"/>
              </a:lnSpc>
              <a:defRPr/>
            </a:pPr>
            <a:r>
              <a:rPr lang="en-US" sz="2400" b="1" dirty="0">
                <a:solidFill>
                  <a:srgbClr val="C00000"/>
                </a:solidFill>
              </a:rPr>
              <a:t>3 forms </a:t>
            </a:r>
            <a:r>
              <a:rPr lang="en-US" sz="2400" b="1" dirty="0"/>
              <a:t>: </a:t>
            </a:r>
          </a:p>
          <a:p>
            <a:pPr lvl="1">
              <a:lnSpc>
                <a:spcPct val="110000"/>
              </a:lnSpc>
              <a:defRPr/>
            </a:pPr>
            <a:r>
              <a:rPr lang="en-US" b="1" dirty="0"/>
              <a:t>1-CALCIUM  IONS </a:t>
            </a:r>
            <a:r>
              <a:rPr lang="en-US" dirty="0"/>
              <a:t>[</a:t>
            </a:r>
            <a:r>
              <a:rPr lang="en-US" b="1" dirty="0">
                <a:solidFill>
                  <a:srgbClr val="C00000"/>
                </a:solidFill>
              </a:rPr>
              <a:t>45%</a:t>
            </a:r>
            <a:r>
              <a:rPr lang="en-US" dirty="0"/>
              <a:t> OF THE SERUM CALCIUM] </a:t>
            </a:r>
            <a:r>
              <a:rPr lang="en-US" b="1" dirty="0">
                <a:solidFill>
                  <a:srgbClr val="C00000"/>
                </a:solidFill>
              </a:rPr>
              <a:t>only active form ;</a:t>
            </a:r>
            <a:r>
              <a:rPr lang="en-US" dirty="0"/>
              <a:t>IS NECESSARY FOR  NEUROMUSCULAR , ENZYMETIC FUNCTION AND BLOOD COAGULATION .</a:t>
            </a:r>
          </a:p>
          <a:p>
            <a:pPr lvl="1">
              <a:lnSpc>
                <a:spcPct val="110000"/>
              </a:lnSpc>
              <a:defRPr/>
            </a:pPr>
            <a:r>
              <a:rPr lang="en-US" dirty="0"/>
              <a:t>2- </a:t>
            </a:r>
            <a:r>
              <a:rPr lang="en-US" b="1" dirty="0"/>
              <a:t>ATTACHED TO ALBUMIN-NOT IONIZED</a:t>
            </a:r>
            <a:r>
              <a:rPr lang="en-US" b="1" dirty="0">
                <a:solidFill>
                  <a:srgbClr val="C00000"/>
                </a:solidFill>
              </a:rPr>
              <a:t>40%;</a:t>
            </a:r>
            <a:r>
              <a:rPr lang="en-US" u="sng" dirty="0">
                <a:solidFill>
                  <a:srgbClr val="C00000"/>
                </a:solidFill>
              </a:rPr>
              <a:t>IF ALBUMIN IS LOW ; CALCIUM WILL BE LOW****</a:t>
            </a:r>
          </a:p>
          <a:p>
            <a:pPr lvl="1">
              <a:lnSpc>
                <a:spcPct val="110000"/>
              </a:lnSpc>
              <a:defRPr/>
            </a:pPr>
            <a:r>
              <a:rPr lang="en-US" b="1" dirty="0"/>
              <a:t>3- complex with freely diffusible compounds</a:t>
            </a:r>
            <a:r>
              <a:rPr lang="en-US" dirty="0"/>
              <a:t> </a:t>
            </a:r>
            <a:r>
              <a:rPr lang="en-US" b="1" dirty="0">
                <a:solidFill>
                  <a:srgbClr val="C00000"/>
                </a:solidFill>
              </a:rPr>
              <a:t>15%</a:t>
            </a:r>
          </a:p>
          <a:p>
            <a:endParaRPr lang="en-US" dirty="0"/>
          </a:p>
        </p:txBody>
      </p:sp>
    </p:spTree>
    <p:extLst>
      <p:ext uri="{BB962C8B-B14F-4D97-AF65-F5344CB8AC3E}">
        <p14:creationId xmlns:p14="http://schemas.microsoft.com/office/powerpoint/2010/main" val="3121786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A06506-CE1F-F1ED-C969-709D796FECBE}"/>
              </a:ext>
            </a:extLst>
          </p:cNvPr>
          <p:cNvSpPr>
            <a:spLocks noGrp="1"/>
          </p:cNvSpPr>
          <p:nvPr>
            <p:ph idx="1"/>
          </p:nvPr>
        </p:nvSpPr>
        <p:spPr>
          <a:xfrm>
            <a:off x="838200" y="849086"/>
            <a:ext cx="10515600" cy="5327877"/>
          </a:xfrm>
        </p:spPr>
        <p:txBody>
          <a:bodyPr>
            <a:normAutofit fontScale="92500"/>
          </a:bodyPr>
          <a:lstStyle/>
          <a:p>
            <a:pPr>
              <a:lnSpc>
                <a:spcPct val="110000"/>
              </a:lnSpc>
              <a:defRPr/>
            </a:pPr>
            <a:r>
              <a:rPr lang="en-US" sz="2800" u="sng" dirty="0">
                <a:solidFill>
                  <a:srgbClr val="C00000"/>
                </a:solidFill>
              </a:rPr>
              <a:t>SERUM LEVEL </a:t>
            </a:r>
            <a:r>
              <a:rPr lang="en-US" sz="2800" dirty="0"/>
              <a:t>DOES </a:t>
            </a:r>
            <a:r>
              <a:rPr lang="en-US" sz="2800" u="sng" dirty="0"/>
              <a:t>NOT NECESSARILY INDICATE    THE LEVEL OF IONIZED [FUNCTIONING] CALCIUM</a:t>
            </a:r>
          </a:p>
          <a:p>
            <a:pPr>
              <a:lnSpc>
                <a:spcPct val="110000"/>
              </a:lnSpc>
              <a:defRPr/>
            </a:pPr>
            <a:endParaRPr lang="en-US" sz="2800" dirty="0"/>
          </a:p>
          <a:p>
            <a:pPr>
              <a:lnSpc>
                <a:spcPct val="110000"/>
              </a:lnSpc>
              <a:defRPr/>
            </a:pPr>
            <a:r>
              <a:rPr lang="en-US" sz="2800" dirty="0"/>
              <a:t>ACIDAEMIA  INCREASES  IONIZED CALCIUM</a:t>
            </a:r>
          </a:p>
          <a:p>
            <a:pPr>
              <a:lnSpc>
                <a:spcPct val="110000"/>
              </a:lnSpc>
              <a:defRPr/>
            </a:pPr>
            <a:r>
              <a:rPr lang="en-US" sz="2800" dirty="0"/>
              <a:t>ALKALAEMIA DECREASES IONIZED CALCIUM</a:t>
            </a:r>
          </a:p>
          <a:p>
            <a:pPr>
              <a:lnSpc>
                <a:spcPct val="110000"/>
              </a:lnSpc>
              <a:defRPr/>
            </a:pPr>
            <a:endParaRPr lang="en-US" sz="2800" dirty="0"/>
          </a:p>
          <a:p>
            <a:pPr>
              <a:lnSpc>
                <a:spcPct val="110000"/>
              </a:lnSpc>
              <a:defRPr/>
            </a:pPr>
            <a:endParaRPr lang="en-US" sz="2800" dirty="0"/>
          </a:p>
          <a:p>
            <a:pPr marL="0" indent="0">
              <a:lnSpc>
                <a:spcPct val="110000"/>
              </a:lnSpc>
              <a:buNone/>
              <a:defRPr/>
            </a:pPr>
            <a:r>
              <a:rPr lang="en-US" sz="2800" dirty="0"/>
              <a:t>*** Ca absorption needs </a:t>
            </a:r>
            <a:r>
              <a:rPr lang="en-US" sz="2800" dirty="0" err="1"/>
              <a:t>vit.D</a:t>
            </a:r>
            <a:r>
              <a:rPr lang="en-US" sz="2800" dirty="0"/>
              <a:t>. which is activated in the kidney, that is why in renal failure Ca drops. Low Ca leads to hyperparathyroidism. So in renal failure you may come across low or high Ca level</a:t>
            </a:r>
          </a:p>
          <a:p>
            <a:endParaRPr lang="en-US" dirty="0"/>
          </a:p>
        </p:txBody>
      </p:sp>
    </p:spTree>
    <p:extLst>
      <p:ext uri="{BB962C8B-B14F-4D97-AF65-F5344CB8AC3E}">
        <p14:creationId xmlns:p14="http://schemas.microsoft.com/office/powerpoint/2010/main" val="40990176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DA052-4D3C-B311-2BEB-3BB558F53258}"/>
              </a:ext>
            </a:extLst>
          </p:cNvPr>
          <p:cNvSpPr>
            <a:spLocks noGrp="1"/>
          </p:cNvSpPr>
          <p:nvPr>
            <p:ph type="title"/>
          </p:nvPr>
        </p:nvSpPr>
        <p:spPr>
          <a:xfrm>
            <a:off x="0" y="-288018"/>
            <a:ext cx="10515600" cy="1325563"/>
          </a:xfrm>
        </p:spPr>
        <p:txBody>
          <a:bodyPr/>
          <a:lstStyle/>
          <a:p>
            <a:r>
              <a:rPr lang="en-US" dirty="0">
                <a:solidFill>
                  <a:srgbClr val="C00000"/>
                </a:solidFill>
              </a:rPr>
              <a:t>HYPOCALCEMIA &lt; 1.8 mmol/l</a:t>
            </a:r>
          </a:p>
        </p:txBody>
      </p:sp>
      <p:sp>
        <p:nvSpPr>
          <p:cNvPr id="3" name="Content Placeholder 2">
            <a:extLst>
              <a:ext uri="{FF2B5EF4-FFF2-40B4-BE49-F238E27FC236}">
                <a16:creationId xmlns:a16="http://schemas.microsoft.com/office/drawing/2014/main" id="{948F9EE8-1F15-5B7C-2A3D-44B555C4086B}"/>
              </a:ext>
            </a:extLst>
          </p:cNvPr>
          <p:cNvSpPr>
            <a:spLocks noGrp="1"/>
          </p:cNvSpPr>
          <p:nvPr>
            <p:ph idx="1"/>
          </p:nvPr>
        </p:nvSpPr>
        <p:spPr>
          <a:xfrm>
            <a:off x="76200" y="707572"/>
            <a:ext cx="11974286" cy="5987142"/>
          </a:xfrm>
        </p:spPr>
        <p:txBody>
          <a:bodyPr>
            <a:normAutofit/>
          </a:bodyPr>
          <a:lstStyle/>
          <a:p>
            <a:pPr>
              <a:lnSpc>
                <a:spcPct val="100000"/>
              </a:lnSpc>
            </a:pPr>
            <a:r>
              <a:rPr lang="en-US" sz="3000" b="1" dirty="0"/>
              <a:t>The  commonest  causes </a:t>
            </a:r>
            <a:r>
              <a:rPr lang="en-US" sz="3000" dirty="0"/>
              <a:t>;After  THYROID SURGERY,RENAL FAILURE AND PANCREATITIS</a:t>
            </a:r>
          </a:p>
          <a:p>
            <a:pPr>
              <a:lnSpc>
                <a:spcPct val="100000"/>
              </a:lnSpc>
            </a:pPr>
            <a:r>
              <a:rPr lang="en-US" sz="3000" b="1" dirty="0"/>
              <a:t>Others ; </a:t>
            </a:r>
          </a:p>
          <a:p>
            <a:pPr marL="457200" lvl="1" indent="0">
              <a:lnSpc>
                <a:spcPct val="100000"/>
              </a:lnSpc>
              <a:buNone/>
              <a:defRPr/>
            </a:pPr>
            <a:r>
              <a:rPr lang="en-US" sz="2600" dirty="0"/>
              <a:t>HYPOPARATHYROIDISM</a:t>
            </a:r>
          </a:p>
          <a:p>
            <a:pPr marL="457200" lvl="1" indent="0">
              <a:lnSpc>
                <a:spcPct val="100000"/>
              </a:lnSpc>
              <a:buNone/>
              <a:defRPr/>
            </a:pPr>
            <a:r>
              <a:rPr lang="en-US" sz="2600" dirty="0"/>
              <a:t>HYPOMAGNESEMIA [PATIENTS ON IV.FEEDING FOR LONG TIME</a:t>
            </a:r>
          </a:p>
          <a:p>
            <a:pPr marL="457200" lvl="1" indent="0">
              <a:lnSpc>
                <a:spcPct val="100000"/>
              </a:lnSpc>
              <a:buNone/>
              <a:defRPr/>
            </a:pPr>
            <a:r>
              <a:rPr lang="en-US" sz="2600" dirty="0"/>
              <a:t>SEVERE TRAUMA [BLOOD LOSS ]  [ALBUMIN LOSS]</a:t>
            </a:r>
          </a:p>
          <a:p>
            <a:pPr marL="457200" lvl="1" indent="0">
              <a:lnSpc>
                <a:spcPct val="100000"/>
              </a:lnSpc>
              <a:buNone/>
              <a:defRPr/>
            </a:pPr>
            <a:r>
              <a:rPr lang="en-US" sz="2600" dirty="0"/>
              <a:t>MASSIVE BLOOD TRASFUSION</a:t>
            </a:r>
          </a:p>
          <a:p>
            <a:pPr marL="457200" lvl="1" indent="0">
              <a:lnSpc>
                <a:spcPct val="100000"/>
              </a:lnSpc>
              <a:buNone/>
              <a:defRPr/>
            </a:pPr>
            <a:r>
              <a:rPr lang="en-US" sz="2600" dirty="0"/>
              <a:t>CRUSH INJURY [renal failure]</a:t>
            </a:r>
          </a:p>
          <a:p>
            <a:pPr marL="457200" lvl="1" indent="0">
              <a:lnSpc>
                <a:spcPct val="100000"/>
              </a:lnSpc>
              <a:buNone/>
              <a:defRPr/>
            </a:pPr>
            <a:r>
              <a:rPr lang="en-US" sz="2600" dirty="0"/>
              <a:t>NECROTIZING FASCIITIS</a:t>
            </a:r>
          </a:p>
          <a:p>
            <a:pPr marL="457200" lvl="1" indent="0">
              <a:lnSpc>
                <a:spcPct val="100000"/>
              </a:lnSpc>
              <a:buNone/>
              <a:defRPr/>
            </a:pPr>
            <a:r>
              <a:rPr lang="en-US" sz="2600" dirty="0"/>
              <a:t>RHABDOMMYOLYSIS</a:t>
            </a:r>
          </a:p>
          <a:p>
            <a:pPr marL="457200" lvl="1" indent="0">
              <a:lnSpc>
                <a:spcPct val="100000"/>
              </a:lnSpc>
              <a:buNone/>
              <a:defRPr/>
            </a:pPr>
            <a:endParaRPr lang="en-US" sz="2600" dirty="0"/>
          </a:p>
          <a:p>
            <a:pPr>
              <a:lnSpc>
                <a:spcPct val="100000"/>
              </a:lnSpc>
              <a:defRPr/>
            </a:pPr>
            <a:endParaRPr lang="en-US" sz="3000" dirty="0"/>
          </a:p>
          <a:p>
            <a:endParaRPr lang="en-US" dirty="0"/>
          </a:p>
        </p:txBody>
      </p:sp>
    </p:spTree>
    <p:extLst>
      <p:ext uri="{BB962C8B-B14F-4D97-AF65-F5344CB8AC3E}">
        <p14:creationId xmlns:p14="http://schemas.microsoft.com/office/powerpoint/2010/main" val="22501260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9D151-FD71-3553-A2B5-636E59AFC023}"/>
              </a:ext>
            </a:extLst>
          </p:cNvPr>
          <p:cNvSpPr>
            <a:spLocks noGrp="1"/>
          </p:cNvSpPr>
          <p:nvPr>
            <p:ph type="title"/>
          </p:nvPr>
        </p:nvSpPr>
        <p:spPr>
          <a:xfrm>
            <a:off x="0" y="-217714"/>
            <a:ext cx="10515600" cy="1325563"/>
          </a:xfrm>
        </p:spPr>
        <p:txBody>
          <a:bodyPr/>
          <a:lstStyle/>
          <a:p>
            <a:r>
              <a:rPr lang="en-GB" b="1" dirty="0">
                <a:solidFill>
                  <a:srgbClr val="C00000"/>
                </a:solidFill>
              </a:rPr>
              <a:t>Clinically.. </a:t>
            </a:r>
            <a:endParaRPr lang="en-US" b="1" dirty="0">
              <a:solidFill>
                <a:srgbClr val="C00000"/>
              </a:solidFill>
            </a:endParaRPr>
          </a:p>
        </p:txBody>
      </p:sp>
      <p:sp>
        <p:nvSpPr>
          <p:cNvPr id="3" name="Content Placeholder 2">
            <a:extLst>
              <a:ext uri="{FF2B5EF4-FFF2-40B4-BE49-F238E27FC236}">
                <a16:creationId xmlns:a16="http://schemas.microsoft.com/office/drawing/2014/main" id="{88C99B13-73E4-BA84-5996-DB9AC64C637F}"/>
              </a:ext>
            </a:extLst>
          </p:cNvPr>
          <p:cNvSpPr>
            <a:spLocks noGrp="1"/>
          </p:cNvSpPr>
          <p:nvPr>
            <p:ph idx="1"/>
          </p:nvPr>
        </p:nvSpPr>
        <p:spPr>
          <a:xfrm>
            <a:off x="206828" y="685800"/>
            <a:ext cx="11778343" cy="6095999"/>
          </a:xfrm>
        </p:spPr>
        <p:txBody>
          <a:bodyPr>
            <a:normAutofit/>
          </a:bodyPr>
          <a:lstStyle/>
          <a:p>
            <a:pPr marL="457200" lvl="1" indent="0">
              <a:lnSpc>
                <a:spcPct val="120000"/>
              </a:lnSpc>
              <a:buNone/>
              <a:defRPr/>
            </a:pPr>
            <a:r>
              <a:rPr lang="en-US" sz="2800" dirty="0"/>
              <a:t>CIRCUMORAL </a:t>
            </a:r>
            <a:r>
              <a:rPr lang="en-US" sz="2800" b="1" dirty="0"/>
              <a:t>NUMBNESS</a:t>
            </a:r>
            <a:r>
              <a:rPr lang="en-US" sz="2800" dirty="0"/>
              <a:t>,TINGLING TIPS OF FINGERS AND TOES</a:t>
            </a:r>
          </a:p>
          <a:p>
            <a:pPr marL="457200" lvl="1" indent="0">
              <a:lnSpc>
                <a:spcPct val="120000"/>
              </a:lnSpc>
              <a:buNone/>
              <a:defRPr/>
            </a:pPr>
            <a:endParaRPr lang="en-US" sz="2800" dirty="0"/>
          </a:p>
          <a:p>
            <a:pPr marL="457200" lvl="1" indent="0">
              <a:lnSpc>
                <a:spcPct val="120000"/>
              </a:lnSpc>
              <a:buNone/>
              <a:defRPr/>
            </a:pPr>
            <a:r>
              <a:rPr lang="en-US" sz="2800" b="1" dirty="0"/>
              <a:t>NEUROMUCULAR HYPERACTIVITY</a:t>
            </a:r>
            <a:r>
              <a:rPr lang="en-US" sz="2800" dirty="0"/>
              <a:t>;EXAGERATED DEEP REFLEXES</a:t>
            </a:r>
          </a:p>
          <a:p>
            <a:pPr marL="457200" lvl="1" indent="0">
              <a:lnSpc>
                <a:spcPct val="120000"/>
              </a:lnSpc>
              <a:buNone/>
              <a:defRPr/>
            </a:pPr>
            <a:r>
              <a:rPr lang="en-US" sz="2800" dirty="0"/>
              <a:t>POSITIVE CHVOSTEK SIGN;</a:t>
            </a:r>
          </a:p>
          <a:p>
            <a:pPr marL="457200" lvl="1" indent="0">
              <a:lnSpc>
                <a:spcPct val="120000"/>
              </a:lnSpc>
              <a:buNone/>
              <a:defRPr/>
            </a:pPr>
            <a:r>
              <a:rPr lang="en-US" sz="2800" dirty="0"/>
              <a:t>CARPOPEDAL SPASM</a:t>
            </a:r>
          </a:p>
          <a:p>
            <a:pPr marL="457200" lvl="1" indent="0">
              <a:lnSpc>
                <a:spcPct val="120000"/>
              </a:lnSpc>
              <a:buNone/>
              <a:defRPr/>
            </a:pPr>
            <a:r>
              <a:rPr lang="en-US" sz="2800" dirty="0"/>
              <a:t>MUSCLE CRAMPS</a:t>
            </a:r>
          </a:p>
          <a:p>
            <a:pPr marL="457200" lvl="1" indent="0">
              <a:lnSpc>
                <a:spcPct val="120000"/>
              </a:lnSpc>
              <a:buNone/>
              <a:defRPr/>
            </a:pPr>
            <a:r>
              <a:rPr lang="en-US" sz="2800" dirty="0"/>
              <a:t>ABDOMINAL CRAMPS</a:t>
            </a:r>
          </a:p>
          <a:p>
            <a:pPr marL="457200" lvl="1" indent="0">
              <a:lnSpc>
                <a:spcPct val="120000"/>
              </a:lnSpc>
              <a:buNone/>
              <a:defRPr/>
            </a:pPr>
            <a:r>
              <a:rPr lang="en-US" sz="2800" dirty="0"/>
              <a:t>CONVULSIONS [RARE]</a:t>
            </a:r>
          </a:p>
          <a:p>
            <a:endParaRPr lang="en-US" dirty="0"/>
          </a:p>
        </p:txBody>
      </p:sp>
    </p:spTree>
    <p:extLst>
      <p:ext uri="{BB962C8B-B14F-4D97-AF65-F5344CB8AC3E}">
        <p14:creationId xmlns:p14="http://schemas.microsoft.com/office/powerpoint/2010/main" val="1857912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392" descr="tetanysm"/>
          <p:cNvPicPr>
            <a:picLocks noChangeAspect="1" noChangeArrowheads="1"/>
          </p:cNvPicPr>
          <p:nvPr/>
        </p:nvPicPr>
        <p:blipFill>
          <a:blip r:embed="rId2"/>
          <a:srcRect/>
          <a:stretch>
            <a:fillRect/>
          </a:stretch>
        </p:blipFill>
        <p:spPr bwMode="auto">
          <a:xfrm>
            <a:off x="2819400" y="1905000"/>
            <a:ext cx="7334250" cy="2819400"/>
          </a:xfrm>
          <a:prstGeom prst="rect">
            <a:avLst/>
          </a:prstGeom>
          <a:noFill/>
          <a:ln w="9525">
            <a:noFill/>
            <a:miter lim="800000"/>
            <a:headEnd/>
            <a:tailEnd/>
          </a:ln>
        </p:spPr>
      </p:pic>
      <p:sp>
        <p:nvSpPr>
          <p:cNvPr id="61443" name="Rectangle 393"/>
          <p:cNvSpPr>
            <a:spLocks noGrp="1" noChangeArrowheads="1"/>
          </p:cNvSpPr>
          <p:nvPr>
            <p:ph type="title"/>
          </p:nvPr>
        </p:nvSpPr>
        <p:spPr/>
        <p:txBody>
          <a:bodyPr/>
          <a:lstStyle/>
          <a:p>
            <a:pPr eaLnBrk="1" hangingPunct="1"/>
            <a:r>
              <a:rPr lang="en-US"/>
              <a:t>CARPOPEDAL  SPASM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br>
              <a:rPr lang="en-GB" dirty="0">
                <a:solidFill>
                  <a:schemeClr val="bg1"/>
                </a:solidFill>
              </a:rPr>
            </a:br>
            <a:br>
              <a:rPr lang="en-GB" dirty="0">
                <a:solidFill>
                  <a:schemeClr val="bg1"/>
                </a:solidFill>
              </a:rPr>
            </a:br>
            <a:r>
              <a:rPr lang="en-GB" dirty="0">
                <a:solidFill>
                  <a:schemeClr val="bg1"/>
                </a:solidFill>
              </a:rPr>
              <a:t> </a:t>
            </a:r>
            <a:br>
              <a:rPr lang="en-GB" dirty="0">
                <a:solidFill>
                  <a:schemeClr val="bg1"/>
                </a:solidFill>
              </a:rPr>
            </a:br>
            <a:r>
              <a:rPr lang="en-GB" b="1" dirty="0">
                <a:solidFill>
                  <a:schemeClr val="bg1"/>
                </a:solidFill>
              </a:rPr>
              <a:t>Trousseau's Sign</a:t>
            </a:r>
            <a:br>
              <a:rPr lang="en-GB" dirty="0">
                <a:solidFill>
                  <a:schemeClr val="bg1"/>
                </a:solidFill>
              </a:rPr>
            </a:br>
            <a:endParaRPr lang="en-GB" dirty="0">
              <a:solidFill>
                <a:schemeClr val="bg1"/>
              </a:solidFill>
            </a:endParaRPr>
          </a:p>
        </p:txBody>
      </p:sp>
      <p:pic>
        <p:nvPicPr>
          <p:cNvPr id="62467" name="Picture 2" descr=" ">
            <a:hlinkClick r:id="rId2"/>
          </p:cNvPr>
          <p:cNvPicPr>
            <a:picLocks noChangeAspect="1" noChangeArrowheads="1"/>
          </p:cNvPicPr>
          <p:nvPr/>
        </p:nvPicPr>
        <p:blipFill>
          <a:blip r:embed="rId3"/>
          <a:srcRect/>
          <a:stretch>
            <a:fillRect/>
          </a:stretch>
        </p:blipFill>
        <p:spPr bwMode="auto">
          <a:xfrm>
            <a:off x="2590800" y="2057400"/>
            <a:ext cx="7239000" cy="388620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GB"/>
          </a:p>
        </p:txBody>
      </p:sp>
      <p:pic>
        <p:nvPicPr>
          <p:cNvPr id="63491" name="Picture 2" descr="http://www.wrongdiagnosis.com/bookimages/14/4721.1.png"/>
          <p:cNvPicPr>
            <a:picLocks noChangeAspect="1" noChangeArrowheads="1"/>
          </p:cNvPicPr>
          <p:nvPr/>
        </p:nvPicPr>
        <p:blipFill>
          <a:blip r:embed="rId2"/>
          <a:srcRect/>
          <a:stretch>
            <a:fillRect/>
          </a:stretch>
        </p:blipFill>
        <p:spPr bwMode="auto">
          <a:xfrm>
            <a:off x="1828800" y="304800"/>
            <a:ext cx="8686800" cy="655320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8E1E3-1E90-F7CF-355E-EB5696F7EFEE}"/>
              </a:ext>
            </a:extLst>
          </p:cNvPr>
          <p:cNvSpPr>
            <a:spLocks noGrp="1"/>
          </p:cNvSpPr>
          <p:nvPr>
            <p:ph type="title"/>
          </p:nvPr>
        </p:nvSpPr>
        <p:spPr>
          <a:xfrm>
            <a:off x="0" y="-146504"/>
            <a:ext cx="10515600" cy="1325563"/>
          </a:xfrm>
        </p:spPr>
        <p:txBody>
          <a:bodyPr/>
          <a:lstStyle/>
          <a:p>
            <a:r>
              <a:rPr lang="en-US" sz="4400" b="1" dirty="0">
                <a:solidFill>
                  <a:srgbClr val="C00000"/>
                </a:solidFill>
              </a:rPr>
              <a:t>HYPO-CALCAEMIA MANAGEMENT</a:t>
            </a:r>
            <a:endParaRPr lang="en-US" dirty="0">
              <a:solidFill>
                <a:srgbClr val="C00000"/>
              </a:solidFill>
            </a:endParaRPr>
          </a:p>
        </p:txBody>
      </p:sp>
      <p:sp>
        <p:nvSpPr>
          <p:cNvPr id="3" name="Content Placeholder 2">
            <a:extLst>
              <a:ext uri="{FF2B5EF4-FFF2-40B4-BE49-F238E27FC236}">
                <a16:creationId xmlns:a16="http://schemas.microsoft.com/office/drawing/2014/main" id="{B243F1C5-27DC-10FF-D02E-6DB025A4F095}"/>
              </a:ext>
            </a:extLst>
          </p:cNvPr>
          <p:cNvSpPr>
            <a:spLocks noGrp="1"/>
          </p:cNvSpPr>
          <p:nvPr>
            <p:ph idx="1"/>
          </p:nvPr>
        </p:nvSpPr>
        <p:spPr>
          <a:xfrm>
            <a:off x="228599" y="990600"/>
            <a:ext cx="11832771" cy="5627914"/>
          </a:xfrm>
        </p:spPr>
        <p:txBody>
          <a:bodyPr>
            <a:normAutofit/>
          </a:bodyPr>
          <a:lstStyle/>
          <a:p>
            <a:pPr marL="457200" lvl="1" indent="0">
              <a:lnSpc>
                <a:spcPct val="120000"/>
              </a:lnSpc>
              <a:buNone/>
              <a:defRPr/>
            </a:pPr>
            <a:r>
              <a:rPr lang="en-US" sz="2800" b="1" dirty="0">
                <a:solidFill>
                  <a:schemeClr val="hlink"/>
                </a:solidFill>
                <a:effectLst>
                  <a:outerShdw blurRad="38100" dist="38100" dir="2700000" algn="tl">
                    <a:srgbClr val="C0C0C0"/>
                  </a:outerShdw>
                </a:effectLst>
              </a:rPr>
              <a:t> </a:t>
            </a:r>
            <a:r>
              <a:rPr lang="en-US" sz="2800" b="1" dirty="0"/>
              <a:t>ACUTE</a:t>
            </a:r>
          </a:p>
          <a:p>
            <a:pPr marL="457200" lvl="1" indent="0">
              <a:lnSpc>
                <a:spcPct val="120000"/>
              </a:lnSpc>
              <a:buNone/>
              <a:defRPr/>
            </a:pPr>
            <a:r>
              <a:rPr lang="en-US" sz="2800" u="sng" dirty="0"/>
              <a:t>1-CHECK FIRST BLOOD [ PH ]</a:t>
            </a:r>
          </a:p>
          <a:p>
            <a:pPr marL="457200" lvl="1" indent="0">
              <a:lnSpc>
                <a:spcPct val="120000"/>
              </a:lnSpc>
              <a:buNone/>
              <a:defRPr/>
            </a:pPr>
            <a:r>
              <a:rPr lang="en-US" sz="2800" u="sng" dirty="0"/>
              <a:t>2-ALKALOSIS SHOULD </a:t>
            </a:r>
            <a:r>
              <a:rPr lang="en-US" sz="2800" dirty="0"/>
              <a:t>BE TREATED [AS IT REDUCES IONIZED Ca)</a:t>
            </a:r>
          </a:p>
          <a:p>
            <a:pPr marL="457200" lvl="1" indent="0">
              <a:lnSpc>
                <a:spcPct val="120000"/>
              </a:lnSpc>
              <a:buNone/>
              <a:defRPr/>
            </a:pPr>
            <a:r>
              <a:rPr lang="en-US" sz="2800" dirty="0"/>
              <a:t>3-</a:t>
            </a:r>
            <a:r>
              <a:rPr lang="en-US" sz="2800" dirty="0">
                <a:solidFill>
                  <a:srgbClr val="C00000"/>
                </a:solidFill>
              </a:rPr>
              <a:t>I.V CALCIUM </a:t>
            </a:r>
            <a:r>
              <a:rPr lang="en-US" sz="2800" dirty="0"/>
              <a:t>[Ca GLUCONATE OR CHLORIDE] IN REAL HYPOCALCEMIA</a:t>
            </a:r>
          </a:p>
          <a:p>
            <a:pPr marL="457200" lvl="1" indent="0">
              <a:lnSpc>
                <a:spcPct val="120000"/>
              </a:lnSpc>
              <a:buNone/>
              <a:defRPr/>
            </a:pPr>
            <a:endParaRPr lang="en-US" sz="2800" dirty="0"/>
          </a:p>
          <a:p>
            <a:pPr marL="457200" lvl="1" indent="0">
              <a:lnSpc>
                <a:spcPct val="120000"/>
              </a:lnSpc>
              <a:buNone/>
              <a:defRPr/>
            </a:pPr>
            <a:r>
              <a:rPr lang="en-US" sz="2800" dirty="0"/>
              <a:t>  </a:t>
            </a:r>
            <a:r>
              <a:rPr lang="en-US" sz="2800" b="1" dirty="0"/>
              <a:t>CHRONIC</a:t>
            </a:r>
            <a:r>
              <a:rPr lang="en-US" sz="2800" dirty="0"/>
              <a:t> :   </a:t>
            </a:r>
            <a:r>
              <a:rPr lang="en-US" sz="2800" u="sng" dirty="0"/>
              <a:t>CHECK Mg level </a:t>
            </a:r>
            <a:r>
              <a:rPr lang="en-US" sz="2800" dirty="0"/>
              <a:t>,  </a:t>
            </a:r>
            <a:r>
              <a:rPr lang="en-US" sz="2800" u="sng" dirty="0"/>
              <a:t>CHECK ALBUMIN </a:t>
            </a:r>
          </a:p>
          <a:p>
            <a:pPr marL="457200" lvl="1" indent="0">
              <a:lnSpc>
                <a:spcPct val="120000"/>
              </a:lnSpc>
              <a:buNone/>
              <a:defRPr/>
            </a:pPr>
            <a:r>
              <a:rPr lang="en-US" sz="2800" dirty="0">
                <a:solidFill>
                  <a:srgbClr val="C00000"/>
                </a:solidFill>
              </a:rPr>
              <a:t>ORAL CALCIUM +VIT.D</a:t>
            </a:r>
            <a:r>
              <a:rPr lang="en-US" sz="2800" dirty="0"/>
              <a:t>[1-ALFA-CHOLE-CALCIFEROL]</a:t>
            </a:r>
          </a:p>
          <a:p>
            <a:pPr marL="457200" lvl="1" indent="0">
              <a:lnSpc>
                <a:spcPct val="120000"/>
              </a:lnSpc>
              <a:buNone/>
              <a:defRPr/>
            </a:pPr>
            <a:r>
              <a:rPr lang="en-US" sz="2800" dirty="0"/>
              <a:t>Aluminum HYDROXIDE; TO BIND DIETARY PHOSPHATE </a:t>
            </a:r>
          </a:p>
          <a:p>
            <a:endParaRPr lang="en-US" dirty="0"/>
          </a:p>
        </p:txBody>
      </p:sp>
    </p:spTree>
    <p:extLst>
      <p:ext uri="{BB962C8B-B14F-4D97-AF65-F5344CB8AC3E}">
        <p14:creationId xmlns:p14="http://schemas.microsoft.com/office/powerpoint/2010/main" val="13685151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F057E-0899-52C9-C7F0-0EC30F19468C}"/>
              </a:ext>
            </a:extLst>
          </p:cNvPr>
          <p:cNvSpPr>
            <a:spLocks noGrp="1"/>
          </p:cNvSpPr>
          <p:nvPr>
            <p:ph type="title"/>
          </p:nvPr>
        </p:nvSpPr>
        <p:spPr>
          <a:xfrm>
            <a:off x="544285" y="-298904"/>
            <a:ext cx="10515600" cy="1325563"/>
          </a:xfrm>
        </p:spPr>
        <p:txBody>
          <a:bodyPr/>
          <a:lstStyle/>
          <a:p>
            <a:pPr algn="ctr"/>
            <a:r>
              <a:rPr lang="en-US" dirty="0"/>
              <a:t> </a:t>
            </a:r>
            <a:r>
              <a:rPr lang="en-US" dirty="0">
                <a:solidFill>
                  <a:srgbClr val="C00000"/>
                </a:solidFill>
              </a:rPr>
              <a:t>HYPERCALCEMIA</a:t>
            </a:r>
          </a:p>
        </p:txBody>
      </p:sp>
      <p:sp>
        <p:nvSpPr>
          <p:cNvPr id="3" name="Content Placeholder 2">
            <a:extLst>
              <a:ext uri="{FF2B5EF4-FFF2-40B4-BE49-F238E27FC236}">
                <a16:creationId xmlns:a16="http://schemas.microsoft.com/office/drawing/2014/main" id="{675FF8EA-2AF8-79D8-BE77-528D758CFAFE}"/>
              </a:ext>
            </a:extLst>
          </p:cNvPr>
          <p:cNvSpPr>
            <a:spLocks noGrp="1"/>
          </p:cNvSpPr>
          <p:nvPr>
            <p:ph idx="1"/>
          </p:nvPr>
        </p:nvSpPr>
        <p:spPr>
          <a:xfrm>
            <a:off x="370115" y="451757"/>
            <a:ext cx="11821885" cy="5954486"/>
          </a:xfrm>
        </p:spPr>
        <p:txBody>
          <a:bodyPr>
            <a:normAutofit fontScale="85000" lnSpcReduction="20000"/>
          </a:bodyPr>
          <a:lstStyle/>
          <a:p>
            <a:pPr marL="457200" lvl="1" indent="0">
              <a:lnSpc>
                <a:spcPct val="140000"/>
              </a:lnSpc>
              <a:buNone/>
              <a:defRPr/>
            </a:pPr>
            <a:r>
              <a:rPr lang="en-US" sz="3000" b="1" dirty="0"/>
              <a:t>Causes;</a:t>
            </a:r>
          </a:p>
          <a:p>
            <a:pPr marL="457200" lvl="1" indent="0">
              <a:lnSpc>
                <a:spcPct val="140000"/>
              </a:lnSpc>
              <a:buNone/>
              <a:defRPr/>
            </a:pPr>
            <a:r>
              <a:rPr lang="en-US" sz="3000" dirty="0"/>
              <a:t>HYPERPARATHYROIDISM  ; [Adenoma 90%, Hyperplasia 9% , carcinoma&lt;1%]                                           </a:t>
            </a:r>
          </a:p>
          <a:p>
            <a:pPr marL="457200" lvl="1" indent="0">
              <a:lnSpc>
                <a:spcPct val="140000"/>
              </a:lnSpc>
              <a:buNone/>
              <a:defRPr/>
            </a:pPr>
            <a:r>
              <a:rPr lang="en-US" sz="3000" dirty="0"/>
              <a:t>BONE METASTASIS OF CERTAIN CANCER [OSTEOCLASTIC ] ; BREAST [The commonest cause],                        PROSTATE, BRONCHUS, KIDNEY AND THYROID]</a:t>
            </a:r>
          </a:p>
          <a:p>
            <a:pPr marL="457200" lvl="1" indent="0">
              <a:lnSpc>
                <a:spcPct val="140000"/>
              </a:lnSpc>
              <a:buNone/>
              <a:defRPr/>
            </a:pPr>
            <a:r>
              <a:rPr lang="en-US" sz="3000" dirty="0"/>
              <a:t>NEOPLASM WITH ENDOCRINE SECRETION ; BRONCHUS,KIDNEY AND OVARY</a:t>
            </a:r>
          </a:p>
          <a:p>
            <a:pPr marL="457200" lvl="1" indent="0">
              <a:lnSpc>
                <a:spcPct val="140000"/>
              </a:lnSpc>
              <a:buNone/>
              <a:defRPr/>
            </a:pPr>
            <a:r>
              <a:rPr lang="en-US" sz="3000" dirty="0"/>
              <a:t>VIT.D INTOXICATION  + </a:t>
            </a:r>
            <a:r>
              <a:rPr lang="en-US" sz="2800" dirty="0"/>
              <a:t>Calcium supplement </a:t>
            </a:r>
          </a:p>
          <a:p>
            <a:pPr marL="457200" lvl="1" indent="0">
              <a:lnSpc>
                <a:spcPct val="140000"/>
              </a:lnSpc>
              <a:buNone/>
              <a:defRPr/>
            </a:pPr>
            <a:r>
              <a:rPr lang="en-US" sz="3000" dirty="0"/>
              <a:t>SARCOIDOSIS</a:t>
            </a:r>
          </a:p>
          <a:p>
            <a:pPr marL="457200" lvl="1" indent="0">
              <a:lnSpc>
                <a:spcPct val="140000"/>
              </a:lnSpc>
              <a:buNone/>
              <a:defRPr/>
            </a:pPr>
            <a:r>
              <a:rPr lang="en-US" sz="3000" dirty="0"/>
              <a:t>HYPERTHYROIDISM</a:t>
            </a:r>
          </a:p>
          <a:p>
            <a:pPr marL="457200" lvl="1" indent="0">
              <a:lnSpc>
                <a:spcPct val="140000"/>
              </a:lnSpc>
              <a:buNone/>
              <a:defRPr/>
            </a:pPr>
            <a:r>
              <a:rPr lang="en-US" sz="3000" dirty="0"/>
              <a:t>PROLONGED IMMOBILIZATION</a:t>
            </a:r>
          </a:p>
          <a:p>
            <a:pPr marL="457200" lvl="1" indent="0">
              <a:lnSpc>
                <a:spcPct val="140000"/>
              </a:lnSpc>
              <a:buNone/>
              <a:defRPr/>
            </a:pPr>
            <a:r>
              <a:rPr lang="en-US" sz="3000" dirty="0"/>
              <a:t>MILK ALKALI SYNDROME[Ca +milk used to be </a:t>
            </a:r>
            <a:r>
              <a:rPr lang="en-US" sz="3000" dirty="0" err="1"/>
              <a:t>ttt</a:t>
            </a:r>
            <a:r>
              <a:rPr lang="en-US" sz="3000" dirty="0"/>
              <a:t> of </a:t>
            </a:r>
            <a:r>
              <a:rPr lang="en-US" sz="3000" dirty="0" err="1"/>
              <a:t>p.u</a:t>
            </a:r>
            <a:r>
              <a:rPr lang="en-US" sz="3000" dirty="0"/>
              <a:t>]</a:t>
            </a:r>
          </a:p>
          <a:p>
            <a:endParaRPr lang="en-US" dirty="0"/>
          </a:p>
        </p:txBody>
      </p:sp>
    </p:spTree>
    <p:extLst>
      <p:ext uri="{BB962C8B-B14F-4D97-AF65-F5344CB8AC3E}">
        <p14:creationId xmlns:p14="http://schemas.microsoft.com/office/powerpoint/2010/main" val="219913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FFA7CE-D7E5-EE8B-B672-479B7CF6C98A}"/>
              </a:ext>
            </a:extLst>
          </p:cNvPr>
          <p:cNvSpPr>
            <a:spLocks noGrp="1"/>
          </p:cNvSpPr>
          <p:nvPr>
            <p:ph idx="1"/>
          </p:nvPr>
        </p:nvSpPr>
        <p:spPr>
          <a:xfrm>
            <a:off x="185057" y="87086"/>
            <a:ext cx="11854543" cy="6651171"/>
          </a:xfrm>
        </p:spPr>
        <p:txBody>
          <a:bodyPr>
            <a:normAutofit fontScale="92500"/>
          </a:bodyPr>
          <a:lstStyle/>
          <a:p>
            <a:endParaRPr lang="en-US" dirty="0"/>
          </a:p>
          <a:p>
            <a:r>
              <a:rPr lang="en-US" dirty="0"/>
              <a:t>The </a:t>
            </a:r>
            <a:r>
              <a:rPr lang="en-US" u="sng" dirty="0"/>
              <a:t>concentration gradient </a:t>
            </a:r>
            <a:r>
              <a:rPr lang="en-US" dirty="0"/>
              <a:t>between the compartments is maintained by </a:t>
            </a:r>
            <a:r>
              <a:rPr lang="en-US" dirty="0">
                <a:solidFill>
                  <a:srgbClr val="C00000"/>
                </a:solidFill>
              </a:rPr>
              <a:t>ATP-</a:t>
            </a:r>
            <a:r>
              <a:rPr lang="en-US" dirty="0" err="1">
                <a:solidFill>
                  <a:srgbClr val="C00000"/>
                </a:solidFill>
              </a:rPr>
              <a:t>dependant</a:t>
            </a:r>
            <a:r>
              <a:rPr lang="en-US" dirty="0">
                <a:solidFill>
                  <a:srgbClr val="C00000"/>
                </a:solidFill>
              </a:rPr>
              <a:t> Na- K pump</a:t>
            </a:r>
          </a:p>
          <a:p>
            <a:endParaRPr lang="en-US" dirty="0">
              <a:solidFill>
                <a:srgbClr val="C00000"/>
              </a:solidFill>
            </a:endParaRPr>
          </a:p>
          <a:p>
            <a:r>
              <a:rPr lang="en-US" dirty="0"/>
              <a:t>Movement of water across a cell membrane </a:t>
            </a:r>
            <a:r>
              <a:rPr lang="en-US" u="sng" dirty="0"/>
              <a:t>depends primarily </a:t>
            </a:r>
            <a:r>
              <a:rPr lang="en-US" dirty="0"/>
              <a:t>upon </a:t>
            </a:r>
            <a:r>
              <a:rPr lang="en-US" dirty="0">
                <a:solidFill>
                  <a:srgbClr val="C00000"/>
                </a:solidFill>
              </a:rPr>
              <a:t>Osmosis </a:t>
            </a:r>
          </a:p>
          <a:p>
            <a:endParaRPr lang="en-US" dirty="0">
              <a:solidFill>
                <a:srgbClr val="C00000"/>
              </a:solidFill>
            </a:endParaRPr>
          </a:p>
          <a:p>
            <a:pPr marL="285750" indent="-285750" algn="l" rtl="0">
              <a:buFont typeface="Arial" pitchFamily="34" charset="0"/>
              <a:buChar char="•"/>
            </a:pPr>
            <a:r>
              <a:rPr lang="pt-BR" sz="2800" b="1" dirty="0">
                <a:solidFill>
                  <a:srgbClr val="C00000"/>
                </a:solidFill>
              </a:rPr>
              <a:t>Serum osmolarity </a:t>
            </a:r>
            <a:r>
              <a:rPr lang="pt-BR" sz="2800" b="1" dirty="0"/>
              <a:t>= 2× Na+  +  [glucose]/18+BUN/2.8</a:t>
            </a:r>
          </a:p>
          <a:p>
            <a:pPr marL="742950" lvl="1" indent="-285750"/>
            <a:r>
              <a:rPr lang="en-US" dirty="0"/>
              <a:t>The </a:t>
            </a:r>
            <a:r>
              <a:rPr lang="en-US" dirty="0">
                <a:solidFill>
                  <a:srgbClr val="C00000"/>
                </a:solidFill>
              </a:rPr>
              <a:t>normal</a:t>
            </a:r>
            <a:r>
              <a:rPr lang="en-US" dirty="0"/>
              <a:t> osmolality of plasma ranges from </a:t>
            </a:r>
            <a:r>
              <a:rPr lang="en-US" dirty="0">
                <a:solidFill>
                  <a:srgbClr val="C00000"/>
                </a:solidFill>
              </a:rPr>
              <a:t>275 to 290 </a:t>
            </a:r>
            <a:r>
              <a:rPr lang="en-US" dirty="0" err="1">
                <a:solidFill>
                  <a:srgbClr val="C00000"/>
                </a:solidFill>
              </a:rPr>
              <a:t>mOsm</a:t>
            </a:r>
            <a:r>
              <a:rPr lang="en-US" dirty="0">
                <a:solidFill>
                  <a:srgbClr val="C00000"/>
                </a:solidFill>
              </a:rPr>
              <a:t>/kg.</a:t>
            </a:r>
          </a:p>
          <a:p>
            <a:pPr marL="742950" lvl="1" indent="-285750"/>
            <a:endParaRPr lang="en-US" b="1" dirty="0">
              <a:solidFill>
                <a:srgbClr val="C00000"/>
              </a:solidFill>
              <a:effectLst>
                <a:outerShdw blurRad="38100" dist="38100" dir="2700000" algn="tl">
                  <a:srgbClr val="C0C0C0"/>
                </a:outerShdw>
              </a:effectLst>
              <a:cs typeface="Arial" charset="0"/>
            </a:endParaRPr>
          </a:p>
          <a:p>
            <a:pPr marL="742950" lvl="1" indent="-285750"/>
            <a:endParaRPr lang="en-US" sz="1600" b="1" dirty="0">
              <a:solidFill>
                <a:srgbClr val="C00000"/>
              </a:solidFill>
              <a:effectLst>
                <a:outerShdw blurRad="38100" dist="38100" dir="2700000" algn="tl">
                  <a:srgbClr val="C0C0C0"/>
                </a:outerShdw>
              </a:effectLst>
              <a:cs typeface="Arial" charset="0"/>
            </a:endParaRPr>
          </a:p>
          <a:p>
            <a:pPr marL="457200" lvl="1" indent="0" algn="ctr">
              <a:buNone/>
            </a:pPr>
            <a:r>
              <a:rPr lang="en-US" sz="1600" b="1" dirty="0">
                <a:effectLst>
                  <a:outerShdw blurRad="38100" dist="38100" dir="2700000" algn="tl">
                    <a:srgbClr val="C0C0C0"/>
                  </a:outerShdw>
                </a:effectLst>
                <a:highlight>
                  <a:srgbClr val="FFFF00"/>
                </a:highlight>
                <a:cs typeface="Arial" charset="0"/>
              </a:rPr>
              <a:t>Osmolarity</a:t>
            </a:r>
            <a:r>
              <a:rPr lang="en-US" sz="1600" b="1" dirty="0">
                <a:effectLst>
                  <a:outerShdw blurRad="38100" dist="38100" dir="2700000" algn="tl">
                    <a:srgbClr val="C0C0C0"/>
                  </a:outerShdw>
                </a:effectLst>
                <a:cs typeface="Arial" charset="0"/>
              </a:rPr>
              <a:t> :</a:t>
            </a:r>
            <a:r>
              <a:rPr lang="en-US" sz="1600" dirty="0">
                <a:effectLst>
                  <a:outerShdw blurRad="38100" dist="38100" dir="2700000" algn="tl">
                    <a:srgbClr val="C0C0C0"/>
                  </a:outerShdw>
                </a:effectLst>
                <a:cs typeface="Arial" charset="0"/>
              </a:rPr>
              <a:t>is </a:t>
            </a:r>
            <a:r>
              <a:rPr lang="en-US" sz="1600" u="sng" dirty="0">
                <a:effectLst>
                  <a:outerShdw blurRad="38100" dist="38100" dir="2700000" algn="tl">
                    <a:srgbClr val="C0C0C0"/>
                  </a:outerShdw>
                </a:effectLst>
                <a:cs typeface="Arial" charset="0"/>
              </a:rPr>
              <a:t>concentration</a:t>
            </a:r>
            <a:r>
              <a:rPr lang="en-US" sz="1600" dirty="0">
                <a:effectLst>
                  <a:outerShdw blurRad="38100" dist="38100" dir="2700000" algn="tl">
                    <a:srgbClr val="C0C0C0"/>
                  </a:outerShdw>
                </a:effectLst>
                <a:cs typeface="Arial" charset="0"/>
              </a:rPr>
              <a:t> of substance in osmoles in </a:t>
            </a:r>
            <a:r>
              <a:rPr lang="en-US" sz="1600" u="sng" dirty="0">
                <a:solidFill>
                  <a:srgbClr val="C00000"/>
                </a:solidFill>
                <a:effectLst>
                  <a:outerShdw blurRad="38100" dist="38100" dir="2700000" algn="tl">
                    <a:srgbClr val="C0C0C0"/>
                  </a:outerShdw>
                </a:effectLst>
                <a:cs typeface="Arial" charset="0"/>
              </a:rPr>
              <a:t>one liter </a:t>
            </a:r>
            <a:r>
              <a:rPr lang="en-US" sz="1600" dirty="0">
                <a:effectLst>
                  <a:outerShdw blurRad="38100" dist="38100" dir="2700000" algn="tl">
                    <a:srgbClr val="C0C0C0"/>
                  </a:outerShdw>
                </a:effectLst>
                <a:cs typeface="Arial" charset="0"/>
              </a:rPr>
              <a:t>of solvent</a:t>
            </a:r>
          </a:p>
          <a:p>
            <a:pPr marL="457200" lvl="1" indent="0" algn="ctr">
              <a:buNone/>
            </a:pPr>
            <a:r>
              <a:rPr lang="en-US" sz="1600" b="1" dirty="0">
                <a:effectLst>
                  <a:outerShdw blurRad="38100" dist="38100" dir="2700000" algn="tl">
                    <a:srgbClr val="C0C0C0"/>
                  </a:outerShdw>
                </a:effectLst>
                <a:highlight>
                  <a:srgbClr val="FFFF00"/>
                </a:highlight>
                <a:cs typeface="Arial" charset="0"/>
              </a:rPr>
              <a:t>Osmolality</a:t>
            </a:r>
            <a:r>
              <a:rPr lang="en-US" sz="1600" b="1" dirty="0">
                <a:effectLst>
                  <a:outerShdw blurRad="38100" dist="38100" dir="2700000" algn="tl">
                    <a:srgbClr val="C0C0C0"/>
                  </a:outerShdw>
                </a:effectLst>
                <a:cs typeface="Arial" charset="0"/>
              </a:rPr>
              <a:t>: </a:t>
            </a:r>
            <a:r>
              <a:rPr lang="en-US" sz="1600" dirty="0">
                <a:effectLst>
                  <a:outerShdw blurRad="38100" dist="38100" dir="2700000" algn="tl">
                    <a:srgbClr val="C0C0C0"/>
                  </a:outerShdw>
                </a:effectLst>
                <a:cs typeface="Arial" charset="0"/>
              </a:rPr>
              <a:t>is </a:t>
            </a:r>
            <a:r>
              <a:rPr lang="en-US" sz="1600" u="sng" dirty="0">
                <a:effectLst>
                  <a:outerShdw blurRad="38100" dist="38100" dir="2700000" algn="tl">
                    <a:srgbClr val="C0C0C0"/>
                  </a:outerShdw>
                </a:effectLst>
                <a:cs typeface="Arial" charset="0"/>
              </a:rPr>
              <a:t>concentration</a:t>
            </a:r>
            <a:r>
              <a:rPr lang="en-US" sz="1600" dirty="0">
                <a:effectLst>
                  <a:outerShdw blurRad="38100" dist="38100" dir="2700000" algn="tl">
                    <a:srgbClr val="C0C0C0"/>
                  </a:outerShdw>
                </a:effectLst>
                <a:cs typeface="Arial" charset="0"/>
              </a:rPr>
              <a:t> of substance in osmoles in </a:t>
            </a:r>
            <a:r>
              <a:rPr lang="en-US" sz="1600" u="sng" dirty="0">
                <a:solidFill>
                  <a:srgbClr val="C00000"/>
                </a:solidFill>
                <a:effectLst>
                  <a:outerShdw blurRad="38100" dist="38100" dir="2700000" algn="tl">
                    <a:srgbClr val="C0C0C0"/>
                  </a:outerShdw>
                </a:effectLst>
                <a:cs typeface="Arial" charset="0"/>
              </a:rPr>
              <a:t>one Kg </a:t>
            </a:r>
            <a:r>
              <a:rPr lang="en-US" sz="1600" dirty="0">
                <a:effectLst>
                  <a:outerShdw blurRad="38100" dist="38100" dir="2700000" algn="tl">
                    <a:srgbClr val="C0C0C0"/>
                  </a:outerShdw>
                </a:effectLst>
                <a:cs typeface="Arial" charset="0"/>
              </a:rPr>
              <a:t>of solvent </a:t>
            </a:r>
          </a:p>
          <a:p>
            <a:pPr marL="742950" lvl="1" indent="-285750" algn="ctr"/>
            <a:endParaRPr lang="en-US" sz="1600" b="1" dirty="0">
              <a:effectLst>
                <a:outerShdw blurRad="38100" dist="38100" dir="2700000" algn="tl">
                  <a:srgbClr val="C0C0C0"/>
                </a:outerShdw>
              </a:effectLst>
              <a:cs typeface="Arial" charset="0"/>
            </a:endParaRPr>
          </a:p>
          <a:p>
            <a:pPr marL="742950" lvl="1" indent="-285750"/>
            <a:endParaRPr lang="en-US" sz="1600" b="1" dirty="0">
              <a:solidFill>
                <a:srgbClr val="C00000"/>
              </a:solidFill>
              <a:effectLst>
                <a:outerShdw blurRad="38100" dist="38100" dir="2700000" algn="tl">
                  <a:srgbClr val="C0C0C0"/>
                </a:outerShdw>
              </a:effectLst>
              <a:cs typeface="Arial" charset="0"/>
            </a:endParaRPr>
          </a:p>
          <a:p>
            <a:pPr marL="742950" lvl="1" indent="-285750"/>
            <a:r>
              <a:rPr lang="en-US" sz="1600" dirty="0">
                <a:solidFill>
                  <a:srgbClr val="FFFFFF"/>
                </a:solidFill>
              </a:rPr>
              <a:t>: is concentration of substance in osmoles in one </a:t>
            </a:r>
            <a:r>
              <a:rPr lang="en-US" sz="2400" dirty="0">
                <a:solidFill>
                  <a:srgbClr val="FFFFFF"/>
                </a:solidFill>
              </a:rPr>
              <a:t>Kg of solvent Osmolarity :is concentration of substance in osmoles in one liter of solvent</a:t>
            </a:r>
          </a:p>
          <a:p>
            <a:pPr marL="742950" lvl="1" indent="-285750"/>
            <a:r>
              <a:rPr lang="en-US" sz="2400" dirty="0">
                <a:solidFill>
                  <a:srgbClr val="FFFFFF"/>
                </a:solidFill>
              </a:rPr>
              <a:t>ty: is concentration of substance in osmoles in one Kg of solvent Osmolarity :is concentration of substance in osmoles in one liter of solvent</a:t>
            </a:r>
          </a:p>
          <a:p>
            <a:pPr marL="742950" lvl="1" indent="-285750"/>
            <a:endParaRPr lang="en-US" b="1" dirty="0">
              <a:solidFill>
                <a:srgbClr val="C00000"/>
              </a:solidFill>
              <a:effectLst>
                <a:outerShdw blurRad="38100" dist="38100" dir="2700000" algn="tl">
                  <a:srgbClr val="C0C0C0"/>
                </a:outerShdw>
              </a:effectLst>
              <a:cs typeface="Arial" charset="0"/>
            </a:endParaRPr>
          </a:p>
          <a:p>
            <a:endParaRPr lang="en-US" dirty="0">
              <a:solidFill>
                <a:srgbClr val="C00000"/>
              </a:solidFill>
            </a:endParaRPr>
          </a:p>
        </p:txBody>
      </p:sp>
    </p:spTree>
    <p:extLst>
      <p:ext uri="{BB962C8B-B14F-4D97-AF65-F5344CB8AC3E}">
        <p14:creationId xmlns:p14="http://schemas.microsoft.com/office/powerpoint/2010/main" val="32100409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207C-B38A-7BDA-5968-7A9137734F05}"/>
              </a:ext>
            </a:extLst>
          </p:cNvPr>
          <p:cNvSpPr>
            <a:spLocks noGrp="1"/>
          </p:cNvSpPr>
          <p:nvPr>
            <p:ph type="title"/>
          </p:nvPr>
        </p:nvSpPr>
        <p:spPr>
          <a:xfrm>
            <a:off x="0" y="-81189"/>
            <a:ext cx="10515600" cy="1325563"/>
          </a:xfrm>
        </p:spPr>
        <p:txBody>
          <a:bodyPr/>
          <a:lstStyle/>
          <a:p>
            <a:r>
              <a:rPr lang="en-GB" b="1" dirty="0">
                <a:solidFill>
                  <a:srgbClr val="C00000"/>
                </a:solidFill>
              </a:rPr>
              <a:t>Clinically .. </a:t>
            </a:r>
            <a:endParaRPr lang="en-US" b="1" dirty="0">
              <a:solidFill>
                <a:srgbClr val="C00000"/>
              </a:solidFill>
            </a:endParaRPr>
          </a:p>
        </p:txBody>
      </p:sp>
      <p:sp>
        <p:nvSpPr>
          <p:cNvPr id="3" name="Content Placeholder 2">
            <a:extLst>
              <a:ext uri="{FF2B5EF4-FFF2-40B4-BE49-F238E27FC236}">
                <a16:creationId xmlns:a16="http://schemas.microsoft.com/office/drawing/2014/main" id="{844A026A-9CDF-C7B0-6695-CAB5A04E2485}"/>
              </a:ext>
            </a:extLst>
          </p:cNvPr>
          <p:cNvSpPr>
            <a:spLocks noGrp="1"/>
          </p:cNvSpPr>
          <p:nvPr>
            <p:ph idx="1"/>
          </p:nvPr>
        </p:nvSpPr>
        <p:spPr>
          <a:xfrm>
            <a:off x="0" y="979714"/>
            <a:ext cx="12050486" cy="5802086"/>
          </a:xfrm>
        </p:spPr>
        <p:txBody>
          <a:bodyPr>
            <a:normAutofit fontScale="70000" lnSpcReduction="20000"/>
          </a:bodyPr>
          <a:lstStyle/>
          <a:p>
            <a:pPr marL="457200" lvl="1" indent="0">
              <a:lnSpc>
                <a:spcPct val="140000"/>
              </a:lnSpc>
              <a:buNone/>
              <a:defRPr/>
            </a:pPr>
            <a:r>
              <a:rPr lang="en-US" sz="3100" dirty="0"/>
              <a:t>NEUROMUSCULAR LOW ACTIVITY;EASY FATIGABILITY ,MUSCLE WEAKNESS,</a:t>
            </a:r>
          </a:p>
          <a:p>
            <a:pPr marL="457200" lvl="1" indent="0">
              <a:lnSpc>
                <a:spcPct val="140000"/>
              </a:lnSpc>
              <a:buNone/>
              <a:defRPr/>
            </a:pPr>
            <a:r>
              <a:rPr lang="en-US" sz="3100" dirty="0"/>
              <a:t>CONSTIPATION</a:t>
            </a:r>
          </a:p>
          <a:p>
            <a:pPr marL="457200" lvl="1" indent="0">
              <a:lnSpc>
                <a:spcPct val="140000"/>
              </a:lnSpc>
              <a:buNone/>
              <a:defRPr/>
            </a:pPr>
            <a:r>
              <a:rPr lang="en-US" sz="3100" dirty="0"/>
              <a:t>ANOREXIA &amp; VOMITING</a:t>
            </a:r>
          </a:p>
          <a:p>
            <a:pPr marL="457200" lvl="1" indent="0">
              <a:lnSpc>
                <a:spcPct val="140000"/>
              </a:lnSpc>
              <a:buNone/>
              <a:defRPr/>
            </a:pPr>
            <a:r>
              <a:rPr lang="en-US" sz="3100" dirty="0"/>
              <a:t>DEPRESSION</a:t>
            </a:r>
          </a:p>
          <a:p>
            <a:pPr marL="457200" lvl="1" indent="0">
              <a:lnSpc>
                <a:spcPct val="140000"/>
              </a:lnSpc>
              <a:buNone/>
              <a:defRPr/>
            </a:pPr>
            <a:r>
              <a:rPr lang="en-US" sz="3100" dirty="0"/>
              <a:t>POLYUREA THEN OLIGUREA DUE TO DEHYDRATION </a:t>
            </a:r>
          </a:p>
          <a:p>
            <a:pPr marL="457200" lvl="1" indent="0">
              <a:lnSpc>
                <a:spcPct val="140000"/>
              </a:lnSpc>
              <a:buNone/>
              <a:defRPr/>
            </a:pPr>
            <a:r>
              <a:rPr lang="en-US" sz="3100" dirty="0"/>
              <a:t>POLYDIPSIA AND VOMITING</a:t>
            </a:r>
          </a:p>
          <a:p>
            <a:pPr marL="457200" lvl="1" indent="0">
              <a:lnSpc>
                <a:spcPct val="140000"/>
              </a:lnSpc>
              <a:buNone/>
              <a:defRPr/>
            </a:pPr>
            <a:r>
              <a:rPr lang="en-US" sz="3100" dirty="0"/>
              <a:t>CALCINOSIS [ANYWHERE BUT RENAL IN PARTICULAR ]</a:t>
            </a:r>
          </a:p>
          <a:p>
            <a:pPr marL="457200" lvl="1" indent="0">
              <a:lnSpc>
                <a:spcPct val="140000"/>
              </a:lnSpc>
              <a:buNone/>
              <a:defRPr/>
            </a:pPr>
            <a:r>
              <a:rPr lang="en-US" sz="3100" dirty="0"/>
              <a:t>SEVERE FORMS CAUSE COMA AND DEATH</a:t>
            </a:r>
          </a:p>
          <a:p>
            <a:pPr marL="457200" lvl="1" indent="0">
              <a:lnSpc>
                <a:spcPct val="140000"/>
              </a:lnSpc>
              <a:buNone/>
              <a:defRPr/>
            </a:pPr>
            <a:r>
              <a:rPr lang="en-US" sz="3100" dirty="0"/>
              <a:t> BONES, STONES, ABDOMINAL GROANS and  PSYCHIC MOANS </a:t>
            </a:r>
            <a:r>
              <a:rPr lang="en-US" sz="3100" b="1" dirty="0">
                <a:solidFill>
                  <a:srgbClr val="C00000"/>
                </a:solidFill>
              </a:rPr>
              <a:t>HYPERPARATHYROIDISM</a:t>
            </a:r>
          </a:p>
          <a:p>
            <a:pPr marL="457200" lvl="1" indent="0">
              <a:lnSpc>
                <a:spcPct val="140000"/>
              </a:lnSpc>
              <a:buNone/>
              <a:defRPr/>
            </a:pPr>
            <a:endParaRPr lang="en-US" sz="3100" dirty="0"/>
          </a:p>
          <a:p>
            <a:pPr marL="457200" lvl="1" indent="0">
              <a:lnSpc>
                <a:spcPct val="140000"/>
              </a:lnSpc>
              <a:buNone/>
              <a:defRPr/>
            </a:pPr>
            <a:r>
              <a:rPr lang="en-US" sz="3100" dirty="0"/>
              <a:t>       </a:t>
            </a:r>
            <a:r>
              <a:rPr lang="en-US" sz="3100" b="1" dirty="0">
                <a:solidFill>
                  <a:srgbClr val="C00000"/>
                </a:solidFill>
              </a:rPr>
              <a:t>MEDICAL EMERGENCY:&gt;15 mg/100ml</a:t>
            </a:r>
          </a:p>
          <a:p>
            <a:endParaRPr lang="en-US" dirty="0"/>
          </a:p>
        </p:txBody>
      </p:sp>
    </p:spTree>
    <p:extLst>
      <p:ext uri="{BB962C8B-B14F-4D97-AF65-F5344CB8AC3E}">
        <p14:creationId xmlns:p14="http://schemas.microsoft.com/office/powerpoint/2010/main" val="2015667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5FBB-53DE-0A1B-D868-EC173615779E}"/>
              </a:ext>
            </a:extLst>
          </p:cNvPr>
          <p:cNvSpPr>
            <a:spLocks noGrp="1"/>
          </p:cNvSpPr>
          <p:nvPr>
            <p:ph type="title"/>
          </p:nvPr>
        </p:nvSpPr>
        <p:spPr>
          <a:xfrm>
            <a:off x="0" y="-255361"/>
            <a:ext cx="11234057" cy="1325563"/>
          </a:xfrm>
        </p:spPr>
        <p:txBody>
          <a:bodyPr/>
          <a:lstStyle/>
          <a:p>
            <a:r>
              <a:rPr lang="en-US" b="1" dirty="0">
                <a:solidFill>
                  <a:srgbClr val="C00000"/>
                </a:solidFill>
              </a:rPr>
              <a:t> </a:t>
            </a:r>
            <a:r>
              <a:rPr lang="en-US" sz="3600" b="1" dirty="0">
                <a:solidFill>
                  <a:srgbClr val="C00000"/>
                </a:solidFill>
              </a:rPr>
              <a:t>SEVERE HYPERCALCEMIA</a:t>
            </a:r>
            <a:r>
              <a:rPr lang="en-US" b="1" dirty="0">
                <a:solidFill>
                  <a:srgbClr val="C00000"/>
                </a:solidFill>
              </a:rPr>
              <a:t>  </a:t>
            </a:r>
            <a:r>
              <a:rPr lang="en-US" dirty="0">
                <a:solidFill>
                  <a:srgbClr val="C00000"/>
                </a:solidFill>
              </a:rPr>
              <a:t>(&gt;14.5mg/100ml)</a:t>
            </a:r>
          </a:p>
        </p:txBody>
      </p:sp>
      <p:sp>
        <p:nvSpPr>
          <p:cNvPr id="3" name="Content Placeholder 2">
            <a:extLst>
              <a:ext uri="{FF2B5EF4-FFF2-40B4-BE49-F238E27FC236}">
                <a16:creationId xmlns:a16="http://schemas.microsoft.com/office/drawing/2014/main" id="{BAF051FD-DE60-0983-5DEF-B09915B165B4}"/>
              </a:ext>
            </a:extLst>
          </p:cNvPr>
          <p:cNvSpPr>
            <a:spLocks noGrp="1"/>
          </p:cNvSpPr>
          <p:nvPr>
            <p:ph idx="1"/>
          </p:nvPr>
        </p:nvSpPr>
        <p:spPr>
          <a:xfrm>
            <a:off x="119743" y="849086"/>
            <a:ext cx="11832771" cy="5791200"/>
          </a:xfrm>
        </p:spPr>
        <p:txBody>
          <a:bodyPr>
            <a:normAutofit fontScale="62500" lnSpcReduction="20000"/>
          </a:bodyPr>
          <a:lstStyle/>
          <a:p>
            <a:pPr marL="457200" lvl="1" indent="0">
              <a:lnSpc>
                <a:spcPct val="140000"/>
              </a:lnSpc>
              <a:buNone/>
              <a:defRPr/>
            </a:pPr>
            <a:r>
              <a:rPr lang="en-US" sz="4600" dirty="0"/>
              <a:t>1.CORRECT DEHYDRATION AND WASH OUT CALCIUM THROUGHTHE KIDNEY BY N/S INFUSION</a:t>
            </a:r>
          </a:p>
          <a:p>
            <a:pPr marL="457200" lvl="1" indent="0">
              <a:lnSpc>
                <a:spcPct val="140000"/>
              </a:lnSpc>
              <a:buNone/>
              <a:defRPr/>
            </a:pPr>
            <a:r>
              <a:rPr lang="en-US" sz="4600" dirty="0"/>
              <a:t>2. FUROSEMIDE [LASIX] AND SOD.SULFATE  INCREASE URINARY EXCRETION OF CALCIUM</a:t>
            </a:r>
          </a:p>
          <a:p>
            <a:pPr marL="457200" lvl="1" indent="0">
              <a:lnSpc>
                <a:spcPct val="140000"/>
              </a:lnSpc>
              <a:buNone/>
              <a:defRPr/>
            </a:pPr>
            <a:r>
              <a:rPr lang="en-US" sz="4600" dirty="0"/>
              <a:t>3. I.V INORGANIC PHOSPHATES. INHIBIT BONE RESORPTION</a:t>
            </a:r>
          </a:p>
          <a:p>
            <a:pPr marL="457200" lvl="1" indent="0">
              <a:lnSpc>
                <a:spcPct val="140000"/>
              </a:lnSpc>
              <a:buNone/>
              <a:defRPr/>
            </a:pPr>
            <a:r>
              <a:rPr lang="en-US" sz="4600" dirty="0"/>
              <a:t>3. PLICAMYCIN ;    FOR     BONE METS</a:t>
            </a:r>
          </a:p>
          <a:p>
            <a:pPr marL="457200" lvl="1" indent="0">
              <a:lnSpc>
                <a:spcPct val="140000"/>
              </a:lnSpc>
              <a:buNone/>
              <a:defRPr/>
            </a:pPr>
            <a:r>
              <a:rPr lang="en-US" sz="4600" dirty="0"/>
              <a:t>4. STEROIDS;  FOR   SARCOIDOSIS; VIT.D INTOXICATION  and ADDISON`S Disease </a:t>
            </a:r>
          </a:p>
          <a:p>
            <a:pPr marL="457200" lvl="1" indent="0">
              <a:lnSpc>
                <a:spcPct val="140000"/>
              </a:lnSpc>
              <a:buNone/>
              <a:defRPr/>
            </a:pPr>
            <a:r>
              <a:rPr lang="en-US" sz="4600" dirty="0"/>
              <a:t>5. CALCITONIN;        FOR   RENAL &amp; CARDIOVAS.DIS.</a:t>
            </a:r>
          </a:p>
          <a:p>
            <a:pPr marL="457200" lvl="1" indent="0">
              <a:lnSpc>
                <a:spcPct val="140000"/>
              </a:lnSpc>
              <a:buNone/>
              <a:defRPr/>
            </a:pPr>
            <a:r>
              <a:rPr lang="en-US" sz="4600" dirty="0"/>
              <a:t>6. HEMODIALYSIS;   FOR    RENAL FAILURE</a:t>
            </a:r>
          </a:p>
          <a:p>
            <a:endParaRPr lang="en-US" dirty="0"/>
          </a:p>
        </p:txBody>
      </p:sp>
    </p:spTree>
    <p:extLst>
      <p:ext uri="{BB962C8B-B14F-4D97-AF65-F5344CB8AC3E}">
        <p14:creationId xmlns:p14="http://schemas.microsoft.com/office/powerpoint/2010/main" val="40298322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28473-D885-4398-9D1D-2FB5A261F17F}"/>
              </a:ext>
            </a:extLst>
          </p:cNvPr>
          <p:cNvSpPr>
            <a:spLocks noGrp="1"/>
          </p:cNvSpPr>
          <p:nvPr>
            <p:ph type="title"/>
          </p:nvPr>
        </p:nvSpPr>
        <p:spPr/>
        <p:txBody>
          <a:bodyPr/>
          <a:lstStyle/>
          <a:p>
            <a:pPr algn="ctr"/>
            <a:r>
              <a:rPr lang="en-US" sz="4400" b="1" dirty="0">
                <a:solidFill>
                  <a:srgbClr val="C00000"/>
                </a:solidFill>
              </a:rPr>
              <a:t>MAGNESIUM </a:t>
            </a:r>
            <a:br>
              <a:rPr lang="en-US" sz="4400" b="1" dirty="0">
                <a:solidFill>
                  <a:srgbClr val="C00000"/>
                </a:solidFill>
              </a:rPr>
            </a:br>
            <a:endParaRPr lang="en-US" dirty="0"/>
          </a:p>
        </p:txBody>
      </p:sp>
      <p:sp>
        <p:nvSpPr>
          <p:cNvPr id="3" name="Content Placeholder 2">
            <a:extLst>
              <a:ext uri="{FF2B5EF4-FFF2-40B4-BE49-F238E27FC236}">
                <a16:creationId xmlns:a16="http://schemas.microsoft.com/office/drawing/2014/main" id="{F02A7CF5-82FD-7E04-94B5-99226D533336}"/>
              </a:ext>
            </a:extLst>
          </p:cNvPr>
          <p:cNvSpPr>
            <a:spLocks noGrp="1"/>
          </p:cNvSpPr>
          <p:nvPr>
            <p:ph idx="1"/>
          </p:nvPr>
        </p:nvSpPr>
        <p:spPr/>
        <p:txBody>
          <a:bodyPr/>
          <a:lstStyle/>
          <a:p>
            <a:pPr>
              <a:defRPr/>
            </a:pPr>
            <a:r>
              <a:rPr lang="en-US" dirty="0">
                <a:effectLst>
                  <a:outerShdw blurRad="38100" dist="38100" dir="2700000" algn="tl">
                    <a:srgbClr val="C0C0C0"/>
                  </a:outerShdw>
                </a:effectLst>
              </a:rPr>
              <a:t>Normal range :1.5-2.5 </a:t>
            </a:r>
            <a:r>
              <a:rPr lang="en-US" dirty="0" err="1">
                <a:effectLst>
                  <a:outerShdw blurRad="38100" dist="38100" dir="2700000" algn="tl">
                    <a:srgbClr val="C0C0C0"/>
                  </a:outerShdw>
                </a:effectLst>
              </a:rPr>
              <a:t>meq</a:t>
            </a:r>
            <a:r>
              <a:rPr lang="en-US" dirty="0">
                <a:effectLst>
                  <a:outerShdw blurRad="38100" dist="38100" dir="2700000" algn="tl">
                    <a:srgbClr val="C0C0C0"/>
                  </a:outerShdw>
                </a:effectLst>
              </a:rPr>
              <a:t>/l.</a:t>
            </a:r>
          </a:p>
          <a:p>
            <a:pPr>
              <a:defRPr/>
            </a:pPr>
            <a:endParaRPr lang="en-US" dirty="0">
              <a:effectLst>
                <a:outerShdw blurRad="38100" dist="38100" dir="2700000" algn="tl">
                  <a:srgbClr val="C0C0C0"/>
                </a:outerShdw>
              </a:effectLst>
            </a:endParaRPr>
          </a:p>
          <a:p>
            <a:pPr>
              <a:defRPr/>
            </a:pPr>
            <a:r>
              <a:rPr lang="en-US" sz="2800" dirty="0">
                <a:effectLst>
                  <a:outerShdw blurRad="38100" dist="38100" dir="2700000" algn="tl">
                    <a:srgbClr val="C0C0C0"/>
                  </a:outerShdw>
                </a:effectLst>
              </a:rPr>
              <a:t>MAINLY </a:t>
            </a:r>
            <a:r>
              <a:rPr lang="en-US" sz="2800" b="1" dirty="0">
                <a:solidFill>
                  <a:srgbClr val="C00000"/>
                </a:solidFill>
                <a:effectLst>
                  <a:outerShdw blurRad="38100" dist="38100" dir="2700000" algn="tl">
                    <a:srgbClr val="C0C0C0"/>
                  </a:outerShdw>
                </a:effectLst>
              </a:rPr>
              <a:t>INTRACELLULAR </a:t>
            </a:r>
            <a:r>
              <a:rPr lang="en-US" sz="2800" dirty="0">
                <a:effectLst>
                  <a:outerShdw blurRad="38100" dist="38100" dir="2700000" algn="tl">
                    <a:srgbClr val="C0C0C0"/>
                  </a:outerShdw>
                </a:effectLst>
              </a:rPr>
              <a:t>LIKE POTASSIUM </a:t>
            </a:r>
          </a:p>
          <a:p>
            <a:pPr>
              <a:defRPr/>
            </a:pPr>
            <a:endParaRPr lang="en-US" sz="2800" dirty="0">
              <a:effectLst>
                <a:outerShdw blurRad="38100" dist="38100" dir="2700000" algn="tl">
                  <a:srgbClr val="C0C0C0"/>
                </a:outerShdw>
              </a:effectLst>
            </a:endParaRPr>
          </a:p>
          <a:p>
            <a:pPr>
              <a:defRPr/>
            </a:pPr>
            <a:r>
              <a:rPr lang="en-US" sz="2800" dirty="0">
                <a:effectLst>
                  <a:outerShdw blurRad="38100" dist="38100" dir="2700000" algn="tl">
                    <a:srgbClr val="C0C0C0"/>
                  </a:outerShdw>
                </a:effectLst>
              </a:rPr>
              <a:t>DEFICIENCY SIMILAR TO  CALCIUM DEFICIENCY OR   	 POTASSIUM EXCESS [NEUROMUSCULAR HYPERACTIVITY] </a:t>
            </a:r>
          </a:p>
          <a:p>
            <a:pPr>
              <a:defRPr/>
            </a:pPr>
            <a:endParaRPr lang="en-US" sz="2800" dirty="0">
              <a:effectLst>
                <a:outerShdw blurRad="38100" dist="38100" dir="2700000" algn="tl">
                  <a:srgbClr val="C0C0C0"/>
                </a:outerShdw>
              </a:effectLst>
            </a:endParaRPr>
          </a:p>
          <a:p>
            <a:pPr>
              <a:defRPr/>
            </a:pPr>
            <a:r>
              <a:rPr lang="en-US" sz="2800" dirty="0">
                <a:effectLst>
                  <a:outerShdw blurRad="38100" dist="38100" dir="2700000" algn="tl">
                    <a:srgbClr val="C0C0C0"/>
                  </a:outerShdw>
                </a:effectLst>
              </a:rPr>
              <a:t>NECESSARY FOR ENZYME   FUNCTIONS </a:t>
            </a:r>
          </a:p>
          <a:p>
            <a:endParaRPr lang="en-US" dirty="0"/>
          </a:p>
        </p:txBody>
      </p:sp>
    </p:spTree>
    <p:extLst>
      <p:ext uri="{BB962C8B-B14F-4D97-AF65-F5344CB8AC3E}">
        <p14:creationId xmlns:p14="http://schemas.microsoft.com/office/powerpoint/2010/main" val="35329244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7DFCC-851F-4C89-9004-AAC663D8C8C9}"/>
              </a:ext>
            </a:extLst>
          </p:cNvPr>
          <p:cNvSpPr>
            <a:spLocks noGrp="1"/>
          </p:cNvSpPr>
          <p:nvPr>
            <p:ph type="title"/>
          </p:nvPr>
        </p:nvSpPr>
        <p:spPr>
          <a:xfrm>
            <a:off x="239486" y="0"/>
            <a:ext cx="10515600" cy="1325563"/>
          </a:xfrm>
        </p:spPr>
        <p:txBody>
          <a:bodyPr>
            <a:normAutofit fontScale="90000"/>
          </a:bodyPr>
          <a:lstStyle/>
          <a:p>
            <a:r>
              <a:rPr lang="en-US" sz="4400" dirty="0"/>
              <a:t>Hypomagnesaemia:   LOW MAGNESIUM  </a:t>
            </a:r>
            <a:br>
              <a:rPr lang="en-US" sz="4400" dirty="0"/>
            </a:br>
            <a:r>
              <a:rPr lang="en-US" sz="4400" dirty="0"/>
              <a:t>         CLINICAL PICTURE;</a:t>
            </a:r>
            <a:r>
              <a:rPr lang="en-US" sz="4400" dirty="0">
                <a:solidFill>
                  <a:srgbClr val="C00000"/>
                </a:solidFill>
              </a:rPr>
              <a:t>   </a:t>
            </a:r>
            <a:r>
              <a:rPr lang="en-US" sz="4400" b="1" dirty="0">
                <a:solidFill>
                  <a:srgbClr val="C00000"/>
                </a:solidFill>
                <a:effectLst>
                  <a:outerShdw blurRad="38100" dist="38100" dir="2700000" algn="tl">
                    <a:srgbClr val="000000"/>
                  </a:outerShdw>
                </a:effectLst>
              </a:rPr>
              <a:t>LIKE LOW CALCIUM</a:t>
            </a:r>
            <a:endParaRPr lang="en-US" dirty="0">
              <a:solidFill>
                <a:srgbClr val="C00000"/>
              </a:solidFill>
            </a:endParaRPr>
          </a:p>
        </p:txBody>
      </p:sp>
      <p:sp>
        <p:nvSpPr>
          <p:cNvPr id="3" name="Content Placeholder 2">
            <a:extLst>
              <a:ext uri="{FF2B5EF4-FFF2-40B4-BE49-F238E27FC236}">
                <a16:creationId xmlns:a16="http://schemas.microsoft.com/office/drawing/2014/main" id="{1D4FA115-7AC7-105E-5DAD-9F62C89B9A6B}"/>
              </a:ext>
            </a:extLst>
          </p:cNvPr>
          <p:cNvSpPr>
            <a:spLocks noGrp="1"/>
          </p:cNvSpPr>
          <p:nvPr>
            <p:ph idx="1"/>
          </p:nvPr>
        </p:nvSpPr>
        <p:spPr>
          <a:xfrm>
            <a:off x="152400" y="1325563"/>
            <a:ext cx="11658600" cy="5347380"/>
          </a:xfrm>
        </p:spPr>
        <p:txBody>
          <a:bodyPr>
            <a:normAutofit/>
          </a:bodyPr>
          <a:lstStyle/>
          <a:p>
            <a:pPr marL="552450" indent="-552450">
              <a:buFont typeface="Wingdings" pitchFamily="2" charset="2"/>
              <a:buAutoNum type="arabicPeriod"/>
              <a:defRPr/>
            </a:pPr>
            <a:r>
              <a:rPr lang="en-US" sz="2800" dirty="0">
                <a:effectLst>
                  <a:outerShdw blurRad="38100" dist="38100" dir="2700000" algn="tl">
                    <a:srgbClr val="C0C0C0"/>
                  </a:outerShdw>
                </a:effectLst>
              </a:rPr>
              <a:t>EXAGERATED TENDON REFLEXES</a:t>
            </a:r>
          </a:p>
          <a:p>
            <a:pPr marL="552450" indent="-552450">
              <a:buFont typeface="Wingdings" pitchFamily="2" charset="2"/>
              <a:buAutoNum type="arabicPeriod"/>
              <a:defRPr/>
            </a:pPr>
            <a:r>
              <a:rPr lang="en-US" sz="2800" dirty="0">
                <a:effectLst>
                  <a:outerShdw blurRad="38100" dist="38100" dir="2700000" algn="tl">
                    <a:srgbClr val="C0C0C0"/>
                  </a:outerShdw>
                </a:effectLst>
              </a:rPr>
              <a:t>CHVOSTEK SIGN</a:t>
            </a:r>
          </a:p>
          <a:p>
            <a:pPr marL="552450" indent="-552450">
              <a:buFont typeface="Wingdings" pitchFamily="2" charset="2"/>
              <a:buAutoNum type="arabicPeriod"/>
              <a:defRPr/>
            </a:pPr>
            <a:r>
              <a:rPr lang="en-US" sz="2800" dirty="0">
                <a:effectLst>
                  <a:outerShdw blurRad="38100" dist="38100" dir="2700000" algn="tl">
                    <a:srgbClr val="C0C0C0"/>
                  </a:outerShdw>
                </a:effectLst>
              </a:rPr>
              <a:t>TETANY</a:t>
            </a:r>
          </a:p>
          <a:p>
            <a:pPr>
              <a:defRPr/>
            </a:pPr>
            <a:r>
              <a:rPr lang="en-US" sz="2800" b="1" dirty="0">
                <a:solidFill>
                  <a:srgbClr val="C00000"/>
                </a:solidFill>
                <a:effectLst>
                  <a:outerShdw blurRad="38100" dist="38100" dir="2700000" algn="tl">
                    <a:srgbClr val="C0C0C0"/>
                  </a:outerShdw>
                </a:effectLst>
              </a:rPr>
              <a:t> causes </a:t>
            </a:r>
            <a:r>
              <a:rPr lang="en-US" sz="2800" dirty="0">
                <a:effectLst>
                  <a:outerShdw blurRad="38100" dist="38100" dir="2700000" algn="tl">
                    <a:srgbClr val="C0C0C0"/>
                  </a:outerShdw>
                </a:effectLst>
              </a:rPr>
              <a:t>:TPN ,Renal failure , diarrhea , vomiting </a:t>
            </a:r>
          </a:p>
          <a:p>
            <a:pPr marL="0" indent="0">
              <a:buNone/>
              <a:defRPr/>
            </a:pPr>
            <a:r>
              <a:rPr lang="en-US" sz="2800" b="1" dirty="0">
                <a:solidFill>
                  <a:srgbClr val="C00000"/>
                </a:solidFill>
                <a:effectLst>
                  <a:outerShdw blurRad="38100" dist="38100" dir="2700000" algn="tl">
                    <a:srgbClr val="C0C0C0"/>
                  </a:outerShdw>
                </a:effectLst>
              </a:rPr>
              <a:t>IT IS ALWAYS ASSOCIATED WITH Ca AND K DEFICIENCY</a:t>
            </a:r>
          </a:p>
          <a:p>
            <a:pPr marL="552450" indent="-552450">
              <a:buNone/>
              <a:defRPr/>
            </a:pPr>
            <a:r>
              <a:rPr lang="en-US" sz="2800" dirty="0">
                <a:effectLst>
                  <a:outerShdw blurRad="38100" dist="38100" dir="2700000" algn="tl">
                    <a:srgbClr val="C0C0C0"/>
                  </a:outerShdw>
                </a:effectLst>
              </a:rPr>
              <a:t>REPLACED BY Mg sulfate or chloride solution , IV MgSO4 .</a:t>
            </a:r>
          </a:p>
          <a:p>
            <a:pPr marL="552450" indent="-552450">
              <a:buNone/>
              <a:defRPr/>
            </a:pPr>
            <a:endParaRPr lang="en-US" sz="2800" dirty="0">
              <a:effectLst>
                <a:outerShdw blurRad="38100" dist="38100" dir="2700000" algn="tl">
                  <a:srgbClr val="C0C0C0"/>
                </a:outerShdw>
              </a:effectLst>
            </a:endParaRPr>
          </a:p>
          <a:p>
            <a:pPr marL="552450" indent="-552450">
              <a:buNone/>
              <a:defRPr/>
            </a:pPr>
            <a:r>
              <a:rPr lang="en-US" sz="2800" b="1" dirty="0">
                <a:effectLst>
                  <a:outerShdw blurRad="38100" dist="38100" dir="2700000" algn="tl">
                    <a:srgbClr val="C0C0C0"/>
                  </a:outerShdw>
                </a:effectLst>
              </a:rPr>
              <a:t>***Always remember that its impossible to correct hypokalemia without correction of the Mg.</a:t>
            </a:r>
          </a:p>
          <a:p>
            <a:endParaRPr lang="en-US" dirty="0"/>
          </a:p>
        </p:txBody>
      </p:sp>
    </p:spTree>
    <p:extLst>
      <p:ext uri="{BB962C8B-B14F-4D97-AF65-F5344CB8AC3E}">
        <p14:creationId xmlns:p14="http://schemas.microsoft.com/office/powerpoint/2010/main" val="31907308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5F084-B702-AAF7-9A9E-50987FA14B66}"/>
              </a:ext>
            </a:extLst>
          </p:cNvPr>
          <p:cNvSpPr>
            <a:spLocks noGrp="1"/>
          </p:cNvSpPr>
          <p:nvPr>
            <p:ph type="title"/>
          </p:nvPr>
        </p:nvSpPr>
        <p:spPr/>
        <p:txBody>
          <a:bodyPr>
            <a:normAutofit fontScale="90000"/>
          </a:bodyPr>
          <a:lstStyle/>
          <a:p>
            <a:r>
              <a:rPr lang="en-US" sz="4400" dirty="0"/>
              <a:t>HYPERMAGNESEIMA : HIGH MAGNESIUM LEVEL</a:t>
            </a:r>
            <a:br>
              <a:rPr lang="en-US" sz="4400" dirty="0"/>
            </a:br>
            <a:r>
              <a:rPr lang="en-US" sz="4400" dirty="0"/>
              <a:t> </a:t>
            </a:r>
            <a:r>
              <a:rPr lang="en-US" sz="4400" b="1" dirty="0">
                <a:solidFill>
                  <a:srgbClr val="C00000"/>
                </a:solidFill>
              </a:rPr>
              <a:t>CLINICALY;         [LIKE HIGH Ca]</a:t>
            </a:r>
            <a:r>
              <a:rPr lang="en-US" sz="4400" dirty="0">
                <a:solidFill>
                  <a:srgbClr val="C00000"/>
                </a:solidFill>
              </a:rPr>
              <a:t> </a:t>
            </a:r>
            <a:br>
              <a:rPr lang="en-US" sz="4400" dirty="0">
                <a:solidFill>
                  <a:srgbClr val="C00000"/>
                </a:solidFill>
              </a:rPr>
            </a:br>
            <a:r>
              <a:rPr lang="en-US" sz="4400" b="1" dirty="0">
                <a:solidFill>
                  <a:srgbClr val="C00000"/>
                </a:solidFill>
              </a:rPr>
              <a:t>ECG</a:t>
            </a:r>
            <a:r>
              <a:rPr lang="en-US" sz="4400" dirty="0">
                <a:solidFill>
                  <a:srgbClr val="C00000"/>
                </a:solidFill>
              </a:rPr>
              <a:t> CHANGES    [</a:t>
            </a:r>
            <a:r>
              <a:rPr lang="en-US" sz="4400" b="1" dirty="0">
                <a:solidFill>
                  <a:srgbClr val="C00000"/>
                </a:solidFill>
              </a:rPr>
              <a:t>LIKE HIGH K]</a:t>
            </a:r>
            <a:br>
              <a:rPr lang="en-US" sz="4400" b="1" dirty="0">
                <a:solidFill>
                  <a:srgbClr val="C00000"/>
                </a:solidFill>
              </a:rPr>
            </a:br>
            <a:endParaRPr lang="en-US" dirty="0">
              <a:solidFill>
                <a:srgbClr val="C00000"/>
              </a:solidFill>
            </a:endParaRPr>
          </a:p>
        </p:txBody>
      </p:sp>
      <p:sp>
        <p:nvSpPr>
          <p:cNvPr id="3" name="Content Placeholder 2">
            <a:extLst>
              <a:ext uri="{FF2B5EF4-FFF2-40B4-BE49-F238E27FC236}">
                <a16:creationId xmlns:a16="http://schemas.microsoft.com/office/drawing/2014/main" id="{A91C99D8-8CD9-3F99-5921-D6630751EE6F}"/>
              </a:ext>
            </a:extLst>
          </p:cNvPr>
          <p:cNvSpPr>
            <a:spLocks noGrp="1"/>
          </p:cNvSpPr>
          <p:nvPr>
            <p:ph idx="1"/>
          </p:nvPr>
        </p:nvSpPr>
        <p:spPr/>
        <p:txBody>
          <a:bodyPr>
            <a:normAutofit fontScale="92500"/>
          </a:bodyPr>
          <a:lstStyle/>
          <a:p>
            <a:pPr marL="0" indent="0">
              <a:lnSpc>
                <a:spcPct val="100000"/>
              </a:lnSpc>
              <a:buNone/>
              <a:defRPr/>
            </a:pPr>
            <a:r>
              <a:rPr lang="en-US" dirty="0">
                <a:effectLst>
                  <a:outerShdw blurRad="38100" dist="38100" dir="2700000" algn="tl">
                    <a:srgbClr val="C0C0C0"/>
                  </a:outerShdw>
                </a:effectLst>
              </a:rPr>
              <a:t>RENAL FAILURE : IN ASSOCIATION WITH HIGH K,HIGH Na, LOW Ca.</a:t>
            </a:r>
          </a:p>
          <a:p>
            <a:pPr marL="552450" indent="-552450">
              <a:lnSpc>
                <a:spcPct val="100000"/>
              </a:lnSpc>
              <a:buFont typeface="Wingdings" pitchFamily="2" charset="2"/>
              <a:buAutoNum type="arabicPeriod"/>
              <a:defRPr/>
            </a:pPr>
            <a:endParaRPr lang="en-US" dirty="0">
              <a:effectLst>
                <a:outerShdw blurRad="38100" dist="38100" dir="2700000" algn="tl">
                  <a:srgbClr val="C0C0C0"/>
                </a:outerShdw>
              </a:effectLst>
            </a:endParaRPr>
          </a:p>
          <a:p>
            <a:pPr marL="0" indent="0">
              <a:lnSpc>
                <a:spcPct val="100000"/>
              </a:lnSpc>
              <a:buNone/>
              <a:defRPr/>
            </a:pPr>
            <a:r>
              <a:rPr lang="en-US" dirty="0">
                <a:effectLst>
                  <a:outerShdw blurRad="38100" dist="38100" dir="2700000" algn="tl">
                    <a:srgbClr val="C0C0C0"/>
                  </a:outerShdw>
                </a:effectLst>
              </a:rPr>
              <a:t>CLINICALY;[LIKE HIGH Ca] WEAKNESS,LOSS OF REFLEXES , PARALYSIS, COMA, DEATH.</a:t>
            </a:r>
          </a:p>
          <a:p>
            <a:pPr marL="552450" indent="-552450">
              <a:lnSpc>
                <a:spcPct val="100000"/>
              </a:lnSpc>
              <a:buFont typeface="Wingdings" pitchFamily="2" charset="2"/>
              <a:buAutoNum type="arabicPeriod"/>
              <a:defRPr/>
            </a:pPr>
            <a:endParaRPr lang="en-US" dirty="0">
              <a:effectLst>
                <a:outerShdw blurRad="38100" dist="38100" dir="2700000" algn="tl">
                  <a:srgbClr val="C0C0C0"/>
                </a:outerShdw>
              </a:effectLst>
            </a:endParaRPr>
          </a:p>
          <a:p>
            <a:pPr marL="0" indent="0">
              <a:lnSpc>
                <a:spcPct val="100000"/>
              </a:lnSpc>
              <a:buNone/>
              <a:defRPr/>
            </a:pPr>
            <a:r>
              <a:rPr lang="en-US" dirty="0">
                <a:effectLst>
                  <a:outerShdw blurRad="38100" dist="38100" dir="2700000" algn="tl">
                    <a:srgbClr val="C0C0C0"/>
                  </a:outerShdw>
                </a:effectLst>
              </a:rPr>
              <a:t>ECG CHANGES LIKE HIGH K.</a:t>
            </a:r>
          </a:p>
          <a:p>
            <a:pPr marL="552450" indent="-552450">
              <a:lnSpc>
                <a:spcPct val="100000"/>
              </a:lnSpc>
              <a:buFont typeface="Wingdings" pitchFamily="2" charset="2"/>
              <a:buAutoNum type="arabicPeriod"/>
              <a:defRPr/>
            </a:pPr>
            <a:endParaRPr lang="en-US" dirty="0">
              <a:effectLst>
                <a:outerShdw blurRad="38100" dist="38100" dir="2700000" algn="tl">
                  <a:srgbClr val="C0C0C0"/>
                </a:outerShdw>
              </a:effectLst>
            </a:endParaRPr>
          </a:p>
          <a:p>
            <a:pPr marL="0" indent="0">
              <a:lnSpc>
                <a:spcPct val="100000"/>
              </a:lnSpc>
              <a:buNone/>
              <a:defRPr/>
            </a:pPr>
            <a:r>
              <a:rPr lang="en-US" dirty="0">
                <a:effectLst>
                  <a:outerShdw blurRad="38100" dist="38100" dir="2700000" algn="tl">
                    <a:srgbClr val="C0C0C0"/>
                  </a:outerShdw>
                </a:effectLst>
              </a:rPr>
              <a:t>TRETMENT : CACIUM GLUCONATE IV , INSULIN +GLUCAOSE , DIALYSIS</a:t>
            </a:r>
          </a:p>
        </p:txBody>
      </p:sp>
    </p:spTree>
    <p:extLst>
      <p:ext uri="{BB962C8B-B14F-4D97-AF65-F5344CB8AC3E}">
        <p14:creationId xmlns:p14="http://schemas.microsoft.com/office/powerpoint/2010/main" val="19802757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C00000"/>
                </a:solidFill>
              </a:rPr>
              <a:t>PHOSPHATE (2.5-4.5 mg/dl)</a:t>
            </a:r>
          </a:p>
        </p:txBody>
      </p:sp>
      <p:sp>
        <p:nvSpPr>
          <p:cNvPr id="3" name="Content Placeholder 2"/>
          <p:cNvSpPr>
            <a:spLocks noGrp="1"/>
          </p:cNvSpPr>
          <p:nvPr>
            <p:ph idx="1"/>
          </p:nvPr>
        </p:nvSpPr>
        <p:spPr/>
        <p:txBody>
          <a:bodyPr/>
          <a:lstStyle/>
          <a:p>
            <a:r>
              <a:rPr lang="en-US" dirty="0"/>
              <a:t>HYPERPHOSHATEMIA :Mostly due to </a:t>
            </a:r>
            <a:r>
              <a:rPr lang="en-US" dirty="0">
                <a:solidFill>
                  <a:srgbClr val="C00000"/>
                </a:solidFill>
              </a:rPr>
              <a:t>Renal failure.</a:t>
            </a:r>
          </a:p>
          <a:p>
            <a:r>
              <a:rPr lang="en-US" dirty="0"/>
              <a:t>Majority are </a:t>
            </a:r>
            <a:r>
              <a:rPr lang="en-US" dirty="0">
                <a:solidFill>
                  <a:srgbClr val="C00000"/>
                </a:solidFill>
              </a:rPr>
              <a:t>asymptomatic ,</a:t>
            </a:r>
            <a:r>
              <a:rPr lang="en-US" dirty="0"/>
              <a:t> may have symptoms associated with hypocalcaemia. </a:t>
            </a:r>
          </a:p>
          <a:p>
            <a:endParaRPr lang="en-US" dirty="0"/>
          </a:p>
          <a:p>
            <a:r>
              <a:rPr lang="en-US" b="1" dirty="0"/>
              <a:t>Treatment</a:t>
            </a:r>
            <a:r>
              <a:rPr lang="en-US" dirty="0"/>
              <a:t> : sevelamer chloride, a  phosphate binder , low phosphate diet , dialysis </a:t>
            </a:r>
          </a:p>
          <a:p>
            <a:endParaRPr lang="en-US" dirty="0"/>
          </a:p>
        </p:txBody>
      </p:sp>
    </p:spTree>
    <p:extLst>
      <p:ext uri="{BB962C8B-B14F-4D97-AF65-F5344CB8AC3E}">
        <p14:creationId xmlns:p14="http://schemas.microsoft.com/office/powerpoint/2010/main" val="33727910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C00000"/>
                </a:solidFill>
              </a:rPr>
              <a:t>HYPOPHOSPHATEMIA</a:t>
            </a:r>
            <a:br>
              <a:rPr lang="en-US" dirty="0"/>
            </a:br>
            <a:r>
              <a:rPr lang="en-US" sz="3600" b="1" dirty="0"/>
              <a:t>Critical value is less then 1 mg/dl </a:t>
            </a:r>
          </a:p>
        </p:txBody>
      </p:sp>
      <p:sp>
        <p:nvSpPr>
          <p:cNvPr id="3" name="Content Placeholder 2"/>
          <p:cNvSpPr>
            <a:spLocks noGrp="1"/>
          </p:cNvSpPr>
          <p:nvPr>
            <p:ph idx="1"/>
          </p:nvPr>
        </p:nvSpPr>
        <p:spPr/>
        <p:txBody>
          <a:bodyPr>
            <a:normAutofit/>
          </a:bodyPr>
          <a:lstStyle/>
          <a:p>
            <a:r>
              <a:rPr lang="en-US" b="1" dirty="0"/>
              <a:t>Mostly</a:t>
            </a:r>
            <a:r>
              <a:rPr lang="en-US" dirty="0"/>
              <a:t> due to </a:t>
            </a:r>
            <a:r>
              <a:rPr lang="en-US" dirty="0">
                <a:solidFill>
                  <a:srgbClr val="C00000"/>
                </a:solidFill>
              </a:rPr>
              <a:t>re-feeding syndrome </a:t>
            </a:r>
            <a:r>
              <a:rPr lang="en-US" dirty="0"/>
              <a:t>, ICU patients. </a:t>
            </a:r>
          </a:p>
          <a:p>
            <a:endParaRPr lang="en-US" dirty="0"/>
          </a:p>
          <a:p>
            <a:r>
              <a:rPr lang="en-US" b="1" dirty="0"/>
              <a:t>Clinically</a:t>
            </a:r>
            <a:r>
              <a:rPr lang="en-US" dirty="0"/>
              <a:t> :  muscle weakness , failure to wean from the ventilator , infection risk due to poor leukocyte chemo-taxis from low ATP , encephalopathy.</a:t>
            </a:r>
          </a:p>
          <a:p>
            <a:endParaRPr lang="en-US" dirty="0"/>
          </a:p>
          <a:p>
            <a:r>
              <a:rPr lang="en-US" b="1" dirty="0"/>
              <a:t>Treatment :</a:t>
            </a:r>
            <a:r>
              <a:rPr lang="en-US" dirty="0"/>
              <a:t> potassium phosphate. </a:t>
            </a:r>
          </a:p>
        </p:txBody>
      </p:sp>
    </p:spTree>
    <p:extLst>
      <p:ext uri="{BB962C8B-B14F-4D97-AF65-F5344CB8AC3E}">
        <p14:creationId xmlns:p14="http://schemas.microsoft.com/office/powerpoint/2010/main" val="772063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0229" y="0"/>
            <a:ext cx="10515600" cy="1325563"/>
          </a:xfrm>
        </p:spPr>
        <p:txBody>
          <a:bodyPr/>
          <a:lstStyle/>
          <a:p>
            <a:pPr algn="ctr"/>
            <a:r>
              <a:rPr lang="en-US" b="1" dirty="0">
                <a:solidFill>
                  <a:srgbClr val="C00000"/>
                </a:solidFill>
              </a:rPr>
              <a:t>ACID –BASE BALANCE </a:t>
            </a:r>
          </a:p>
        </p:txBody>
      </p:sp>
      <p:sp>
        <p:nvSpPr>
          <p:cNvPr id="3" name="Content Placeholder 2"/>
          <p:cNvSpPr>
            <a:spLocks noGrp="1"/>
          </p:cNvSpPr>
          <p:nvPr>
            <p:ph idx="1"/>
          </p:nvPr>
        </p:nvSpPr>
        <p:spPr>
          <a:xfrm>
            <a:off x="228599" y="1153886"/>
            <a:ext cx="11691257" cy="5573485"/>
          </a:xfrm>
        </p:spPr>
        <p:txBody>
          <a:bodyPr>
            <a:normAutofit/>
          </a:bodyPr>
          <a:lstStyle/>
          <a:p>
            <a:r>
              <a:rPr lang="en-US" dirty="0"/>
              <a:t>RESPIRATORY + METABOLIC </a:t>
            </a:r>
          </a:p>
          <a:p>
            <a:r>
              <a:rPr lang="en-US" dirty="0"/>
              <a:t>NORMAL VALUES :</a:t>
            </a:r>
          </a:p>
          <a:p>
            <a:r>
              <a:rPr lang="en-US" dirty="0"/>
              <a:t>PH = 7.35-7.45</a:t>
            </a:r>
          </a:p>
          <a:p>
            <a:r>
              <a:rPr lang="en-US" dirty="0"/>
              <a:t>PCO2 = 35-45</a:t>
            </a:r>
          </a:p>
          <a:p>
            <a:r>
              <a:rPr lang="en-US" dirty="0"/>
              <a:t>HCO3 = 22-26</a:t>
            </a:r>
          </a:p>
          <a:p>
            <a:endParaRPr lang="en-US" dirty="0"/>
          </a:p>
          <a:p>
            <a:r>
              <a:rPr lang="en-US" b="1" dirty="0"/>
              <a:t>LUNG</a:t>
            </a:r>
            <a:r>
              <a:rPr lang="en-US" dirty="0"/>
              <a:t> : CO2 REGULATION , RAPID EFFECT .</a:t>
            </a:r>
          </a:p>
          <a:p>
            <a:r>
              <a:rPr lang="en-US" b="1" dirty="0"/>
              <a:t>KIDNEY</a:t>
            </a:r>
            <a:r>
              <a:rPr lang="en-US" dirty="0"/>
              <a:t> : HCO3 REGULATION , SLOW EFFECT .</a:t>
            </a:r>
          </a:p>
        </p:txBody>
      </p:sp>
    </p:spTree>
    <p:extLst>
      <p:ext uri="{BB962C8B-B14F-4D97-AF65-F5344CB8AC3E}">
        <p14:creationId xmlns:p14="http://schemas.microsoft.com/office/powerpoint/2010/main" val="25718892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RESPIRATORY</a:t>
            </a:r>
            <a:r>
              <a:rPr lang="en-US" dirty="0"/>
              <a:t> </a:t>
            </a:r>
            <a:br>
              <a:rPr lang="en-US" dirty="0"/>
            </a:br>
            <a:endParaRPr lang="en-US" dirty="0"/>
          </a:p>
        </p:txBody>
      </p:sp>
      <p:sp>
        <p:nvSpPr>
          <p:cNvPr id="3" name="Content Placeholder 2"/>
          <p:cNvSpPr>
            <a:spLocks noGrp="1"/>
          </p:cNvSpPr>
          <p:nvPr>
            <p:ph idx="1"/>
          </p:nvPr>
        </p:nvSpPr>
        <p:spPr/>
        <p:txBody>
          <a:bodyPr/>
          <a:lstStyle/>
          <a:p>
            <a:r>
              <a:rPr lang="en-US" u="sng" dirty="0"/>
              <a:t>ALKALOSIS</a:t>
            </a:r>
            <a:r>
              <a:rPr lang="en-US" dirty="0"/>
              <a:t> : HYPERVENTILATION , low pCO2.</a:t>
            </a:r>
          </a:p>
          <a:p>
            <a:endParaRPr lang="en-US" dirty="0"/>
          </a:p>
          <a:p>
            <a:endParaRPr lang="en-US" dirty="0"/>
          </a:p>
          <a:p>
            <a:r>
              <a:rPr lang="en-US" u="sng" dirty="0"/>
              <a:t>ACIDOSIS :</a:t>
            </a:r>
            <a:r>
              <a:rPr lang="en-US" dirty="0"/>
              <a:t> POOR MINUTE VENTILATION (COPD, CNS DEPRESSION PTX , PLEURAL EFFESION, MORHPINE ), high pCO2.</a:t>
            </a:r>
          </a:p>
          <a:p>
            <a:endParaRPr lang="en-US" dirty="0"/>
          </a:p>
        </p:txBody>
      </p:sp>
    </p:spTree>
    <p:extLst>
      <p:ext uri="{BB962C8B-B14F-4D97-AF65-F5344CB8AC3E}">
        <p14:creationId xmlns:p14="http://schemas.microsoft.com/office/powerpoint/2010/main" val="1450593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371" y="223611"/>
            <a:ext cx="10515600" cy="1325563"/>
          </a:xfrm>
        </p:spPr>
        <p:txBody>
          <a:bodyPr/>
          <a:lstStyle/>
          <a:p>
            <a:r>
              <a:rPr lang="en-US" b="1" dirty="0"/>
              <a:t>METABOLIC</a:t>
            </a:r>
          </a:p>
        </p:txBody>
      </p:sp>
      <p:sp>
        <p:nvSpPr>
          <p:cNvPr id="3" name="Content Placeholder 2"/>
          <p:cNvSpPr>
            <a:spLocks noGrp="1"/>
          </p:cNvSpPr>
          <p:nvPr>
            <p:ph idx="1"/>
          </p:nvPr>
        </p:nvSpPr>
        <p:spPr/>
        <p:txBody>
          <a:bodyPr/>
          <a:lstStyle/>
          <a:p>
            <a:r>
              <a:rPr lang="en-US" b="1" dirty="0">
                <a:solidFill>
                  <a:srgbClr val="C00000"/>
                </a:solidFill>
              </a:rPr>
              <a:t>METABOLIC ACIDSOSIS </a:t>
            </a:r>
          </a:p>
          <a:p>
            <a:endParaRPr lang="en-US" b="1" dirty="0"/>
          </a:p>
          <a:p>
            <a:r>
              <a:rPr lang="en-US" b="1" dirty="0"/>
              <a:t>Loss of bicarbonate </a:t>
            </a:r>
            <a:r>
              <a:rPr lang="en-US" dirty="0"/>
              <a:t>: diarrhea , ileus , fistulas, high output ileostomy. </a:t>
            </a:r>
          </a:p>
          <a:p>
            <a:endParaRPr lang="en-US" dirty="0"/>
          </a:p>
          <a:p>
            <a:r>
              <a:rPr lang="en-US" b="1" dirty="0"/>
              <a:t>Increase in acid </a:t>
            </a:r>
            <a:r>
              <a:rPr lang="en-US" dirty="0"/>
              <a:t>: lactic acidosis , DKA , Renal failure . </a:t>
            </a:r>
          </a:p>
        </p:txBody>
      </p:sp>
    </p:spTree>
    <p:extLst>
      <p:ext uri="{BB962C8B-B14F-4D97-AF65-F5344CB8AC3E}">
        <p14:creationId xmlns:p14="http://schemas.microsoft.com/office/powerpoint/2010/main" val="140356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85" y="114754"/>
            <a:ext cx="10515600" cy="1325563"/>
          </a:xfrm>
        </p:spPr>
        <p:txBody>
          <a:bodyPr/>
          <a:lstStyle/>
          <a:p>
            <a:r>
              <a:rPr lang="en-US" b="1" dirty="0">
                <a:solidFill>
                  <a:srgbClr val="C00000"/>
                </a:solidFill>
              </a:rPr>
              <a:t>Fluid requirements/ 24 hours  :</a:t>
            </a:r>
          </a:p>
        </p:txBody>
      </p:sp>
      <p:sp>
        <p:nvSpPr>
          <p:cNvPr id="3" name="Content Placeholder 2"/>
          <p:cNvSpPr>
            <a:spLocks noGrp="1"/>
          </p:cNvSpPr>
          <p:nvPr>
            <p:ph idx="1"/>
          </p:nvPr>
        </p:nvSpPr>
        <p:spPr/>
        <p:txBody>
          <a:bodyPr/>
          <a:lstStyle/>
          <a:p>
            <a:r>
              <a:rPr lang="en-US" u="sng" dirty="0"/>
              <a:t>Water</a:t>
            </a:r>
            <a:r>
              <a:rPr lang="en-US" dirty="0"/>
              <a:t> : </a:t>
            </a:r>
            <a:r>
              <a:rPr lang="en-US" dirty="0">
                <a:solidFill>
                  <a:srgbClr val="C00000"/>
                </a:solidFill>
              </a:rPr>
              <a:t>30-35 </a:t>
            </a:r>
            <a:r>
              <a:rPr lang="en-US" dirty="0"/>
              <a:t>ml/kg</a:t>
            </a:r>
          </a:p>
          <a:p>
            <a:r>
              <a:rPr lang="en-US" u="sng" dirty="0"/>
              <a:t>K</a:t>
            </a:r>
            <a:r>
              <a:rPr lang="en-US" dirty="0"/>
              <a:t> : </a:t>
            </a:r>
            <a:r>
              <a:rPr lang="en-US" dirty="0">
                <a:solidFill>
                  <a:srgbClr val="C00000"/>
                </a:solidFill>
              </a:rPr>
              <a:t>1 </a:t>
            </a:r>
            <a:r>
              <a:rPr lang="en-US" dirty="0" err="1"/>
              <a:t>mEq</a:t>
            </a:r>
            <a:r>
              <a:rPr lang="en-US" dirty="0"/>
              <a:t>/kg</a:t>
            </a:r>
          </a:p>
          <a:p>
            <a:r>
              <a:rPr lang="en-US" u="sng" dirty="0"/>
              <a:t>Na</a:t>
            </a:r>
            <a:r>
              <a:rPr lang="en-US" dirty="0"/>
              <a:t> : </a:t>
            </a:r>
            <a:r>
              <a:rPr lang="en-US" dirty="0">
                <a:solidFill>
                  <a:srgbClr val="C00000"/>
                </a:solidFill>
              </a:rPr>
              <a:t>1-2</a:t>
            </a:r>
            <a:r>
              <a:rPr lang="en-US" dirty="0"/>
              <a:t> </a:t>
            </a:r>
            <a:r>
              <a:rPr lang="en-US" dirty="0" err="1"/>
              <a:t>mEq</a:t>
            </a:r>
            <a:r>
              <a:rPr lang="en-US" dirty="0"/>
              <a:t>/kg</a:t>
            </a:r>
          </a:p>
          <a:p>
            <a:r>
              <a:rPr lang="en-US" u="sng" dirty="0" err="1"/>
              <a:t>Cl</a:t>
            </a:r>
            <a:r>
              <a:rPr lang="en-US" u="sng" dirty="0"/>
              <a:t> </a:t>
            </a:r>
            <a:r>
              <a:rPr lang="en-US" dirty="0"/>
              <a:t>: </a:t>
            </a:r>
            <a:r>
              <a:rPr lang="en-US" dirty="0">
                <a:solidFill>
                  <a:srgbClr val="C00000"/>
                </a:solidFill>
              </a:rPr>
              <a:t>1.5</a:t>
            </a:r>
            <a:r>
              <a:rPr lang="en-US" dirty="0"/>
              <a:t> </a:t>
            </a:r>
            <a:r>
              <a:rPr lang="en-US" dirty="0" err="1"/>
              <a:t>mEq</a:t>
            </a:r>
            <a:r>
              <a:rPr lang="en-US" dirty="0"/>
              <a:t>/kg </a:t>
            </a:r>
          </a:p>
          <a:p>
            <a:endParaRPr lang="en-US" dirty="0"/>
          </a:p>
        </p:txBody>
      </p:sp>
    </p:spTree>
    <p:extLst>
      <p:ext uri="{BB962C8B-B14F-4D97-AF65-F5344CB8AC3E}">
        <p14:creationId xmlns:p14="http://schemas.microsoft.com/office/powerpoint/2010/main" val="27377529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METABOLIC ALKALOSIS</a:t>
            </a:r>
          </a:p>
        </p:txBody>
      </p:sp>
      <p:sp>
        <p:nvSpPr>
          <p:cNvPr id="3" name="Content Placeholder 2"/>
          <p:cNvSpPr>
            <a:spLocks noGrp="1"/>
          </p:cNvSpPr>
          <p:nvPr>
            <p:ph idx="1"/>
          </p:nvPr>
        </p:nvSpPr>
        <p:spPr/>
        <p:txBody>
          <a:bodyPr>
            <a:normAutofit/>
          </a:bodyPr>
          <a:lstStyle/>
          <a:p>
            <a:r>
              <a:rPr lang="en-US" dirty="0"/>
              <a:t>Vomiting , NG suction , diuretics , Gastric Outlet Obstruction , pyloric stenosis. </a:t>
            </a:r>
          </a:p>
          <a:p>
            <a:r>
              <a:rPr lang="en-US" dirty="0"/>
              <a:t>Loss of CL &amp; H from stomach &gt;&gt; alkalosis , </a:t>
            </a:r>
            <a:r>
              <a:rPr lang="en-US" dirty="0" err="1"/>
              <a:t>hypocholermic</a:t>
            </a:r>
            <a:r>
              <a:rPr lang="en-US" dirty="0"/>
              <a:t> .  </a:t>
            </a:r>
          </a:p>
          <a:p>
            <a:r>
              <a:rPr lang="en-US" dirty="0"/>
              <a:t>Water loss &gt; &gt;kidney &gt;&gt; NA/K exchange &gt;&gt; hypokalemia </a:t>
            </a:r>
          </a:p>
          <a:p>
            <a:r>
              <a:rPr lang="en-US" b="1" i="1" dirty="0" err="1"/>
              <a:t>Hypochloermic</a:t>
            </a:r>
            <a:r>
              <a:rPr lang="en-US" b="1" i="1" dirty="0"/>
              <a:t> hypokalemic metabolic alkalosis </a:t>
            </a:r>
          </a:p>
          <a:p>
            <a:r>
              <a:rPr lang="en-US" dirty="0">
                <a:solidFill>
                  <a:srgbClr val="C00000"/>
                </a:solidFill>
              </a:rPr>
              <a:t>KEY to correct CL - deficit &gt;&gt; give N.S </a:t>
            </a:r>
          </a:p>
        </p:txBody>
      </p:sp>
    </p:spTree>
    <p:extLst>
      <p:ext uri="{BB962C8B-B14F-4D97-AF65-F5344CB8AC3E}">
        <p14:creationId xmlns:p14="http://schemas.microsoft.com/office/powerpoint/2010/main" val="14462211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C00000"/>
                </a:solidFill>
              </a:rPr>
              <a:t>FLUID MANAGEMENT</a:t>
            </a:r>
          </a:p>
        </p:txBody>
      </p:sp>
      <p:sp>
        <p:nvSpPr>
          <p:cNvPr id="3" name="Content Placeholder 2"/>
          <p:cNvSpPr>
            <a:spLocks noGrp="1"/>
          </p:cNvSpPr>
          <p:nvPr>
            <p:ph idx="1"/>
          </p:nvPr>
        </p:nvSpPr>
        <p:spPr/>
        <p:txBody>
          <a:bodyPr>
            <a:normAutofit fontScale="77500" lnSpcReduction="20000"/>
          </a:bodyPr>
          <a:lstStyle/>
          <a:p>
            <a:r>
              <a:rPr lang="en-US" dirty="0"/>
              <a:t>IV fluid replacement includes maintenance, deficit, and ongoing losses.</a:t>
            </a:r>
          </a:p>
          <a:p>
            <a:endParaRPr lang="en-US" dirty="0"/>
          </a:p>
          <a:p>
            <a:r>
              <a:rPr lang="en-US" b="1" dirty="0"/>
              <a:t>o Calculation of maintenance:</a:t>
            </a:r>
          </a:p>
          <a:p>
            <a:r>
              <a:rPr lang="en-US" b="1" dirty="0">
                <a:solidFill>
                  <a:srgbClr val="C00000"/>
                </a:solidFill>
              </a:rPr>
              <a:t>100/50/20 rule:</a:t>
            </a:r>
          </a:p>
          <a:p>
            <a:pPr>
              <a:buFont typeface="Wingdings" pitchFamily="2" charset="2"/>
              <a:buChar char="Ø"/>
            </a:pPr>
            <a:r>
              <a:rPr lang="en-US" dirty="0"/>
              <a:t>1st 10 kg: 100 mL/kg/day</a:t>
            </a:r>
          </a:p>
          <a:p>
            <a:pPr>
              <a:buFont typeface="Wingdings" pitchFamily="2" charset="2"/>
              <a:buChar char="Ø"/>
            </a:pPr>
            <a:r>
              <a:rPr lang="en-US" dirty="0"/>
              <a:t>2nd 10 kg: 50 mL/kg/day</a:t>
            </a:r>
          </a:p>
          <a:p>
            <a:pPr>
              <a:buFont typeface="Wingdings" pitchFamily="2" charset="2"/>
              <a:buChar char="Ø"/>
            </a:pPr>
            <a:r>
              <a:rPr lang="en-US" dirty="0"/>
              <a:t>Rest: 20 mL/kg/day</a:t>
            </a:r>
          </a:p>
          <a:p>
            <a:endParaRPr lang="en-US" dirty="0"/>
          </a:p>
          <a:p>
            <a:r>
              <a:rPr lang="en-US" b="1" dirty="0">
                <a:solidFill>
                  <a:srgbClr val="C00000"/>
                </a:solidFill>
              </a:rPr>
              <a:t>4/2/1 rule (per hour)</a:t>
            </a:r>
          </a:p>
          <a:p>
            <a:pPr>
              <a:buFont typeface="Wingdings" pitchFamily="2" charset="2"/>
              <a:buChar char="Ø"/>
            </a:pPr>
            <a:r>
              <a:rPr lang="en-US" dirty="0"/>
              <a:t>1st 10 kg: 4mL/kg/hour</a:t>
            </a:r>
          </a:p>
          <a:p>
            <a:pPr>
              <a:buFont typeface="Wingdings" pitchFamily="2" charset="2"/>
              <a:buChar char="Ø"/>
            </a:pPr>
            <a:r>
              <a:rPr lang="en-US" dirty="0"/>
              <a:t>2nd 10 kg 2 mL/kg/hour</a:t>
            </a:r>
          </a:p>
          <a:p>
            <a:pPr>
              <a:buFont typeface="Wingdings" pitchFamily="2" charset="2"/>
              <a:buChar char="Ø"/>
            </a:pPr>
            <a:r>
              <a:rPr lang="en-US" dirty="0"/>
              <a:t>Rest: 1mL/kg/hour</a:t>
            </a:r>
          </a:p>
        </p:txBody>
      </p:sp>
    </p:spTree>
    <p:extLst>
      <p:ext uri="{BB962C8B-B14F-4D97-AF65-F5344CB8AC3E}">
        <p14:creationId xmlns:p14="http://schemas.microsoft.com/office/powerpoint/2010/main" val="39735171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C00000"/>
                </a:solidFill>
              </a:rPr>
              <a:t>Solutions</a:t>
            </a:r>
            <a:br>
              <a:rPr lang="en-US" dirty="0"/>
            </a:br>
            <a:endParaRPr lang="en-US" dirty="0"/>
          </a:p>
        </p:txBody>
      </p:sp>
      <p:sp>
        <p:nvSpPr>
          <p:cNvPr id="3" name="Content Placeholder 2"/>
          <p:cNvSpPr>
            <a:spLocks noGrp="1"/>
          </p:cNvSpPr>
          <p:nvPr>
            <p:ph idx="1"/>
          </p:nvPr>
        </p:nvSpPr>
        <p:spPr>
          <a:xfrm>
            <a:off x="838200" y="1186543"/>
            <a:ext cx="10515600" cy="4990420"/>
          </a:xfrm>
        </p:spPr>
        <p:txBody>
          <a:bodyPr>
            <a:normAutofit/>
          </a:bodyPr>
          <a:lstStyle/>
          <a:p>
            <a:r>
              <a:rPr lang="en-US" b="1" dirty="0"/>
              <a:t>o Crystalloids:</a:t>
            </a:r>
          </a:p>
          <a:p>
            <a:r>
              <a:rPr lang="en-US" dirty="0"/>
              <a:t>Isotonic</a:t>
            </a:r>
          </a:p>
          <a:p>
            <a:r>
              <a:rPr lang="en-US" dirty="0"/>
              <a:t>Hypertonic</a:t>
            </a:r>
          </a:p>
          <a:p>
            <a:r>
              <a:rPr lang="en-US" dirty="0"/>
              <a:t>Hypotonic</a:t>
            </a:r>
          </a:p>
          <a:p>
            <a:r>
              <a:rPr lang="en-US" b="1" dirty="0"/>
              <a:t>o Colloids:</a:t>
            </a:r>
          </a:p>
          <a:p>
            <a:r>
              <a:rPr lang="en-US" dirty="0"/>
              <a:t>Albumin</a:t>
            </a:r>
          </a:p>
          <a:p>
            <a:r>
              <a:rPr lang="en-US" dirty="0"/>
              <a:t>Dextran</a:t>
            </a:r>
          </a:p>
          <a:p>
            <a:r>
              <a:rPr lang="en-US" dirty="0"/>
              <a:t>Hydroxyl starch</a:t>
            </a:r>
          </a:p>
        </p:txBody>
      </p:sp>
    </p:spTree>
    <p:extLst>
      <p:ext uri="{BB962C8B-B14F-4D97-AF65-F5344CB8AC3E}">
        <p14:creationId xmlns:p14="http://schemas.microsoft.com/office/powerpoint/2010/main" val="39890447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solidFill>
                  <a:srgbClr val="C00000"/>
                </a:solidFill>
              </a:rPr>
              <a:t>Isotonic Crystalloids</a:t>
            </a:r>
          </a:p>
        </p:txBody>
      </p:sp>
      <p:sp>
        <p:nvSpPr>
          <p:cNvPr id="3" name="Content Placeholder 2"/>
          <p:cNvSpPr>
            <a:spLocks noGrp="1"/>
          </p:cNvSpPr>
          <p:nvPr>
            <p:ph idx="1"/>
          </p:nvPr>
        </p:nvSpPr>
        <p:spPr/>
        <p:txBody>
          <a:bodyPr>
            <a:normAutofit fontScale="70000" lnSpcReduction="20000"/>
          </a:bodyPr>
          <a:lstStyle/>
          <a:p>
            <a:r>
              <a:rPr lang="en-US" dirty="0"/>
              <a:t>0.9% normal saline and ringer’s lactate.</a:t>
            </a:r>
          </a:p>
          <a:p>
            <a:endParaRPr lang="en-US" dirty="0"/>
          </a:p>
          <a:p>
            <a:r>
              <a:rPr lang="en-US" dirty="0"/>
              <a:t>Distribute uniformly through the extracellular compartment. </a:t>
            </a:r>
          </a:p>
          <a:p>
            <a:endParaRPr lang="en-US" dirty="0"/>
          </a:p>
          <a:p>
            <a:r>
              <a:rPr lang="en-US" dirty="0"/>
              <a:t>After one hour, only 25% of the total volume remains in the intravascular space.</a:t>
            </a:r>
          </a:p>
          <a:p>
            <a:endParaRPr lang="en-US" dirty="0"/>
          </a:p>
          <a:p>
            <a:r>
              <a:rPr lang="en-US" dirty="0"/>
              <a:t>The lactate in Ringer’s lactate will be converted to bicarbonate, so it cannot be used for maintenance&gt;Patients will become </a:t>
            </a:r>
            <a:r>
              <a:rPr lang="en-US" dirty="0" err="1"/>
              <a:t>alkalotic</a:t>
            </a:r>
            <a:r>
              <a:rPr lang="en-US" dirty="0"/>
              <a:t>.</a:t>
            </a:r>
          </a:p>
          <a:p>
            <a:endParaRPr lang="en-US" dirty="0"/>
          </a:p>
          <a:p>
            <a:r>
              <a:rPr lang="en-US" dirty="0"/>
              <a:t>Ringer’s lactate is designed to mimic the extracellular fluid; it is called a balanced salt solution.</a:t>
            </a:r>
          </a:p>
          <a:p>
            <a:endParaRPr lang="en-US" dirty="0"/>
          </a:p>
          <a:p>
            <a:r>
              <a:rPr lang="en-US" dirty="0"/>
              <a:t>o </a:t>
            </a:r>
            <a:r>
              <a:rPr lang="en-US" b="1" dirty="0"/>
              <a:t>The most common trauma resuscitation fluid is Ringer’s lactate</a:t>
            </a:r>
          </a:p>
        </p:txBody>
      </p:sp>
    </p:spTree>
    <p:extLst>
      <p:ext uri="{BB962C8B-B14F-4D97-AF65-F5344CB8AC3E}">
        <p14:creationId xmlns:p14="http://schemas.microsoft.com/office/powerpoint/2010/main" val="34875295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71" y="0"/>
            <a:ext cx="10515600" cy="1325563"/>
          </a:xfrm>
        </p:spPr>
        <p:txBody>
          <a:bodyPr>
            <a:normAutofit/>
          </a:bodyPr>
          <a:lstStyle/>
          <a:p>
            <a:r>
              <a:rPr lang="en-US" dirty="0">
                <a:solidFill>
                  <a:srgbClr val="C00000"/>
                </a:solidFill>
              </a:rPr>
              <a:t>Hypertonic solutions</a:t>
            </a:r>
          </a:p>
        </p:txBody>
      </p:sp>
      <p:sp>
        <p:nvSpPr>
          <p:cNvPr id="3" name="Content Placeholder 2"/>
          <p:cNvSpPr>
            <a:spLocks noGrp="1"/>
          </p:cNvSpPr>
          <p:nvPr>
            <p:ph idx="1"/>
          </p:nvPr>
        </p:nvSpPr>
        <p:spPr>
          <a:xfrm>
            <a:off x="1981200" y="1288474"/>
            <a:ext cx="8229600" cy="4837690"/>
          </a:xfrm>
        </p:spPr>
        <p:txBody>
          <a:bodyPr>
            <a:normAutofit fontScale="62500" lnSpcReduction="20000"/>
          </a:bodyPr>
          <a:lstStyle/>
          <a:p>
            <a:r>
              <a:rPr lang="en-US" dirty="0"/>
              <a:t>Examples include 7.5% normal saline and 3% normal saline.</a:t>
            </a:r>
          </a:p>
          <a:p>
            <a:endParaRPr lang="en-US" dirty="0"/>
          </a:p>
          <a:p>
            <a:r>
              <a:rPr lang="en-US" dirty="0"/>
              <a:t>o </a:t>
            </a:r>
            <a:r>
              <a:rPr lang="en-US" b="1" dirty="0"/>
              <a:t>Indications</a:t>
            </a:r>
            <a:r>
              <a:rPr lang="en-US" dirty="0"/>
              <a:t>:</a:t>
            </a:r>
          </a:p>
          <a:p>
            <a:r>
              <a:rPr lang="en-US" dirty="0"/>
              <a:t>Used in shock/burns (usually in combination with colloids like dextran)</a:t>
            </a:r>
          </a:p>
          <a:p>
            <a:endParaRPr lang="en-US" b="1" dirty="0"/>
          </a:p>
          <a:p>
            <a:r>
              <a:rPr lang="en-US" b="1" dirty="0"/>
              <a:t>o Effects:</a:t>
            </a:r>
          </a:p>
          <a:p>
            <a:pPr>
              <a:buFont typeface="Wingdings" pitchFamily="2" charset="2"/>
              <a:buChar char="ü"/>
            </a:pPr>
            <a:r>
              <a:rPr lang="en-US" dirty="0"/>
              <a:t>Studies have shown that it causes significant blunting of neutrophil activation with a transient increase in serum sodium that normalizes within 24 hours.</a:t>
            </a:r>
          </a:p>
          <a:p>
            <a:pPr>
              <a:buFont typeface="Wingdings" pitchFamily="2" charset="2"/>
              <a:buChar char="ü"/>
            </a:pPr>
            <a:r>
              <a:rPr lang="en-US" dirty="0"/>
              <a:t>This effect may help in decreasing widespread tissue damage and </a:t>
            </a:r>
            <a:r>
              <a:rPr lang="en-US" dirty="0" err="1"/>
              <a:t>multiorgan</a:t>
            </a:r>
            <a:r>
              <a:rPr lang="en-US" dirty="0"/>
              <a:t> dysfunction seen after a traumatic injury.</a:t>
            </a:r>
          </a:p>
          <a:p>
            <a:endParaRPr lang="en-US" b="1" dirty="0"/>
          </a:p>
          <a:p>
            <a:r>
              <a:rPr lang="en-US" b="1" dirty="0"/>
              <a:t>o Side effects:</a:t>
            </a:r>
          </a:p>
          <a:p>
            <a:r>
              <a:rPr lang="en-US" dirty="0"/>
              <a:t>Hypernatremia (</a:t>
            </a:r>
            <a:r>
              <a:rPr lang="en-US" dirty="0" err="1"/>
              <a:t>hyperosmolarity</a:t>
            </a:r>
            <a:r>
              <a:rPr lang="en-US" dirty="0"/>
              <a:t>) and </a:t>
            </a:r>
            <a:r>
              <a:rPr lang="en-US" dirty="0" err="1"/>
              <a:t>hyperchloremia</a:t>
            </a:r>
            <a:endParaRPr lang="en-US" dirty="0"/>
          </a:p>
          <a:p>
            <a:r>
              <a:rPr lang="en-US" dirty="0"/>
              <a:t>Hypokalemia</a:t>
            </a:r>
          </a:p>
          <a:p>
            <a:r>
              <a:rPr lang="en-US" dirty="0"/>
              <a:t>Central </a:t>
            </a:r>
            <a:r>
              <a:rPr lang="en-US" dirty="0" err="1"/>
              <a:t>pontine</a:t>
            </a:r>
            <a:r>
              <a:rPr lang="en-US" dirty="0"/>
              <a:t> </a:t>
            </a:r>
            <a:r>
              <a:rPr lang="en-US" dirty="0" err="1"/>
              <a:t>demylenation</a:t>
            </a:r>
            <a:endParaRPr lang="en-US" dirty="0"/>
          </a:p>
        </p:txBody>
      </p:sp>
    </p:spTree>
    <p:extLst>
      <p:ext uri="{BB962C8B-B14F-4D97-AF65-F5344CB8AC3E}">
        <p14:creationId xmlns:p14="http://schemas.microsoft.com/office/powerpoint/2010/main" val="14739893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Hypotonic solutions</a:t>
            </a:r>
          </a:p>
        </p:txBody>
      </p:sp>
      <p:sp>
        <p:nvSpPr>
          <p:cNvPr id="3" name="Content Placeholder 2"/>
          <p:cNvSpPr>
            <a:spLocks noGrp="1"/>
          </p:cNvSpPr>
          <p:nvPr>
            <p:ph idx="1"/>
          </p:nvPr>
        </p:nvSpPr>
        <p:spPr/>
        <p:txBody>
          <a:bodyPr/>
          <a:lstStyle/>
          <a:p>
            <a:r>
              <a:rPr lang="en-US" dirty="0"/>
              <a:t>Examples include </a:t>
            </a:r>
            <a:r>
              <a:rPr lang="en-US" dirty="0">
                <a:solidFill>
                  <a:srgbClr val="C00000"/>
                </a:solidFill>
              </a:rPr>
              <a:t>D5W </a:t>
            </a:r>
            <a:r>
              <a:rPr lang="en-US" dirty="0"/>
              <a:t>and </a:t>
            </a:r>
            <a:r>
              <a:rPr lang="en-US" dirty="0">
                <a:solidFill>
                  <a:srgbClr val="C00000"/>
                </a:solidFill>
              </a:rPr>
              <a:t>0.45% </a:t>
            </a:r>
            <a:r>
              <a:rPr lang="en-US" dirty="0" err="1">
                <a:solidFill>
                  <a:srgbClr val="C00000"/>
                </a:solidFill>
              </a:rPr>
              <a:t>NaCl</a:t>
            </a:r>
            <a:r>
              <a:rPr lang="en-US" dirty="0"/>
              <a:t>.</a:t>
            </a:r>
          </a:p>
          <a:p>
            <a:endParaRPr lang="en-US" dirty="0"/>
          </a:p>
          <a:p>
            <a:r>
              <a:rPr lang="en-US" dirty="0"/>
              <a:t>Should not be sued for volume expansion, because they only expand 10% of the infused volume.</a:t>
            </a:r>
          </a:p>
          <a:p>
            <a:endParaRPr lang="en-US" dirty="0"/>
          </a:p>
          <a:p>
            <a:r>
              <a:rPr lang="en-US" dirty="0"/>
              <a:t>Indicated to replace free water deficits.</a:t>
            </a:r>
          </a:p>
        </p:txBody>
      </p:sp>
    </p:spTree>
    <p:extLst>
      <p:ext uri="{BB962C8B-B14F-4D97-AF65-F5344CB8AC3E}">
        <p14:creationId xmlns:p14="http://schemas.microsoft.com/office/powerpoint/2010/main" val="32932807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p:cNvSpPr>
            <a:spLocks noChangeArrowheads="1"/>
          </p:cNvSpPr>
          <p:nvPr/>
        </p:nvSpPr>
        <p:spPr bwMode="auto">
          <a:xfrm>
            <a:off x="2894013" y="301625"/>
            <a:ext cx="7313612" cy="1143000"/>
          </a:xfrm>
          <a:prstGeom prst="rect">
            <a:avLst/>
          </a:prstGeom>
          <a:noFill/>
          <a:ln w="9525">
            <a:noFill/>
            <a:miter lim="800000"/>
            <a:headEnd/>
            <a:tailEnd/>
          </a:ln>
          <a:effectLst/>
        </p:spPr>
        <p:txBody>
          <a:bodyPr anchor="b"/>
          <a:lstStyle/>
          <a:p>
            <a:pPr algn="l">
              <a:defRPr/>
            </a:pPr>
            <a:r>
              <a:rPr lang="en-US" sz="3200" dirty="0">
                <a:solidFill>
                  <a:schemeClr val="tx2"/>
                </a:solidFill>
                <a:effectLst>
                  <a:outerShdw blurRad="38100" dist="38100" dir="2700000" algn="tl">
                    <a:srgbClr val="C0C0C0"/>
                  </a:outerShdw>
                </a:effectLst>
                <a:latin typeface="Arial" charset="0"/>
                <a:cs typeface="Arial" charset="0"/>
              </a:rPr>
              <a:t>FLUID MANAGEMENT</a:t>
            </a:r>
          </a:p>
        </p:txBody>
      </p:sp>
      <p:sp>
        <p:nvSpPr>
          <p:cNvPr id="183301" name="Rectangle 5"/>
          <p:cNvSpPr>
            <a:spLocks noChangeArrowheads="1"/>
          </p:cNvSpPr>
          <p:nvPr/>
        </p:nvSpPr>
        <p:spPr bwMode="auto">
          <a:xfrm>
            <a:off x="1828800" y="1524000"/>
            <a:ext cx="8610600" cy="5105400"/>
          </a:xfrm>
          <a:prstGeom prst="rect">
            <a:avLst/>
          </a:prstGeom>
          <a:solidFill>
            <a:srgbClr val="FFFFCC"/>
          </a:solidFill>
          <a:ln w="9525">
            <a:noFill/>
            <a:miter lim="800000"/>
            <a:headEnd/>
            <a:tailEnd/>
          </a:ln>
          <a:effectLst/>
        </p:spPr>
        <p:txBody>
          <a:bodyPr/>
          <a:lstStyle/>
          <a:p>
            <a:pPr marL="342900" indent="-342900">
              <a:lnSpc>
                <a:spcPct val="90000"/>
              </a:lnSpc>
              <a:spcBef>
                <a:spcPct val="20000"/>
              </a:spcBef>
              <a:buClr>
                <a:schemeClr val="tx2"/>
              </a:buClr>
              <a:buSzPct val="70000"/>
              <a:buFont typeface="Wingdings" pitchFamily="2" charset="2"/>
              <a:buChar char="¡"/>
              <a:defRPr/>
            </a:pPr>
            <a:r>
              <a:rPr lang="en-US" sz="2000" dirty="0">
                <a:effectLst>
                  <a:outerShdw blurRad="38100" dist="38100" dir="2700000" algn="tl">
                    <a:srgbClr val="FFFFFF"/>
                  </a:outerShdw>
                </a:effectLst>
                <a:cs typeface="Arial" charset="0"/>
              </a:rPr>
              <a:t>IF ELECTROLYTES ARE</a:t>
            </a:r>
            <a:r>
              <a:rPr lang="en-US" dirty="0">
                <a:effectLst>
                  <a:outerShdw blurRad="38100" dist="38100" dir="2700000" algn="tl">
                    <a:srgbClr val="FFFFFF"/>
                  </a:outerShdw>
                </a:effectLst>
                <a:cs typeface="Arial" charset="0"/>
              </a:rPr>
              <a:t> </a:t>
            </a:r>
            <a:r>
              <a:rPr lang="en-US" sz="2200" b="1" dirty="0">
                <a:solidFill>
                  <a:srgbClr val="3B8F15"/>
                </a:solidFill>
                <a:effectLst>
                  <a:outerShdw blurRad="38100" dist="38100" dir="2700000" algn="tl">
                    <a:srgbClr val="000000"/>
                  </a:outerShdw>
                </a:effectLst>
                <a:cs typeface="Arial" charset="0"/>
              </a:rPr>
              <a:t>NORMAL</a:t>
            </a:r>
          </a:p>
          <a:p>
            <a:pPr marL="342900" indent="-342900">
              <a:lnSpc>
                <a:spcPct val="90000"/>
              </a:lnSpc>
              <a:spcBef>
                <a:spcPct val="20000"/>
              </a:spcBef>
              <a:buClr>
                <a:schemeClr val="tx2"/>
              </a:buClr>
              <a:buSzPct val="70000"/>
              <a:defRPr/>
            </a:pPr>
            <a:r>
              <a:rPr lang="en-US" dirty="0">
                <a:effectLst>
                  <a:outerShdw blurRad="38100" dist="38100" dir="2700000" algn="tl">
                    <a:srgbClr val="FFFFFF"/>
                  </a:outerShdw>
                </a:effectLst>
                <a:cs typeface="Arial" charset="0"/>
              </a:rPr>
              <a:t>         </a:t>
            </a:r>
            <a:r>
              <a:rPr lang="en-US" sz="2000" dirty="0">
                <a:effectLst>
                  <a:outerShdw blurRad="38100" dist="38100" dir="2700000" algn="tl">
                    <a:srgbClr val="FFFFFF"/>
                  </a:outerShdw>
                </a:effectLst>
                <a:cs typeface="Arial" charset="0"/>
              </a:rPr>
              <a:t>REPLACEMENT IS BY </a:t>
            </a:r>
            <a:r>
              <a:rPr lang="en-US" sz="2000" b="1" dirty="0">
                <a:solidFill>
                  <a:srgbClr val="9900FF"/>
                </a:solidFill>
                <a:effectLst>
                  <a:outerShdw blurRad="38100" dist="38100" dir="2700000" algn="tl">
                    <a:srgbClr val="000000"/>
                  </a:outerShdw>
                </a:effectLst>
                <a:cs typeface="Arial" charset="0"/>
              </a:rPr>
              <a:t>1-</a:t>
            </a:r>
            <a:r>
              <a:rPr lang="en-US" sz="2000" b="1" dirty="0">
                <a:effectLst>
                  <a:outerShdw blurRad="38100" dist="38100" dir="2700000" algn="tl">
                    <a:srgbClr val="FFFFFF"/>
                  </a:outerShdw>
                </a:effectLst>
                <a:cs typeface="Arial" charset="0"/>
              </a:rPr>
              <a:t> </a:t>
            </a:r>
            <a:r>
              <a:rPr lang="en-US" sz="2000" b="1" dirty="0">
                <a:solidFill>
                  <a:srgbClr val="3B8F15"/>
                </a:solidFill>
                <a:effectLst>
                  <a:outerShdw blurRad="38100" dist="38100" dir="2700000" algn="tl">
                    <a:srgbClr val="000000"/>
                  </a:outerShdw>
                </a:effectLst>
                <a:cs typeface="Arial" charset="0"/>
              </a:rPr>
              <a:t>N/S</a:t>
            </a: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WHICH</a:t>
            </a:r>
          </a:p>
          <a:p>
            <a:pPr marL="342900" indent="-342900">
              <a:lnSpc>
                <a:spcPct val="90000"/>
              </a:lnSpc>
              <a:spcBef>
                <a:spcPct val="20000"/>
              </a:spcBef>
              <a:buClr>
                <a:schemeClr val="tx2"/>
              </a:buClr>
              <a:buSzPct val="70000"/>
              <a:defRPr/>
            </a:pPr>
            <a:r>
              <a:rPr lang="en-US" sz="2000" dirty="0" err="1">
                <a:effectLst>
                  <a:outerShdw blurRad="38100" dist="38100" dir="2700000" algn="tl">
                    <a:srgbClr val="FFFFFF"/>
                  </a:outerShdw>
                </a:effectLst>
                <a:cs typeface="Arial" charset="0"/>
              </a:rPr>
              <a:t>CONTAINS:</a:t>
            </a:r>
            <a:r>
              <a:rPr lang="en-US" sz="2000" b="1" dirty="0" err="1">
                <a:solidFill>
                  <a:srgbClr val="CC3300"/>
                </a:solidFill>
                <a:effectLst>
                  <a:outerShdw blurRad="38100" dist="38100" dir="2700000" algn="tl">
                    <a:srgbClr val="000000"/>
                  </a:outerShdw>
                </a:effectLst>
                <a:cs typeface="Arial" charset="0"/>
              </a:rPr>
              <a:t>Na</a:t>
            </a:r>
            <a:r>
              <a:rPr lang="en-US" sz="2000" dirty="0">
                <a:effectLst>
                  <a:outerShdw blurRad="38100" dist="38100" dir="2700000" algn="tl">
                    <a:srgbClr val="FFFFFF"/>
                  </a:outerShdw>
                </a:effectLst>
                <a:cs typeface="Arial" charset="0"/>
              </a:rPr>
              <a:t>  </a:t>
            </a:r>
            <a:r>
              <a:rPr lang="en-US" sz="2000" b="1" dirty="0">
                <a:solidFill>
                  <a:srgbClr val="CC3300"/>
                </a:solidFill>
                <a:effectLst>
                  <a:outerShdw blurRad="38100" dist="38100" dir="2700000" algn="tl">
                    <a:srgbClr val="000000"/>
                  </a:outerShdw>
                </a:effectLst>
                <a:cs typeface="Arial" charset="0"/>
              </a:rPr>
              <a:t>154 </a:t>
            </a:r>
            <a:r>
              <a:rPr lang="en-US" sz="2000" b="1" dirty="0" err="1">
                <a:solidFill>
                  <a:srgbClr val="CC3300"/>
                </a:solidFill>
                <a:effectLst>
                  <a:outerShdw blurRad="38100" dist="38100" dir="2700000" algn="tl">
                    <a:srgbClr val="000000"/>
                  </a:outerShdw>
                </a:effectLst>
                <a:cs typeface="Arial" charset="0"/>
              </a:rPr>
              <a:t>meq</a:t>
            </a:r>
            <a:endParaRPr lang="en-US" sz="2000" b="1" dirty="0">
              <a:solidFill>
                <a:srgbClr val="CC3300"/>
              </a:solidFill>
              <a:effectLst>
                <a:outerShdw blurRad="38100" dist="38100" dir="2700000" algn="tl">
                  <a:srgbClr val="000000"/>
                </a:outerShdw>
              </a:effectLst>
              <a:cs typeface="Arial" charset="0"/>
            </a:endParaRPr>
          </a:p>
          <a:p>
            <a:pPr marL="342900" indent="-342900">
              <a:lnSpc>
                <a:spcPct val="90000"/>
              </a:lnSpc>
              <a:spcBef>
                <a:spcPct val="20000"/>
              </a:spcBef>
              <a:buClr>
                <a:schemeClr val="tx2"/>
              </a:buClr>
              <a:buSzPct val="70000"/>
              <a:defRPr/>
            </a:pPr>
            <a:r>
              <a:rPr lang="en-US" sz="2000" dirty="0">
                <a:effectLst>
                  <a:outerShdw blurRad="38100" dist="38100" dir="2700000" algn="tl">
                    <a:srgbClr val="FFFFFF"/>
                  </a:outerShdw>
                </a:effectLst>
                <a:cs typeface="Arial" charset="0"/>
              </a:rPr>
              <a:t>                 </a:t>
            </a:r>
            <a:r>
              <a:rPr lang="en-US" sz="2000" b="1" dirty="0" err="1">
                <a:solidFill>
                  <a:srgbClr val="CC3300"/>
                </a:solidFill>
                <a:effectLst>
                  <a:outerShdw blurRad="38100" dist="38100" dir="2700000" algn="tl">
                    <a:srgbClr val="000000"/>
                  </a:outerShdw>
                </a:effectLst>
                <a:cs typeface="Arial" charset="0"/>
              </a:rPr>
              <a:t>Cl</a:t>
            </a:r>
            <a:r>
              <a:rPr lang="en-US" sz="2000" dirty="0">
                <a:solidFill>
                  <a:srgbClr val="CC3300"/>
                </a:solidFill>
                <a:effectLst>
                  <a:outerShdw blurRad="38100" dist="38100" dir="2700000" algn="tl">
                    <a:srgbClr val="000000"/>
                  </a:outerShdw>
                </a:effectLst>
                <a:cs typeface="Arial" charset="0"/>
              </a:rPr>
              <a:t>   </a:t>
            </a:r>
            <a:r>
              <a:rPr lang="en-US" sz="2000" b="1" dirty="0">
                <a:solidFill>
                  <a:srgbClr val="CC3300"/>
                </a:solidFill>
                <a:effectLst>
                  <a:outerShdw blurRad="38100" dist="38100" dir="2700000" algn="tl">
                    <a:srgbClr val="000000"/>
                  </a:outerShdw>
                </a:effectLst>
                <a:cs typeface="Arial" charset="0"/>
              </a:rPr>
              <a:t>154 </a:t>
            </a:r>
            <a:r>
              <a:rPr lang="en-US" sz="2000" b="1" dirty="0" err="1">
                <a:solidFill>
                  <a:srgbClr val="CC3300"/>
                </a:solidFill>
                <a:effectLst>
                  <a:outerShdw blurRad="38100" dist="38100" dir="2700000" algn="tl">
                    <a:srgbClr val="000000"/>
                  </a:outerShdw>
                </a:effectLst>
                <a:cs typeface="Arial" charset="0"/>
              </a:rPr>
              <a:t>meq</a:t>
            </a:r>
            <a:r>
              <a:rPr lang="en-US" sz="2000" dirty="0">
                <a:effectLst>
                  <a:outerShdw blurRad="38100" dist="38100" dir="2700000" algn="tl">
                    <a:srgbClr val="FFFFFF"/>
                  </a:outerShdw>
                </a:effectLst>
                <a:cs typeface="Arial" charset="0"/>
              </a:rPr>
              <a:t>   that may reduce the </a:t>
            </a:r>
            <a:r>
              <a:rPr lang="en-US" sz="2000" dirty="0" err="1">
                <a:effectLst>
                  <a:outerShdw blurRad="38100" dist="38100" dir="2700000" algn="tl">
                    <a:srgbClr val="FFFFFF"/>
                  </a:outerShdw>
                </a:effectLst>
                <a:cs typeface="Arial" charset="0"/>
              </a:rPr>
              <a:t>ph.value</a:t>
            </a:r>
            <a:r>
              <a:rPr lang="en-US" sz="2000" dirty="0">
                <a:effectLst>
                  <a:outerShdw blurRad="38100" dist="38100" dir="2700000" algn="tl">
                    <a:srgbClr val="FFFFFF"/>
                  </a:outerShdw>
                </a:effectLst>
                <a:cs typeface="Arial" charset="0"/>
              </a:rPr>
              <a:t> </a:t>
            </a:r>
            <a:r>
              <a:rPr lang="en-US" sz="2000" b="1" dirty="0">
                <a:solidFill>
                  <a:schemeClr val="bg2"/>
                </a:solidFill>
                <a:effectLst>
                  <a:outerShdw blurRad="38100" dist="38100" dir="2700000" algn="tl">
                    <a:srgbClr val="000000"/>
                  </a:outerShdw>
                </a:effectLst>
                <a:cs typeface="Arial" charset="0"/>
              </a:rPr>
              <a:t>WHICH IS GOOD IN STOMACH OUTLET</a:t>
            </a:r>
            <a:r>
              <a:rPr lang="en-US" sz="2000" dirty="0">
                <a:effectLst>
                  <a:outerShdw blurRad="38100" dist="38100" dir="2700000" algn="tl">
                    <a:srgbClr val="FFFFFF"/>
                  </a:outerShdw>
                </a:effectLst>
                <a:cs typeface="Arial" charset="0"/>
              </a:rPr>
              <a:t> </a:t>
            </a:r>
          </a:p>
          <a:p>
            <a:pPr marL="342900" indent="-342900">
              <a:lnSpc>
                <a:spcPct val="90000"/>
              </a:lnSpc>
              <a:spcBef>
                <a:spcPct val="20000"/>
              </a:spcBef>
              <a:buClr>
                <a:schemeClr val="tx2"/>
              </a:buClr>
              <a:buSzPct val="70000"/>
              <a:defRPr/>
            </a:pPr>
            <a:r>
              <a:rPr lang="en-US" sz="2000" b="1" dirty="0">
                <a:effectLst>
                  <a:outerShdw blurRad="38100" dist="38100" dir="2700000" algn="tl">
                    <a:srgbClr val="FFFFFF"/>
                  </a:outerShdw>
                </a:effectLst>
                <a:cs typeface="Arial" charset="0"/>
              </a:rPr>
              <a:t>          </a:t>
            </a:r>
            <a:r>
              <a:rPr lang="en-US" sz="2000" b="1" dirty="0">
                <a:solidFill>
                  <a:schemeClr val="bg2"/>
                </a:solidFill>
                <a:effectLst>
                  <a:outerShdw blurRad="38100" dist="38100" dir="2700000" algn="tl">
                    <a:srgbClr val="000000"/>
                  </a:outerShdw>
                </a:effectLst>
                <a:cs typeface="Arial" charset="0"/>
              </a:rPr>
              <a:t>OBSTRUCTION   [FOR CORRECTION OF ALKALOSIS ]</a:t>
            </a:r>
            <a:r>
              <a:rPr lang="en-US" sz="2000" b="1" dirty="0">
                <a:effectLst>
                  <a:outerShdw blurRad="38100" dist="38100" dir="2700000" algn="tl">
                    <a:srgbClr val="FFFFFF"/>
                  </a:outerShdw>
                </a:effectLst>
                <a:cs typeface="Arial" charset="0"/>
              </a:rPr>
              <a:t>                                 </a:t>
            </a:r>
            <a:r>
              <a:rPr lang="en-US" sz="2000" dirty="0">
                <a:effectLst>
                  <a:outerShdw blurRad="38100" dist="38100" dir="2700000" algn="tl">
                    <a:srgbClr val="FFFFFF"/>
                  </a:outerShdw>
                </a:effectLst>
                <a:cs typeface="Arial" charset="0"/>
              </a:rPr>
              <a:t> but </a:t>
            </a:r>
            <a:r>
              <a:rPr lang="en-US" sz="2000" b="1" dirty="0">
                <a:solidFill>
                  <a:schemeClr val="accent1"/>
                </a:solidFill>
                <a:effectLst>
                  <a:outerShdw blurRad="38100" dist="38100" dir="2700000" algn="tl">
                    <a:srgbClr val="000000"/>
                  </a:outerShdw>
                </a:effectLst>
                <a:cs typeface="Arial" charset="0"/>
              </a:rPr>
              <a:t>might cause acidosis</a:t>
            </a:r>
            <a:r>
              <a:rPr lang="en-US" sz="2000" dirty="0">
                <a:effectLst>
                  <a:outerShdw blurRad="38100" dist="38100" dir="2700000" algn="tl">
                    <a:srgbClr val="FFFFFF"/>
                  </a:outerShdw>
                </a:effectLst>
                <a:cs typeface="Arial" charset="0"/>
              </a:rPr>
              <a:t> in normal PH </a:t>
            </a:r>
          </a:p>
          <a:p>
            <a:pPr marL="342900" indent="-342900">
              <a:lnSpc>
                <a:spcPct val="90000"/>
              </a:lnSpc>
              <a:spcBef>
                <a:spcPct val="20000"/>
              </a:spcBef>
              <a:buClr>
                <a:schemeClr val="tx2"/>
              </a:buClr>
              <a:buSzPct val="70000"/>
              <a:defRPr/>
            </a:pPr>
            <a:endParaRPr lang="en-US" sz="2000" dirty="0">
              <a:effectLst>
                <a:outerShdw blurRad="38100" dist="38100" dir="2700000" algn="tl">
                  <a:srgbClr val="FFFFFF"/>
                </a:outerShdw>
              </a:effectLst>
              <a:cs typeface="Arial" charset="0"/>
            </a:endParaRPr>
          </a:p>
          <a:p>
            <a:pPr marL="342900" indent="-342900">
              <a:lnSpc>
                <a:spcPct val="90000"/>
              </a:lnSpc>
              <a:spcBef>
                <a:spcPct val="20000"/>
              </a:spcBef>
              <a:buClr>
                <a:schemeClr val="tx2"/>
              </a:buClr>
              <a:buSzPct val="70000"/>
              <a:defRPr/>
            </a:pP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OR </a:t>
            </a:r>
            <a:r>
              <a:rPr lang="en-US" sz="2000" b="1" dirty="0">
                <a:solidFill>
                  <a:srgbClr val="9900FF"/>
                </a:solidFill>
                <a:effectLst>
                  <a:outerShdw blurRad="38100" dist="38100" dir="2700000" algn="tl">
                    <a:srgbClr val="000000"/>
                  </a:outerShdw>
                </a:effectLst>
                <a:cs typeface="Arial" charset="0"/>
              </a:rPr>
              <a:t>2-</a:t>
            </a:r>
            <a:r>
              <a:rPr lang="en-US" sz="2000" b="1" dirty="0">
                <a:effectLst>
                  <a:outerShdw blurRad="38100" dist="38100" dir="2700000" algn="tl">
                    <a:srgbClr val="FFFFFF"/>
                  </a:outerShdw>
                </a:effectLst>
                <a:cs typeface="Arial" charset="0"/>
              </a:rPr>
              <a:t> </a:t>
            </a:r>
            <a:r>
              <a:rPr lang="en-US" sz="2000" b="1" dirty="0">
                <a:solidFill>
                  <a:srgbClr val="3B8F15"/>
                </a:solidFill>
                <a:effectLst>
                  <a:outerShdw blurRad="38100" dist="38100" dir="2700000" algn="tl">
                    <a:srgbClr val="000000"/>
                  </a:outerShdw>
                </a:effectLst>
                <a:cs typeface="Arial" charset="0"/>
              </a:rPr>
              <a:t>RINGER LACTATE</a:t>
            </a: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WHICH</a:t>
            </a:r>
          </a:p>
          <a:p>
            <a:pPr marL="342900" indent="-342900">
              <a:lnSpc>
                <a:spcPct val="90000"/>
              </a:lnSpc>
              <a:spcBef>
                <a:spcPct val="20000"/>
              </a:spcBef>
              <a:buClr>
                <a:schemeClr val="tx2"/>
              </a:buClr>
              <a:buSzPct val="70000"/>
              <a:defRPr/>
            </a:pPr>
            <a:r>
              <a:rPr lang="en-US" sz="2000" dirty="0" err="1">
                <a:effectLst>
                  <a:outerShdw blurRad="38100" dist="38100" dir="2700000" algn="tl">
                    <a:srgbClr val="FFFFFF"/>
                  </a:outerShdw>
                </a:effectLst>
                <a:cs typeface="Arial" charset="0"/>
              </a:rPr>
              <a:t>CONTAINS:</a:t>
            </a:r>
            <a:r>
              <a:rPr lang="en-US" sz="2000" b="1" dirty="0" err="1">
                <a:solidFill>
                  <a:srgbClr val="0000FF"/>
                </a:solidFill>
                <a:effectLst>
                  <a:outerShdw blurRad="38100" dist="38100" dir="2700000" algn="tl">
                    <a:srgbClr val="000000"/>
                  </a:outerShdw>
                </a:effectLst>
                <a:cs typeface="Arial" charset="0"/>
              </a:rPr>
              <a:t>Na</a:t>
            </a:r>
            <a:r>
              <a:rPr lang="en-US" sz="2000"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130 </a:t>
            </a:r>
            <a:r>
              <a:rPr lang="en-US" sz="2000" b="1" dirty="0" err="1">
                <a:solidFill>
                  <a:srgbClr val="0000FF"/>
                </a:solidFill>
                <a:effectLst>
                  <a:outerShdw blurRad="38100" dist="38100" dir="2700000" algn="tl">
                    <a:srgbClr val="000000"/>
                  </a:outerShdw>
                </a:effectLst>
                <a:cs typeface="Arial" charset="0"/>
              </a:rPr>
              <a:t>meq</a:t>
            </a:r>
            <a:r>
              <a:rPr lang="en-US" sz="2000" b="1" dirty="0">
                <a:solidFill>
                  <a:srgbClr val="0000FF"/>
                </a:solidFill>
                <a:effectLst>
                  <a:outerShdw blurRad="38100" dist="38100" dir="2700000" algn="tl">
                    <a:srgbClr val="000000"/>
                  </a:outerShdw>
                </a:effectLst>
                <a:cs typeface="Arial" charset="0"/>
              </a:rPr>
              <a:t> , k 4 </a:t>
            </a:r>
            <a:r>
              <a:rPr lang="en-US" sz="2000" b="1" dirty="0" err="1">
                <a:solidFill>
                  <a:srgbClr val="0000FF"/>
                </a:solidFill>
                <a:effectLst>
                  <a:outerShdw blurRad="38100" dist="38100" dir="2700000" algn="tl">
                    <a:srgbClr val="000000"/>
                  </a:outerShdw>
                </a:effectLst>
                <a:cs typeface="Arial" charset="0"/>
              </a:rPr>
              <a:t>meq</a:t>
            </a:r>
            <a:r>
              <a:rPr lang="en-US" sz="2000" b="1" dirty="0">
                <a:solidFill>
                  <a:srgbClr val="0000FF"/>
                </a:solidFill>
                <a:effectLst>
                  <a:outerShdw blurRad="38100" dist="38100" dir="2700000" algn="tl">
                    <a:srgbClr val="000000"/>
                  </a:outerShdw>
                </a:effectLst>
                <a:cs typeface="Arial" charset="0"/>
              </a:rPr>
              <a:t> , </a:t>
            </a:r>
            <a:r>
              <a:rPr lang="en-US" sz="2000" b="1" dirty="0" err="1">
                <a:solidFill>
                  <a:srgbClr val="0000FF"/>
                </a:solidFill>
                <a:effectLst>
                  <a:outerShdw blurRad="38100" dist="38100" dir="2700000" algn="tl">
                    <a:srgbClr val="000000"/>
                  </a:outerShdw>
                </a:effectLst>
                <a:cs typeface="Arial" charset="0"/>
              </a:rPr>
              <a:t>Ca</a:t>
            </a:r>
            <a:r>
              <a:rPr lang="en-US" sz="2000" b="1" dirty="0">
                <a:solidFill>
                  <a:srgbClr val="0000FF"/>
                </a:solidFill>
                <a:effectLst>
                  <a:outerShdw blurRad="38100" dist="38100" dir="2700000" algn="tl">
                    <a:srgbClr val="000000"/>
                  </a:outerShdw>
                </a:effectLst>
                <a:cs typeface="Arial" charset="0"/>
              </a:rPr>
              <a:t> 3 </a:t>
            </a:r>
            <a:r>
              <a:rPr lang="en-US" sz="2000" b="1" dirty="0" err="1">
                <a:solidFill>
                  <a:srgbClr val="0000FF"/>
                </a:solidFill>
                <a:effectLst>
                  <a:outerShdw blurRad="38100" dist="38100" dir="2700000" algn="tl">
                    <a:srgbClr val="000000"/>
                  </a:outerShdw>
                </a:effectLst>
                <a:cs typeface="Arial" charset="0"/>
              </a:rPr>
              <a:t>meq</a:t>
            </a:r>
            <a:endParaRPr lang="en-US" sz="2000" b="1" dirty="0">
              <a:solidFill>
                <a:srgbClr val="0000FF"/>
              </a:solidFill>
              <a:effectLst>
                <a:outerShdw blurRad="38100" dist="38100" dir="2700000" algn="tl">
                  <a:srgbClr val="000000"/>
                </a:outerShdw>
              </a:effectLst>
              <a:cs typeface="Arial" charset="0"/>
            </a:endParaRPr>
          </a:p>
          <a:p>
            <a:pPr marL="342900" indent="-342900">
              <a:lnSpc>
                <a:spcPct val="90000"/>
              </a:lnSpc>
              <a:spcBef>
                <a:spcPct val="20000"/>
              </a:spcBef>
              <a:buClr>
                <a:schemeClr val="tx2"/>
              </a:buClr>
              <a:buSzPct val="70000"/>
              <a:defRPr/>
            </a:pPr>
            <a:r>
              <a:rPr lang="en-US" sz="2000" dirty="0">
                <a:effectLst>
                  <a:outerShdw blurRad="38100" dist="38100" dir="2700000" algn="tl">
                    <a:srgbClr val="FFFFFF"/>
                  </a:outerShdw>
                </a:effectLst>
                <a:cs typeface="Arial" charset="0"/>
              </a:rPr>
              <a:t>                 </a:t>
            </a:r>
            <a:r>
              <a:rPr lang="en-US" sz="2000" b="1" dirty="0" err="1">
                <a:solidFill>
                  <a:srgbClr val="0000FF"/>
                </a:solidFill>
                <a:effectLst>
                  <a:outerShdw blurRad="38100" dist="38100" dir="2700000" algn="tl">
                    <a:srgbClr val="000000"/>
                  </a:outerShdw>
                </a:effectLst>
                <a:cs typeface="Arial" charset="0"/>
              </a:rPr>
              <a:t>Cl</a:t>
            </a:r>
            <a:r>
              <a:rPr lang="en-US" sz="2000" dirty="0">
                <a:solidFill>
                  <a:srgbClr val="0000FF"/>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109 </a:t>
            </a:r>
            <a:r>
              <a:rPr lang="en-US" sz="2000" b="1" dirty="0" err="1">
                <a:solidFill>
                  <a:srgbClr val="0000FF"/>
                </a:solidFill>
                <a:effectLst>
                  <a:outerShdw blurRad="38100" dist="38100" dir="2700000" algn="tl">
                    <a:srgbClr val="000000"/>
                  </a:outerShdw>
                </a:effectLst>
                <a:cs typeface="Arial" charset="0"/>
              </a:rPr>
              <a:t>meq</a:t>
            </a:r>
            <a:endParaRPr lang="en-US" sz="2000" b="1" dirty="0">
              <a:solidFill>
                <a:srgbClr val="0000FF"/>
              </a:solidFill>
              <a:effectLst>
                <a:outerShdw blurRad="38100" dist="38100" dir="2700000" algn="tl">
                  <a:srgbClr val="000000"/>
                </a:outerShdw>
              </a:effectLst>
              <a:cs typeface="Arial" charset="0"/>
            </a:endParaRPr>
          </a:p>
          <a:p>
            <a:pPr marL="342900" indent="-342900">
              <a:lnSpc>
                <a:spcPct val="90000"/>
              </a:lnSpc>
              <a:spcBef>
                <a:spcPct val="20000"/>
              </a:spcBef>
              <a:buClr>
                <a:schemeClr val="tx2"/>
              </a:buClr>
              <a:buSzPct val="70000"/>
              <a:defRPr/>
            </a:pPr>
            <a:r>
              <a:rPr lang="en-US" sz="2000" dirty="0">
                <a:effectLst>
                  <a:outerShdw blurRad="38100" dist="38100" dir="2700000" algn="tl">
                    <a:srgbClr val="FFFFFF"/>
                  </a:outerShdw>
                </a:effectLst>
                <a:cs typeface="Arial" charset="0"/>
              </a:rPr>
              <a:t>        </a:t>
            </a:r>
            <a:r>
              <a:rPr lang="en-US" sz="2000" b="1"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Lactate</a:t>
            </a:r>
            <a:r>
              <a:rPr lang="en-US" sz="2000" dirty="0">
                <a:solidFill>
                  <a:srgbClr val="0000FF"/>
                </a:solidFill>
                <a:effectLst>
                  <a:outerShdw blurRad="38100" dist="38100" dir="2700000" algn="tl">
                    <a:srgbClr val="000000"/>
                  </a:outerShdw>
                </a:effectLst>
                <a:cs typeface="Arial" charset="0"/>
              </a:rPr>
              <a:t>    </a:t>
            </a:r>
            <a:r>
              <a:rPr lang="en-US" sz="2000" b="1" dirty="0">
                <a:solidFill>
                  <a:srgbClr val="0000FF"/>
                </a:solidFill>
                <a:effectLst>
                  <a:outerShdw blurRad="38100" dist="38100" dir="2700000" algn="tl">
                    <a:srgbClr val="000000"/>
                  </a:outerShdw>
                </a:effectLst>
                <a:cs typeface="Arial" charset="0"/>
              </a:rPr>
              <a:t>28  </a:t>
            </a:r>
            <a:r>
              <a:rPr lang="en-US" sz="2000" b="1" dirty="0" err="1">
                <a:solidFill>
                  <a:srgbClr val="0000FF"/>
                </a:solidFill>
                <a:effectLst>
                  <a:outerShdw blurRad="38100" dist="38100" dir="2700000" algn="tl">
                    <a:srgbClr val="000000"/>
                  </a:outerShdw>
                </a:effectLst>
                <a:cs typeface="Arial" charset="0"/>
              </a:rPr>
              <a:t>meq</a:t>
            </a:r>
            <a:r>
              <a:rPr lang="en-US" sz="2000" dirty="0">
                <a:effectLst>
                  <a:outerShdw blurRad="38100" dist="38100" dir="2700000" algn="tl">
                    <a:srgbClr val="FFFFFF"/>
                  </a:outerShdw>
                </a:effectLst>
                <a:cs typeface="Arial" charset="0"/>
              </a:rPr>
              <a:t>  that changes to </a:t>
            </a:r>
          </a:p>
          <a:p>
            <a:pPr marL="342900" indent="-342900">
              <a:lnSpc>
                <a:spcPct val="90000"/>
              </a:lnSpc>
              <a:spcBef>
                <a:spcPct val="20000"/>
              </a:spcBef>
              <a:buClr>
                <a:schemeClr val="tx2"/>
              </a:buClr>
              <a:buSzPct val="70000"/>
              <a:defRPr/>
            </a:pPr>
            <a:r>
              <a:rPr lang="en-US" sz="2000" dirty="0">
                <a:effectLst>
                  <a:outerShdw blurRad="38100" dist="38100" dir="2700000" algn="tl">
                    <a:srgbClr val="FFFFFF"/>
                  </a:outerShdw>
                </a:effectLst>
                <a:cs typeface="Arial" charset="0"/>
              </a:rPr>
              <a:t>                       bicarbonate in the liver</a:t>
            </a:r>
          </a:p>
          <a:p>
            <a:pPr marL="342900" indent="-342900">
              <a:lnSpc>
                <a:spcPct val="90000"/>
              </a:lnSpc>
              <a:spcBef>
                <a:spcPct val="20000"/>
              </a:spcBef>
              <a:buClr>
                <a:schemeClr val="tx2"/>
              </a:buClr>
              <a:buSzPct val="70000"/>
              <a:defRPr/>
            </a:pPr>
            <a:r>
              <a:rPr lang="en-US" sz="2000" dirty="0">
                <a:effectLst>
                  <a:outerShdw blurRad="38100" dist="38100" dir="2700000" algn="tl">
                    <a:srgbClr val="FFFFFF"/>
                  </a:outerShdw>
                </a:effectLst>
                <a:cs typeface="Arial" charset="0"/>
              </a:rPr>
              <a:t>                  </a:t>
            </a:r>
            <a:r>
              <a:rPr lang="en-US" sz="2000" b="1" dirty="0">
                <a:solidFill>
                  <a:schemeClr val="accent1"/>
                </a:solidFill>
                <a:effectLst>
                  <a:outerShdw blurRad="38100" dist="38100" dir="2700000" algn="tl">
                    <a:srgbClr val="000000"/>
                  </a:outerShdw>
                </a:effectLst>
                <a:cs typeface="Arial" charset="0"/>
              </a:rPr>
              <a:t>Suitable for metabolic acidosis</a:t>
            </a:r>
            <a:r>
              <a:rPr lang="en-US" sz="2000" dirty="0">
                <a:effectLst>
                  <a:outerShdw blurRad="38100" dist="38100" dir="2700000" algn="tl">
                    <a:srgbClr val="FFFFFF"/>
                  </a:outerShdw>
                </a:effectLst>
                <a:cs typeface="Arial" charset="0"/>
              </a:rPr>
              <a:t> </a:t>
            </a:r>
          </a:p>
          <a:p>
            <a:pPr marL="342900" indent="-342900">
              <a:lnSpc>
                <a:spcPct val="90000"/>
              </a:lnSpc>
              <a:spcBef>
                <a:spcPct val="20000"/>
              </a:spcBef>
              <a:buClr>
                <a:schemeClr val="tx2"/>
              </a:buClr>
              <a:buSzPct val="70000"/>
              <a:defRPr/>
            </a:pPr>
            <a:r>
              <a:rPr lang="en-US" sz="2000" dirty="0">
                <a:solidFill>
                  <a:srgbClr val="3B8F15"/>
                </a:solidFill>
                <a:effectLst>
                  <a:outerShdw blurRad="38100" dist="38100" dir="2700000" algn="tl">
                    <a:srgbClr val="000000"/>
                  </a:outerShdw>
                </a:effectLst>
                <a:cs typeface="Arial" charset="0"/>
              </a:rPr>
              <a:t>                                        </a:t>
            </a:r>
          </a:p>
          <a:p>
            <a:pPr marL="342900" indent="-342900">
              <a:lnSpc>
                <a:spcPct val="90000"/>
              </a:lnSpc>
              <a:spcBef>
                <a:spcPct val="20000"/>
              </a:spcBef>
              <a:buClr>
                <a:schemeClr val="tx2"/>
              </a:buClr>
              <a:buSzPct val="70000"/>
              <a:defRPr/>
            </a:pPr>
            <a:endParaRPr lang="en-US" sz="2000" dirty="0">
              <a:solidFill>
                <a:srgbClr val="3B8F15"/>
              </a:solidFill>
              <a:effectLst>
                <a:outerShdw blurRad="38100" dist="38100" dir="2700000" algn="tl">
                  <a:srgbClr val="000000"/>
                </a:outerShdw>
              </a:effectLst>
              <a:cs typeface="Arial" charset="0"/>
            </a:endParaRPr>
          </a:p>
        </p:txBody>
      </p:sp>
      <p:sp>
        <p:nvSpPr>
          <p:cNvPr id="25604" name="Rectangle 6"/>
          <p:cNvSpPr>
            <a:spLocks noChangeArrowheads="1"/>
          </p:cNvSpPr>
          <p:nvPr/>
        </p:nvSpPr>
        <p:spPr bwMode="auto">
          <a:xfrm>
            <a:off x="1828800" y="1524000"/>
            <a:ext cx="8610600" cy="2438400"/>
          </a:xfrm>
          <a:prstGeom prst="rect">
            <a:avLst/>
          </a:prstGeom>
          <a:noFill/>
          <a:ln w="38100" cmpd="dbl">
            <a:solidFill>
              <a:srgbClr val="FF7C80"/>
            </a:solidFill>
            <a:miter lim="800000"/>
            <a:headEnd/>
            <a:tailEnd/>
          </a:ln>
        </p:spPr>
        <p:txBody>
          <a:bodyPr wrap="none" anchor="ctr"/>
          <a:lstStyle/>
          <a:p>
            <a:endParaRPr lang="en-GB"/>
          </a:p>
        </p:txBody>
      </p:sp>
      <p:sp>
        <p:nvSpPr>
          <p:cNvPr id="25605" name="Rectangle 7"/>
          <p:cNvSpPr>
            <a:spLocks noChangeArrowheads="1"/>
          </p:cNvSpPr>
          <p:nvPr/>
        </p:nvSpPr>
        <p:spPr bwMode="auto">
          <a:xfrm>
            <a:off x="1828800" y="4114800"/>
            <a:ext cx="8610600" cy="2514600"/>
          </a:xfrm>
          <a:prstGeom prst="rect">
            <a:avLst/>
          </a:prstGeom>
          <a:noFill/>
          <a:ln w="38100" cmpd="dbl">
            <a:solidFill>
              <a:srgbClr val="FF7C80"/>
            </a:solidFill>
            <a:miter lim="800000"/>
            <a:headEnd/>
            <a:tailEnd/>
          </a:ln>
        </p:spPr>
        <p:txBody>
          <a:bodyPr wrap="none" anchor="ctr"/>
          <a:lstStyle/>
          <a:p>
            <a:endParaRPr lang="en-GB"/>
          </a:p>
        </p:txBody>
      </p:sp>
      <p:sp>
        <p:nvSpPr>
          <p:cNvPr id="25606" name="Rectangle 8"/>
          <p:cNvSpPr>
            <a:spLocks noChangeArrowheads="1"/>
          </p:cNvSpPr>
          <p:nvPr/>
        </p:nvSpPr>
        <p:spPr bwMode="auto">
          <a:xfrm>
            <a:off x="1828800" y="3962400"/>
            <a:ext cx="8610600" cy="152400"/>
          </a:xfrm>
          <a:prstGeom prst="rect">
            <a:avLst/>
          </a:prstGeom>
          <a:solidFill>
            <a:schemeClr val="hlink"/>
          </a:solidFill>
          <a:ln w="9525">
            <a:solidFill>
              <a:schemeClr val="tx1"/>
            </a:solidFill>
            <a:miter lim="800000"/>
            <a:headEnd/>
            <a:tailEnd/>
          </a:ln>
        </p:spPr>
        <p:txBody>
          <a:bodyPr wrap="none" anchor="ctr"/>
          <a:lstStyle/>
          <a:p>
            <a:endParaRPr lang="en-GB"/>
          </a:p>
        </p:txBody>
      </p:sp>
      <p:sp>
        <p:nvSpPr>
          <p:cNvPr id="25607" name="Text Box 9"/>
          <p:cNvSpPr txBox="1">
            <a:spLocks noChangeArrowheads="1"/>
          </p:cNvSpPr>
          <p:nvPr/>
        </p:nvSpPr>
        <p:spPr bwMode="auto">
          <a:xfrm>
            <a:off x="1828800" y="6172201"/>
            <a:ext cx="8610600" cy="650875"/>
          </a:xfrm>
          <a:prstGeom prst="rect">
            <a:avLst/>
          </a:prstGeom>
          <a:solidFill>
            <a:srgbClr val="FF9999"/>
          </a:solidFill>
          <a:ln w="9525">
            <a:solidFill>
              <a:srgbClr val="996633"/>
            </a:solidFill>
            <a:miter lim="800000"/>
            <a:headEnd/>
            <a:tailEnd/>
          </a:ln>
        </p:spPr>
        <p:txBody>
          <a:bodyPr>
            <a:spAutoFit/>
          </a:bodyPr>
          <a:lstStyle/>
          <a:p>
            <a:pPr algn="l">
              <a:spcBef>
                <a:spcPct val="50000"/>
              </a:spcBef>
            </a:pPr>
            <a:r>
              <a:rPr lang="en-US">
                <a:solidFill>
                  <a:srgbClr val="000000"/>
                </a:solidFill>
              </a:rPr>
              <a:t>Fluid loss associated with alkalosis: Replace with N/S                        Fluid loss associated with acidosis:  Replace with Ringer lactate</a:t>
            </a:r>
          </a:p>
        </p:txBody>
      </p:sp>
    </p:spTree>
    <p:extLst>
      <p:ext uri="{BB962C8B-B14F-4D97-AF65-F5344CB8AC3E}">
        <p14:creationId xmlns:p14="http://schemas.microsoft.com/office/powerpoint/2010/main" val="31237472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Colloid solutions</a:t>
            </a:r>
          </a:p>
        </p:txBody>
      </p:sp>
      <p:sp>
        <p:nvSpPr>
          <p:cNvPr id="3" name="Content Placeholder 2"/>
          <p:cNvSpPr>
            <a:spLocks noGrp="1"/>
          </p:cNvSpPr>
          <p:nvPr>
            <p:ph idx="1"/>
          </p:nvPr>
        </p:nvSpPr>
        <p:spPr>
          <a:xfrm>
            <a:off x="1981200" y="1385456"/>
            <a:ext cx="8229600" cy="5292435"/>
          </a:xfrm>
        </p:spPr>
        <p:txBody>
          <a:bodyPr>
            <a:normAutofit fontScale="55000" lnSpcReduction="20000"/>
          </a:bodyPr>
          <a:lstStyle/>
          <a:p>
            <a:r>
              <a:rPr lang="en-US" dirty="0"/>
              <a:t>They contain </a:t>
            </a:r>
            <a:r>
              <a:rPr lang="en-US" b="1" dirty="0"/>
              <a:t>high molecular weight substances </a:t>
            </a:r>
            <a:r>
              <a:rPr lang="en-US" dirty="0"/>
              <a:t>that remain in the intravascular space</a:t>
            </a:r>
          </a:p>
          <a:p>
            <a:r>
              <a:rPr lang="en-US" dirty="0"/>
              <a:t>More </a:t>
            </a:r>
            <a:r>
              <a:rPr lang="en-US" b="1" dirty="0"/>
              <a:t>expansive</a:t>
            </a:r>
            <a:r>
              <a:rPr lang="en-US" dirty="0"/>
              <a:t> than crystalloids.</a:t>
            </a:r>
          </a:p>
          <a:p>
            <a:endParaRPr lang="en-US" dirty="0"/>
          </a:p>
          <a:p>
            <a:r>
              <a:rPr lang="en-US" b="1" dirty="0"/>
              <a:t>INDICATIONS:</a:t>
            </a:r>
          </a:p>
          <a:p>
            <a:pPr>
              <a:buFont typeface="Wingdings" pitchFamily="2" charset="2"/>
              <a:buChar char="v"/>
            </a:pPr>
            <a:r>
              <a:rPr lang="en-US" sz="3300" dirty="0"/>
              <a:t>When crystalloids fail to sustain plasma volume. This is due to the low colloid osmotic pressure in </a:t>
            </a:r>
            <a:r>
              <a:rPr lang="en-US" sz="3300" u="sng" dirty="0"/>
              <a:t>burn</a:t>
            </a:r>
            <a:r>
              <a:rPr lang="en-US" sz="3300" dirty="0"/>
              <a:t> patients and in cases of </a:t>
            </a:r>
            <a:r>
              <a:rPr lang="en-US" sz="3300" u="sng" dirty="0"/>
              <a:t>peritonitis</a:t>
            </a:r>
            <a:r>
              <a:rPr lang="en-US" sz="3300" dirty="0"/>
              <a:t>.</a:t>
            </a:r>
          </a:p>
          <a:p>
            <a:endParaRPr lang="en-US" b="1" dirty="0"/>
          </a:p>
          <a:p>
            <a:r>
              <a:rPr lang="en-US" b="1" dirty="0"/>
              <a:t>SIDE EFFECTS:</a:t>
            </a:r>
          </a:p>
          <a:p>
            <a:pPr>
              <a:buFont typeface="Wingdings" pitchFamily="2" charset="2"/>
              <a:buChar char="Ø"/>
            </a:pPr>
            <a:r>
              <a:rPr lang="en-US" dirty="0"/>
              <a:t>Pulmonary edema</a:t>
            </a:r>
          </a:p>
          <a:p>
            <a:pPr>
              <a:buFont typeface="Wingdings" pitchFamily="2" charset="2"/>
              <a:buChar char="Ø"/>
            </a:pPr>
            <a:r>
              <a:rPr lang="en-US" dirty="0"/>
              <a:t>Renal failure </a:t>
            </a:r>
          </a:p>
          <a:p>
            <a:pPr>
              <a:buFont typeface="Wingdings" pitchFamily="2" charset="2"/>
              <a:buChar char="Ø"/>
            </a:pPr>
            <a:r>
              <a:rPr lang="en-US" dirty="0"/>
              <a:t>Bleeding disorders</a:t>
            </a:r>
          </a:p>
          <a:p>
            <a:pPr>
              <a:buFont typeface="Wingdings" pitchFamily="2" charset="2"/>
              <a:buChar char="Ø"/>
            </a:pPr>
            <a:endParaRPr lang="en-US" dirty="0"/>
          </a:p>
          <a:p>
            <a:r>
              <a:rPr lang="en-US" dirty="0"/>
              <a:t>Early use of colloids in the resuscitation regimen may result in more prompt resuscitation of tissue perfusion. Moreover, it might decrease the total volume of required fluids.</a:t>
            </a:r>
          </a:p>
          <a:p>
            <a:endParaRPr lang="en-US" dirty="0"/>
          </a:p>
          <a:p>
            <a:r>
              <a:rPr lang="en-US" dirty="0"/>
              <a:t>Albumin preparations: 5% or 25% albumin. Indicated for volume expansion.</a:t>
            </a:r>
          </a:p>
          <a:p>
            <a:r>
              <a:rPr lang="en-US" dirty="0"/>
              <a:t>However, they are not indicated for patients with adequate colloid oncotic pressure (albumin &gt;2.5)</a:t>
            </a:r>
          </a:p>
        </p:txBody>
      </p:sp>
    </p:spTree>
    <p:extLst>
      <p:ext uri="{BB962C8B-B14F-4D97-AF65-F5344CB8AC3E}">
        <p14:creationId xmlns:p14="http://schemas.microsoft.com/office/powerpoint/2010/main" val="22058177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89450"/>
        <p:cNvGrpSpPr/>
        <p:nvPr/>
      </p:nvGrpSpPr>
      <p:grpSpPr>
        <a:xfrm>
          <a:off x="0" y="0"/>
          <a:ext cx="0" cy="0"/>
          <a:chOff x="0" y="0"/>
          <a:chExt cx="0" cy="0"/>
        </a:xfrm>
      </p:grpSpPr>
      <p:sp>
        <p:nvSpPr>
          <p:cNvPr id="189451" name="Google Shape;189451;p2"/>
          <p:cNvSpPr txBox="1">
            <a:spLocks noGrp="1"/>
          </p:cNvSpPr>
          <p:nvPr>
            <p:ph type="title"/>
          </p:nvPr>
        </p:nvSpPr>
        <p:spPr>
          <a:xfrm>
            <a:off x="3385750" y="3265715"/>
            <a:ext cx="6039600" cy="1012372"/>
          </a:xfrm>
          <a:prstGeom prst="rect">
            <a:avLst/>
          </a:prstGeom>
          <a:noFill/>
          <a:ln>
            <a:noFill/>
          </a:ln>
        </p:spPr>
        <p:txBody>
          <a:bodyPr spcFirstLastPara="1" vert="horz" wrap="square" lIns="91425" tIns="45700" rIns="91425" bIns="45700" rtlCol="0" anchor="b" anchorCtr="0">
            <a:noAutofit/>
          </a:bodyPr>
          <a:lstStyle/>
          <a:p>
            <a:pPr algn="ctr" rtl="1">
              <a:spcBef>
                <a:spcPts val="0"/>
              </a:spcBef>
            </a:pPr>
            <a:r>
              <a:rPr lang="en-US" b="1" dirty="0">
                <a:solidFill>
                  <a:srgbClr val="C00000"/>
                </a:solidFill>
              </a:rPr>
              <a:t>Thank you   </a:t>
            </a:r>
            <a:endParaRPr b="1"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solidFill>
                  <a:srgbClr val="C00000"/>
                </a:solidFill>
              </a:rPr>
              <a:t>Normal water loss:</a:t>
            </a:r>
          </a:p>
        </p:txBody>
      </p:sp>
      <p:sp>
        <p:nvSpPr>
          <p:cNvPr id="3" name="Content Placeholder 2"/>
          <p:cNvSpPr>
            <a:spLocks noGrp="1"/>
          </p:cNvSpPr>
          <p:nvPr>
            <p:ph idx="1"/>
          </p:nvPr>
        </p:nvSpPr>
        <p:spPr/>
        <p:txBody>
          <a:bodyPr/>
          <a:lstStyle/>
          <a:p>
            <a:r>
              <a:rPr lang="en-US" dirty="0"/>
              <a:t>Urine :1</a:t>
            </a:r>
            <a:r>
              <a:rPr lang="en-US" dirty="0">
                <a:solidFill>
                  <a:srgbClr val="C00000"/>
                </a:solidFill>
              </a:rPr>
              <a:t>200-1500</a:t>
            </a:r>
            <a:r>
              <a:rPr lang="en-US" dirty="0"/>
              <a:t> ml/24h</a:t>
            </a:r>
          </a:p>
          <a:p>
            <a:r>
              <a:rPr lang="en-US" dirty="0"/>
              <a:t>Feces :</a:t>
            </a:r>
            <a:r>
              <a:rPr lang="en-US" dirty="0">
                <a:solidFill>
                  <a:srgbClr val="C00000"/>
                </a:solidFill>
              </a:rPr>
              <a:t>100-200</a:t>
            </a:r>
            <a:r>
              <a:rPr lang="en-US" dirty="0"/>
              <a:t> ml</a:t>
            </a:r>
          </a:p>
          <a:p>
            <a:r>
              <a:rPr lang="en-US" dirty="0"/>
              <a:t>Insensible fluid losses : loss of fluid that is  </a:t>
            </a:r>
            <a:r>
              <a:rPr lang="en-US" u="sng" dirty="0"/>
              <a:t>not directly measured </a:t>
            </a:r>
            <a:r>
              <a:rPr lang="en-US" dirty="0"/>
              <a:t>. </a:t>
            </a:r>
          </a:p>
          <a:p>
            <a:pPr marL="457200" lvl="1" indent="0">
              <a:buNone/>
            </a:pPr>
            <a:r>
              <a:rPr lang="en-US" dirty="0"/>
              <a:t>                 Sweat : </a:t>
            </a:r>
            <a:r>
              <a:rPr lang="en-US" dirty="0">
                <a:solidFill>
                  <a:srgbClr val="C00000"/>
                </a:solidFill>
              </a:rPr>
              <a:t>200 -400 </a:t>
            </a:r>
            <a:r>
              <a:rPr lang="en-US" dirty="0"/>
              <a:t> ml</a:t>
            </a:r>
          </a:p>
          <a:p>
            <a:pPr marL="457200" lvl="1" indent="0">
              <a:buNone/>
            </a:pPr>
            <a:r>
              <a:rPr lang="en-US" dirty="0"/>
              <a:t>                 Respiratory losses: </a:t>
            </a:r>
            <a:r>
              <a:rPr lang="en-US" dirty="0">
                <a:solidFill>
                  <a:srgbClr val="C00000"/>
                </a:solidFill>
              </a:rPr>
              <a:t>500-700</a:t>
            </a:r>
            <a:r>
              <a:rPr lang="en-US" dirty="0"/>
              <a:t> ml </a:t>
            </a:r>
          </a:p>
          <a:p>
            <a:endParaRPr lang="en-US" dirty="0"/>
          </a:p>
        </p:txBody>
      </p:sp>
    </p:spTree>
    <p:extLst>
      <p:ext uri="{BB962C8B-B14F-4D97-AF65-F5344CB8AC3E}">
        <p14:creationId xmlns:p14="http://schemas.microsoft.com/office/powerpoint/2010/main" val="3824811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0515600" cy="1325563"/>
          </a:xfrm>
        </p:spPr>
        <p:txBody>
          <a:bodyPr/>
          <a:lstStyle/>
          <a:p>
            <a:r>
              <a:rPr lang="en-US" b="1" dirty="0">
                <a:solidFill>
                  <a:srgbClr val="C00000"/>
                </a:solidFill>
              </a:rPr>
              <a:t>Daily secretions : </a:t>
            </a:r>
          </a:p>
        </p:txBody>
      </p:sp>
      <p:sp>
        <p:nvSpPr>
          <p:cNvPr id="3" name="Content Placeholder 2"/>
          <p:cNvSpPr>
            <a:spLocks noGrp="1"/>
          </p:cNvSpPr>
          <p:nvPr>
            <p:ph idx="1"/>
          </p:nvPr>
        </p:nvSpPr>
        <p:spPr>
          <a:xfrm>
            <a:off x="1023257" y="1096283"/>
            <a:ext cx="10515600" cy="4351338"/>
          </a:xfrm>
        </p:spPr>
        <p:txBody>
          <a:bodyPr>
            <a:normAutofit/>
          </a:bodyPr>
          <a:lstStyle/>
          <a:p>
            <a:r>
              <a:rPr lang="en-US" dirty="0"/>
              <a:t>Bile :</a:t>
            </a:r>
            <a:r>
              <a:rPr lang="en-US" dirty="0">
                <a:solidFill>
                  <a:srgbClr val="C00000"/>
                </a:solidFill>
              </a:rPr>
              <a:t>1</a:t>
            </a:r>
            <a:r>
              <a:rPr lang="en-US" dirty="0"/>
              <a:t> L/24 h</a:t>
            </a:r>
          </a:p>
          <a:p>
            <a:r>
              <a:rPr lang="en-US" dirty="0"/>
              <a:t>Gastric : </a:t>
            </a:r>
            <a:r>
              <a:rPr lang="en-US" dirty="0">
                <a:solidFill>
                  <a:srgbClr val="C00000"/>
                </a:solidFill>
              </a:rPr>
              <a:t>2</a:t>
            </a:r>
            <a:r>
              <a:rPr lang="en-US" dirty="0"/>
              <a:t>L/24 h</a:t>
            </a:r>
          </a:p>
          <a:p>
            <a:r>
              <a:rPr lang="en-US" dirty="0"/>
              <a:t>Pancreatic : </a:t>
            </a:r>
            <a:r>
              <a:rPr lang="en-US" dirty="0">
                <a:solidFill>
                  <a:srgbClr val="C00000"/>
                </a:solidFill>
              </a:rPr>
              <a:t>600</a:t>
            </a:r>
            <a:r>
              <a:rPr lang="en-US" dirty="0"/>
              <a:t> ML/24 h</a:t>
            </a:r>
          </a:p>
          <a:p>
            <a:r>
              <a:rPr lang="en-US" dirty="0"/>
              <a:t>Small intestine : </a:t>
            </a:r>
            <a:r>
              <a:rPr lang="en-US" dirty="0">
                <a:solidFill>
                  <a:srgbClr val="C00000"/>
                </a:solidFill>
              </a:rPr>
              <a:t>3</a:t>
            </a:r>
            <a:r>
              <a:rPr lang="en-US" dirty="0"/>
              <a:t> L/24 h</a:t>
            </a:r>
          </a:p>
          <a:p>
            <a:r>
              <a:rPr lang="en-US" dirty="0"/>
              <a:t>Saliva : </a:t>
            </a:r>
            <a:r>
              <a:rPr lang="en-US" dirty="0">
                <a:solidFill>
                  <a:srgbClr val="C00000"/>
                </a:solidFill>
              </a:rPr>
              <a:t>1500</a:t>
            </a:r>
            <a:r>
              <a:rPr lang="en-US" dirty="0"/>
              <a:t> ml/24 h</a:t>
            </a:r>
          </a:p>
          <a:p>
            <a:endParaRPr lang="en-US" dirty="0"/>
          </a:p>
          <a:p>
            <a:r>
              <a:rPr lang="en-US" b="1" dirty="0">
                <a:solidFill>
                  <a:srgbClr val="C00000"/>
                </a:solidFill>
                <a:highlight>
                  <a:srgbClr val="FFFF00"/>
                </a:highlight>
              </a:rPr>
              <a:t>Most secretions</a:t>
            </a:r>
            <a:r>
              <a:rPr lang="en-US" b="1" dirty="0">
                <a:solidFill>
                  <a:srgbClr val="C00000"/>
                </a:solidFill>
              </a:rPr>
              <a:t> are reabsorbed </a:t>
            </a:r>
            <a:br>
              <a:rPr lang="en-US" dirty="0"/>
            </a:br>
            <a:endParaRPr lang="en-US" dirty="0"/>
          </a:p>
          <a:p>
            <a:endParaRPr lang="en-US" dirty="0"/>
          </a:p>
        </p:txBody>
      </p:sp>
    </p:spTree>
    <p:extLst>
      <p:ext uri="{BB962C8B-B14F-4D97-AF65-F5344CB8AC3E}">
        <p14:creationId xmlns:p14="http://schemas.microsoft.com/office/powerpoint/2010/main" val="3441709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196E263-A293-3238-6A3F-488E457B07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5686" y="119744"/>
            <a:ext cx="11613847" cy="634637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1401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0515600" cy="1325563"/>
          </a:xfrm>
        </p:spPr>
        <p:txBody>
          <a:bodyPr/>
          <a:lstStyle/>
          <a:p>
            <a:r>
              <a:rPr lang="en-US" b="1" dirty="0">
                <a:solidFill>
                  <a:srgbClr val="C00000"/>
                </a:solidFill>
              </a:rPr>
              <a:t>Third space loss </a:t>
            </a:r>
          </a:p>
        </p:txBody>
      </p:sp>
      <p:sp>
        <p:nvSpPr>
          <p:cNvPr id="3" name="Content Placeholder 2"/>
          <p:cNvSpPr>
            <a:spLocks noGrp="1"/>
          </p:cNvSpPr>
          <p:nvPr>
            <p:ph idx="1"/>
          </p:nvPr>
        </p:nvSpPr>
        <p:spPr>
          <a:xfrm>
            <a:off x="838200" y="1219200"/>
            <a:ext cx="10515600" cy="4957763"/>
          </a:xfrm>
        </p:spPr>
        <p:txBody>
          <a:bodyPr>
            <a:normAutofit/>
          </a:bodyPr>
          <a:lstStyle/>
          <a:p>
            <a:r>
              <a:rPr lang="en-US" dirty="0"/>
              <a:t>Fluid accumulation in the interstitial of tissues   ( lumen of the small bowel in case of IO, Pancreatitis , PERITONITIS , Post surgery and  Burns ).</a:t>
            </a:r>
          </a:p>
          <a:p>
            <a:endParaRPr lang="en-US" dirty="0"/>
          </a:p>
          <a:p>
            <a:r>
              <a:rPr lang="en-US" dirty="0">
                <a:solidFill>
                  <a:srgbClr val="C00000"/>
                </a:solidFill>
              </a:rPr>
              <a:t>INTRVASCULAR , INTRACELLAUR SPACSES </a:t>
            </a:r>
            <a:r>
              <a:rPr lang="en-US" dirty="0"/>
              <a:t>as the first two spaces.</a:t>
            </a:r>
          </a:p>
          <a:p>
            <a:endParaRPr lang="en-US" dirty="0"/>
          </a:p>
          <a:p>
            <a:r>
              <a:rPr lang="en-US" b="1" dirty="0"/>
              <a:t>POSTOPERATIVE !</a:t>
            </a:r>
          </a:p>
          <a:p>
            <a:pPr marL="457200" lvl="1" indent="0">
              <a:buNone/>
            </a:pPr>
            <a:r>
              <a:rPr lang="en-US" dirty="0"/>
              <a:t>Around  post op .</a:t>
            </a:r>
            <a:r>
              <a:rPr lang="en-US" b="1" dirty="0">
                <a:solidFill>
                  <a:srgbClr val="C00000"/>
                </a:solidFill>
              </a:rPr>
              <a:t>day 3 , </a:t>
            </a:r>
            <a:r>
              <a:rPr lang="en-US" dirty="0"/>
              <a:t>Fluids return back to intravascular space so be aware of fluid overload at this time.</a:t>
            </a:r>
          </a:p>
        </p:txBody>
      </p:sp>
    </p:spTree>
    <p:extLst>
      <p:ext uri="{BB962C8B-B14F-4D97-AF65-F5344CB8AC3E}">
        <p14:creationId xmlns:p14="http://schemas.microsoft.com/office/powerpoint/2010/main" val="3978302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312</TotalTime>
  <Words>2716</Words>
  <Application>Microsoft Office PowerPoint</Application>
  <PresentationFormat>Widescreen</PresentationFormat>
  <Paragraphs>436</Paragraphs>
  <Slides>58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Aptos</vt:lpstr>
      <vt:lpstr>Aptos Display</vt:lpstr>
      <vt:lpstr>Arial</vt:lpstr>
      <vt:lpstr>Wingdings</vt:lpstr>
      <vt:lpstr>Office Theme</vt:lpstr>
      <vt:lpstr>Fluids &amp; Electrolytes</vt:lpstr>
      <vt:lpstr>DISTRIBUTION OF FLUIDS</vt:lpstr>
      <vt:lpstr>PowerPoint Presentation</vt:lpstr>
      <vt:lpstr>PowerPoint Presentation</vt:lpstr>
      <vt:lpstr>Fluid requirements/ 24 hours  :</vt:lpstr>
      <vt:lpstr>Normal water loss:</vt:lpstr>
      <vt:lpstr>Daily secretions : </vt:lpstr>
      <vt:lpstr>PowerPoint Presentation</vt:lpstr>
      <vt:lpstr>Third space loss </vt:lpstr>
      <vt:lpstr>INPUT = OUTPUT = EUVOLEMIA</vt:lpstr>
      <vt:lpstr>Assessment of fluid status : </vt:lpstr>
      <vt:lpstr>LEG OEDEMA TESTING                                                 NECK VEINS DISTENTION </vt:lpstr>
      <vt:lpstr>             CHEST X-RAY                                     NORMAL                                                                PULMONARY OEDEMA   </vt:lpstr>
      <vt:lpstr>Electrolyte implance </vt:lpstr>
      <vt:lpstr>Sodium (135-145 mEq/L)</vt:lpstr>
      <vt:lpstr>HYPONATREMIA </vt:lpstr>
      <vt:lpstr>PowerPoint Presentation</vt:lpstr>
      <vt:lpstr>Clinically </vt:lpstr>
      <vt:lpstr>HYPERNATREMIA</vt:lpstr>
      <vt:lpstr>PowerPoint Presentation</vt:lpstr>
      <vt:lpstr>POTASSIUM (K 3.5-5.3mmol/L)</vt:lpstr>
      <vt:lpstr>For example…</vt:lpstr>
      <vt:lpstr>Causes of Hypokalemia </vt:lpstr>
      <vt:lpstr>Effect of  Hypokalemia </vt:lpstr>
      <vt:lpstr>Treatment  of Hypokalemia  </vt:lpstr>
      <vt:lpstr>Persistent Hypokalemia </vt:lpstr>
      <vt:lpstr>Hyperkalemia     &gt; 5.3 mmol/l </vt:lpstr>
      <vt:lpstr>Clinically : </vt:lpstr>
      <vt:lpstr>PowerPoint Presentation</vt:lpstr>
      <vt:lpstr> Emergency treatment of Hyperkalemia</vt:lpstr>
      <vt:lpstr>CALCIUM (8.5-10.5mgm/100ml) </vt:lpstr>
      <vt:lpstr>PowerPoint Presentation</vt:lpstr>
      <vt:lpstr>HYPOCALCEMIA &lt; 1.8 mmol/l</vt:lpstr>
      <vt:lpstr>Clinically.. </vt:lpstr>
      <vt:lpstr>CARPOPEDAL  SPASM</vt:lpstr>
      <vt:lpstr>    Trousseau's Sign </vt:lpstr>
      <vt:lpstr>PowerPoint Presentation</vt:lpstr>
      <vt:lpstr>HYPO-CALCAEMIA MANAGEMENT</vt:lpstr>
      <vt:lpstr> HYPERCALCEMIA</vt:lpstr>
      <vt:lpstr>Clinically .. </vt:lpstr>
      <vt:lpstr> SEVERE HYPERCALCEMIA  (&gt;14.5mg/100ml)</vt:lpstr>
      <vt:lpstr>MAGNESIUM  </vt:lpstr>
      <vt:lpstr>Hypomagnesaemia:   LOW MAGNESIUM            CLINICAL PICTURE;   LIKE LOW CALCIUM</vt:lpstr>
      <vt:lpstr>HYPERMAGNESEIMA : HIGH MAGNESIUM LEVEL  CLINICALY;         [LIKE HIGH Ca]  ECG CHANGES    [LIKE HIGH K] </vt:lpstr>
      <vt:lpstr>PHOSPHATE (2.5-4.5 mg/dl)</vt:lpstr>
      <vt:lpstr>HYPOPHOSPHATEMIA Critical value is less then 1 mg/dl </vt:lpstr>
      <vt:lpstr>ACID –BASE BALANCE </vt:lpstr>
      <vt:lpstr>RESPIRATORY  </vt:lpstr>
      <vt:lpstr>METABOLIC</vt:lpstr>
      <vt:lpstr>METABOLIC ALKALOSIS</vt:lpstr>
      <vt:lpstr>FLUID MANAGEMENT</vt:lpstr>
      <vt:lpstr>Solutions </vt:lpstr>
      <vt:lpstr>Isotonic Crystalloids</vt:lpstr>
      <vt:lpstr>Hypertonic solutions</vt:lpstr>
      <vt:lpstr>Hypotonic solutions</vt:lpstr>
      <vt:lpstr>PowerPoint Presentation</vt:lpstr>
      <vt:lpstr>Colloid solutions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Mohammed Sbou</dc:creator>
  <cp:lastModifiedBy>Mohammed Sbou</cp:lastModifiedBy>
  <cp:revision>1</cp:revision>
  <dcterms:created xsi:type="dcterms:W3CDTF">2025-01-19T10:38:09Z</dcterms:created>
  <dcterms:modified xsi:type="dcterms:W3CDTF">2025-01-19T15:54:09Z</dcterms:modified>
</cp:coreProperties>
</file>