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9482-E030-4C7C-A597-C4BEEDAC430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947B-359B-4198-B48A-DD25A2AED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 Conditions </a:t>
            </a:r>
            <a:br>
              <a:rPr lang="en-US" dirty="0" smtClean="0"/>
            </a:br>
            <a:r>
              <a:rPr lang="en-US" dirty="0" err="1" smtClean="0"/>
              <a:t>Dr.Mahmoud</a:t>
            </a:r>
            <a:r>
              <a:rPr lang="en-US" dirty="0" smtClean="0"/>
              <a:t> Al-</a:t>
            </a:r>
            <a:r>
              <a:rPr lang="en-US" smtClean="0"/>
              <a:t>Awaysheh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ini-OSCE </a:t>
            </a:r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85260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your diagnosis?</a:t>
            </a:r>
            <a:endParaRPr lang="en-US" sz="18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Perianal Abscess</a:t>
            </a:r>
            <a:endParaRPr lang="en-US" sz="16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Perianal Sinus</a:t>
            </a:r>
            <a:endParaRPr lang="en-US" sz="16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err="1"/>
              <a:t>Ischiorectal</a:t>
            </a:r>
            <a:r>
              <a:rPr lang="en-US" dirty="0"/>
              <a:t> Abscess</a:t>
            </a:r>
            <a:endParaRPr lang="en-US" sz="1600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Fistula in </a:t>
            </a:r>
            <a:r>
              <a:rPr lang="en-US" dirty="0" err="1" smtClean="0"/>
              <a:t>Ano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 err="1" smtClean="0"/>
              <a:t>Intersphincteric</a:t>
            </a:r>
            <a:r>
              <a:rPr lang="en-US" dirty="0" smtClean="0"/>
              <a:t> Fistula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724150" cy="242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OneDrive\Desktop\Example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799" r="19066" b="35511"/>
          <a:stretch/>
        </p:blipFill>
        <p:spPr bwMode="auto">
          <a:xfrm>
            <a:off x="616527" y="609600"/>
            <a:ext cx="737061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7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21023" r="12151" b="10416"/>
          <a:stretch/>
        </p:blipFill>
        <p:spPr bwMode="auto">
          <a:xfrm>
            <a:off x="27709" y="1136073"/>
            <a:ext cx="9324109" cy="50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0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Q: About the anatomy of anal canal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A:</a:t>
            </a:r>
            <a:br>
              <a:rPr lang="en-US" b="1" dirty="0" smtClean="0"/>
            </a:br>
            <a:r>
              <a:rPr lang="en-US" b="1" dirty="0" smtClean="0"/>
              <a:t>B:</a:t>
            </a:r>
            <a:br>
              <a:rPr lang="en-US" b="1" dirty="0" smtClean="0"/>
            </a:br>
            <a:r>
              <a:rPr lang="en-US" b="1" dirty="0" smtClean="0"/>
              <a:t>C: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36742" r="21789" b="6630"/>
          <a:stretch/>
        </p:blipFill>
        <p:spPr bwMode="auto">
          <a:xfrm>
            <a:off x="1066800" y="1371600"/>
            <a:ext cx="7162800" cy="41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0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Anal Conditions  Dr.Mahmoud Al-Awaysheh</vt:lpstr>
      <vt:lpstr>PowerPoint Presentation</vt:lpstr>
      <vt:lpstr>PowerPoint Presentation</vt:lpstr>
      <vt:lpstr>PowerPoint Presentation</vt:lpstr>
      <vt:lpstr>Q: About the anatomy of anal canal: A: B: C: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 Conditions  Dr.Mahmoud Al-Awaysheh</dc:title>
  <dc:creator>hp</dc:creator>
  <cp:lastModifiedBy>hp</cp:lastModifiedBy>
  <cp:revision>2</cp:revision>
  <dcterms:created xsi:type="dcterms:W3CDTF">2021-01-27T13:04:48Z</dcterms:created>
  <dcterms:modified xsi:type="dcterms:W3CDTF">2021-01-27T13:15:32Z</dcterms:modified>
</cp:coreProperties>
</file>