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7"/>
  </p:notesMasterIdLst>
  <p:sldIdLst>
    <p:sldId id="256" r:id="rId2"/>
    <p:sldId id="260" r:id="rId3"/>
    <p:sldId id="261" r:id="rId4"/>
    <p:sldId id="262" r:id="rId5"/>
    <p:sldId id="265" r:id="rId6"/>
    <p:sldId id="308" r:id="rId7"/>
    <p:sldId id="266" r:id="rId8"/>
    <p:sldId id="309" r:id="rId9"/>
    <p:sldId id="263" r:id="rId10"/>
    <p:sldId id="276" r:id="rId11"/>
    <p:sldId id="310" r:id="rId12"/>
    <p:sldId id="322" r:id="rId13"/>
    <p:sldId id="313" r:id="rId14"/>
    <p:sldId id="323" r:id="rId15"/>
    <p:sldId id="312" r:id="rId16"/>
    <p:sldId id="324" r:id="rId17"/>
    <p:sldId id="314" r:id="rId18"/>
    <p:sldId id="325" r:id="rId19"/>
    <p:sldId id="315" r:id="rId20"/>
    <p:sldId id="316" r:id="rId21"/>
    <p:sldId id="317" r:id="rId22"/>
    <p:sldId id="318" r:id="rId23"/>
    <p:sldId id="321" r:id="rId24"/>
    <p:sldId id="319" r:id="rId25"/>
    <p:sldId id="320" r:id="rId2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Gadugi" panose="020B0502040204020203" pitchFamily="34" charset="0"/>
      <p:regular r:id="rId29"/>
      <p:bold r:id="rId30"/>
    </p:embeddedFont>
    <p:embeddedFont>
      <p:font typeface="Goudy Old Style" panose="02020502050305020303" pitchFamily="18" charset="77"/>
      <p:regular r:id="rId31"/>
      <p:bold r:id="rId32"/>
      <p:italic r:id="rId33"/>
    </p:embeddedFont>
    <p:embeddedFont>
      <p:font typeface="Hanken Grotesk" pitchFamily="2" charset="77"/>
      <p:regular r:id="rId34"/>
      <p:bold r:id="rId35"/>
      <p:italic r:id="rId36"/>
      <p:boldItalic r:id="rId37"/>
    </p:embeddedFont>
    <p:embeddedFont>
      <p:font typeface="Hanken Grotesk ExtraBold" pitchFamily="2" charset="77"/>
      <p:bold r:id="rId38"/>
      <p:boldItalic r:id="rId39"/>
    </p:embeddedFont>
    <p:embeddedFont>
      <p:font typeface="Hanken Grotesk Medium" pitchFamily="2" charset="77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Segoe UI Historic" panose="020B0502040204020203" pitchFamily="34" charset="0"/>
      <p:regular r:id="rId48"/>
    </p:embeddedFont>
    <p:embeddedFont>
      <p:font typeface="Traditional Arabic" panose="02020603050405020304" pitchFamily="18" charset="-78"/>
      <p:regular r:id="rId49"/>
      <p:bold r:id="rId50"/>
    </p:embeddedFont>
    <p:embeddedFont>
      <p:font typeface="Wingdings 2" pitchFamily="2" charset="2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AbedAlAziz Muhsen" initials="SM" lastIdx="1" clrIdx="0">
    <p:extLst>
      <p:ext uri="{19B8F6BF-5375-455C-9EA6-DF929625EA0E}">
        <p15:presenceInfo xmlns:p15="http://schemas.microsoft.com/office/powerpoint/2012/main" userId="S::120191501034@mutah.edu.jo::557cea65-5487-45df-a70d-9943c9349a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7CFC4-6E43-43A1-AF14-75405EFCBDC3}">
  <a:tblStyle styleId="{C087CFC4-6E43-43A1-AF14-75405EFCBD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AC620B-7CB6-406E-8C95-CC9E76F3F4A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7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45ba26b8a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245ba26b8a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45ba26b8a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45ba26b8a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e2f21e874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1e2f21e874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e2f21e874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e2f21e874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e2f21e8744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e2f21e8744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e2f21e874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1e2f21e874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462f016b2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2462f016b2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99625" y="-2831012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17426" t="17427" r="17426" b="23756"/>
          <a:stretch/>
        </p:blipFill>
        <p:spPr>
          <a:xfrm rot="1992399">
            <a:off x="6610974" y="-311821"/>
            <a:ext cx="1229202" cy="110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98902">
            <a:off x="7502400" y="3571444"/>
            <a:ext cx="1634933" cy="163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553975" y="1096131"/>
            <a:ext cx="4876800" cy="22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917275" y="3659769"/>
            <a:ext cx="4150200" cy="387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8100019" scaled="0"/>
          </a:gradFill>
          <a:effectLst>
            <a:outerShdw blurRad="57150" dist="19050" dir="5400000" algn="bl" rotWithShape="0">
              <a:srgbClr val="000000">
                <a:alpha val="4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614860" flipH="1">
            <a:off x="6595873" y="3216934"/>
            <a:ext cx="3174504" cy="317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46124" flipH="1">
            <a:off x="-1664235" y="-1663235"/>
            <a:ext cx="3257097" cy="32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18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-3640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713475" y="463300"/>
            <a:ext cx="77172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1"/>
          </p:nvPr>
        </p:nvSpPr>
        <p:spPr>
          <a:xfrm>
            <a:off x="1815736" y="1280160"/>
            <a:ext cx="2532300" cy="4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2"/>
          </p:nvPr>
        </p:nvSpPr>
        <p:spPr>
          <a:xfrm>
            <a:off x="1815749" y="1655064"/>
            <a:ext cx="2532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3"/>
          </p:nvPr>
        </p:nvSpPr>
        <p:spPr>
          <a:xfrm>
            <a:off x="5633250" y="1280160"/>
            <a:ext cx="2532300" cy="4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4"/>
          </p:nvPr>
        </p:nvSpPr>
        <p:spPr>
          <a:xfrm>
            <a:off x="5633263" y="1655064"/>
            <a:ext cx="2532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5"/>
          </p:nvPr>
        </p:nvSpPr>
        <p:spPr>
          <a:xfrm>
            <a:off x="1815736" y="2962656"/>
            <a:ext cx="2532300" cy="4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6"/>
          </p:nvPr>
        </p:nvSpPr>
        <p:spPr>
          <a:xfrm>
            <a:off x="1815749" y="3337560"/>
            <a:ext cx="2532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7"/>
          </p:nvPr>
        </p:nvSpPr>
        <p:spPr>
          <a:xfrm>
            <a:off x="5633250" y="2962656"/>
            <a:ext cx="2532300" cy="4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8"/>
          </p:nvPr>
        </p:nvSpPr>
        <p:spPr>
          <a:xfrm>
            <a:off x="5633263" y="3337560"/>
            <a:ext cx="25323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0"/>
          <p:cNvPicPr preferRelativeResize="0"/>
          <p:nvPr/>
        </p:nvPicPr>
        <p:blipFill rotWithShape="1">
          <a:blip r:embed="rId2">
            <a:alphaModFix/>
          </a:blip>
          <a:srcRect l="22242" r="14478"/>
          <a:stretch/>
        </p:blipFill>
        <p:spPr>
          <a:xfrm rot="-3280074">
            <a:off x="-884328" y="1888195"/>
            <a:ext cx="2313534" cy="365603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0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-3640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713475" y="463300"/>
            <a:ext cx="77172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 txBox="1">
            <a:spLocks noGrp="1"/>
          </p:cNvSpPr>
          <p:nvPr>
            <p:ph type="body" idx="1"/>
          </p:nvPr>
        </p:nvSpPr>
        <p:spPr>
          <a:xfrm>
            <a:off x="713950" y="1045925"/>
            <a:ext cx="3858000" cy="17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614860" flipH="1">
            <a:off x="-720752" y="2823809"/>
            <a:ext cx="3174504" cy="317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46124" flipH="1">
            <a:off x="-915323" y="-782335"/>
            <a:ext cx="3257097" cy="32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3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3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3"/>
          <p:cNvGrpSpPr/>
          <p:nvPr/>
        </p:nvGrpSpPr>
        <p:grpSpPr>
          <a:xfrm>
            <a:off x="300758" y="2089782"/>
            <a:ext cx="629951" cy="963928"/>
            <a:chOff x="4158463" y="1702194"/>
            <a:chExt cx="834372" cy="1276726"/>
          </a:xfrm>
        </p:grpSpPr>
        <p:grpSp>
          <p:nvGrpSpPr>
            <p:cNvPr id="234" name="Google Shape;234;p23"/>
            <p:cNvGrpSpPr/>
            <p:nvPr/>
          </p:nvGrpSpPr>
          <p:grpSpPr>
            <a:xfrm>
              <a:off x="4158463" y="1702194"/>
              <a:ext cx="579903" cy="426566"/>
              <a:chOff x="4057739" y="1634375"/>
              <a:chExt cx="683364" cy="502670"/>
            </a:xfrm>
          </p:grpSpPr>
          <p:sp>
            <p:nvSpPr>
              <p:cNvPr id="235" name="Google Shape;235;p23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>
                <a:off x="4497805" y="1937284"/>
                <a:ext cx="202443" cy="154407"/>
              </a:xfrm>
              <a:custGeom>
                <a:avLst/>
                <a:gdLst/>
                <a:ahLst/>
                <a:cxnLst/>
                <a:rect l="l" t="t" r="r" b="b"/>
                <a:pathLst>
                  <a:path w="21468" h="16374" extrusionOk="0">
                    <a:moveTo>
                      <a:pt x="21467" y="0"/>
                    </a:moveTo>
                    <a:lnTo>
                      <a:pt x="21467" y="0"/>
                    </a:lnTo>
                    <a:cubicBezTo>
                      <a:pt x="16221" y="6960"/>
                      <a:pt x="7846" y="12640"/>
                      <a:pt x="1" y="16374"/>
                    </a:cubicBezTo>
                    <a:cubicBezTo>
                      <a:pt x="8744" y="12842"/>
                      <a:pt x="16921" y="7526"/>
                      <a:pt x="21467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4057739" y="1634375"/>
                <a:ext cx="673764" cy="480572"/>
              </a:xfrm>
              <a:custGeom>
                <a:avLst/>
                <a:gdLst/>
                <a:ahLst/>
                <a:cxnLst/>
                <a:rect l="l" t="t" r="r" b="b"/>
                <a:pathLst>
                  <a:path w="71449" h="50962" extrusionOk="0">
                    <a:moveTo>
                      <a:pt x="48726" y="0"/>
                    </a:moveTo>
                    <a:cubicBezTo>
                      <a:pt x="28028" y="0"/>
                      <a:pt x="610" y="13014"/>
                      <a:pt x="18" y="34066"/>
                    </a:cubicBezTo>
                    <a:cubicBezTo>
                      <a:pt x="0" y="34701"/>
                      <a:pt x="10" y="35313"/>
                      <a:pt x="36" y="35910"/>
                    </a:cubicBezTo>
                    <a:cubicBezTo>
                      <a:pt x="3133" y="43024"/>
                      <a:pt x="7872" y="49069"/>
                      <a:pt x="16170" y="50544"/>
                    </a:cubicBezTo>
                    <a:cubicBezTo>
                      <a:pt x="17791" y="50832"/>
                      <a:pt x="19491" y="50961"/>
                      <a:pt x="21230" y="50961"/>
                    </a:cubicBezTo>
                    <a:cubicBezTo>
                      <a:pt x="27493" y="50961"/>
                      <a:pt x="34266" y="49290"/>
                      <a:pt x="39742" y="47380"/>
                    </a:cubicBezTo>
                    <a:cubicBezTo>
                      <a:pt x="54477" y="42238"/>
                      <a:pt x="70393" y="30947"/>
                      <a:pt x="71448" y="14402"/>
                    </a:cubicBezTo>
                    <a:cubicBezTo>
                      <a:pt x="71359" y="13797"/>
                      <a:pt x="71315" y="13210"/>
                      <a:pt x="71188" y="12589"/>
                    </a:cubicBezTo>
                    <a:cubicBezTo>
                      <a:pt x="69426" y="3922"/>
                      <a:pt x="60089" y="0"/>
                      <a:pt x="48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3"/>
              <p:cNvSpPr/>
              <p:nvPr/>
            </p:nvSpPr>
            <p:spPr>
              <a:xfrm>
                <a:off x="4125250" y="1702999"/>
                <a:ext cx="489049" cy="259542"/>
              </a:xfrm>
              <a:custGeom>
                <a:avLst/>
                <a:gdLst/>
                <a:ahLst/>
                <a:cxnLst/>
                <a:rect l="l" t="t" r="r" b="b"/>
                <a:pathLst>
                  <a:path w="51861" h="27523" extrusionOk="0">
                    <a:moveTo>
                      <a:pt x="40387" y="1"/>
                    </a:moveTo>
                    <a:cubicBezTo>
                      <a:pt x="38588" y="1"/>
                      <a:pt x="36741" y="105"/>
                      <a:pt x="34997" y="179"/>
                    </a:cubicBezTo>
                    <a:cubicBezTo>
                      <a:pt x="24720" y="614"/>
                      <a:pt x="4093" y="7270"/>
                      <a:pt x="1708" y="18119"/>
                    </a:cubicBezTo>
                    <a:cubicBezTo>
                      <a:pt x="0" y="25889"/>
                      <a:pt x="9384" y="27522"/>
                      <a:pt x="17166" y="27522"/>
                    </a:cubicBezTo>
                    <a:cubicBezTo>
                      <a:pt x="20329" y="27522"/>
                      <a:pt x="23227" y="27252"/>
                      <a:pt x="25008" y="27015"/>
                    </a:cubicBezTo>
                    <a:cubicBezTo>
                      <a:pt x="34168" y="25798"/>
                      <a:pt x="51861" y="18779"/>
                      <a:pt x="51228" y="6738"/>
                    </a:cubicBezTo>
                    <a:cubicBezTo>
                      <a:pt x="50925" y="971"/>
                      <a:pt x="45880" y="1"/>
                      <a:pt x="40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3"/>
              <p:cNvSpPr/>
              <p:nvPr/>
            </p:nvSpPr>
            <p:spPr>
              <a:xfrm>
                <a:off x="4081201" y="1907173"/>
                <a:ext cx="17209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18250" h="13003" extrusionOk="0">
                    <a:moveTo>
                      <a:pt x="2530" y="1"/>
                    </a:moveTo>
                    <a:cubicBezTo>
                      <a:pt x="785" y="1"/>
                      <a:pt x="1" y="2108"/>
                      <a:pt x="181" y="3622"/>
                    </a:cubicBezTo>
                    <a:cubicBezTo>
                      <a:pt x="557" y="6792"/>
                      <a:pt x="2928" y="9888"/>
                      <a:pt x="4870" y="10894"/>
                    </a:cubicBezTo>
                    <a:cubicBezTo>
                      <a:pt x="7102" y="12051"/>
                      <a:pt x="9929" y="13003"/>
                      <a:pt x="12571" y="13003"/>
                    </a:cubicBezTo>
                    <a:cubicBezTo>
                      <a:pt x="13119" y="13003"/>
                      <a:pt x="13658" y="12962"/>
                      <a:pt x="14183" y="12873"/>
                    </a:cubicBezTo>
                    <a:cubicBezTo>
                      <a:pt x="15893" y="12585"/>
                      <a:pt x="18250" y="11757"/>
                      <a:pt x="17271" y="9647"/>
                    </a:cubicBezTo>
                    <a:cubicBezTo>
                      <a:pt x="16178" y="7295"/>
                      <a:pt x="13053" y="6733"/>
                      <a:pt x="10824" y="6235"/>
                    </a:cubicBezTo>
                    <a:cubicBezTo>
                      <a:pt x="9622" y="5966"/>
                      <a:pt x="8221" y="5710"/>
                      <a:pt x="7155" y="5036"/>
                    </a:cubicBezTo>
                    <a:cubicBezTo>
                      <a:pt x="5862" y="4217"/>
                      <a:pt x="5810" y="3371"/>
                      <a:pt x="5170" y="2159"/>
                    </a:cubicBezTo>
                    <a:cubicBezTo>
                      <a:pt x="4695" y="1258"/>
                      <a:pt x="4184" y="325"/>
                      <a:pt x="3091" y="68"/>
                    </a:cubicBezTo>
                    <a:cubicBezTo>
                      <a:pt x="2894" y="22"/>
                      <a:pt x="2707" y="1"/>
                      <a:pt x="25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4289772" y="1746991"/>
                <a:ext cx="435892" cy="290576"/>
              </a:xfrm>
              <a:custGeom>
                <a:avLst/>
                <a:gdLst/>
                <a:ahLst/>
                <a:cxnLst/>
                <a:rect l="l" t="t" r="r" b="b"/>
                <a:pathLst>
                  <a:path w="46224" h="30814" extrusionOk="0">
                    <a:moveTo>
                      <a:pt x="40669" y="1"/>
                    </a:moveTo>
                    <a:cubicBezTo>
                      <a:pt x="40211" y="1"/>
                      <a:pt x="38756" y="654"/>
                      <a:pt x="38033" y="2354"/>
                    </a:cubicBezTo>
                    <a:cubicBezTo>
                      <a:pt x="35931" y="7298"/>
                      <a:pt x="33502" y="12245"/>
                      <a:pt x="29651" y="15868"/>
                    </a:cubicBezTo>
                    <a:cubicBezTo>
                      <a:pt x="22925" y="22194"/>
                      <a:pt x="14292" y="25072"/>
                      <a:pt x="5300" y="26478"/>
                    </a:cubicBezTo>
                    <a:cubicBezTo>
                      <a:pt x="0" y="26892"/>
                      <a:pt x="760" y="29569"/>
                      <a:pt x="2860" y="30172"/>
                    </a:cubicBezTo>
                    <a:cubicBezTo>
                      <a:pt x="4390" y="30612"/>
                      <a:pt x="5991" y="30813"/>
                      <a:pt x="7633" y="30813"/>
                    </a:cubicBezTo>
                    <a:cubicBezTo>
                      <a:pt x="17374" y="30813"/>
                      <a:pt x="28572" y="23745"/>
                      <a:pt x="35086" y="17596"/>
                    </a:cubicBezTo>
                    <a:cubicBezTo>
                      <a:pt x="38325" y="14540"/>
                      <a:pt x="46223" y="4372"/>
                      <a:pt x="40788" y="29"/>
                    </a:cubicBezTo>
                    <a:cubicBezTo>
                      <a:pt x="40765" y="11"/>
                      <a:pt x="40724" y="1"/>
                      <a:pt x="406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23"/>
            <p:cNvGrpSpPr/>
            <p:nvPr/>
          </p:nvGrpSpPr>
          <p:grpSpPr>
            <a:xfrm>
              <a:off x="4218491" y="2298571"/>
              <a:ext cx="774345" cy="680349"/>
              <a:chOff x="4107729" y="2221371"/>
              <a:chExt cx="774345" cy="680349"/>
            </a:xfrm>
          </p:grpSpPr>
          <p:sp>
            <p:nvSpPr>
              <p:cNvPr id="243" name="Google Shape;243;p23"/>
              <p:cNvSpPr/>
              <p:nvPr/>
            </p:nvSpPr>
            <p:spPr>
              <a:xfrm>
                <a:off x="4107729" y="2221371"/>
                <a:ext cx="724818" cy="609574"/>
              </a:xfrm>
              <a:custGeom>
                <a:avLst/>
                <a:gdLst/>
                <a:ahLst/>
                <a:cxnLst/>
                <a:rect l="l" t="t" r="r" b="b"/>
                <a:pathLst>
                  <a:path w="76863" h="64642" extrusionOk="0">
                    <a:moveTo>
                      <a:pt x="50556" y="1"/>
                    </a:moveTo>
                    <a:cubicBezTo>
                      <a:pt x="46969" y="1"/>
                      <a:pt x="43294" y="512"/>
                      <a:pt x="39656" y="1566"/>
                    </a:cubicBezTo>
                    <a:cubicBezTo>
                      <a:pt x="21532" y="6822"/>
                      <a:pt x="1577" y="22968"/>
                      <a:pt x="305" y="42228"/>
                    </a:cubicBezTo>
                    <a:cubicBezTo>
                      <a:pt x="0" y="45027"/>
                      <a:pt x="93" y="47641"/>
                      <a:pt x="523" y="50065"/>
                    </a:cubicBezTo>
                    <a:cubicBezTo>
                      <a:pt x="3991" y="55941"/>
                      <a:pt x="9663" y="60457"/>
                      <a:pt x="16357" y="62862"/>
                    </a:cubicBezTo>
                    <a:cubicBezTo>
                      <a:pt x="19785" y="64094"/>
                      <a:pt x="23308" y="64641"/>
                      <a:pt x="26832" y="64641"/>
                    </a:cubicBezTo>
                    <a:cubicBezTo>
                      <a:pt x="34292" y="64641"/>
                      <a:pt x="41752" y="62185"/>
                      <a:pt x="48307" y="58567"/>
                    </a:cubicBezTo>
                    <a:cubicBezTo>
                      <a:pt x="57431" y="53530"/>
                      <a:pt x="67949" y="45369"/>
                      <a:pt x="72843" y="35886"/>
                    </a:cubicBezTo>
                    <a:cubicBezTo>
                      <a:pt x="76863" y="28097"/>
                      <a:pt x="76601" y="19222"/>
                      <a:pt x="75289" y="10651"/>
                    </a:cubicBezTo>
                    <a:cubicBezTo>
                      <a:pt x="69391" y="3773"/>
                      <a:pt x="60302" y="1"/>
                      <a:pt x="50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4174759" y="2290108"/>
                <a:ext cx="544488" cy="473273"/>
              </a:xfrm>
              <a:custGeom>
                <a:avLst/>
                <a:gdLst/>
                <a:ahLst/>
                <a:cxnLst/>
                <a:rect l="l" t="t" r="r" b="b"/>
                <a:pathLst>
                  <a:path w="57740" h="50188" extrusionOk="0">
                    <a:moveTo>
                      <a:pt x="42640" y="1"/>
                    </a:moveTo>
                    <a:cubicBezTo>
                      <a:pt x="34721" y="1"/>
                      <a:pt x="25442" y="3816"/>
                      <a:pt x="21052" y="6895"/>
                    </a:cubicBezTo>
                    <a:cubicBezTo>
                      <a:pt x="11233" y="13784"/>
                      <a:pt x="1" y="29028"/>
                      <a:pt x="6619" y="41479"/>
                    </a:cubicBezTo>
                    <a:cubicBezTo>
                      <a:pt x="9729" y="47330"/>
                      <a:pt x="16262" y="49599"/>
                      <a:pt x="22524" y="50091"/>
                    </a:cubicBezTo>
                    <a:cubicBezTo>
                      <a:pt x="23309" y="50153"/>
                      <a:pt x="24170" y="50188"/>
                      <a:pt x="25081" y="50188"/>
                    </a:cubicBezTo>
                    <a:cubicBezTo>
                      <a:pt x="31142" y="50188"/>
                      <a:pt x="39418" y="48640"/>
                      <a:pt x="42083" y="43136"/>
                    </a:cubicBezTo>
                    <a:cubicBezTo>
                      <a:pt x="43839" y="39510"/>
                      <a:pt x="41232" y="36574"/>
                      <a:pt x="37635" y="36574"/>
                    </a:cubicBezTo>
                    <a:cubicBezTo>
                      <a:pt x="37458" y="36574"/>
                      <a:pt x="37279" y="36581"/>
                      <a:pt x="37097" y="36596"/>
                    </a:cubicBezTo>
                    <a:cubicBezTo>
                      <a:pt x="36073" y="36678"/>
                      <a:pt x="35224" y="37059"/>
                      <a:pt x="34251" y="37379"/>
                    </a:cubicBezTo>
                    <a:cubicBezTo>
                      <a:pt x="33162" y="37737"/>
                      <a:pt x="31752" y="37953"/>
                      <a:pt x="30291" y="37953"/>
                    </a:cubicBezTo>
                    <a:cubicBezTo>
                      <a:pt x="25894" y="37953"/>
                      <a:pt x="21041" y="36000"/>
                      <a:pt x="23110" y="30119"/>
                    </a:cubicBezTo>
                    <a:cubicBezTo>
                      <a:pt x="23813" y="28120"/>
                      <a:pt x="28439" y="25581"/>
                      <a:pt x="30299" y="25097"/>
                    </a:cubicBezTo>
                    <a:cubicBezTo>
                      <a:pt x="31529" y="24777"/>
                      <a:pt x="32740" y="24657"/>
                      <a:pt x="33909" y="24657"/>
                    </a:cubicBezTo>
                    <a:cubicBezTo>
                      <a:pt x="37345" y="24657"/>
                      <a:pt x="40425" y="25694"/>
                      <a:pt x="42575" y="25748"/>
                    </a:cubicBezTo>
                    <a:cubicBezTo>
                      <a:pt x="42731" y="25752"/>
                      <a:pt x="42886" y="25754"/>
                      <a:pt x="43041" y="25754"/>
                    </a:cubicBezTo>
                    <a:cubicBezTo>
                      <a:pt x="50133" y="25754"/>
                      <a:pt x="56691" y="21782"/>
                      <a:pt x="57381" y="14123"/>
                    </a:cubicBezTo>
                    <a:cubicBezTo>
                      <a:pt x="57740" y="10164"/>
                      <a:pt x="55680" y="6800"/>
                      <a:pt x="53228" y="3975"/>
                    </a:cubicBezTo>
                    <a:cubicBezTo>
                      <a:pt x="50726" y="1093"/>
                      <a:pt x="46878" y="1"/>
                      <a:pt x="4264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  <a:alpha val="38750"/>
                    </a:srgbClr>
                  </a:gs>
                  <a:gs pos="100000">
                    <a:srgbClr val="000000">
                      <a:alpha val="0"/>
                      <a:alpha val="387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4134275" y="2389625"/>
                <a:ext cx="153813" cy="290963"/>
              </a:xfrm>
              <a:custGeom>
                <a:avLst/>
                <a:gdLst/>
                <a:ahLst/>
                <a:cxnLst/>
                <a:rect l="l" t="t" r="r" b="b"/>
                <a:pathLst>
                  <a:path w="16311" h="30855" extrusionOk="0">
                    <a:moveTo>
                      <a:pt x="14313" y="1"/>
                    </a:moveTo>
                    <a:cubicBezTo>
                      <a:pt x="10975" y="1"/>
                      <a:pt x="3939" y="6095"/>
                      <a:pt x="757" y="20223"/>
                    </a:cubicBezTo>
                    <a:cubicBezTo>
                      <a:pt x="0" y="23583"/>
                      <a:pt x="256" y="30854"/>
                      <a:pt x="2386" y="30854"/>
                    </a:cubicBezTo>
                    <a:cubicBezTo>
                      <a:pt x="2829" y="30854"/>
                      <a:pt x="3352" y="30541"/>
                      <a:pt x="3964" y="29814"/>
                    </a:cubicBezTo>
                    <a:cubicBezTo>
                      <a:pt x="4914" y="28686"/>
                      <a:pt x="4109" y="23810"/>
                      <a:pt x="4255" y="22588"/>
                    </a:cubicBezTo>
                    <a:cubicBezTo>
                      <a:pt x="4681" y="19030"/>
                      <a:pt x="5881" y="15778"/>
                      <a:pt x="7824" y="12758"/>
                    </a:cubicBezTo>
                    <a:cubicBezTo>
                      <a:pt x="9504" y="10146"/>
                      <a:pt x="11520" y="7818"/>
                      <a:pt x="13654" y="5574"/>
                    </a:cubicBezTo>
                    <a:cubicBezTo>
                      <a:pt x="14371" y="4820"/>
                      <a:pt x="15950" y="3709"/>
                      <a:pt x="16102" y="2520"/>
                    </a:cubicBezTo>
                    <a:cubicBezTo>
                      <a:pt x="16311" y="875"/>
                      <a:pt x="15577" y="1"/>
                      <a:pt x="1431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4716400" y="2317559"/>
                <a:ext cx="82116" cy="228885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4272" extrusionOk="0">
                    <a:moveTo>
                      <a:pt x="4328" y="1"/>
                    </a:moveTo>
                    <a:cubicBezTo>
                      <a:pt x="3842" y="1"/>
                      <a:pt x="3351" y="203"/>
                      <a:pt x="2880" y="687"/>
                    </a:cubicBezTo>
                    <a:cubicBezTo>
                      <a:pt x="1783" y="1814"/>
                      <a:pt x="3955" y="5348"/>
                      <a:pt x="2603" y="15063"/>
                    </a:cubicBezTo>
                    <a:cubicBezTo>
                      <a:pt x="2388" y="16601"/>
                      <a:pt x="0" y="22714"/>
                      <a:pt x="2192" y="24009"/>
                    </a:cubicBezTo>
                    <a:cubicBezTo>
                      <a:pt x="2502" y="24192"/>
                      <a:pt x="2807" y="24271"/>
                      <a:pt x="3104" y="24271"/>
                    </a:cubicBezTo>
                    <a:cubicBezTo>
                      <a:pt x="4543" y="24271"/>
                      <a:pt x="5783" y="22393"/>
                      <a:pt x="6443" y="21348"/>
                    </a:cubicBezTo>
                    <a:cubicBezTo>
                      <a:pt x="8483" y="18117"/>
                      <a:pt x="8655" y="13508"/>
                      <a:pt x="8644" y="9795"/>
                    </a:cubicBezTo>
                    <a:cubicBezTo>
                      <a:pt x="8636" y="6772"/>
                      <a:pt x="8707" y="3227"/>
                      <a:pt x="6264" y="946"/>
                    </a:cubicBezTo>
                    <a:cubicBezTo>
                      <a:pt x="5664" y="385"/>
                      <a:pt x="4999" y="1"/>
                      <a:pt x="4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4649558" y="2577570"/>
                <a:ext cx="90151" cy="79240"/>
              </a:xfrm>
              <a:custGeom>
                <a:avLst/>
                <a:gdLst/>
                <a:ahLst/>
                <a:cxnLst/>
                <a:rect l="l" t="t" r="r" b="b"/>
                <a:pathLst>
                  <a:path w="9560" h="8403" extrusionOk="0">
                    <a:moveTo>
                      <a:pt x="6094" y="1"/>
                    </a:moveTo>
                    <a:cubicBezTo>
                      <a:pt x="5222" y="1"/>
                      <a:pt x="4649" y="733"/>
                      <a:pt x="4130" y="1476"/>
                    </a:cubicBezTo>
                    <a:cubicBezTo>
                      <a:pt x="3637" y="2184"/>
                      <a:pt x="3006" y="2975"/>
                      <a:pt x="2471" y="3800"/>
                    </a:cubicBezTo>
                    <a:cubicBezTo>
                      <a:pt x="2242" y="4046"/>
                      <a:pt x="1993" y="4278"/>
                      <a:pt x="1775" y="4532"/>
                    </a:cubicBezTo>
                    <a:cubicBezTo>
                      <a:pt x="1131" y="5279"/>
                      <a:pt x="1" y="6365"/>
                      <a:pt x="518" y="7469"/>
                    </a:cubicBezTo>
                    <a:cubicBezTo>
                      <a:pt x="835" y="8144"/>
                      <a:pt x="1351" y="8403"/>
                      <a:pt x="1950" y="8403"/>
                    </a:cubicBezTo>
                    <a:cubicBezTo>
                      <a:pt x="3459" y="8403"/>
                      <a:pt x="5498" y="6761"/>
                      <a:pt x="6220" y="6001"/>
                    </a:cubicBezTo>
                    <a:cubicBezTo>
                      <a:pt x="7517" y="4635"/>
                      <a:pt x="9560" y="1069"/>
                      <a:pt x="6686" y="104"/>
                    </a:cubicBezTo>
                    <a:cubicBezTo>
                      <a:pt x="6474" y="33"/>
                      <a:pt x="6277" y="1"/>
                      <a:pt x="6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392482" flipH="1">
            <a:off x="7281472" y="325772"/>
            <a:ext cx="3876059" cy="387605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4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24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4"/>
          <p:cNvGrpSpPr/>
          <p:nvPr/>
        </p:nvGrpSpPr>
        <p:grpSpPr>
          <a:xfrm>
            <a:off x="6467111" y="217443"/>
            <a:ext cx="437831" cy="322061"/>
            <a:chOff x="4057739" y="1634375"/>
            <a:chExt cx="683364" cy="502670"/>
          </a:xfrm>
        </p:grpSpPr>
        <p:sp>
          <p:nvSpPr>
            <p:cNvPr id="255" name="Google Shape;255;p24"/>
            <p:cNvSpPr/>
            <p:nvPr/>
          </p:nvSpPr>
          <p:spPr>
            <a:xfrm>
              <a:off x="4058078" y="1770190"/>
              <a:ext cx="683024" cy="366855"/>
            </a:xfrm>
            <a:custGeom>
              <a:avLst/>
              <a:gdLst/>
              <a:ahLst/>
              <a:cxnLst/>
              <a:rect l="l" t="t" r="r" b="b"/>
              <a:pathLst>
                <a:path w="72431" h="38903" extrusionOk="0">
                  <a:moveTo>
                    <a:pt x="71412" y="0"/>
                  </a:moveTo>
                  <a:cubicBezTo>
                    <a:pt x="70357" y="16545"/>
                    <a:pt x="54441" y="27836"/>
                    <a:pt x="39706" y="32978"/>
                  </a:cubicBezTo>
                  <a:cubicBezTo>
                    <a:pt x="34231" y="34888"/>
                    <a:pt x="27459" y="36559"/>
                    <a:pt x="21194" y="36559"/>
                  </a:cubicBezTo>
                  <a:cubicBezTo>
                    <a:pt x="19455" y="36559"/>
                    <a:pt x="17756" y="36430"/>
                    <a:pt x="16134" y="36142"/>
                  </a:cubicBezTo>
                  <a:cubicBezTo>
                    <a:pt x="7836" y="34667"/>
                    <a:pt x="3097" y="28622"/>
                    <a:pt x="0" y="21508"/>
                  </a:cubicBezTo>
                  <a:lnTo>
                    <a:pt x="0" y="21508"/>
                  </a:lnTo>
                  <a:cubicBezTo>
                    <a:pt x="580" y="34823"/>
                    <a:pt x="11817" y="38902"/>
                    <a:pt x="23413" y="38902"/>
                  </a:cubicBezTo>
                  <a:cubicBezTo>
                    <a:pt x="29354" y="38902"/>
                    <a:pt x="35389" y="37832"/>
                    <a:pt x="40134" y="36384"/>
                  </a:cubicBezTo>
                  <a:cubicBezTo>
                    <a:pt x="42300" y="35723"/>
                    <a:pt x="44481" y="34961"/>
                    <a:pt x="46630" y="34093"/>
                  </a:cubicBezTo>
                  <a:cubicBezTo>
                    <a:pt x="54475" y="30357"/>
                    <a:pt x="62850" y="24677"/>
                    <a:pt x="68096" y="17719"/>
                  </a:cubicBezTo>
                  <a:cubicBezTo>
                    <a:pt x="71061" y="12807"/>
                    <a:pt x="72431" y="6935"/>
                    <a:pt x="71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4497805" y="1937284"/>
              <a:ext cx="202443" cy="154407"/>
            </a:xfrm>
            <a:custGeom>
              <a:avLst/>
              <a:gdLst/>
              <a:ahLst/>
              <a:cxnLst/>
              <a:rect l="l" t="t" r="r" b="b"/>
              <a:pathLst>
                <a:path w="21468" h="16374" extrusionOk="0">
                  <a:moveTo>
                    <a:pt x="21467" y="0"/>
                  </a:moveTo>
                  <a:lnTo>
                    <a:pt x="21467" y="0"/>
                  </a:lnTo>
                  <a:cubicBezTo>
                    <a:pt x="16221" y="6960"/>
                    <a:pt x="7846" y="12640"/>
                    <a:pt x="1" y="16374"/>
                  </a:cubicBezTo>
                  <a:cubicBezTo>
                    <a:pt x="8744" y="12842"/>
                    <a:pt x="16921" y="7526"/>
                    <a:pt x="21467" y="0"/>
                  </a:cubicBezTo>
                  <a:close/>
                </a:path>
              </a:pathLst>
            </a:custGeom>
            <a:solidFill>
              <a:srgbClr val="DD3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4057739" y="1634375"/>
              <a:ext cx="673764" cy="480572"/>
            </a:xfrm>
            <a:custGeom>
              <a:avLst/>
              <a:gdLst/>
              <a:ahLst/>
              <a:cxnLst/>
              <a:rect l="l" t="t" r="r" b="b"/>
              <a:pathLst>
                <a:path w="71449" h="50962" extrusionOk="0">
                  <a:moveTo>
                    <a:pt x="48726" y="0"/>
                  </a:moveTo>
                  <a:cubicBezTo>
                    <a:pt x="28028" y="0"/>
                    <a:pt x="610" y="13014"/>
                    <a:pt x="18" y="34066"/>
                  </a:cubicBezTo>
                  <a:cubicBezTo>
                    <a:pt x="0" y="34701"/>
                    <a:pt x="10" y="35313"/>
                    <a:pt x="36" y="35910"/>
                  </a:cubicBezTo>
                  <a:cubicBezTo>
                    <a:pt x="3133" y="43024"/>
                    <a:pt x="7872" y="49069"/>
                    <a:pt x="16170" y="50544"/>
                  </a:cubicBezTo>
                  <a:cubicBezTo>
                    <a:pt x="17791" y="50832"/>
                    <a:pt x="19491" y="50961"/>
                    <a:pt x="21230" y="50961"/>
                  </a:cubicBezTo>
                  <a:cubicBezTo>
                    <a:pt x="27493" y="50961"/>
                    <a:pt x="34266" y="49290"/>
                    <a:pt x="39742" y="47380"/>
                  </a:cubicBezTo>
                  <a:cubicBezTo>
                    <a:pt x="54477" y="42238"/>
                    <a:pt x="70393" y="30947"/>
                    <a:pt x="71448" y="14402"/>
                  </a:cubicBezTo>
                  <a:cubicBezTo>
                    <a:pt x="71359" y="13797"/>
                    <a:pt x="71315" y="13210"/>
                    <a:pt x="71188" y="12589"/>
                  </a:cubicBezTo>
                  <a:cubicBezTo>
                    <a:pt x="69426" y="3922"/>
                    <a:pt x="60089" y="0"/>
                    <a:pt x="48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4058078" y="1770190"/>
              <a:ext cx="683024" cy="366855"/>
            </a:xfrm>
            <a:custGeom>
              <a:avLst/>
              <a:gdLst/>
              <a:ahLst/>
              <a:cxnLst/>
              <a:rect l="l" t="t" r="r" b="b"/>
              <a:pathLst>
                <a:path w="72431" h="38903" extrusionOk="0">
                  <a:moveTo>
                    <a:pt x="71412" y="0"/>
                  </a:moveTo>
                  <a:cubicBezTo>
                    <a:pt x="70357" y="16545"/>
                    <a:pt x="54441" y="27836"/>
                    <a:pt x="39706" y="32978"/>
                  </a:cubicBezTo>
                  <a:cubicBezTo>
                    <a:pt x="34231" y="34888"/>
                    <a:pt x="27459" y="36559"/>
                    <a:pt x="21194" y="36559"/>
                  </a:cubicBezTo>
                  <a:cubicBezTo>
                    <a:pt x="19455" y="36559"/>
                    <a:pt x="17756" y="36430"/>
                    <a:pt x="16134" y="36142"/>
                  </a:cubicBezTo>
                  <a:cubicBezTo>
                    <a:pt x="7836" y="34667"/>
                    <a:pt x="3097" y="28622"/>
                    <a:pt x="0" y="21508"/>
                  </a:cubicBezTo>
                  <a:lnTo>
                    <a:pt x="0" y="21508"/>
                  </a:lnTo>
                  <a:cubicBezTo>
                    <a:pt x="580" y="34823"/>
                    <a:pt x="11817" y="38902"/>
                    <a:pt x="23413" y="38902"/>
                  </a:cubicBezTo>
                  <a:cubicBezTo>
                    <a:pt x="29354" y="38902"/>
                    <a:pt x="35389" y="37832"/>
                    <a:pt x="40134" y="36384"/>
                  </a:cubicBezTo>
                  <a:cubicBezTo>
                    <a:pt x="42300" y="35723"/>
                    <a:pt x="44481" y="34961"/>
                    <a:pt x="46630" y="34093"/>
                  </a:cubicBezTo>
                  <a:cubicBezTo>
                    <a:pt x="54475" y="30357"/>
                    <a:pt x="62850" y="24677"/>
                    <a:pt x="68096" y="17719"/>
                  </a:cubicBezTo>
                  <a:cubicBezTo>
                    <a:pt x="71061" y="12807"/>
                    <a:pt x="72431" y="6935"/>
                    <a:pt x="7141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4125250" y="1702999"/>
              <a:ext cx="489049" cy="259542"/>
            </a:xfrm>
            <a:custGeom>
              <a:avLst/>
              <a:gdLst/>
              <a:ahLst/>
              <a:cxnLst/>
              <a:rect l="l" t="t" r="r" b="b"/>
              <a:pathLst>
                <a:path w="51861" h="27523" extrusionOk="0">
                  <a:moveTo>
                    <a:pt x="40387" y="1"/>
                  </a:moveTo>
                  <a:cubicBezTo>
                    <a:pt x="38588" y="1"/>
                    <a:pt x="36741" y="105"/>
                    <a:pt x="34997" y="179"/>
                  </a:cubicBezTo>
                  <a:cubicBezTo>
                    <a:pt x="24720" y="614"/>
                    <a:pt x="4093" y="7270"/>
                    <a:pt x="1708" y="18119"/>
                  </a:cubicBezTo>
                  <a:cubicBezTo>
                    <a:pt x="0" y="25889"/>
                    <a:pt x="9384" y="27522"/>
                    <a:pt x="17166" y="27522"/>
                  </a:cubicBezTo>
                  <a:cubicBezTo>
                    <a:pt x="20329" y="27522"/>
                    <a:pt x="23227" y="27252"/>
                    <a:pt x="25008" y="27015"/>
                  </a:cubicBezTo>
                  <a:cubicBezTo>
                    <a:pt x="34168" y="25798"/>
                    <a:pt x="51861" y="18779"/>
                    <a:pt x="51228" y="6738"/>
                  </a:cubicBezTo>
                  <a:cubicBezTo>
                    <a:pt x="50925" y="971"/>
                    <a:pt x="45880" y="1"/>
                    <a:pt x="40387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4081201" y="1907173"/>
              <a:ext cx="172097" cy="122618"/>
            </a:xfrm>
            <a:custGeom>
              <a:avLst/>
              <a:gdLst/>
              <a:ahLst/>
              <a:cxnLst/>
              <a:rect l="l" t="t" r="r" b="b"/>
              <a:pathLst>
                <a:path w="18250" h="13003" extrusionOk="0">
                  <a:moveTo>
                    <a:pt x="2530" y="1"/>
                  </a:moveTo>
                  <a:cubicBezTo>
                    <a:pt x="785" y="1"/>
                    <a:pt x="1" y="2108"/>
                    <a:pt x="181" y="3622"/>
                  </a:cubicBezTo>
                  <a:cubicBezTo>
                    <a:pt x="557" y="6792"/>
                    <a:pt x="2928" y="9888"/>
                    <a:pt x="4870" y="10894"/>
                  </a:cubicBezTo>
                  <a:cubicBezTo>
                    <a:pt x="7102" y="12051"/>
                    <a:pt x="9929" y="13003"/>
                    <a:pt x="12571" y="13003"/>
                  </a:cubicBezTo>
                  <a:cubicBezTo>
                    <a:pt x="13119" y="13003"/>
                    <a:pt x="13658" y="12962"/>
                    <a:pt x="14183" y="12873"/>
                  </a:cubicBezTo>
                  <a:cubicBezTo>
                    <a:pt x="15893" y="12585"/>
                    <a:pt x="18250" y="11757"/>
                    <a:pt x="17271" y="9647"/>
                  </a:cubicBezTo>
                  <a:cubicBezTo>
                    <a:pt x="16178" y="7295"/>
                    <a:pt x="13053" y="6733"/>
                    <a:pt x="10824" y="6235"/>
                  </a:cubicBezTo>
                  <a:cubicBezTo>
                    <a:pt x="9622" y="5966"/>
                    <a:pt x="8221" y="5710"/>
                    <a:pt x="7155" y="5036"/>
                  </a:cubicBezTo>
                  <a:cubicBezTo>
                    <a:pt x="5862" y="4217"/>
                    <a:pt x="5810" y="3371"/>
                    <a:pt x="5170" y="2159"/>
                  </a:cubicBezTo>
                  <a:cubicBezTo>
                    <a:pt x="4695" y="1258"/>
                    <a:pt x="4184" y="325"/>
                    <a:pt x="3091" y="68"/>
                  </a:cubicBezTo>
                  <a:cubicBezTo>
                    <a:pt x="2894" y="22"/>
                    <a:pt x="2707" y="1"/>
                    <a:pt x="253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4289772" y="1746991"/>
              <a:ext cx="435892" cy="290576"/>
            </a:xfrm>
            <a:custGeom>
              <a:avLst/>
              <a:gdLst/>
              <a:ahLst/>
              <a:cxnLst/>
              <a:rect l="l" t="t" r="r" b="b"/>
              <a:pathLst>
                <a:path w="46224" h="30814" extrusionOk="0">
                  <a:moveTo>
                    <a:pt x="40669" y="1"/>
                  </a:moveTo>
                  <a:cubicBezTo>
                    <a:pt x="40211" y="1"/>
                    <a:pt x="38756" y="654"/>
                    <a:pt x="38033" y="2354"/>
                  </a:cubicBezTo>
                  <a:cubicBezTo>
                    <a:pt x="35931" y="7298"/>
                    <a:pt x="33502" y="12245"/>
                    <a:pt x="29651" y="15868"/>
                  </a:cubicBezTo>
                  <a:cubicBezTo>
                    <a:pt x="22925" y="22194"/>
                    <a:pt x="14292" y="25072"/>
                    <a:pt x="5300" y="26478"/>
                  </a:cubicBezTo>
                  <a:cubicBezTo>
                    <a:pt x="0" y="26892"/>
                    <a:pt x="760" y="29569"/>
                    <a:pt x="2860" y="30172"/>
                  </a:cubicBezTo>
                  <a:cubicBezTo>
                    <a:pt x="4390" y="30612"/>
                    <a:pt x="5991" y="30813"/>
                    <a:pt x="7633" y="30813"/>
                  </a:cubicBezTo>
                  <a:cubicBezTo>
                    <a:pt x="17374" y="30813"/>
                    <a:pt x="28572" y="23745"/>
                    <a:pt x="35086" y="17596"/>
                  </a:cubicBezTo>
                  <a:cubicBezTo>
                    <a:pt x="38325" y="14540"/>
                    <a:pt x="46223" y="4372"/>
                    <a:pt x="40788" y="29"/>
                  </a:cubicBezTo>
                  <a:cubicBezTo>
                    <a:pt x="40765" y="11"/>
                    <a:pt x="40724" y="1"/>
                    <a:pt x="40669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24"/>
          <p:cNvGrpSpPr/>
          <p:nvPr/>
        </p:nvGrpSpPr>
        <p:grpSpPr>
          <a:xfrm>
            <a:off x="7699104" y="4469271"/>
            <a:ext cx="584630" cy="513663"/>
            <a:chOff x="4107729" y="2221371"/>
            <a:chExt cx="774345" cy="680349"/>
          </a:xfrm>
        </p:grpSpPr>
        <p:sp>
          <p:nvSpPr>
            <p:cNvPr id="263" name="Google Shape;263;p24"/>
            <p:cNvSpPr/>
            <p:nvPr/>
          </p:nvSpPr>
          <p:spPr>
            <a:xfrm>
              <a:off x="4107729" y="2221371"/>
              <a:ext cx="724818" cy="609574"/>
            </a:xfrm>
            <a:custGeom>
              <a:avLst/>
              <a:gdLst/>
              <a:ahLst/>
              <a:cxnLst/>
              <a:rect l="l" t="t" r="r" b="b"/>
              <a:pathLst>
                <a:path w="76863" h="64642" extrusionOk="0">
                  <a:moveTo>
                    <a:pt x="50556" y="1"/>
                  </a:moveTo>
                  <a:cubicBezTo>
                    <a:pt x="46969" y="1"/>
                    <a:pt x="43294" y="512"/>
                    <a:pt x="39656" y="1566"/>
                  </a:cubicBezTo>
                  <a:cubicBezTo>
                    <a:pt x="21532" y="6822"/>
                    <a:pt x="1577" y="22968"/>
                    <a:pt x="305" y="42228"/>
                  </a:cubicBezTo>
                  <a:cubicBezTo>
                    <a:pt x="0" y="45027"/>
                    <a:pt x="93" y="47641"/>
                    <a:pt x="523" y="50065"/>
                  </a:cubicBezTo>
                  <a:cubicBezTo>
                    <a:pt x="3991" y="55941"/>
                    <a:pt x="9663" y="60457"/>
                    <a:pt x="16357" y="62862"/>
                  </a:cubicBezTo>
                  <a:cubicBezTo>
                    <a:pt x="19785" y="64094"/>
                    <a:pt x="23308" y="64641"/>
                    <a:pt x="26832" y="64641"/>
                  </a:cubicBezTo>
                  <a:cubicBezTo>
                    <a:pt x="34292" y="64641"/>
                    <a:pt x="41752" y="62185"/>
                    <a:pt x="48307" y="58567"/>
                  </a:cubicBezTo>
                  <a:cubicBezTo>
                    <a:pt x="57431" y="53530"/>
                    <a:pt x="67949" y="45369"/>
                    <a:pt x="72843" y="35886"/>
                  </a:cubicBezTo>
                  <a:cubicBezTo>
                    <a:pt x="76863" y="28097"/>
                    <a:pt x="76601" y="19222"/>
                    <a:pt x="75289" y="10651"/>
                  </a:cubicBezTo>
                  <a:cubicBezTo>
                    <a:pt x="69391" y="3773"/>
                    <a:pt x="60302" y="1"/>
                    <a:pt x="505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4112642" y="2321812"/>
              <a:ext cx="769431" cy="579907"/>
            </a:xfrm>
            <a:custGeom>
              <a:avLst/>
              <a:gdLst/>
              <a:ahLst/>
              <a:cxnLst/>
              <a:rect l="l" t="t" r="r" b="b"/>
              <a:pathLst>
                <a:path w="81594" h="61496" extrusionOk="0">
                  <a:moveTo>
                    <a:pt x="74766" y="0"/>
                  </a:moveTo>
                  <a:lnTo>
                    <a:pt x="74766" y="0"/>
                  </a:lnTo>
                  <a:cubicBezTo>
                    <a:pt x="76080" y="8571"/>
                    <a:pt x="76342" y="17446"/>
                    <a:pt x="72322" y="25235"/>
                  </a:cubicBezTo>
                  <a:cubicBezTo>
                    <a:pt x="67426" y="34718"/>
                    <a:pt x="56910" y="42879"/>
                    <a:pt x="47786" y="47916"/>
                  </a:cubicBezTo>
                  <a:cubicBezTo>
                    <a:pt x="41231" y="51534"/>
                    <a:pt x="33770" y="53990"/>
                    <a:pt x="26310" y="53990"/>
                  </a:cubicBezTo>
                  <a:cubicBezTo>
                    <a:pt x="22787" y="53990"/>
                    <a:pt x="19264" y="53443"/>
                    <a:pt x="15836" y="52211"/>
                  </a:cubicBezTo>
                  <a:cubicBezTo>
                    <a:pt x="9142" y="49806"/>
                    <a:pt x="3470" y="45290"/>
                    <a:pt x="0" y="39414"/>
                  </a:cubicBezTo>
                  <a:lnTo>
                    <a:pt x="0" y="39414"/>
                  </a:lnTo>
                  <a:cubicBezTo>
                    <a:pt x="2554" y="53814"/>
                    <a:pt x="17100" y="61495"/>
                    <a:pt x="32138" y="61495"/>
                  </a:cubicBezTo>
                  <a:cubicBezTo>
                    <a:pt x="35033" y="61495"/>
                    <a:pt x="37947" y="61210"/>
                    <a:pt x="40797" y="60634"/>
                  </a:cubicBezTo>
                  <a:cubicBezTo>
                    <a:pt x="60919" y="56564"/>
                    <a:pt x="81593" y="34444"/>
                    <a:pt x="81593" y="19263"/>
                  </a:cubicBezTo>
                  <a:cubicBezTo>
                    <a:pt x="81593" y="11387"/>
                    <a:pt x="78981" y="4915"/>
                    <a:pt x="747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4174759" y="2290108"/>
              <a:ext cx="544488" cy="473273"/>
            </a:xfrm>
            <a:custGeom>
              <a:avLst/>
              <a:gdLst/>
              <a:ahLst/>
              <a:cxnLst/>
              <a:rect l="l" t="t" r="r" b="b"/>
              <a:pathLst>
                <a:path w="57740" h="50188" extrusionOk="0">
                  <a:moveTo>
                    <a:pt x="42640" y="1"/>
                  </a:moveTo>
                  <a:cubicBezTo>
                    <a:pt x="34721" y="1"/>
                    <a:pt x="25442" y="3816"/>
                    <a:pt x="21052" y="6895"/>
                  </a:cubicBezTo>
                  <a:cubicBezTo>
                    <a:pt x="11233" y="13784"/>
                    <a:pt x="1" y="29028"/>
                    <a:pt x="6619" y="41479"/>
                  </a:cubicBezTo>
                  <a:cubicBezTo>
                    <a:pt x="9729" y="47330"/>
                    <a:pt x="16262" y="49599"/>
                    <a:pt x="22524" y="50091"/>
                  </a:cubicBezTo>
                  <a:cubicBezTo>
                    <a:pt x="23309" y="50153"/>
                    <a:pt x="24170" y="50188"/>
                    <a:pt x="25081" y="50188"/>
                  </a:cubicBezTo>
                  <a:cubicBezTo>
                    <a:pt x="31142" y="50188"/>
                    <a:pt x="39418" y="48640"/>
                    <a:pt x="42083" y="43136"/>
                  </a:cubicBezTo>
                  <a:cubicBezTo>
                    <a:pt x="43839" y="39510"/>
                    <a:pt x="41232" y="36574"/>
                    <a:pt x="37635" y="36574"/>
                  </a:cubicBezTo>
                  <a:cubicBezTo>
                    <a:pt x="37458" y="36574"/>
                    <a:pt x="37279" y="36581"/>
                    <a:pt x="37097" y="36596"/>
                  </a:cubicBezTo>
                  <a:cubicBezTo>
                    <a:pt x="36073" y="36678"/>
                    <a:pt x="35224" y="37059"/>
                    <a:pt x="34251" y="37379"/>
                  </a:cubicBezTo>
                  <a:cubicBezTo>
                    <a:pt x="33162" y="37737"/>
                    <a:pt x="31752" y="37953"/>
                    <a:pt x="30291" y="37953"/>
                  </a:cubicBezTo>
                  <a:cubicBezTo>
                    <a:pt x="25894" y="37953"/>
                    <a:pt x="21041" y="36000"/>
                    <a:pt x="23110" y="30119"/>
                  </a:cubicBezTo>
                  <a:cubicBezTo>
                    <a:pt x="23813" y="28120"/>
                    <a:pt x="28439" y="25581"/>
                    <a:pt x="30299" y="25097"/>
                  </a:cubicBezTo>
                  <a:cubicBezTo>
                    <a:pt x="31529" y="24777"/>
                    <a:pt x="32740" y="24657"/>
                    <a:pt x="33909" y="24657"/>
                  </a:cubicBezTo>
                  <a:cubicBezTo>
                    <a:pt x="37345" y="24657"/>
                    <a:pt x="40425" y="25694"/>
                    <a:pt x="42575" y="25748"/>
                  </a:cubicBezTo>
                  <a:cubicBezTo>
                    <a:pt x="42731" y="25752"/>
                    <a:pt x="42886" y="25754"/>
                    <a:pt x="43041" y="25754"/>
                  </a:cubicBezTo>
                  <a:cubicBezTo>
                    <a:pt x="50133" y="25754"/>
                    <a:pt x="56691" y="21782"/>
                    <a:pt x="57381" y="14123"/>
                  </a:cubicBezTo>
                  <a:cubicBezTo>
                    <a:pt x="57740" y="10164"/>
                    <a:pt x="55680" y="6800"/>
                    <a:pt x="53228" y="3975"/>
                  </a:cubicBezTo>
                  <a:cubicBezTo>
                    <a:pt x="50726" y="1093"/>
                    <a:pt x="46878" y="1"/>
                    <a:pt x="42640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  <a:alpha val="38750"/>
                  </a:srgbClr>
                </a:gs>
                <a:gs pos="100000">
                  <a:srgbClr val="000000">
                    <a:alpha val="0"/>
                    <a:alpha val="387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4134275" y="2389625"/>
              <a:ext cx="153813" cy="290963"/>
            </a:xfrm>
            <a:custGeom>
              <a:avLst/>
              <a:gdLst/>
              <a:ahLst/>
              <a:cxnLst/>
              <a:rect l="l" t="t" r="r" b="b"/>
              <a:pathLst>
                <a:path w="16311" h="30855" extrusionOk="0">
                  <a:moveTo>
                    <a:pt x="14313" y="1"/>
                  </a:moveTo>
                  <a:cubicBezTo>
                    <a:pt x="10975" y="1"/>
                    <a:pt x="3939" y="6095"/>
                    <a:pt x="757" y="20223"/>
                  </a:cubicBezTo>
                  <a:cubicBezTo>
                    <a:pt x="0" y="23583"/>
                    <a:pt x="256" y="30854"/>
                    <a:pt x="2386" y="30854"/>
                  </a:cubicBezTo>
                  <a:cubicBezTo>
                    <a:pt x="2829" y="30854"/>
                    <a:pt x="3352" y="30541"/>
                    <a:pt x="3964" y="29814"/>
                  </a:cubicBezTo>
                  <a:cubicBezTo>
                    <a:pt x="4914" y="28686"/>
                    <a:pt x="4109" y="23810"/>
                    <a:pt x="4255" y="22588"/>
                  </a:cubicBezTo>
                  <a:cubicBezTo>
                    <a:pt x="4681" y="19030"/>
                    <a:pt x="5881" y="15778"/>
                    <a:pt x="7824" y="12758"/>
                  </a:cubicBezTo>
                  <a:cubicBezTo>
                    <a:pt x="9504" y="10146"/>
                    <a:pt x="11520" y="7818"/>
                    <a:pt x="13654" y="5574"/>
                  </a:cubicBezTo>
                  <a:cubicBezTo>
                    <a:pt x="14371" y="4820"/>
                    <a:pt x="15950" y="3709"/>
                    <a:pt x="16102" y="2520"/>
                  </a:cubicBezTo>
                  <a:cubicBezTo>
                    <a:pt x="16311" y="875"/>
                    <a:pt x="15577" y="1"/>
                    <a:pt x="1431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4716400" y="2317559"/>
              <a:ext cx="82116" cy="228885"/>
            </a:xfrm>
            <a:custGeom>
              <a:avLst/>
              <a:gdLst/>
              <a:ahLst/>
              <a:cxnLst/>
              <a:rect l="l" t="t" r="r" b="b"/>
              <a:pathLst>
                <a:path w="8708" h="24272" extrusionOk="0">
                  <a:moveTo>
                    <a:pt x="4328" y="1"/>
                  </a:moveTo>
                  <a:cubicBezTo>
                    <a:pt x="3842" y="1"/>
                    <a:pt x="3351" y="203"/>
                    <a:pt x="2880" y="687"/>
                  </a:cubicBezTo>
                  <a:cubicBezTo>
                    <a:pt x="1783" y="1814"/>
                    <a:pt x="3955" y="5348"/>
                    <a:pt x="2603" y="15063"/>
                  </a:cubicBezTo>
                  <a:cubicBezTo>
                    <a:pt x="2388" y="16601"/>
                    <a:pt x="0" y="22714"/>
                    <a:pt x="2192" y="24009"/>
                  </a:cubicBezTo>
                  <a:cubicBezTo>
                    <a:pt x="2502" y="24192"/>
                    <a:pt x="2807" y="24271"/>
                    <a:pt x="3104" y="24271"/>
                  </a:cubicBezTo>
                  <a:cubicBezTo>
                    <a:pt x="4543" y="24271"/>
                    <a:pt x="5783" y="22393"/>
                    <a:pt x="6443" y="21348"/>
                  </a:cubicBezTo>
                  <a:cubicBezTo>
                    <a:pt x="8483" y="18117"/>
                    <a:pt x="8655" y="13508"/>
                    <a:pt x="8644" y="9795"/>
                  </a:cubicBezTo>
                  <a:cubicBezTo>
                    <a:pt x="8636" y="6772"/>
                    <a:pt x="8707" y="3227"/>
                    <a:pt x="6264" y="946"/>
                  </a:cubicBezTo>
                  <a:cubicBezTo>
                    <a:pt x="5664" y="385"/>
                    <a:pt x="4999" y="1"/>
                    <a:pt x="4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4649558" y="2577570"/>
              <a:ext cx="90151" cy="79240"/>
            </a:xfrm>
            <a:custGeom>
              <a:avLst/>
              <a:gdLst/>
              <a:ahLst/>
              <a:cxnLst/>
              <a:rect l="l" t="t" r="r" b="b"/>
              <a:pathLst>
                <a:path w="9560" h="8403" extrusionOk="0">
                  <a:moveTo>
                    <a:pt x="6094" y="1"/>
                  </a:moveTo>
                  <a:cubicBezTo>
                    <a:pt x="5222" y="1"/>
                    <a:pt x="4649" y="733"/>
                    <a:pt x="4130" y="1476"/>
                  </a:cubicBezTo>
                  <a:cubicBezTo>
                    <a:pt x="3637" y="2184"/>
                    <a:pt x="3006" y="2975"/>
                    <a:pt x="2471" y="3800"/>
                  </a:cubicBezTo>
                  <a:cubicBezTo>
                    <a:pt x="2242" y="4046"/>
                    <a:pt x="1993" y="4278"/>
                    <a:pt x="1775" y="4532"/>
                  </a:cubicBezTo>
                  <a:cubicBezTo>
                    <a:pt x="1131" y="5279"/>
                    <a:pt x="1" y="6365"/>
                    <a:pt x="518" y="7469"/>
                  </a:cubicBezTo>
                  <a:cubicBezTo>
                    <a:pt x="835" y="8144"/>
                    <a:pt x="1351" y="8403"/>
                    <a:pt x="1950" y="8403"/>
                  </a:cubicBezTo>
                  <a:cubicBezTo>
                    <a:pt x="3459" y="8403"/>
                    <a:pt x="5498" y="6761"/>
                    <a:pt x="6220" y="6001"/>
                  </a:cubicBezTo>
                  <a:cubicBezTo>
                    <a:pt x="7517" y="4635"/>
                    <a:pt x="9560" y="1069"/>
                    <a:pt x="6686" y="104"/>
                  </a:cubicBezTo>
                  <a:cubicBezTo>
                    <a:pt x="6474" y="33"/>
                    <a:pt x="6277" y="1"/>
                    <a:pt x="6094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4112642" y="2321812"/>
              <a:ext cx="769431" cy="579907"/>
            </a:xfrm>
            <a:custGeom>
              <a:avLst/>
              <a:gdLst/>
              <a:ahLst/>
              <a:cxnLst/>
              <a:rect l="l" t="t" r="r" b="b"/>
              <a:pathLst>
                <a:path w="81594" h="61496" extrusionOk="0">
                  <a:moveTo>
                    <a:pt x="74766" y="0"/>
                  </a:moveTo>
                  <a:lnTo>
                    <a:pt x="74766" y="0"/>
                  </a:lnTo>
                  <a:cubicBezTo>
                    <a:pt x="76080" y="8571"/>
                    <a:pt x="76342" y="17446"/>
                    <a:pt x="72322" y="25235"/>
                  </a:cubicBezTo>
                  <a:cubicBezTo>
                    <a:pt x="67426" y="34718"/>
                    <a:pt x="56910" y="42879"/>
                    <a:pt x="47786" y="47916"/>
                  </a:cubicBezTo>
                  <a:cubicBezTo>
                    <a:pt x="41231" y="51534"/>
                    <a:pt x="33770" y="53990"/>
                    <a:pt x="26310" y="53990"/>
                  </a:cubicBezTo>
                  <a:cubicBezTo>
                    <a:pt x="22787" y="53990"/>
                    <a:pt x="19264" y="53443"/>
                    <a:pt x="15836" y="52211"/>
                  </a:cubicBezTo>
                  <a:cubicBezTo>
                    <a:pt x="9142" y="49806"/>
                    <a:pt x="3470" y="45290"/>
                    <a:pt x="0" y="39414"/>
                  </a:cubicBezTo>
                  <a:lnTo>
                    <a:pt x="0" y="39414"/>
                  </a:lnTo>
                  <a:cubicBezTo>
                    <a:pt x="2554" y="53814"/>
                    <a:pt x="17100" y="61495"/>
                    <a:pt x="32138" y="61495"/>
                  </a:cubicBezTo>
                  <a:cubicBezTo>
                    <a:pt x="35033" y="61495"/>
                    <a:pt x="37947" y="61210"/>
                    <a:pt x="40797" y="60634"/>
                  </a:cubicBezTo>
                  <a:cubicBezTo>
                    <a:pt x="60919" y="56564"/>
                    <a:pt x="81593" y="34444"/>
                    <a:pt x="81593" y="19263"/>
                  </a:cubicBezTo>
                  <a:cubicBezTo>
                    <a:pt x="81593" y="11387"/>
                    <a:pt x="78981" y="4915"/>
                    <a:pt x="74766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4"/>
          <p:cNvGrpSpPr/>
          <p:nvPr/>
        </p:nvGrpSpPr>
        <p:grpSpPr>
          <a:xfrm>
            <a:off x="353820" y="2805141"/>
            <a:ext cx="666690" cy="1145639"/>
            <a:chOff x="353820" y="2979866"/>
            <a:chExt cx="666690" cy="1145639"/>
          </a:xfrm>
        </p:grpSpPr>
        <p:grpSp>
          <p:nvGrpSpPr>
            <p:cNvPr id="271" name="Google Shape;271;p24"/>
            <p:cNvGrpSpPr/>
            <p:nvPr/>
          </p:nvGrpSpPr>
          <p:grpSpPr>
            <a:xfrm flipH="1">
              <a:off x="353820" y="2979866"/>
              <a:ext cx="666690" cy="490405"/>
              <a:chOff x="4057739" y="1634375"/>
              <a:chExt cx="683364" cy="502670"/>
            </a:xfrm>
          </p:grpSpPr>
          <p:sp>
            <p:nvSpPr>
              <p:cNvPr id="272" name="Google Shape;272;p24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4"/>
              <p:cNvSpPr/>
              <p:nvPr/>
            </p:nvSpPr>
            <p:spPr>
              <a:xfrm>
                <a:off x="4497805" y="1937284"/>
                <a:ext cx="202443" cy="154407"/>
              </a:xfrm>
              <a:custGeom>
                <a:avLst/>
                <a:gdLst/>
                <a:ahLst/>
                <a:cxnLst/>
                <a:rect l="l" t="t" r="r" b="b"/>
                <a:pathLst>
                  <a:path w="21468" h="16374" extrusionOk="0">
                    <a:moveTo>
                      <a:pt x="21467" y="0"/>
                    </a:moveTo>
                    <a:lnTo>
                      <a:pt x="21467" y="0"/>
                    </a:lnTo>
                    <a:cubicBezTo>
                      <a:pt x="16221" y="6960"/>
                      <a:pt x="7846" y="12640"/>
                      <a:pt x="1" y="16374"/>
                    </a:cubicBezTo>
                    <a:cubicBezTo>
                      <a:pt x="8744" y="12842"/>
                      <a:pt x="16921" y="7526"/>
                      <a:pt x="21467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4"/>
              <p:cNvSpPr/>
              <p:nvPr/>
            </p:nvSpPr>
            <p:spPr>
              <a:xfrm>
                <a:off x="4057739" y="1634375"/>
                <a:ext cx="673764" cy="480572"/>
              </a:xfrm>
              <a:custGeom>
                <a:avLst/>
                <a:gdLst/>
                <a:ahLst/>
                <a:cxnLst/>
                <a:rect l="l" t="t" r="r" b="b"/>
                <a:pathLst>
                  <a:path w="71449" h="50962" extrusionOk="0">
                    <a:moveTo>
                      <a:pt x="48726" y="0"/>
                    </a:moveTo>
                    <a:cubicBezTo>
                      <a:pt x="28028" y="0"/>
                      <a:pt x="610" y="13014"/>
                      <a:pt x="18" y="34066"/>
                    </a:cubicBezTo>
                    <a:cubicBezTo>
                      <a:pt x="0" y="34701"/>
                      <a:pt x="10" y="35313"/>
                      <a:pt x="36" y="35910"/>
                    </a:cubicBezTo>
                    <a:cubicBezTo>
                      <a:pt x="3133" y="43024"/>
                      <a:pt x="7872" y="49069"/>
                      <a:pt x="16170" y="50544"/>
                    </a:cubicBezTo>
                    <a:cubicBezTo>
                      <a:pt x="17791" y="50832"/>
                      <a:pt x="19491" y="50961"/>
                      <a:pt x="21230" y="50961"/>
                    </a:cubicBezTo>
                    <a:cubicBezTo>
                      <a:pt x="27493" y="50961"/>
                      <a:pt x="34266" y="49290"/>
                      <a:pt x="39742" y="47380"/>
                    </a:cubicBezTo>
                    <a:cubicBezTo>
                      <a:pt x="54477" y="42238"/>
                      <a:pt x="70393" y="30947"/>
                      <a:pt x="71448" y="14402"/>
                    </a:cubicBezTo>
                    <a:cubicBezTo>
                      <a:pt x="71359" y="13797"/>
                      <a:pt x="71315" y="13210"/>
                      <a:pt x="71188" y="12589"/>
                    </a:cubicBezTo>
                    <a:cubicBezTo>
                      <a:pt x="69426" y="3922"/>
                      <a:pt x="60089" y="0"/>
                      <a:pt x="48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4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4"/>
              <p:cNvSpPr/>
              <p:nvPr/>
            </p:nvSpPr>
            <p:spPr>
              <a:xfrm>
                <a:off x="4125250" y="1702999"/>
                <a:ext cx="489049" cy="259542"/>
              </a:xfrm>
              <a:custGeom>
                <a:avLst/>
                <a:gdLst/>
                <a:ahLst/>
                <a:cxnLst/>
                <a:rect l="l" t="t" r="r" b="b"/>
                <a:pathLst>
                  <a:path w="51861" h="27523" extrusionOk="0">
                    <a:moveTo>
                      <a:pt x="40387" y="1"/>
                    </a:moveTo>
                    <a:cubicBezTo>
                      <a:pt x="38588" y="1"/>
                      <a:pt x="36741" y="105"/>
                      <a:pt x="34997" y="179"/>
                    </a:cubicBezTo>
                    <a:cubicBezTo>
                      <a:pt x="24720" y="614"/>
                      <a:pt x="4093" y="7270"/>
                      <a:pt x="1708" y="18119"/>
                    </a:cubicBezTo>
                    <a:cubicBezTo>
                      <a:pt x="0" y="25889"/>
                      <a:pt x="9384" y="27522"/>
                      <a:pt x="17166" y="27522"/>
                    </a:cubicBezTo>
                    <a:cubicBezTo>
                      <a:pt x="20329" y="27522"/>
                      <a:pt x="23227" y="27252"/>
                      <a:pt x="25008" y="27015"/>
                    </a:cubicBezTo>
                    <a:cubicBezTo>
                      <a:pt x="34168" y="25798"/>
                      <a:pt x="51861" y="18779"/>
                      <a:pt x="51228" y="6738"/>
                    </a:cubicBezTo>
                    <a:cubicBezTo>
                      <a:pt x="50925" y="971"/>
                      <a:pt x="45880" y="1"/>
                      <a:pt x="40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4"/>
              <p:cNvSpPr/>
              <p:nvPr/>
            </p:nvSpPr>
            <p:spPr>
              <a:xfrm>
                <a:off x="4081201" y="1907173"/>
                <a:ext cx="17209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18250" h="13003" extrusionOk="0">
                    <a:moveTo>
                      <a:pt x="2530" y="1"/>
                    </a:moveTo>
                    <a:cubicBezTo>
                      <a:pt x="785" y="1"/>
                      <a:pt x="1" y="2108"/>
                      <a:pt x="181" y="3622"/>
                    </a:cubicBezTo>
                    <a:cubicBezTo>
                      <a:pt x="557" y="6792"/>
                      <a:pt x="2928" y="9888"/>
                      <a:pt x="4870" y="10894"/>
                    </a:cubicBezTo>
                    <a:cubicBezTo>
                      <a:pt x="7102" y="12051"/>
                      <a:pt x="9929" y="13003"/>
                      <a:pt x="12571" y="13003"/>
                    </a:cubicBezTo>
                    <a:cubicBezTo>
                      <a:pt x="13119" y="13003"/>
                      <a:pt x="13658" y="12962"/>
                      <a:pt x="14183" y="12873"/>
                    </a:cubicBezTo>
                    <a:cubicBezTo>
                      <a:pt x="15893" y="12585"/>
                      <a:pt x="18250" y="11757"/>
                      <a:pt x="17271" y="9647"/>
                    </a:cubicBezTo>
                    <a:cubicBezTo>
                      <a:pt x="16178" y="7295"/>
                      <a:pt x="13053" y="6733"/>
                      <a:pt x="10824" y="6235"/>
                    </a:cubicBezTo>
                    <a:cubicBezTo>
                      <a:pt x="9622" y="5966"/>
                      <a:pt x="8221" y="5710"/>
                      <a:pt x="7155" y="5036"/>
                    </a:cubicBezTo>
                    <a:cubicBezTo>
                      <a:pt x="5862" y="4217"/>
                      <a:pt x="5810" y="3371"/>
                      <a:pt x="5170" y="2159"/>
                    </a:cubicBezTo>
                    <a:cubicBezTo>
                      <a:pt x="4695" y="1258"/>
                      <a:pt x="4184" y="325"/>
                      <a:pt x="3091" y="68"/>
                    </a:cubicBezTo>
                    <a:cubicBezTo>
                      <a:pt x="2894" y="22"/>
                      <a:pt x="2707" y="1"/>
                      <a:pt x="25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4"/>
              <p:cNvSpPr/>
              <p:nvPr/>
            </p:nvSpPr>
            <p:spPr>
              <a:xfrm>
                <a:off x="4289772" y="1746991"/>
                <a:ext cx="435892" cy="290576"/>
              </a:xfrm>
              <a:custGeom>
                <a:avLst/>
                <a:gdLst/>
                <a:ahLst/>
                <a:cxnLst/>
                <a:rect l="l" t="t" r="r" b="b"/>
                <a:pathLst>
                  <a:path w="46224" h="30814" extrusionOk="0">
                    <a:moveTo>
                      <a:pt x="40669" y="1"/>
                    </a:moveTo>
                    <a:cubicBezTo>
                      <a:pt x="40211" y="1"/>
                      <a:pt x="38756" y="654"/>
                      <a:pt x="38033" y="2354"/>
                    </a:cubicBezTo>
                    <a:cubicBezTo>
                      <a:pt x="35931" y="7298"/>
                      <a:pt x="33502" y="12245"/>
                      <a:pt x="29651" y="15868"/>
                    </a:cubicBezTo>
                    <a:cubicBezTo>
                      <a:pt x="22925" y="22194"/>
                      <a:pt x="14292" y="25072"/>
                      <a:pt x="5300" y="26478"/>
                    </a:cubicBezTo>
                    <a:cubicBezTo>
                      <a:pt x="0" y="26892"/>
                      <a:pt x="760" y="29569"/>
                      <a:pt x="2860" y="30172"/>
                    </a:cubicBezTo>
                    <a:cubicBezTo>
                      <a:pt x="4390" y="30612"/>
                      <a:pt x="5991" y="30813"/>
                      <a:pt x="7633" y="30813"/>
                    </a:cubicBezTo>
                    <a:cubicBezTo>
                      <a:pt x="17374" y="30813"/>
                      <a:pt x="28572" y="23745"/>
                      <a:pt x="35086" y="17596"/>
                    </a:cubicBezTo>
                    <a:cubicBezTo>
                      <a:pt x="38325" y="14540"/>
                      <a:pt x="46223" y="4372"/>
                      <a:pt x="40788" y="29"/>
                    </a:cubicBezTo>
                    <a:cubicBezTo>
                      <a:pt x="40765" y="11"/>
                      <a:pt x="40724" y="1"/>
                      <a:pt x="406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279;p24"/>
            <p:cNvGrpSpPr/>
            <p:nvPr/>
          </p:nvGrpSpPr>
          <p:grpSpPr>
            <a:xfrm>
              <a:off x="369926" y="3768799"/>
              <a:ext cx="405989" cy="356707"/>
              <a:chOff x="4107729" y="2221371"/>
              <a:chExt cx="774345" cy="680349"/>
            </a:xfrm>
          </p:grpSpPr>
          <p:sp>
            <p:nvSpPr>
              <p:cNvPr id="280" name="Google Shape;280;p24"/>
              <p:cNvSpPr/>
              <p:nvPr/>
            </p:nvSpPr>
            <p:spPr>
              <a:xfrm>
                <a:off x="4107729" y="2221371"/>
                <a:ext cx="724818" cy="609574"/>
              </a:xfrm>
              <a:custGeom>
                <a:avLst/>
                <a:gdLst/>
                <a:ahLst/>
                <a:cxnLst/>
                <a:rect l="l" t="t" r="r" b="b"/>
                <a:pathLst>
                  <a:path w="76863" h="64642" extrusionOk="0">
                    <a:moveTo>
                      <a:pt x="50556" y="1"/>
                    </a:moveTo>
                    <a:cubicBezTo>
                      <a:pt x="46969" y="1"/>
                      <a:pt x="43294" y="512"/>
                      <a:pt x="39656" y="1566"/>
                    </a:cubicBezTo>
                    <a:cubicBezTo>
                      <a:pt x="21532" y="6822"/>
                      <a:pt x="1577" y="22968"/>
                      <a:pt x="305" y="42228"/>
                    </a:cubicBezTo>
                    <a:cubicBezTo>
                      <a:pt x="0" y="45027"/>
                      <a:pt x="93" y="47641"/>
                      <a:pt x="523" y="50065"/>
                    </a:cubicBezTo>
                    <a:cubicBezTo>
                      <a:pt x="3991" y="55941"/>
                      <a:pt x="9663" y="60457"/>
                      <a:pt x="16357" y="62862"/>
                    </a:cubicBezTo>
                    <a:cubicBezTo>
                      <a:pt x="19785" y="64094"/>
                      <a:pt x="23308" y="64641"/>
                      <a:pt x="26832" y="64641"/>
                    </a:cubicBezTo>
                    <a:cubicBezTo>
                      <a:pt x="34292" y="64641"/>
                      <a:pt x="41752" y="62185"/>
                      <a:pt x="48307" y="58567"/>
                    </a:cubicBezTo>
                    <a:cubicBezTo>
                      <a:pt x="57431" y="53530"/>
                      <a:pt x="67949" y="45369"/>
                      <a:pt x="72843" y="35886"/>
                    </a:cubicBezTo>
                    <a:cubicBezTo>
                      <a:pt x="76863" y="28097"/>
                      <a:pt x="76601" y="19222"/>
                      <a:pt x="75289" y="10651"/>
                    </a:cubicBezTo>
                    <a:cubicBezTo>
                      <a:pt x="69391" y="3773"/>
                      <a:pt x="60302" y="1"/>
                      <a:pt x="50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4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4"/>
              <p:cNvSpPr/>
              <p:nvPr/>
            </p:nvSpPr>
            <p:spPr>
              <a:xfrm>
                <a:off x="4174759" y="2290108"/>
                <a:ext cx="544488" cy="473273"/>
              </a:xfrm>
              <a:custGeom>
                <a:avLst/>
                <a:gdLst/>
                <a:ahLst/>
                <a:cxnLst/>
                <a:rect l="l" t="t" r="r" b="b"/>
                <a:pathLst>
                  <a:path w="57740" h="50188" extrusionOk="0">
                    <a:moveTo>
                      <a:pt x="42640" y="1"/>
                    </a:moveTo>
                    <a:cubicBezTo>
                      <a:pt x="34721" y="1"/>
                      <a:pt x="25442" y="3816"/>
                      <a:pt x="21052" y="6895"/>
                    </a:cubicBezTo>
                    <a:cubicBezTo>
                      <a:pt x="11233" y="13784"/>
                      <a:pt x="1" y="29028"/>
                      <a:pt x="6619" y="41479"/>
                    </a:cubicBezTo>
                    <a:cubicBezTo>
                      <a:pt x="9729" y="47330"/>
                      <a:pt x="16262" y="49599"/>
                      <a:pt x="22524" y="50091"/>
                    </a:cubicBezTo>
                    <a:cubicBezTo>
                      <a:pt x="23309" y="50153"/>
                      <a:pt x="24170" y="50188"/>
                      <a:pt x="25081" y="50188"/>
                    </a:cubicBezTo>
                    <a:cubicBezTo>
                      <a:pt x="31142" y="50188"/>
                      <a:pt x="39418" y="48640"/>
                      <a:pt x="42083" y="43136"/>
                    </a:cubicBezTo>
                    <a:cubicBezTo>
                      <a:pt x="43839" y="39510"/>
                      <a:pt x="41232" y="36574"/>
                      <a:pt x="37635" y="36574"/>
                    </a:cubicBezTo>
                    <a:cubicBezTo>
                      <a:pt x="37458" y="36574"/>
                      <a:pt x="37279" y="36581"/>
                      <a:pt x="37097" y="36596"/>
                    </a:cubicBezTo>
                    <a:cubicBezTo>
                      <a:pt x="36073" y="36678"/>
                      <a:pt x="35224" y="37059"/>
                      <a:pt x="34251" y="37379"/>
                    </a:cubicBezTo>
                    <a:cubicBezTo>
                      <a:pt x="33162" y="37737"/>
                      <a:pt x="31752" y="37953"/>
                      <a:pt x="30291" y="37953"/>
                    </a:cubicBezTo>
                    <a:cubicBezTo>
                      <a:pt x="25894" y="37953"/>
                      <a:pt x="21041" y="36000"/>
                      <a:pt x="23110" y="30119"/>
                    </a:cubicBezTo>
                    <a:cubicBezTo>
                      <a:pt x="23813" y="28120"/>
                      <a:pt x="28439" y="25581"/>
                      <a:pt x="30299" y="25097"/>
                    </a:cubicBezTo>
                    <a:cubicBezTo>
                      <a:pt x="31529" y="24777"/>
                      <a:pt x="32740" y="24657"/>
                      <a:pt x="33909" y="24657"/>
                    </a:cubicBezTo>
                    <a:cubicBezTo>
                      <a:pt x="37345" y="24657"/>
                      <a:pt x="40425" y="25694"/>
                      <a:pt x="42575" y="25748"/>
                    </a:cubicBezTo>
                    <a:cubicBezTo>
                      <a:pt x="42731" y="25752"/>
                      <a:pt x="42886" y="25754"/>
                      <a:pt x="43041" y="25754"/>
                    </a:cubicBezTo>
                    <a:cubicBezTo>
                      <a:pt x="50133" y="25754"/>
                      <a:pt x="56691" y="21782"/>
                      <a:pt x="57381" y="14123"/>
                    </a:cubicBezTo>
                    <a:cubicBezTo>
                      <a:pt x="57740" y="10164"/>
                      <a:pt x="55680" y="6800"/>
                      <a:pt x="53228" y="3975"/>
                    </a:cubicBezTo>
                    <a:cubicBezTo>
                      <a:pt x="50726" y="1093"/>
                      <a:pt x="46878" y="1"/>
                      <a:pt x="4264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  <a:alpha val="38750"/>
                    </a:srgbClr>
                  </a:gs>
                  <a:gs pos="100000">
                    <a:srgbClr val="000000">
                      <a:alpha val="0"/>
                      <a:alpha val="387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4"/>
              <p:cNvSpPr/>
              <p:nvPr/>
            </p:nvSpPr>
            <p:spPr>
              <a:xfrm>
                <a:off x="4134275" y="2389625"/>
                <a:ext cx="153813" cy="290963"/>
              </a:xfrm>
              <a:custGeom>
                <a:avLst/>
                <a:gdLst/>
                <a:ahLst/>
                <a:cxnLst/>
                <a:rect l="l" t="t" r="r" b="b"/>
                <a:pathLst>
                  <a:path w="16311" h="30855" extrusionOk="0">
                    <a:moveTo>
                      <a:pt x="14313" y="1"/>
                    </a:moveTo>
                    <a:cubicBezTo>
                      <a:pt x="10975" y="1"/>
                      <a:pt x="3939" y="6095"/>
                      <a:pt x="757" y="20223"/>
                    </a:cubicBezTo>
                    <a:cubicBezTo>
                      <a:pt x="0" y="23583"/>
                      <a:pt x="256" y="30854"/>
                      <a:pt x="2386" y="30854"/>
                    </a:cubicBezTo>
                    <a:cubicBezTo>
                      <a:pt x="2829" y="30854"/>
                      <a:pt x="3352" y="30541"/>
                      <a:pt x="3964" y="29814"/>
                    </a:cubicBezTo>
                    <a:cubicBezTo>
                      <a:pt x="4914" y="28686"/>
                      <a:pt x="4109" y="23810"/>
                      <a:pt x="4255" y="22588"/>
                    </a:cubicBezTo>
                    <a:cubicBezTo>
                      <a:pt x="4681" y="19030"/>
                      <a:pt x="5881" y="15778"/>
                      <a:pt x="7824" y="12758"/>
                    </a:cubicBezTo>
                    <a:cubicBezTo>
                      <a:pt x="9504" y="10146"/>
                      <a:pt x="11520" y="7818"/>
                      <a:pt x="13654" y="5574"/>
                    </a:cubicBezTo>
                    <a:cubicBezTo>
                      <a:pt x="14371" y="4820"/>
                      <a:pt x="15950" y="3709"/>
                      <a:pt x="16102" y="2520"/>
                    </a:cubicBezTo>
                    <a:cubicBezTo>
                      <a:pt x="16311" y="875"/>
                      <a:pt x="15577" y="1"/>
                      <a:pt x="1431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4"/>
              <p:cNvSpPr/>
              <p:nvPr/>
            </p:nvSpPr>
            <p:spPr>
              <a:xfrm>
                <a:off x="4716400" y="2317559"/>
                <a:ext cx="82116" cy="228885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4272" extrusionOk="0">
                    <a:moveTo>
                      <a:pt x="4328" y="1"/>
                    </a:moveTo>
                    <a:cubicBezTo>
                      <a:pt x="3842" y="1"/>
                      <a:pt x="3351" y="203"/>
                      <a:pt x="2880" y="687"/>
                    </a:cubicBezTo>
                    <a:cubicBezTo>
                      <a:pt x="1783" y="1814"/>
                      <a:pt x="3955" y="5348"/>
                      <a:pt x="2603" y="15063"/>
                    </a:cubicBezTo>
                    <a:cubicBezTo>
                      <a:pt x="2388" y="16601"/>
                      <a:pt x="0" y="22714"/>
                      <a:pt x="2192" y="24009"/>
                    </a:cubicBezTo>
                    <a:cubicBezTo>
                      <a:pt x="2502" y="24192"/>
                      <a:pt x="2807" y="24271"/>
                      <a:pt x="3104" y="24271"/>
                    </a:cubicBezTo>
                    <a:cubicBezTo>
                      <a:pt x="4543" y="24271"/>
                      <a:pt x="5783" y="22393"/>
                      <a:pt x="6443" y="21348"/>
                    </a:cubicBezTo>
                    <a:cubicBezTo>
                      <a:pt x="8483" y="18117"/>
                      <a:pt x="8655" y="13508"/>
                      <a:pt x="8644" y="9795"/>
                    </a:cubicBezTo>
                    <a:cubicBezTo>
                      <a:pt x="8636" y="6772"/>
                      <a:pt x="8707" y="3227"/>
                      <a:pt x="6264" y="946"/>
                    </a:cubicBezTo>
                    <a:cubicBezTo>
                      <a:pt x="5664" y="385"/>
                      <a:pt x="4999" y="1"/>
                      <a:pt x="4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4"/>
              <p:cNvSpPr/>
              <p:nvPr/>
            </p:nvSpPr>
            <p:spPr>
              <a:xfrm>
                <a:off x="4649558" y="2577570"/>
                <a:ext cx="90151" cy="79240"/>
              </a:xfrm>
              <a:custGeom>
                <a:avLst/>
                <a:gdLst/>
                <a:ahLst/>
                <a:cxnLst/>
                <a:rect l="l" t="t" r="r" b="b"/>
                <a:pathLst>
                  <a:path w="9560" h="8403" extrusionOk="0">
                    <a:moveTo>
                      <a:pt x="6094" y="1"/>
                    </a:moveTo>
                    <a:cubicBezTo>
                      <a:pt x="5222" y="1"/>
                      <a:pt x="4649" y="733"/>
                      <a:pt x="4130" y="1476"/>
                    </a:cubicBezTo>
                    <a:cubicBezTo>
                      <a:pt x="3637" y="2184"/>
                      <a:pt x="3006" y="2975"/>
                      <a:pt x="2471" y="3800"/>
                    </a:cubicBezTo>
                    <a:cubicBezTo>
                      <a:pt x="2242" y="4046"/>
                      <a:pt x="1993" y="4278"/>
                      <a:pt x="1775" y="4532"/>
                    </a:cubicBezTo>
                    <a:cubicBezTo>
                      <a:pt x="1131" y="5279"/>
                      <a:pt x="1" y="6365"/>
                      <a:pt x="518" y="7469"/>
                    </a:cubicBezTo>
                    <a:cubicBezTo>
                      <a:pt x="835" y="8144"/>
                      <a:pt x="1351" y="8403"/>
                      <a:pt x="1950" y="8403"/>
                    </a:cubicBezTo>
                    <a:cubicBezTo>
                      <a:pt x="3459" y="8403"/>
                      <a:pt x="5498" y="6761"/>
                      <a:pt x="6220" y="6001"/>
                    </a:cubicBezTo>
                    <a:cubicBezTo>
                      <a:pt x="7517" y="4635"/>
                      <a:pt x="9560" y="1069"/>
                      <a:pt x="6686" y="104"/>
                    </a:cubicBezTo>
                    <a:cubicBezTo>
                      <a:pt x="6474" y="33"/>
                      <a:pt x="6277" y="1"/>
                      <a:pt x="6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4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446063">
            <a:off x="-1597680" y="-636006"/>
            <a:ext cx="3171961" cy="317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89" flipH="1">
            <a:off x="5579516" y="3027185"/>
            <a:ext cx="3917169" cy="391715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475" y="463300"/>
            <a:ext cx="77172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275388" y="1788625"/>
            <a:ext cx="2388000" cy="4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275388" y="2178250"/>
            <a:ext cx="23880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480763" y="1788625"/>
            <a:ext cx="2388000" cy="4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480763" y="2178250"/>
            <a:ext cx="23880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46124" flipH="1">
            <a:off x="-3006570" y="-1140945"/>
            <a:ext cx="5037539" cy="503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504221">
            <a:off x="6690576" y="3583752"/>
            <a:ext cx="3363450" cy="33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89871">
            <a:off x="6001473" y="-2605289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2142150" y="1044175"/>
            <a:ext cx="4859700" cy="120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142150" y="2328125"/>
            <a:ext cx="4859700" cy="1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55" name="Google Shape;55;p7"/>
          <p:cNvGrpSpPr/>
          <p:nvPr/>
        </p:nvGrpSpPr>
        <p:grpSpPr>
          <a:xfrm rot="1137513">
            <a:off x="120316" y="2992938"/>
            <a:ext cx="1003628" cy="1087195"/>
            <a:chOff x="281626" y="2885381"/>
            <a:chExt cx="1003579" cy="1087142"/>
          </a:xfrm>
        </p:grpSpPr>
        <p:grpSp>
          <p:nvGrpSpPr>
            <p:cNvPr id="56" name="Google Shape;56;p7"/>
            <p:cNvGrpSpPr/>
            <p:nvPr/>
          </p:nvGrpSpPr>
          <p:grpSpPr>
            <a:xfrm rot="7694016">
              <a:off x="339589" y="2997106"/>
              <a:ext cx="465762" cy="373536"/>
              <a:chOff x="3663400" y="2986042"/>
              <a:chExt cx="778412" cy="624342"/>
            </a:xfrm>
          </p:grpSpPr>
          <p:sp>
            <p:nvSpPr>
              <p:cNvPr id="57" name="Google Shape;57;p7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7"/>
              <p:cNvSpPr/>
              <p:nvPr/>
            </p:nvSpPr>
            <p:spPr>
              <a:xfrm>
                <a:off x="3745519" y="2986042"/>
                <a:ext cx="696292" cy="604972"/>
              </a:xfrm>
              <a:custGeom>
                <a:avLst/>
                <a:gdLst/>
                <a:ahLst/>
                <a:cxnLst/>
                <a:rect l="l" t="t" r="r" b="b"/>
                <a:pathLst>
                  <a:path w="73838" h="64154" extrusionOk="0">
                    <a:moveTo>
                      <a:pt x="18493" y="1"/>
                    </a:moveTo>
                    <a:cubicBezTo>
                      <a:pt x="16355" y="1"/>
                      <a:pt x="14201" y="279"/>
                      <a:pt x="12049" y="872"/>
                    </a:cubicBezTo>
                    <a:cubicBezTo>
                      <a:pt x="11437" y="1041"/>
                      <a:pt x="10855" y="1229"/>
                      <a:pt x="10291" y="1429"/>
                    </a:cubicBezTo>
                    <a:cubicBezTo>
                      <a:pt x="4395" y="6472"/>
                      <a:pt x="0" y="12773"/>
                      <a:pt x="1019" y="21139"/>
                    </a:cubicBezTo>
                    <a:cubicBezTo>
                      <a:pt x="1934" y="28665"/>
                      <a:pt x="6560" y="36778"/>
                      <a:pt x="10942" y="42753"/>
                    </a:cubicBezTo>
                    <a:cubicBezTo>
                      <a:pt x="18972" y="53707"/>
                      <a:pt x="31718" y="64154"/>
                      <a:pt x="45521" y="64154"/>
                    </a:cubicBezTo>
                    <a:cubicBezTo>
                      <a:pt x="47578" y="64154"/>
                      <a:pt x="49659" y="63921"/>
                      <a:pt x="51750" y="63424"/>
                    </a:cubicBezTo>
                    <a:cubicBezTo>
                      <a:pt x="52305" y="63163"/>
                      <a:pt x="52852" y="62949"/>
                      <a:pt x="53410" y="62646"/>
                    </a:cubicBezTo>
                    <a:cubicBezTo>
                      <a:pt x="73838" y="51552"/>
                      <a:pt x="47605" y="1"/>
                      <a:pt x="18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7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7"/>
              <p:cNvSpPr/>
              <p:nvPr/>
            </p:nvSpPr>
            <p:spPr>
              <a:xfrm>
                <a:off x="3856552" y="3049847"/>
                <a:ext cx="412364" cy="422143"/>
              </a:xfrm>
              <a:custGeom>
                <a:avLst/>
                <a:gdLst/>
                <a:ahLst/>
                <a:cxnLst/>
                <a:rect l="l" t="t" r="r" b="b"/>
                <a:pathLst>
                  <a:path w="43729" h="44766" extrusionOk="0">
                    <a:moveTo>
                      <a:pt x="11967" y="0"/>
                    </a:moveTo>
                    <a:cubicBezTo>
                      <a:pt x="11696" y="0"/>
                      <a:pt x="11425" y="11"/>
                      <a:pt x="11155" y="33"/>
                    </a:cubicBezTo>
                    <a:cubicBezTo>
                      <a:pt x="0" y="933"/>
                      <a:pt x="6878" y="19265"/>
                      <a:pt x="9465" y="24916"/>
                    </a:cubicBezTo>
                    <a:cubicBezTo>
                      <a:pt x="12856" y="32327"/>
                      <a:pt x="22504" y="44766"/>
                      <a:pt x="32507" y="44766"/>
                    </a:cubicBezTo>
                    <a:cubicBezTo>
                      <a:pt x="33845" y="44766"/>
                      <a:pt x="35190" y="44543"/>
                      <a:pt x="36526" y="44056"/>
                    </a:cubicBezTo>
                    <a:cubicBezTo>
                      <a:pt x="43728" y="41432"/>
                      <a:pt x="40405" y="33290"/>
                      <a:pt x="38050" y="26616"/>
                    </a:cubicBezTo>
                    <a:cubicBezTo>
                      <a:pt x="34711" y="17151"/>
                      <a:pt x="22825" y="0"/>
                      <a:pt x="1196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7"/>
              <p:cNvSpPr/>
              <p:nvPr/>
            </p:nvSpPr>
            <p:spPr>
              <a:xfrm>
                <a:off x="3822244" y="3010806"/>
                <a:ext cx="98676" cy="179198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9003" extrusionOk="0">
                    <a:moveTo>
                      <a:pt x="7793" y="0"/>
                    </a:moveTo>
                    <a:cubicBezTo>
                      <a:pt x="7211" y="0"/>
                      <a:pt x="6624" y="123"/>
                      <a:pt x="6139" y="337"/>
                    </a:cubicBezTo>
                    <a:cubicBezTo>
                      <a:pt x="3218" y="1624"/>
                      <a:pt x="952" y="4799"/>
                      <a:pt x="558" y="6950"/>
                    </a:cubicBezTo>
                    <a:cubicBezTo>
                      <a:pt x="10" y="9934"/>
                      <a:pt x="1" y="13663"/>
                      <a:pt x="1389" y="16435"/>
                    </a:cubicBezTo>
                    <a:cubicBezTo>
                      <a:pt x="1967" y="17591"/>
                      <a:pt x="2938" y="19003"/>
                      <a:pt x="4112" y="19003"/>
                    </a:cubicBezTo>
                    <a:cubicBezTo>
                      <a:pt x="4513" y="19003"/>
                      <a:pt x="4937" y="18838"/>
                      <a:pt x="5378" y="18443"/>
                    </a:cubicBezTo>
                    <a:cubicBezTo>
                      <a:pt x="7307" y="16710"/>
                      <a:pt x="6931" y="13557"/>
                      <a:pt x="6755" y="11280"/>
                    </a:cubicBezTo>
                    <a:cubicBezTo>
                      <a:pt x="6660" y="10053"/>
                      <a:pt x="6494" y="8637"/>
                      <a:pt x="6828" y="7420"/>
                    </a:cubicBezTo>
                    <a:cubicBezTo>
                      <a:pt x="7232" y="5945"/>
                      <a:pt x="8026" y="5648"/>
                      <a:pt x="8997" y="4681"/>
                    </a:cubicBezTo>
                    <a:cubicBezTo>
                      <a:pt x="9720" y="3963"/>
                      <a:pt x="10464" y="3201"/>
                      <a:pt x="10389" y="2081"/>
                    </a:cubicBezTo>
                    <a:cubicBezTo>
                      <a:pt x="10289" y="581"/>
                      <a:pt x="9055" y="0"/>
                      <a:pt x="7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7"/>
              <p:cNvSpPr/>
              <p:nvPr/>
            </p:nvSpPr>
            <p:spPr>
              <a:xfrm>
                <a:off x="3862116" y="3244657"/>
                <a:ext cx="377605" cy="309530"/>
              </a:xfrm>
              <a:custGeom>
                <a:avLst/>
                <a:gdLst/>
                <a:ahLst/>
                <a:cxnLst/>
                <a:rect l="l" t="t" r="r" b="b"/>
                <a:pathLst>
                  <a:path w="40043" h="32824" extrusionOk="0">
                    <a:moveTo>
                      <a:pt x="1443" y="0"/>
                    </a:moveTo>
                    <a:cubicBezTo>
                      <a:pt x="597" y="0"/>
                      <a:pt x="1" y="937"/>
                      <a:pt x="20" y="2049"/>
                    </a:cubicBezTo>
                    <a:cubicBezTo>
                      <a:pt x="206" y="13083"/>
                      <a:pt x="12375" y="24009"/>
                      <a:pt x="21473" y="29186"/>
                    </a:cubicBezTo>
                    <a:cubicBezTo>
                      <a:pt x="23870" y="30549"/>
                      <a:pt x="29395" y="32824"/>
                      <a:pt x="33864" y="32824"/>
                    </a:cubicBezTo>
                    <a:cubicBezTo>
                      <a:pt x="36614" y="32824"/>
                      <a:pt x="38965" y="31963"/>
                      <a:pt x="39941" y="29499"/>
                    </a:cubicBezTo>
                    <a:cubicBezTo>
                      <a:pt x="40043" y="29244"/>
                      <a:pt x="38972" y="27762"/>
                      <a:pt x="36911" y="27544"/>
                    </a:cubicBezTo>
                    <a:cubicBezTo>
                      <a:pt x="31568" y="26982"/>
                      <a:pt x="26127" y="26107"/>
                      <a:pt x="21538" y="23484"/>
                    </a:cubicBezTo>
                    <a:cubicBezTo>
                      <a:pt x="13520" y="18902"/>
                      <a:pt x="8241" y="11489"/>
                      <a:pt x="4266" y="3302"/>
                    </a:cubicBezTo>
                    <a:cubicBezTo>
                      <a:pt x="3310" y="872"/>
                      <a:pt x="2260" y="0"/>
                      <a:pt x="14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7"/>
            <p:cNvGrpSpPr/>
            <p:nvPr/>
          </p:nvGrpSpPr>
          <p:grpSpPr>
            <a:xfrm rot="7693798">
              <a:off x="727402" y="3470671"/>
              <a:ext cx="507869" cy="373579"/>
              <a:chOff x="4057739" y="1634375"/>
              <a:chExt cx="683364" cy="502670"/>
            </a:xfrm>
          </p:grpSpPr>
          <p:sp>
            <p:nvSpPr>
              <p:cNvPr id="64" name="Google Shape;64;p7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7"/>
              <p:cNvSpPr/>
              <p:nvPr/>
            </p:nvSpPr>
            <p:spPr>
              <a:xfrm>
                <a:off x="4497805" y="1937284"/>
                <a:ext cx="202443" cy="154407"/>
              </a:xfrm>
              <a:custGeom>
                <a:avLst/>
                <a:gdLst/>
                <a:ahLst/>
                <a:cxnLst/>
                <a:rect l="l" t="t" r="r" b="b"/>
                <a:pathLst>
                  <a:path w="21468" h="16374" extrusionOk="0">
                    <a:moveTo>
                      <a:pt x="21467" y="0"/>
                    </a:moveTo>
                    <a:lnTo>
                      <a:pt x="21467" y="0"/>
                    </a:lnTo>
                    <a:cubicBezTo>
                      <a:pt x="16221" y="6960"/>
                      <a:pt x="7846" y="12640"/>
                      <a:pt x="1" y="16374"/>
                    </a:cubicBezTo>
                    <a:cubicBezTo>
                      <a:pt x="8744" y="12842"/>
                      <a:pt x="16921" y="7526"/>
                      <a:pt x="21467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7"/>
              <p:cNvSpPr/>
              <p:nvPr/>
            </p:nvSpPr>
            <p:spPr>
              <a:xfrm>
                <a:off x="4057739" y="1634375"/>
                <a:ext cx="673764" cy="480572"/>
              </a:xfrm>
              <a:custGeom>
                <a:avLst/>
                <a:gdLst/>
                <a:ahLst/>
                <a:cxnLst/>
                <a:rect l="l" t="t" r="r" b="b"/>
                <a:pathLst>
                  <a:path w="71449" h="50962" extrusionOk="0">
                    <a:moveTo>
                      <a:pt x="48726" y="0"/>
                    </a:moveTo>
                    <a:cubicBezTo>
                      <a:pt x="28028" y="0"/>
                      <a:pt x="610" y="13014"/>
                      <a:pt x="18" y="34066"/>
                    </a:cubicBezTo>
                    <a:cubicBezTo>
                      <a:pt x="0" y="34701"/>
                      <a:pt x="10" y="35313"/>
                      <a:pt x="36" y="35910"/>
                    </a:cubicBezTo>
                    <a:cubicBezTo>
                      <a:pt x="3133" y="43024"/>
                      <a:pt x="7872" y="49069"/>
                      <a:pt x="16170" y="50544"/>
                    </a:cubicBezTo>
                    <a:cubicBezTo>
                      <a:pt x="17791" y="50832"/>
                      <a:pt x="19491" y="50961"/>
                      <a:pt x="21230" y="50961"/>
                    </a:cubicBezTo>
                    <a:cubicBezTo>
                      <a:pt x="27493" y="50961"/>
                      <a:pt x="34266" y="49290"/>
                      <a:pt x="39742" y="47380"/>
                    </a:cubicBezTo>
                    <a:cubicBezTo>
                      <a:pt x="54477" y="42238"/>
                      <a:pt x="70393" y="30947"/>
                      <a:pt x="71448" y="14402"/>
                    </a:cubicBezTo>
                    <a:cubicBezTo>
                      <a:pt x="71359" y="13797"/>
                      <a:pt x="71315" y="13210"/>
                      <a:pt x="71188" y="12589"/>
                    </a:cubicBezTo>
                    <a:cubicBezTo>
                      <a:pt x="69426" y="3922"/>
                      <a:pt x="60089" y="0"/>
                      <a:pt x="48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7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7"/>
              <p:cNvSpPr/>
              <p:nvPr/>
            </p:nvSpPr>
            <p:spPr>
              <a:xfrm>
                <a:off x="4125250" y="1702999"/>
                <a:ext cx="489049" cy="259542"/>
              </a:xfrm>
              <a:custGeom>
                <a:avLst/>
                <a:gdLst/>
                <a:ahLst/>
                <a:cxnLst/>
                <a:rect l="l" t="t" r="r" b="b"/>
                <a:pathLst>
                  <a:path w="51861" h="27523" extrusionOk="0">
                    <a:moveTo>
                      <a:pt x="40387" y="1"/>
                    </a:moveTo>
                    <a:cubicBezTo>
                      <a:pt x="38588" y="1"/>
                      <a:pt x="36741" y="105"/>
                      <a:pt x="34997" y="179"/>
                    </a:cubicBezTo>
                    <a:cubicBezTo>
                      <a:pt x="24720" y="614"/>
                      <a:pt x="4093" y="7270"/>
                      <a:pt x="1708" y="18119"/>
                    </a:cubicBezTo>
                    <a:cubicBezTo>
                      <a:pt x="0" y="25889"/>
                      <a:pt x="9384" y="27522"/>
                      <a:pt x="17166" y="27522"/>
                    </a:cubicBezTo>
                    <a:cubicBezTo>
                      <a:pt x="20329" y="27522"/>
                      <a:pt x="23227" y="27252"/>
                      <a:pt x="25008" y="27015"/>
                    </a:cubicBezTo>
                    <a:cubicBezTo>
                      <a:pt x="34168" y="25798"/>
                      <a:pt x="51861" y="18779"/>
                      <a:pt x="51228" y="6738"/>
                    </a:cubicBezTo>
                    <a:cubicBezTo>
                      <a:pt x="50925" y="971"/>
                      <a:pt x="45880" y="1"/>
                      <a:pt x="40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7"/>
              <p:cNvSpPr/>
              <p:nvPr/>
            </p:nvSpPr>
            <p:spPr>
              <a:xfrm>
                <a:off x="4081201" y="1907173"/>
                <a:ext cx="17209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18250" h="13003" extrusionOk="0">
                    <a:moveTo>
                      <a:pt x="2530" y="1"/>
                    </a:moveTo>
                    <a:cubicBezTo>
                      <a:pt x="785" y="1"/>
                      <a:pt x="1" y="2108"/>
                      <a:pt x="181" y="3622"/>
                    </a:cubicBezTo>
                    <a:cubicBezTo>
                      <a:pt x="557" y="6792"/>
                      <a:pt x="2928" y="9888"/>
                      <a:pt x="4870" y="10894"/>
                    </a:cubicBezTo>
                    <a:cubicBezTo>
                      <a:pt x="7102" y="12051"/>
                      <a:pt x="9929" y="13003"/>
                      <a:pt x="12571" y="13003"/>
                    </a:cubicBezTo>
                    <a:cubicBezTo>
                      <a:pt x="13119" y="13003"/>
                      <a:pt x="13658" y="12962"/>
                      <a:pt x="14183" y="12873"/>
                    </a:cubicBezTo>
                    <a:cubicBezTo>
                      <a:pt x="15893" y="12585"/>
                      <a:pt x="18250" y="11757"/>
                      <a:pt x="17271" y="9647"/>
                    </a:cubicBezTo>
                    <a:cubicBezTo>
                      <a:pt x="16178" y="7295"/>
                      <a:pt x="13053" y="6733"/>
                      <a:pt x="10824" y="6235"/>
                    </a:cubicBezTo>
                    <a:cubicBezTo>
                      <a:pt x="9622" y="5966"/>
                      <a:pt x="8221" y="5710"/>
                      <a:pt x="7155" y="5036"/>
                    </a:cubicBezTo>
                    <a:cubicBezTo>
                      <a:pt x="5862" y="4217"/>
                      <a:pt x="5810" y="3371"/>
                      <a:pt x="5170" y="2159"/>
                    </a:cubicBezTo>
                    <a:cubicBezTo>
                      <a:pt x="4695" y="1258"/>
                      <a:pt x="4184" y="325"/>
                      <a:pt x="3091" y="68"/>
                    </a:cubicBezTo>
                    <a:cubicBezTo>
                      <a:pt x="2894" y="22"/>
                      <a:pt x="2707" y="1"/>
                      <a:pt x="25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4289772" y="1746991"/>
                <a:ext cx="435892" cy="290576"/>
              </a:xfrm>
              <a:custGeom>
                <a:avLst/>
                <a:gdLst/>
                <a:ahLst/>
                <a:cxnLst/>
                <a:rect l="l" t="t" r="r" b="b"/>
                <a:pathLst>
                  <a:path w="46224" h="30814" extrusionOk="0">
                    <a:moveTo>
                      <a:pt x="40669" y="1"/>
                    </a:moveTo>
                    <a:cubicBezTo>
                      <a:pt x="40211" y="1"/>
                      <a:pt x="38756" y="654"/>
                      <a:pt x="38033" y="2354"/>
                    </a:cubicBezTo>
                    <a:cubicBezTo>
                      <a:pt x="35931" y="7298"/>
                      <a:pt x="33502" y="12245"/>
                      <a:pt x="29651" y="15868"/>
                    </a:cubicBezTo>
                    <a:cubicBezTo>
                      <a:pt x="22925" y="22194"/>
                      <a:pt x="14292" y="25072"/>
                      <a:pt x="5300" y="26478"/>
                    </a:cubicBezTo>
                    <a:cubicBezTo>
                      <a:pt x="0" y="26892"/>
                      <a:pt x="760" y="29569"/>
                      <a:pt x="2860" y="30172"/>
                    </a:cubicBezTo>
                    <a:cubicBezTo>
                      <a:pt x="4390" y="30612"/>
                      <a:pt x="5991" y="30813"/>
                      <a:pt x="7633" y="30813"/>
                    </a:cubicBezTo>
                    <a:cubicBezTo>
                      <a:pt x="17374" y="30813"/>
                      <a:pt x="28572" y="23745"/>
                      <a:pt x="35086" y="17596"/>
                    </a:cubicBezTo>
                    <a:cubicBezTo>
                      <a:pt x="38325" y="14540"/>
                      <a:pt x="46223" y="4372"/>
                      <a:pt x="40788" y="29"/>
                    </a:cubicBezTo>
                    <a:cubicBezTo>
                      <a:pt x="40765" y="11"/>
                      <a:pt x="40724" y="1"/>
                      <a:pt x="406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846124">
            <a:off x="7534773" y="-478445"/>
            <a:ext cx="5037539" cy="503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89872" flipH="1">
            <a:off x="-1421596" y="-986043"/>
            <a:ext cx="3779941" cy="377994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8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8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1990050" y="1576150"/>
            <a:ext cx="5163900" cy="19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399989">
            <a:off x="7670035" y="-1383490"/>
            <a:ext cx="3917169" cy="391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46062">
            <a:off x="-1375232" y="-293584"/>
            <a:ext cx="3022517" cy="302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46062" flipH="1">
            <a:off x="7749718" y="2335316"/>
            <a:ext cx="3022517" cy="302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399989">
            <a:off x="-673865" y="2788460"/>
            <a:ext cx="3917169" cy="391715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9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2549400" y="1620600"/>
            <a:ext cx="4045200" cy="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2549400" y="228780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713225" y="3882575"/>
            <a:ext cx="5804700" cy="726000"/>
          </a:xfrm>
          <a:prstGeom prst="rect">
            <a:avLst/>
          </a:prstGeom>
          <a:solidFill>
            <a:srgbClr val="B6EAFF">
              <a:alpha val="36880"/>
            </a:srgbClr>
          </a:solidFill>
          <a:effectLst>
            <a:outerShdw blurRad="200025" dist="47625" dir="5400000" algn="bl" rotWithShape="0">
              <a:schemeClr val="dk2">
                <a:alpha val="6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anken Grotesk"/>
              <a:buNone/>
              <a:defRPr sz="3200" b="1">
                <a:latin typeface="Hanken Grotesk"/>
                <a:ea typeface="Hanken Grotesk"/>
                <a:cs typeface="Hanken Grotesk"/>
                <a:sym typeface="Hanken Grotesk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1"/>
          <p:cNvPicPr preferRelativeResize="0"/>
          <p:nvPr/>
        </p:nvPicPr>
        <p:blipFill rotWithShape="1">
          <a:blip r:embed="rId2">
            <a:alphaModFix/>
          </a:blip>
          <a:srcRect l="17426" t="17427" r="17426" b="23756"/>
          <a:stretch/>
        </p:blipFill>
        <p:spPr>
          <a:xfrm rot="1992395">
            <a:off x="2345410" y="4218002"/>
            <a:ext cx="1111632" cy="100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11" flipH="1">
            <a:off x="5226841" y="2760485"/>
            <a:ext cx="3917169" cy="391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58283" flipH="1">
            <a:off x="796467" y="-1341334"/>
            <a:ext cx="3022517" cy="302251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2960175" y="1425925"/>
            <a:ext cx="3228000" cy="11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subTitle" idx="1"/>
          </p:nvPr>
        </p:nvSpPr>
        <p:spPr>
          <a:xfrm>
            <a:off x="2963225" y="2642975"/>
            <a:ext cx="3228000" cy="1074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8099331" scaled="0"/>
          </a:gradFill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504221">
            <a:off x="-1672374" y="-64073"/>
            <a:ext cx="3363450" cy="33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572723" y="-381715"/>
            <a:ext cx="2619026" cy="2619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>
            <a:spLocks noGrp="1"/>
          </p:cNvSpPr>
          <p:nvPr>
            <p:ph type="title" hasCustomPrompt="1"/>
          </p:nvPr>
        </p:nvSpPr>
        <p:spPr>
          <a:xfrm>
            <a:off x="3078503" y="971738"/>
            <a:ext cx="2987100" cy="7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1"/>
          </p:nvPr>
        </p:nvSpPr>
        <p:spPr>
          <a:xfrm>
            <a:off x="3091300" y="1836338"/>
            <a:ext cx="2987100" cy="588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8099331" scaled="0"/>
          </a:gradFill>
          <a:effectLst>
            <a:outerShdw blurRad="85725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2" hasCustomPrompt="1"/>
          </p:nvPr>
        </p:nvSpPr>
        <p:spPr>
          <a:xfrm>
            <a:off x="1295499" y="2914175"/>
            <a:ext cx="2987100" cy="7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3"/>
          </p:nvPr>
        </p:nvSpPr>
        <p:spPr>
          <a:xfrm>
            <a:off x="1305295" y="3778763"/>
            <a:ext cx="2990100" cy="3930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8099331" scaled="0"/>
          </a:gradFill>
          <a:effectLst>
            <a:outerShdw blurRad="85725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4" hasCustomPrompt="1"/>
          </p:nvPr>
        </p:nvSpPr>
        <p:spPr>
          <a:xfrm>
            <a:off x="4861449" y="2914175"/>
            <a:ext cx="2987100" cy="7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5"/>
          </p:nvPr>
        </p:nvSpPr>
        <p:spPr>
          <a:xfrm>
            <a:off x="4861455" y="3778763"/>
            <a:ext cx="2990100" cy="3930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8099331" scaled="0"/>
          </a:gradFill>
          <a:effectLst>
            <a:outerShdw blurRad="85725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405257">
            <a:off x="7092368" y="3451594"/>
            <a:ext cx="2676810" cy="267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3">
            <a:alphaModFix/>
          </a:blip>
          <a:srcRect l="22242" r="14478"/>
          <a:stretch/>
        </p:blipFill>
        <p:spPr>
          <a:xfrm rot="955595">
            <a:off x="-2036120" y="-261759"/>
            <a:ext cx="3254811" cy="514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/>
          <p:nvPr/>
        </p:nvSpPr>
        <p:spPr>
          <a:xfrm>
            <a:off x="563600" y="401100"/>
            <a:ext cx="8064300" cy="4357800"/>
          </a:xfrm>
          <a:prstGeom prst="rect">
            <a:avLst/>
          </a:prstGeom>
          <a:solidFill>
            <a:srgbClr val="B6EAFF">
              <a:alpha val="36880"/>
            </a:srgbClr>
          </a:solidFill>
          <a:ln>
            <a:noFill/>
          </a:ln>
          <a:effectLst>
            <a:outerShdw blurRad="142875" dist="95250" dir="7500000" algn="bl" rotWithShape="0">
              <a:schemeClr val="dk2">
                <a:alpha val="4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-3640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713475" y="463300"/>
            <a:ext cx="77172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1"/>
          </p:nvPr>
        </p:nvSpPr>
        <p:spPr>
          <a:xfrm>
            <a:off x="1280125" y="1560574"/>
            <a:ext cx="2037900" cy="6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2"/>
          </p:nvPr>
        </p:nvSpPr>
        <p:spPr>
          <a:xfrm>
            <a:off x="1280144" y="2176272"/>
            <a:ext cx="2037900" cy="18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3"/>
          </p:nvPr>
        </p:nvSpPr>
        <p:spPr>
          <a:xfrm>
            <a:off x="5825950" y="1560574"/>
            <a:ext cx="2037900" cy="6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4"/>
          </p:nvPr>
        </p:nvSpPr>
        <p:spPr>
          <a:xfrm>
            <a:off x="5825969" y="2176272"/>
            <a:ext cx="2037900" cy="18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5"/>
          </p:nvPr>
        </p:nvSpPr>
        <p:spPr>
          <a:xfrm>
            <a:off x="3552984" y="1560574"/>
            <a:ext cx="2037900" cy="6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nken Grotesk"/>
              <a:buNone/>
              <a:defRPr sz="20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6"/>
          </p:nvPr>
        </p:nvSpPr>
        <p:spPr>
          <a:xfrm>
            <a:off x="3553056" y="2176272"/>
            <a:ext cx="2037900" cy="18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16"/>
          <p:cNvGrpSpPr/>
          <p:nvPr/>
        </p:nvGrpSpPr>
        <p:grpSpPr>
          <a:xfrm rot="7694016">
            <a:off x="6262014" y="293381"/>
            <a:ext cx="465762" cy="373536"/>
            <a:chOff x="3663400" y="2986042"/>
            <a:chExt cx="778412" cy="624342"/>
          </a:xfrm>
        </p:grpSpPr>
        <p:sp>
          <p:nvSpPr>
            <p:cNvPr id="147" name="Google Shape;147;p16"/>
            <p:cNvSpPr/>
            <p:nvPr/>
          </p:nvSpPr>
          <p:spPr>
            <a:xfrm>
              <a:off x="3663400" y="2999508"/>
              <a:ext cx="570128" cy="610875"/>
            </a:xfrm>
            <a:custGeom>
              <a:avLst/>
              <a:gdLst/>
              <a:ahLst/>
              <a:cxnLst/>
              <a:rect l="l" t="t" r="r" b="b"/>
              <a:pathLst>
                <a:path w="60459" h="64780" extrusionOk="0">
                  <a:moveTo>
                    <a:pt x="18999" y="1"/>
                  </a:moveTo>
                  <a:lnTo>
                    <a:pt x="18999" y="1"/>
                  </a:lnTo>
                  <a:cubicBezTo>
                    <a:pt x="0" y="6730"/>
                    <a:pt x="8332" y="30588"/>
                    <a:pt x="16517" y="42731"/>
                  </a:cubicBezTo>
                  <a:cubicBezTo>
                    <a:pt x="17782" y="44610"/>
                    <a:pt x="19149" y="46472"/>
                    <a:pt x="20608" y="48272"/>
                  </a:cubicBezTo>
                  <a:cubicBezTo>
                    <a:pt x="26475" y="54683"/>
                    <a:pt x="34357" y="61029"/>
                    <a:pt x="42545" y="64009"/>
                  </a:cubicBezTo>
                  <a:cubicBezTo>
                    <a:pt x="44543" y="64510"/>
                    <a:pt x="46598" y="64780"/>
                    <a:pt x="48705" y="64780"/>
                  </a:cubicBezTo>
                  <a:cubicBezTo>
                    <a:pt x="52469" y="64780"/>
                    <a:pt x="56399" y="63921"/>
                    <a:pt x="60458" y="61996"/>
                  </a:cubicBezTo>
                  <a:lnTo>
                    <a:pt x="60458" y="61996"/>
                  </a:lnTo>
                  <a:cubicBezTo>
                    <a:pt x="58367" y="62493"/>
                    <a:pt x="56286" y="62726"/>
                    <a:pt x="54229" y="62726"/>
                  </a:cubicBezTo>
                  <a:cubicBezTo>
                    <a:pt x="40426" y="62726"/>
                    <a:pt x="27680" y="52279"/>
                    <a:pt x="19650" y="41325"/>
                  </a:cubicBezTo>
                  <a:cubicBezTo>
                    <a:pt x="15268" y="35350"/>
                    <a:pt x="10642" y="27237"/>
                    <a:pt x="9726" y="19711"/>
                  </a:cubicBezTo>
                  <a:cubicBezTo>
                    <a:pt x="8708" y="11345"/>
                    <a:pt x="13103" y="5044"/>
                    <a:pt x="18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3745519" y="2986042"/>
              <a:ext cx="696292" cy="604972"/>
            </a:xfrm>
            <a:custGeom>
              <a:avLst/>
              <a:gdLst/>
              <a:ahLst/>
              <a:cxnLst/>
              <a:rect l="l" t="t" r="r" b="b"/>
              <a:pathLst>
                <a:path w="73838" h="64154" extrusionOk="0">
                  <a:moveTo>
                    <a:pt x="18493" y="1"/>
                  </a:moveTo>
                  <a:cubicBezTo>
                    <a:pt x="16355" y="1"/>
                    <a:pt x="14201" y="279"/>
                    <a:pt x="12049" y="872"/>
                  </a:cubicBezTo>
                  <a:cubicBezTo>
                    <a:pt x="11437" y="1041"/>
                    <a:pt x="10855" y="1229"/>
                    <a:pt x="10291" y="1429"/>
                  </a:cubicBezTo>
                  <a:cubicBezTo>
                    <a:pt x="4395" y="6472"/>
                    <a:pt x="0" y="12773"/>
                    <a:pt x="1019" y="21139"/>
                  </a:cubicBezTo>
                  <a:cubicBezTo>
                    <a:pt x="1934" y="28665"/>
                    <a:pt x="6560" y="36778"/>
                    <a:pt x="10942" y="42753"/>
                  </a:cubicBezTo>
                  <a:cubicBezTo>
                    <a:pt x="18972" y="53707"/>
                    <a:pt x="31718" y="64154"/>
                    <a:pt x="45521" y="64154"/>
                  </a:cubicBezTo>
                  <a:cubicBezTo>
                    <a:pt x="47578" y="64154"/>
                    <a:pt x="49659" y="63921"/>
                    <a:pt x="51750" y="63424"/>
                  </a:cubicBezTo>
                  <a:cubicBezTo>
                    <a:pt x="52305" y="63163"/>
                    <a:pt x="52852" y="62949"/>
                    <a:pt x="53410" y="62646"/>
                  </a:cubicBezTo>
                  <a:cubicBezTo>
                    <a:pt x="73838" y="51552"/>
                    <a:pt x="47605" y="1"/>
                    <a:pt x="18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3663400" y="2999508"/>
              <a:ext cx="570128" cy="610875"/>
            </a:xfrm>
            <a:custGeom>
              <a:avLst/>
              <a:gdLst/>
              <a:ahLst/>
              <a:cxnLst/>
              <a:rect l="l" t="t" r="r" b="b"/>
              <a:pathLst>
                <a:path w="60459" h="64780" extrusionOk="0">
                  <a:moveTo>
                    <a:pt x="18999" y="1"/>
                  </a:moveTo>
                  <a:lnTo>
                    <a:pt x="18999" y="1"/>
                  </a:lnTo>
                  <a:cubicBezTo>
                    <a:pt x="0" y="6730"/>
                    <a:pt x="8332" y="30588"/>
                    <a:pt x="16517" y="42731"/>
                  </a:cubicBezTo>
                  <a:cubicBezTo>
                    <a:pt x="17782" y="44610"/>
                    <a:pt x="19149" y="46472"/>
                    <a:pt x="20608" y="48272"/>
                  </a:cubicBezTo>
                  <a:cubicBezTo>
                    <a:pt x="26475" y="54683"/>
                    <a:pt x="34357" y="61029"/>
                    <a:pt x="42545" y="64009"/>
                  </a:cubicBezTo>
                  <a:cubicBezTo>
                    <a:pt x="44543" y="64510"/>
                    <a:pt x="46598" y="64780"/>
                    <a:pt x="48705" y="64780"/>
                  </a:cubicBezTo>
                  <a:cubicBezTo>
                    <a:pt x="52469" y="64780"/>
                    <a:pt x="56399" y="63921"/>
                    <a:pt x="60458" y="61996"/>
                  </a:cubicBezTo>
                  <a:lnTo>
                    <a:pt x="60458" y="61996"/>
                  </a:lnTo>
                  <a:cubicBezTo>
                    <a:pt x="58367" y="62493"/>
                    <a:pt x="56286" y="62726"/>
                    <a:pt x="54229" y="62726"/>
                  </a:cubicBezTo>
                  <a:cubicBezTo>
                    <a:pt x="40426" y="62726"/>
                    <a:pt x="27680" y="52279"/>
                    <a:pt x="19650" y="41325"/>
                  </a:cubicBezTo>
                  <a:cubicBezTo>
                    <a:pt x="15268" y="35350"/>
                    <a:pt x="10642" y="27237"/>
                    <a:pt x="9726" y="19711"/>
                  </a:cubicBezTo>
                  <a:cubicBezTo>
                    <a:pt x="8708" y="11345"/>
                    <a:pt x="13103" y="5044"/>
                    <a:pt x="18999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3856552" y="3049847"/>
              <a:ext cx="412364" cy="422143"/>
            </a:xfrm>
            <a:custGeom>
              <a:avLst/>
              <a:gdLst/>
              <a:ahLst/>
              <a:cxnLst/>
              <a:rect l="l" t="t" r="r" b="b"/>
              <a:pathLst>
                <a:path w="43729" h="44766" extrusionOk="0">
                  <a:moveTo>
                    <a:pt x="11967" y="0"/>
                  </a:moveTo>
                  <a:cubicBezTo>
                    <a:pt x="11696" y="0"/>
                    <a:pt x="11425" y="11"/>
                    <a:pt x="11155" y="33"/>
                  </a:cubicBezTo>
                  <a:cubicBezTo>
                    <a:pt x="0" y="933"/>
                    <a:pt x="6878" y="19265"/>
                    <a:pt x="9465" y="24916"/>
                  </a:cubicBezTo>
                  <a:cubicBezTo>
                    <a:pt x="12856" y="32327"/>
                    <a:pt x="22504" y="44766"/>
                    <a:pt x="32507" y="44766"/>
                  </a:cubicBezTo>
                  <a:cubicBezTo>
                    <a:pt x="33845" y="44766"/>
                    <a:pt x="35190" y="44543"/>
                    <a:pt x="36526" y="44056"/>
                  </a:cubicBezTo>
                  <a:cubicBezTo>
                    <a:pt x="43728" y="41432"/>
                    <a:pt x="40405" y="33290"/>
                    <a:pt x="38050" y="26616"/>
                  </a:cubicBezTo>
                  <a:cubicBezTo>
                    <a:pt x="34711" y="17151"/>
                    <a:pt x="22825" y="0"/>
                    <a:pt x="11967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822244" y="3010806"/>
              <a:ext cx="98676" cy="179198"/>
            </a:xfrm>
            <a:custGeom>
              <a:avLst/>
              <a:gdLst/>
              <a:ahLst/>
              <a:cxnLst/>
              <a:rect l="l" t="t" r="r" b="b"/>
              <a:pathLst>
                <a:path w="10464" h="19003" extrusionOk="0">
                  <a:moveTo>
                    <a:pt x="7793" y="0"/>
                  </a:moveTo>
                  <a:cubicBezTo>
                    <a:pt x="7211" y="0"/>
                    <a:pt x="6624" y="123"/>
                    <a:pt x="6139" y="337"/>
                  </a:cubicBezTo>
                  <a:cubicBezTo>
                    <a:pt x="3218" y="1624"/>
                    <a:pt x="952" y="4799"/>
                    <a:pt x="558" y="6950"/>
                  </a:cubicBezTo>
                  <a:cubicBezTo>
                    <a:pt x="10" y="9934"/>
                    <a:pt x="1" y="13663"/>
                    <a:pt x="1389" y="16435"/>
                  </a:cubicBezTo>
                  <a:cubicBezTo>
                    <a:pt x="1967" y="17591"/>
                    <a:pt x="2938" y="19003"/>
                    <a:pt x="4112" y="19003"/>
                  </a:cubicBezTo>
                  <a:cubicBezTo>
                    <a:pt x="4513" y="19003"/>
                    <a:pt x="4937" y="18838"/>
                    <a:pt x="5378" y="18443"/>
                  </a:cubicBezTo>
                  <a:cubicBezTo>
                    <a:pt x="7307" y="16710"/>
                    <a:pt x="6931" y="13557"/>
                    <a:pt x="6755" y="11280"/>
                  </a:cubicBezTo>
                  <a:cubicBezTo>
                    <a:pt x="6660" y="10053"/>
                    <a:pt x="6494" y="8637"/>
                    <a:pt x="6828" y="7420"/>
                  </a:cubicBezTo>
                  <a:cubicBezTo>
                    <a:pt x="7232" y="5945"/>
                    <a:pt x="8026" y="5648"/>
                    <a:pt x="8997" y="4681"/>
                  </a:cubicBezTo>
                  <a:cubicBezTo>
                    <a:pt x="9720" y="3963"/>
                    <a:pt x="10464" y="3201"/>
                    <a:pt x="10389" y="2081"/>
                  </a:cubicBezTo>
                  <a:cubicBezTo>
                    <a:pt x="10289" y="581"/>
                    <a:pt x="9055" y="0"/>
                    <a:pt x="779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  <a:alpha val="66250"/>
                  </a:srgbClr>
                </a:gs>
                <a:gs pos="100000">
                  <a:srgbClr val="FFFFFF">
                    <a:alpha val="66274"/>
                    <a:alpha val="662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3862116" y="3244657"/>
              <a:ext cx="377605" cy="309530"/>
            </a:xfrm>
            <a:custGeom>
              <a:avLst/>
              <a:gdLst/>
              <a:ahLst/>
              <a:cxnLst/>
              <a:rect l="l" t="t" r="r" b="b"/>
              <a:pathLst>
                <a:path w="40043" h="32824" extrusionOk="0">
                  <a:moveTo>
                    <a:pt x="1443" y="0"/>
                  </a:moveTo>
                  <a:cubicBezTo>
                    <a:pt x="597" y="0"/>
                    <a:pt x="1" y="937"/>
                    <a:pt x="20" y="2049"/>
                  </a:cubicBezTo>
                  <a:cubicBezTo>
                    <a:pt x="206" y="13083"/>
                    <a:pt x="12375" y="24009"/>
                    <a:pt x="21473" y="29186"/>
                  </a:cubicBezTo>
                  <a:cubicBezTo>
                    <a:pt x="23870" y="30549"/>
                    <a:pt x="29395" y="32824"/>
                    <a:pt x="33864" y="32824"/>
                  </a:cubicBezTo>
                  <a:cubicBezTo>
                    <a:pt x="36614" y="32824"/>
                    <a:pt x="38965" y="31963"/>
                    <a:pt x="39941" y="29499"/>
                  </a:cubicBezTo>
                  <a:cubicBezTo>
                    <a:pt x="40043" y="29244"/>
                    <a:pt x="38972" y="27762"/>
                    <a:pt x="36911" y="27544"/>
                  </a:cubicBezTo>
                  <a:cubicBezTo>
                    <a:pt x="31568" y="26982"/>
                    <a:pt x="26127" y="26107"/>
                    <a:pt x="21538" y="23484"/>
                  </a:cubicBezTo>
                  <a:cubicBezTo>
                    <a:pt x="13520" y="18902"/>
                    <a:pt x="8241" y="11489"/>
                    <a:pt x="4266" y="3302"/>
                  </a:cubicBezTo>
                  <a:cubicBezTo>
                    <a:pt x="3310" y="872"/>
                    <a:pt x="2260" y="0"/>
                    <a:pt x="144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  <a:alpha val="66250"/>
                  </a:srgbClr>
                </a:gs>
                <a:gs pos="100000">
                  <a:srgbClr val="FFFFFF">
                    <a:alpha val="66274"/>
                    <a:alpha val="662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16"/>
          <p:cNvGrpSpPr/>
          <p:nvPr/>
        </p:nvGrpSpPr>
        <p:grpSpPr>
          <a:xfrm rot="7693798">
            <a:off x="8402377" y="1738246"/>
            <a:ext cx="507869" cy="373579"/>
            <a:chOff x="4057739" y="1634375"/>
            <a:chExt cx="683364" cy="502670"/>
          </a:xfrm>
        </p:grpSpPr>
        <p:sp>
          <p:nvSpPr>
            <p:cNvPr id="154" name="Google Shape;154;p16"/>
            <p:cNvSpPr/>
            <p:nvPr/>
          </p:nvSpPr>
          <p:spPr>
            <a:xfrm>
              <a:off x="4058078" y="1770190"/>
              <a:ext cx="683024" cy="366855"/>
            </a:xfrm>
            <a:custGeom>
              <a:avLst/>
              <a:gdLst/>
              <a:ahLst/>
              <a:cxnLst/>
              <a:rect l="l" t="t" r="r" b="b"/>
              <a:pathLst>
                <a:path w="72431" h="38903" extrusionOk="0">
                  <a:moveTo>
                    <a:pt x="71412" y="0"/>
                  </a:moveTo>
                  <a:cubicBezTo>
                    <a:pt x="70357" y="16545"/>
                    <a:pt x="54441" y="27836"/>
                    <a:pt x="39706" y="32978"/>
                  </a:cubicBezTo>
                  <a:cubicBezTo>
                    <a:pt x="34231" y="34888"/>
                    <a:pt x="27459" y="36559"/>
                    <a:pt x="21194" y="36559"/>
                  </a:cubicBezTo>
                  <a:cubicBezTo>
                    <a:pt x="19455" y="36559"/>
                    <a:pt x="17756" y="36430"/>
                    <a:pt x="16134" y="36142"/>
                  </a:cubicBezTo>
                  <a:cubicBezTo>
                    <a:pt x="7836" y="34667"/>
                    <a:pt x="3097" y="28622"/>
                    <a:pt x="0" y="21508"/>
                  </a:cubicBezTo>
                  <a:lnTo>
                    <a:pt x="0" y="21508"/>
                  </a:lnTo>
                  <a:cubicBezTo>
                    <a:pt x="580" y="34823"/>
                    <a:pt x="11817" y="38902"/>
                    <a:pt x="23413" y="38902"/>
                  </a:cubicBezTo>
                  <a:cubicBezTo>
                    <a:pt x="29354" y="38902"/>
                    <a:pt x="35389" y="37832"/>
                    <a:pt x="40134" y="36384"/>
                  </a:cubicBezTo>
                  <a:cubicBezTo>
                    <a:pt x="42300" y="35723"/>
                    <a:pt x="44481" y="34961"/>
                    <a:pt x="46630" y="34093"/>
                  </a:cubicBezTo>
                  <a:cubicBezTo>
                    <a:pt x="54475" y="30357"/>
                    <a:pt x="62850" y="24677"/>
                    <a:pt x="68096" y="17719"/>
                  </a:cubicBezTo>
                  <a:cubicBezTo>
                    <a:pt x="71061" y="12807"/>
                    <a:pt x="72431" y="6935"/>
                    <a:pt x="71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497805" y="1937284"/>
              <a:ext cx="202443" cy="154407"/>
            </a:xfrm>
            <a:custGeom>
              <a:avLst/>
              <a:gdLst/>
              <a:ahLst/>
              <a:cxnLst/>
              <a:rect l="l" t="t" r="r" b="b"/>
              <a:pathLst>
                <a:path w="21468" h="16374" extrusionOk="0">
                  <a:moveTo>
                    <a:pt x="21467" y="0"/>
                  </a:moveTo>
                  <a:lnTo>
                    <a:pt x="21467" y="0"/>
                  </a:lnTo>
                  <a:cubicBezTo>
                    <a:pt x="16221" y="6960"/>
                    <a:pt x="7846" y="12640"/>
                    <a:pt x="1" y="16374"/>
                  </a:cubicBezTo>
                  <a:cubicBezTo>
                    <a:pt x="8744" y="12842"/>
                    <a:pt x="16921" y="7526"/>
                    <a:pt x="21467" y="0"/>
                  </a:cubicBezTo>
                  <a:close/>
                </a:path>
              </a:pathLst>
            </a:custGeom>
            <a:solidFill>
              <a:srgbClr val="DD3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4057739" y="1634375"/>
              <a:ext cx="673764" cy="480572"/>
            </a:xfrm>
            <a:custGeom>
              <a:avLst/>
              <a:gdLst/>
              <a:ahLst/>
              <a:cxnLst/>
              <a:rect l="l" t="t" r="r" b="b"/>
              <a:pathLst>
                <a:path w="71449" h="50962" extrusionOk="0">
                  <a:moveTo>
                    <a:pt x="48726" y="0"/>
                  </a:moveTo>
                  <a:cubicBezTo>
                    <a:pt x="28028" y="0"/>
                    <a:pt x="610" y="13014"/>
                    <a:pt x="18" y="34066"/>
                  </a:cubicBezTo>
                  <a:cubicBezTo>
                    <a:pt x="0" y="34701"/>
                    <a:pt x="10" y="35313"/>
                    <a:pt x="36" y="35910"/>
                  </a:cubicBezTo>
                  <a:cubicBezTo>
                    <a:pt x="3133" y="43024"/>
                    <a:pt x="7872" y="49069"/>
                    <a:pt x="16170" y="50544"/>
                  </a:cubicBezTo>
                  <a:cubicBezTo>
                    <a:pt x="17791" y="50832"/>
                    <a:pt x="19491" y="50961"/>
                    <a:pt x="21230" y="50961"/>
                  </a:cubicBezTo>
                  <a:cubicBezTo>
                    <a:pt x="27493" y="50961"/>
                    <a:pt x="34266" y="49290"/>
                    <a:pt x="39742" y="47380"/>
                  </a:cubicBezTo>
                  <a:cubicBezTo>
                    <a:pt x="54477" y="42238"/>
                    <a:pt x="70393" y="30947"/>
                    <a:pt x="71448" y="14402"/>
                  </a:cubicBezTo>
                  <a:cubicBezTo>
                    <a:pt x="71359" y="13797"/>
                    <a:pt x="71315" y="13210"/>
                    <a:pt x="71188" y="12589"/>
                  </a:cubicBezTo>
                  <a:cubicBezTo>
                    <a:pt x="69426" y="3922"/>
                    <a:pt x="60089" y="0"/>
                    <a:pt x="48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4058078" y="1770190"/>
              <a:ext cx="683024" cy="366855"/>
            </a:xfrm>
            <a:custGeom>
              <a:avLst/>
              <a:gdLst/>
              <a:ahLst/>
              <a:cxnLst/>
              <a:rect l="l" t="t" r="r" b="b"/>
              <a:pathLst>
                <a:path w="72431" h="38903" extrusionOk="0">
                  <a:moveTo>
                    <a:pt x="71412" y="0"/>
                  </a:moveTo>
                  <a:cubicBezTo>
                    <a:pt x="70357" y="16545"/>
                    <a:pt x="54441" y="27836"/>
                    <a:pt x="39706" y="32978"/>
                  </a:cubicBezTo>
                  <a:cubicBezTo>
                    <a:pt x="34231" y="34888"/>
                    <a:pt x="27459" y="36559"/>
                    <a:pt x="21194" y="36559"/>
                  </a:cubicBezTo>
                  <a:cubicBezTo>
                    <a:pt x="19455" y="36559"/>
                    <a:pt x="17756" y="36430"/>
                    <a:pt x="16134" y="36142"/>
                  </a:cubicBezTo>
                  <a:cubicBezTo>
                    <a:pt x="7836" y="34667"/>
                    <a:pt x="3097" y="28622"/>
                    <a:pt x="0" y="21508"/>
                  </a:cubicBezTo>
                  <a:lnTo>
                    <a:pt x="0" y="21508"/>
                  </a:lnTo>
                  <a:cubicBezTo>
                    <a:pt x="580" y="34823"/>
                    <a:pt x="11817" y="38902"/>
                    <a:pt x="23413" y="38902"/>
                  </a:cubicBezTo>
                  <a:cubicBezTo>
                    <a:pt x="29354" y="38902"/>
                    <a:pt x="35389" y="37832"/>
                    <a:pt x="40134" y="36384"/>
                  </a:cubicBezTo>
                  <a:cubicBezTo>
                    <a:pt x="42300" y="35723"/>
                    <a:pt x="44481" y="34961"/>
                    <a:pt x="46630" y="34093"/>
                  </a:cubicBezTo>
                  <a:cubicBezTo>
                    <a:pt x="54475" y="30357"/>
                    <a:pt x="62850" y="24677"/>
                    <a:pt x="68096" y="17719"/>
                  </a:cubicBezTo>
                  <a:cubicBezTo>
                    <a:pt x="71061" y="12807"/>
                    <a:pt x="72431" y="6935"/>
                    <a:pt x="7141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4125250" y="1702999"/>
              <a:ext cx="489049" cy="259542"/>
            </a:xfrm>
            <a:custGeom>
              <a:avLst/>
              <a:gdLst/>
              <a:ahLst/>
              <a:cxnLst/>
              <a:rect l="l" t="t" r="r" b="b"/>
              <a:pathLst>
                <a:path w="51861" h="27523" extrusionOk="0">
                  <a:moveTo>
                    <a:pt x="40387" y="1"/>
                  </a:moveTo>
                  <a:cubicBezTo>
                    <a:pt x="38588" y="1"/>
                    <a:pt x="36741" y="105"/>
                    <a:pt x="34997" y="179"/>
                  </a:cubicBezTo>
                  <a:cubicBezTo>
                    <a:pt x="24720" y="614"/>
                    <a:pt x="4093" y="7270"/>
                    <a:pt x="1708" y="18119"/>
                  </a:cubicBezTo>
                  <a:cubicBezTo>
                    <a:pt x="0" y="25889"/>
                    <a:pt x="9384" y="27522"/>
                    <a:pt x="17166" y="27522"/>
                  </a:cubicBezTo>
                  <a:cubicBezTo>
                    <a:pt x="20329" y="27522"/>
                    <a:pt x="23227" y="27252"/>
                    <a:pt x="25008" y="27015"/>
                  </a:cubicBezTo>
                  <a:cubicBezTo>
                    <a:pt x="34168" y="25798"/>
                    <a:pt x="51861" y="18779"/>
                    <a:pt x="51228" y="6738"/>
                  </a:cubicBezTo>
                  <a:cubicBezTo>
                    <a:pt x="50925" y="971"/>
                    <a:pt x="45880" y="1"/>
                    <a:pt x="40387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4081201" y="1907173"/>
              <a:ext cx="172097" cy="122618"/>
            </a:xfrm>
            <a:custGeom>
              <a:avLst/>
              <a:gdLst/>
              <a:ahLst/>
              <a:cxnLst/>
              <a:rect l="l" t="t" r="r" b="b"/>
              <a:pathLst>
                <a:path w="18250" h="13003" extrusionOk="0">
                  <a:moveTo>
                    <a:pt x="2530" y="1"/>
                  </a:moveTo>
                  <a:cubicBezTo>
                    <a:pt x="785" y="1"/>
                    <a:pt x="1" y="2108"/>
                    <a:pt x="181" y="3622"/>
                  </a:cubicBezTo>
                  <a:cubicBezTo>
                    <a:pt x="557" y="6792"/>
                    <a:pt x="2928" y="9888"/>
                    <a:pt x="4870" y="10894"/>
                  </a:cubicBezTo>
                  <a:cubicBezTo>
                    <a:pt x="7102" y="12051"/>
                    <a:pt x="9929" y="13003"/>
                    <a:pt x="12571" y="13003"/>
                  </a:cubicBezTo>
                  <a:cubicBezTo>
                    <a:pt x="13119" y="13003"/>
                    <a:pt x="13658" y="12962"/>
                    <a:pt x="14183" y="12873"/>
                  </a:cubicBezTo>
                  <a:cubicBezTo>
                    <a:pt x="15893" y="12585"/>
                    <a:pt x="18250" y="11757"/>
                    <a:pt x="17271" y="9647"/>
                  </a:cubicBezTo>
                  <a:cubicBezTo>
                    <a:pt x="16178" y="7295"/>
                    <a:pt x="13053" y="6733"/>
                    <a:pt x="10824" y="6235"/>
                  </a:cubicBezTo>
                  <a:cubicBezTo>
                    <a:pt x="9622" y="5966"/>
                    <a:pt x="8221" y="5710"/>
                    <a:pt x="7155" y="5036"/>
                  </a:cubicBezTo>
                  <a:cubicBezTo>
                    <a:pt x="5862" y="4217"/>
                    <a:pt x="5810" y="3371"/>
                    <a:pt x="5170" y="2159"/>
                  </a:cubicBezTo>
                  <a:cubicBezTo>
                    <a:pt x="4695" y="1258"/>
                    <a:pt x="4184" y="325"/>
                    <a:pt x="3091" y="68"/>
                  </a:cubicBezTo>
                  <a:cubicBezTo>
                    <a:pt x="2894" y="22"/>
                    <a:pt x="2707" y="1"/>
                    <a:pt x="253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4289772" y="1746991"/>
              <a:ext cx="435892" cy="290576"/>
            </a:xfrm>
            <a:custGeom>
              <a:avLst/>
              <a:gdLst/>
              <a:ahLst/>
              <a:cxnLst/>
              <a:rect l="l" t="t" r="r" b="b"/>
              <a:pathLst>
                <a:path w="46224" h="30814" extrusionOk="0">
                  <a:moveTo>
                    <a:pt x="40669" y="1"/>
                  </a:moveTo>
                  <a:cubicBezTo>
                    <a:pt x="40211" y="1"/>
                    <a:pt x="38756" y="654"/>
                    <a:pt x="38033" y="2354"/>
                  </a:cubicBezTo>
                  <a:cubicBezTo>
                    <a:pt x="35931" y="7298"/>
                    <a:pt x="33502" y="12245"/>
                    <a:pt x="29651" y="15868"/>
                  </a:cubicBezTo>
                  <a:cubicBezTo>
                    <a:pt x="22925" y="22194"/>
                    <a:pt x="14292" y="25072"/>
                    <a:pt x="5300" y="26478"/>
                  </a:cubicBezTo>
                  <a:cubicBezTo>
                    <a:pt x="0" y="26892"/>
                    <a:pt x="760" y="29569"/>
                    <a:pt x="2860" y="30172"/>
                  </a:cubicBezTo>
                  <a:cubicBezTo>
                    <a:pt x="4390" y="30612"/>
                    <a:pt x="5991" y="30813"/>
                    <a:pt x="7633" y="30813"/>
                  </a:cubicBezTo>
                  <a:cubicBezTo>
                    <a:pt x="17374" y="30813"/>
                    <a:pt x="28572" y="23745"/>
                    <a:pt x="35086" y="17596"/>
                  </a:cubicBezTo>
                  <a:cubicBezTo>
                    <a:pt x="38325" y="14540"/>
                    <a:pt x="46223" y="4372"/>
                    <a:pt x="40788" y="29"/>
                  </a:cubicBezTo>
                  <a:cubicBezTo>
                    <a:pt x="40765" y="11"/>
                    <a:pt x="40724" y="1"/>
                    <a:pt x="40669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75" y="463300"/>
            <a:ext cx="77172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nken Grotesk ExtraBold"/>
              <a:buNone/>
              <a:defRPr sz="32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nken Grotesk ExtraBold"/>
              <a:buNone/>
              <a:defRPr sz="32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nken Grotesk ExtraBold"/>
              <a:buNone/>
              <a:defRPr sz="32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nken Grotesk ExtraBold"/>
              <a:buNone/>
              <a:defRPr sz="32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nken Grotesk ExtraBold"/>
              <a:buNone/>
              <a:defRPr sz="32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nken Grotesk ExtraBold"/>
              <a:buNone/>
              <a:defRPr sz="32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nken Grotesk ExtraBold"/>
              <a:buNone/>
              <a:defRPr sz="32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nken Grotesk ExtraBold"/>
              <a:buNone/>
              <a:defRPr sz="32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nken Grotesk ExtraBold"/>
              <a:buNone/>
              <a:defRPr sz="32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75" y="1085150"/>
            <a:ext cx="7717200" cy="3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Hanken Grotesk Medium"/>
              <a:buChar char="●"/>
              <a:defRPr sz="1200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 Medium"/>
              <a:buChar char="○"/>
              <a:defRPr sz="1200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 Medium"/>
              <a:buChar char="■"/>
              <a:defRPr sz="1200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 Medium"/>
              <a:buChar char="●"/>
              <a:defRPr sz="1200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 Medium"/>
              <a:buChar char="○"/>
              <a:defRPr sz="1200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 Medium"/>
              <a:buChar char="■"/>
              <a:defRPr sz="1200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 Medium"/>
              <a:buChar char="●"/>
              <a:defRPr sz="1200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 Medium"/>
              <a:buChar char="○"/>
              <a:defRPr sz="1200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 Medium"/>
              <a:buChar char="■"/>
              <a:defRPr sz="1200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62" r:id="rId9"/>
    <p:sldLayoutId id="2147483664" r:id="rId10"/>
    <p:sldLayoutId id="2147483666" r:id="rId11"/>
    <p:sldLayoutId id="2147483669" r:id="rId12"/>
    <p:sldLayoutId id="214748367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subcapsular-splenic-haematoma?lang=us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>
            <a:spLocks noGrp="1"/>
          </p:cNvSpPr>
          <p:nvPr>
            <p:ph type="ctrTitle"/>
          </p:nvPr>
        </p:nvSpPr>
        <p:spPr>
          <a:xfrm>
            <a:off x="3553975" y="1096131"/>
            <a:ext cx="4876800" cy="12875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Spleenic Injury</a:t>
            </a:r>
            <a:endParaRPr sz="4000" dirty="0"/>
          </a:p>
        </p:txBody>
      </p:sp>
      <p:sp>
        <p:nvSpPr>
          <p:cNvPr id="298" name="Google Shape;298;p28"/>
          <p:cNvSpPr txBox="1">
            <a:spLocks noGrp="1"/>
          </p:cNvSpPr>
          <p:nvPr>
            <p:ph type="subTitle" idx="1"/>
          </p:nvPr>
        </p:nvSpPr>
        <p:spPr>
          <a:xfrm>
            <a:off x="3933460" y="2705110"/>
            <a:ext cx="4150200" cy="1335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</a:rPr>
              <a:t>Done by: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Dareen</a:t>
            </a:r>
            <a:r>
              <a:rPr lang="en-US" dirty="0"/>
              <a:t> </a:t>
            </a:r>
            <a:r>
              <a:rPr lang="en-US" dirty="0" err="1"/>
              <a:t>Aldmour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Batool Mohammed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Fatima </a:t>
            </a:r>
            <a:r>
              <a:rPr lang="en-US" dirty="0" err="1"/>
              <a:t>Alhasant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Sarah Abdelaziz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grpSp>
        <p:nvGrpSpPr>
          <p:cNvPr id="299" name="Google Shape;299;p28"/>
          <p:cNvGrpSpPr/>
          <p:nvPr/>
        </p:nvGrpSpPr>
        <p:grpSpPr>
          <a:xfrm>
            <a:off x="325323" y="1715975"/>
            <a:ext cx="3063880" cy="3462613"/>
            <a:chOff x="325323" y="1715975"/>
            <a:chExt cx="3063880" cy="3462613"/>
          </a:xfrm>
        </p:grpSpPr>
        <p:sp>
          <p:nvSpPr>
            <p:cNvPr id="300" name="Google Shape;300;p28"/>
            <p:cNvSpPr/>
            <p:nvPr/>
          </p:nvSpPr>
          <p:spPr>
            <a:xfrm rot="-3642661">
              <a:off x="1013186" y="1946967"/>
              <a:ext cx="1860332" cy="2272050"/>
            </a:xfrm>
            <a:custGeom>
              <a:avLst/>
              <a:gdLst/>
              <a:ahLst/>
              <a:cxnLst/>
              <a:rect l="l" t="t" r="r" b="b"/>
              <a:pathLst>
                <a:path w="38312" h="46791" extrusionOk="0">
                  <a:moveTo>
                    <a:pt x="24910" y="1"/>
                  </a:moveTo>
                  <a:cubicBezTo>
                    <a:pt x="23505" y="1"/>
                    <a:pt x="22040" y="341"/>
                    <a:pt x="20551" y="1139"/>
                  </a:cubicBezTo>
                  <a:cubicBezTo>
                    <a:pt x="14423" y="4423"/>
                    <a:pt x="16033" y="7223"/>
                    <a:pt x="16033" y="7223"/>
                  </a:cubicBezTo>
                  <a:cubicBezTo>
                    <a:pt x="16033" y="7223"/>
                    <a:pt x="12908" y="9509"/>
                    <a:pt x="12494" y="13379"/>
                  </a:cubicBezTo>
                  <a:cubicBezTo>
                    <a:pt x="12075" y="17258"/>
                    <a:pt x="11555" y="21210"/>
                    <a:pt x="7055" y="26332"/>
                  </a:cubicBezTo>
                  <a:cubicBezTo>
                    <a:pt x="3882" y="29943"/>
                    <a:pt x="1593" y="31246"/>
                    <a:pt x="600" y="34081"/>
                  </a:cubicBezTo>
                  <a:cubicBezTo>
                    <a:pt x="513" y="34321"/>
                    <a:pt x="440" y="34575"/>
                    <a:pt x="371" y="34847"/>
                  </a:cubicBezTo>
                  <a:cubicBezTo>
                    <a:pt x="115" y="35897"/>
                    <a:pt x="0" y="37150"/>
                    <a:pt x="53" y="38753"/>
                  </a:cubicBezTo>
                  <a:cubicBezTo>
                    <a:pt x="93" y="40083"/>
                    <a:pt x="338" y="41215"/>
                    <a:pt x="735" y="42169"/>
                  </a:cubicBezTo>
                  <a:cubicBezTo>
                    <a:pt x="2016" y="45282"/>
                    <a:pt x="4936" y="46532"/>
                    <a:pt x="8130" y="46753"/>
                  </a:cubicBezTo>
                  <a:cubicBezTo>
                    <a:pt x="8494" y="46778"/>
                    <a:pt x="8862" y="46790"/>
                    <a:pt x="9230" y="46790"/>
                  </a:cubicBezTo>
                  <a:cubicBezTo>
                    <a:pt x="12705" y="46790"/>
                    <a:pt x="16307" y="45724"/>
                    <a:pt x="18323" y="44632"/>
                  </a:cubicBezTo>
                  <a:cubicBezTo>
                    <a:pt x="18590" y="44489"/>
                    <a:pt x="18877" y="44323"/>
                    <a:pt x="19178" y="44139"/>
                  </a:cubicBezTo>
                  <a:cubicBezTo>
                    <a:pt x="19366" y="44027"/>
                    <a:pt x="19561" y="43900"/>
                    <a:pt x="19762" y="43772"/>
                  </a:cubicBezTo>
                  <a:cubicBezTo>
                    <a:pt x="22875" y="41784"/>
                    <a:pt x="27417" y="38086"/>
                    <a:pt x="30974" y="33865"/>
                  </a:cubicBezTo>
                  <a:cubicBezTo>
                    <a:pt x="31170" y="33631"/>
                    <a:pt x="31365" y="33392"/>
                    <a:pt x="31560" y="33153"/>
                  </a:cubicBezTo>
                  <a:cubicBezTo>
                    <a:pt x="32979" y="31395"/>
                    <a:pt x="34210" y="29557"/>
                    <a:pt x="35080" y="27726"/>
                  </a:cubicBezTo>
                  <a:cubicBezTo>
                    <a:pt x="35261" y="27347"/>
                    <a:pt x="35428" y="26963"/>
                    <a:pt x="35579" y="26584"/>
                  </a:cubicBezTo>
                  <a:cubicBezTo>
                    <a:pt x="35760" y="26129"/>
                    <a:pt x="35918" y="25679"/>
                    <a:pt x="36045" y="25224"/>
                  </a:cubicBezTo>
                  <a:lnTo>
                    <a:pt x="36044" y="25224"/>
                  </a:lnTo>
                  <a:cubicBezTo>
                    <a:pt x="38312" y="17210"/>
                    <a:pt x="38076" y="10246"/>
                    <a:pt x="35235" y="6294"/>
                  </a:cubicBezTo>
                  <a:cubicBezTo>
                    <a:pt x="35033" y="6016"/>
                    <a:pt x="34816" y="5733"/>
                    <a:pt x="34588" y="5449"/>
                  </a:cubicBezTo>
                  <a:cubicBezTo>
                    <a:pt x="32370" y="2710"/>
                    <a:pt x="28878" y="1"/>
                    <a:pt x="2491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 rot="-3642661">
              <a:off x="268086" y="3437991"/>
              <a:ext cx="2107780" cy="1103176"/>
            </a:xfrm>
            <a:custGeom>
              <a:avLst/>
              <a:gdLst/>
              <a:ahLst/>
              <a:cxnLst/>
              <a:rect l="l" t="t" r="r" b="b"/>
              <a:pathLst>
                <a:path w="43408" h="22719" extrusionOk="0">
                  <a:moveTo>
                    <a:pt x="5709" y="1"/>
                  </a:moveTo>
                  <a:cubicBezTo>
                    <a:pt x="4259" y="1"/>
                    <a:pt x="2694" y="174"/>
                    <a:pt x="989" y="570"/>
                  </a:cubicBezTo>
                  <a:cubicBezTo>
                    <a:pt x="880" y="596"/>
                    <a:pt x="769" y="623"/>
                    <a:pt x="658" y="650"/>
                  </a:cubicBezTo>
                  <a:cubicBezTo>
                    <a:pt x="249" y="752"/>
                    <a:pt x="0" y="1164"/>
                    <a:pt x="100" y="1572"/>
                  </a:cubicBezTo>
                  <a:cubicBezTo>
                    <a:pt x="187" y="1923"/>
                    <a:pt x="497" y="2150"/>
                    <a:pt x="847" y="2150"/>
                  </a:cubicBezTo>
                  <a:cubicBezTo>
                    <a:pt x="905" y="2150"/>
                    <a:pt x="964" y="2143"/>
                    <a:pt x="1024" y="2131"/>
                  </a:cubicBezTo>
                  <a:cubicBezTo>
                    <a:pt x="1129" y="2104"/>
                    <a:pt x="1232" y="2079"/>
                    <a:pt x="1336" y="2054"/>
                  </a:cubicBezTo>
                  <a:cubicBezTo>
                    <a:pt x="2923" y="1685"/>
                    <a:pt x="4375" y="1523"/>
                    <a:pt x="5718" y="1523"/>
                  </a:cubicBezTo>
                  <a:cubicBezTo>
                    <a:pt x="10670" y="1523"/>
                    <a:pt x="14150" y="3726"/>
                    <a:pt x="17541" y="5872"/>
                  </a:cubicBezTo>
                  <a:lnTo>
                    <a:pt x="18160" y="6263"/>
                  </a:lnTo>
                  <a:cubicBezTo>
                    <a:pt x="21134" y="8136"/>
                    <a:pt x="26090" y="10569"/>
                    <a:pt x="29778" y="10642"/>
                  </a:cubicBezTo>
                  <a:cubicBezTo>
                    <a:pt x="32044" y="11369"/>
                    <a:pt x="33184" y="13269"/>
                    <a:pt x="33577" y="16975"/>
                  </a:cubicBezTo>
                  <a:cubicBezTo>
                    <a:pt x="33979" y="20777"/>
                    <a:pt x="36794" y="22535"/>
                    <a:pt x="36914" y="22608"/>
                  </a:cubicBezTo>
                  <a:cubicBezTo>
                    <a:pt x="37038" y="22683"/>
                    <a:pt x="37175" y="22719"/>
                    <a:pt x="37310" y="22719"/>
                  </a:cubicBezTo>
                  <a:cubicBezTo>
                    <a:pt x="37368" y="22719"/>
                    <a:pt x="37426" y="22712"/>
                    <a:pt x="37482" y="22700"/>
                  </a:cubicBezTo>
                  <a:cubicBezTo>
                    <a:pt x="37673" y="22655"/>
                    <a:pt x="37846" y="22537"/>
                    <a:pt x="37958" y="22357"/>
                  </a:cubicBezTo>
                  <a:cubicBezTo>
                    <a:pt x="38178" y="21999"/>
                    <a:pt x="38067" y="21531"/>
                    <a:pt x="37711" y="21309"/>
                  </a:cubicBezTo>
                  <a:cubicBezTo>
                    <a:pt x="37618" y="21250"/>
                    <a:pt x="35414" y="19846"/>
                    <a:pt x="35093" y="16815"/>
                  </a:cubicBezTo>
                  <a:cubicBezTo>
                    <a:pt x="34990" y="15847"/>
                    <a:pt x="34828" y="14818"/>
                    <a:pt x="34527" y="13830"/>
                  </a:cubicBezTo>
                  <a:cubicBezTo>
                    <a:pt x="35015" y="13653"/>
                    <a:pt x="35491" y="13343"/>
                    <a:pt x="35981" y="13015"/>
                  </a:cubicBezTo>
                  <a:cubicBezTo>
                    <a:pt x="37076" y="12280"/>
                    <a:pt x="38392" y="11399"/>
                    <a:pt x="40464" y="11399"/>
                  </a:cubicBezTo>
                  <a:cubicBezTo>
                    <a:pt x="40887" y="11399"/>
                    <a:pt x="41342" y="11436"/>
                    <a:pt x="41833" y="11518"/>
                  </a:cubicBezTo>
                  <a:cubicBezTo>
                    <a:pt x="41877" y="11526"/>
                    <a:pt x="41920" y="11529"/>
                    <a:pt x="41963" y="11529"/>
                  </a:cubicBezTo>
                  <a:cubicBezTo>
                    <a:pt x="42328" y="11529"/>
                    <a:pt x="42649" y="11264"/>
                    <a:pt x="42712" y="10893"/>
                  </a:cubicBezTo>
                  <a:cubicBezTo>
                    <a:pt x="42782" y="10478"/>
                    <a:pt x="42501" y="10085"/>
                    <a:pt x="42087" y="10015"/>
                  </a:cubicBezTo>
                  <a:cubicBezTo>
                    <a:pt x="41511" y="9918"/>
                    <a:pt x="40973" y="9875"/>
                    <a:pt x="40471" y="9875"/>
                  </a:cubicBezTo>
                  <a:cubicBezTo>
                    <a:pt x="37926" y="9875"/>
                    <a:pt x="36284" y="10977"/>
                    <a:pt x="35132" y="11748"/>
                  </a:cubicBezTo>
                  <a:cubicBezTo>
                    <a:pt x="34679" y="12053"/>
                    <a:pt x="34273" y="12325"/>
                    <a:pt x="33972" y="12418"/>
                  </a:cubicBezTo>
                  <a:cubicBezTo>
                    <a:pt x="33559" y="11586"/>
                    <a:pt x="32992" y="10831"/>
                    <a:pt x="32218" y="10225"/>
                  </a:cubicBezTo>
                  <a:cubicBezTo>
                    <a:pt x="32535" y="10085"/>
                    <a:pt x="32830" y="9911"/>
                    <a:pt x="33092" y="9691"/>
                  </a:cubicBezTo>
                  <a:cubicBezTo>
                    <a:pt x="35156" y="7963"/>
                    <a:pt x="36796" y="7733"/>
                    <a:pt x="38535" y="7491"/>
                  </a:cubicBezTo>
                  <a:cubicBezTo>
                    <a:pt x="39936" y="7296"/>
                    <a:pt x="41386" y="7094"/>
                    <a:pt x="42953" y="6077"/>
                  </a:cubicBezTo>
                  <a:cubicBezTo>
                    <a:pt x="43306" y="5848"/>
                    <a:pt x="43407" y="5376"/>
                    <a:pt x="43179" y="5023"/>
                  </a:cubicBezTo>
                  <a:cubicBezTo>
                    <a:pt x="43032" y="4798"/>
                    <a:pt x="42786" y="4675"/>
                    <a:pt x="42537" y="4675"/>
                  </a:cubicBezTo>
                  <a:cubicBezTo>
                    <a:pt x="42395" y="4675"/>
                    <a:pt x="42251" y="4715"/>
                    <a:pt x="42125" y="4798"/>
                  </a:cubicBezTo>
                  <a:cubicBezTo>
                    <a:pt x="40841" y="5631"/>
                    <a:pt x="39676" y="5794"/>
                    <a:pt x="38325" y="5981"/>
                  </a:cubicBezTo>
                  <a:cubicBezTo>
                    <a:pt x="36537" y="6232"/>
                    <a:pt x="34513" y="6512"/>
                    <a:pt x="32115" y="8522"/>
                  </a:cubicBezTo>
                  <a:cubicBezTo>
                    <a:pt x="31609" y="8945"/>
                    <a:pt x="30859" y="9131"/>
                    <a:pt x="29950" y="9131"/>
                  </a:cubicBezTo>
                  <a:cubicBezTo>
                    <a:pt x="29936" y="9131"/>
                    <a:pt x="29923" y="9131"/>
                    <a:pt x="29909" y="9131"/>
                  </a:cubicBezTo>
                  <a:cubicBezTo>
                    <a:pt x="29884" y="9131"/>
                    <a:pt x="29860" y="9128"/>
                    <a:pt x="29837" y="9128"/>
                  </a:cubicBezTo>
                  <a:cubicBezTo>
                    <a:pt x="29828" y="9128"/>
                    <a:pt x="29818" y="9128"/>
                    <a:pt x="29809" y="9130"/>
                  </a:cubicBezTo>
                  <a:cubicBezTo>
                    <a:pt x="26944" y="9069"/>
                    <a:pt x="22561" y="7233"/>
                    <a:pt x="18973" y="4973"/>
                  </a:cubicBezTo>
                  <a:lnTo>
                    <a:pt x="18356" y="4584"/>
                  </a:lnTo>
                  <a:cubicBezTo>
                    <a:pt x="14914" y="2405"/>
                    <a:pt x="11116" y="1"/>
                    <a:pt x="5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 rot="-3642661">
              <a:off x="232331" y="3519378"/>
              <a:ext cx="2130214" cy="927350"/>
            </a:xfrm>
            <a:custGeom>
              <a:avLst/>
              <a:gdLst/>
              <a:ahLst/>
              <a:cxnLst/>
              <a:rect l="l" t="t" r="r" b="b"/>
              <a:pathLst>
                <a:path w="43870" h="19098" extrusionOk="0">
                  <a:moveTo>
                    <a:pt x="42746" y="5690"/>
                  </a:moveTo>
                  <a:cubicBezTo>
                    <a:pt x="42255" y="5871"/>
                    <a:pt x="41883" y="6038"/>
                    <a:pt x="41554" y="6186"/>
                  </a:cubicBezTo>
                  <a:cubicBezTo>
                    <a:pt x="40696" y="6571"/>
                    <a:pt x="40223" y="6784"/>
                    <a:pt x="38527" y="6750"/>
                  </a:cubicBezTo>
                  <a:cubicBezTo>
                    <a:pt x="37102" y="6722"/>
                    <a:pt x="35916" y="7581"/>
                    <a:pt x="34768" y="8412"/>
                  </a:cubicBezTo>
                  <a:cubicBezTo>
                    <a:pt x="33561" y="9285"/>
                    <a:pt x="32310" y="10181"/>
                    <a:pt x="30703" y="10219"/>
                  </a:cubicBezTo>
                  <a:cubicBezTo>
                    <a:pt x="26575" y="8920"/>
                    <a:pt x="23204" y="7279"/>
                    <a:pt x="18208" y="4168"/>
                  </a:cubicBezTo>
                  <a:cubicBezTo>
                    <a:pt x="12149" y="396"/>
                    <a:pt x="8374" y="0"/>
                    <a:pt x="633" y="2314"/>
                  </a:cubicBezTo>
                  <a:cubicBezTo>
                    <a:pt x="229" y="2435"/>
                    <a:pt x="0" y="2860"/>
                    <a:pt x="121" y="3263"/>
                  </a:cubicBezTo>
                  <a:cubicBezTo>
                    <a:pt x="242" y="3666"/>
                    <a:pt x="656" y="3887"/>
                    <a:pt x="1070" y="3775"/>
                  </a:cubicBezTo>
                  <a:cubicBezTo>
                    <a:pt x="8461" y="1557"/>
                    <a:pt x="11669" y="1891"/>
                    <a:pt x="17403" y="5462"/>
                  </a:cubicBezTo>
                  <a:cubicBezTo>
                    <a:pt x="22842" y="8849"/>
                    <a:pt x="26415" y="10539"/>
                    <a:pt x="31058" y="11923"/>
                  </a:cubicBezTo>
                  <a:cubicBezTo>
                    <a:pt x="33072" y="12522"/>
                    <a:pt x="33947" y="13787"/>
                    <a:pt x="34960" y="15250"/>
                  </a:cubicBezTo>
                  <a:cubicBezTo>
                    <a:pt x="35884" y="16585"/>
                    <a:pt x="36931" y="18096"/>
                    <a:pt x="38974" y="19014"/>
                  </a:cubicBezTo>
                  <a:cubicBezTo>
                    <a:pt x="39132" y="19085"/>
                    <a:pt x="39302" y="19098"/>
                    <a:pt x="39458" y="19062"/>
                  </a:cubicBezTo>
                  <a:cubicBezTo>
                    <a:pt x="39682" y="19009"/>
                    <a:pt x="39881" y="18857"/>
                    <a:pt x="39982" y="18631"/>
                  </a:cubicBezTo>
                  <a:cubicBezTo>
                    <a:pt x="40154" y="18247"/>
                    <a:pt x="39983" y="17796"/>
                    <a:pt x="39598" y="17624"/>
                  </a:cubicBezTo>
                  <a:cubicBezTo>
                    <a:pt x="37943" y="16879"/>
                    <a:pt x="37103" y="15667"/>
                    <a:pt x="36213" y="14383"/>
                  </a:cubicBezTo>
                  <a:cubicBezTo>
                    <a:pt x="35907" y="13940"/>
                    <a:pt x="35597" y="13494"/>
                    <a:pt x="35252" y="13064"/>
                  </a:cubicBezTo>
                  <a:cubicBezTo>
                    <a:pt x="38892" y="11233"/>
                    <a:pt x="39611" y="11311"/>
                    <a:pt x="42206" y="12349"/>
                  </a:cubicBezTo>
                  <a:cubicBezTo>
                    <a:pt x="42356" y="12408"/>
                    <a:pt x="42514" y="12417"/>
                    <a:pt x="42660" y="12383"/>
                  </a:cubicBezTo>
                  <a:cubicBezTo>
                    <a:pt x="42895" y="12328"/>
                    <a:pt x="43099" y="12165"/>
                    <a:pt x="43195" y="11924"/>
                  </a:cubicBezTo>
                  <a:cubicBezTo>
                    <a:pt x="43352" y="11534"/>
                    <a:pt x="43162" y="11090"/>
                    <a:pt x="42771" y="10933"/>
                  </a:cubicBezTo>
                  <a:cubicBezTo>
                    <a:pt x="39559" y="9648"/>
                    <a:pt x="38408" y="9746"/>
                    <a:pt x="34162" y="11908"/>
                  </a:cubicBezTo>
                  <a:cubicBezTo>
                    <a:pt x="33863" y="11648"/>
                    <a:pt x="33534" y="11405"/>
                    <a:pt x="33165" y="11185"/>
                  </a:cubicBezTo>
                  <a:cubicBezTo>
                    <a:pt x="34100" y="10771"/>
                    <a:pt x="34909" y="10190"/>
                    <a:pt x="35662" y="9646"/>
                  </a:cubicBezTo>
                  <a:cubicBezTo>
                    <a:pt x="36694" y="8899"/>
                    <a:pt x="37585" y="8253"/>
                    <a:pt x="38495" y="8274"/>
                  </a:cubicBezTo>
                  <a:cubicBezTo>
                    <a:pt x="40535" y="8315"/>
                    <a:pt x="41226" y="8005"/>
                    <a:pt x="42180" y="7575"/>
                  </a:cubicBezTo>
                  <a:cubicBezTo>
                    <a:pt x="42485" y="7438"/>
                    <a:pt x="42830" y="7283"/>
                    <a:pt x="43271" y="7121"/>
                  </a:cubicBezTo>
                  <a:cubicBezTo>
                    <a:pt x="43666" y="6976"/>
                    <a:pt x="43869" y="6538"/>
                    <a:pt x="43724" y="6143"/>
                  </a:cubicBezTo>
                  <a:cubicBezTo>
                    <a:pt x="43579" y="5747"/>
                    <a:pt x="43133" y="5545"/>
                    <a:pt x="42746" y="5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 rot="-3642661">
              <a:off x="1128506" y="2143971"/>
              <a:ext cx="1860332" cy="2007412"/>
            </a:xfrm>
            <a:custGeom>
              <a:avLst/>
              <a:gdLst/>
              <a:ahLst/>
              <a:cxnLst/>
              <a:rect l="l" t="t" r="r" b="b"/>
              <a:pathLst>
                <a:path w="38312" h="41341" extrusionOk="0">
                  <a:moveTo>
                    <a:pt x="34588" y="1"/>
                  </a:moveTo>
                  <a:cubicBezTo>
                    <a:pt x="13538" y="953"/>
                    <a:pt x="16182" y="10441"/>
                    <a:pt x="15533" y="16182"/>
                  </a:cubicBezTo>
                  <a:cubicBezTo>
                    <a:pt x="14913" y="21671"/>
                    <a:pt x="10202" y="29420"/>
                    <a:pt x="1189" y="29420"/>
                  </a:cubicBezTo>
                  <a:cubicBezTo>
                    <a:pt x="921" y="29420"/>
                    <a:pt x="648" y="29413"/>
                    <a:pt x="372" y="29399"/>
                  </a:cubicBezTo>
                  <a:cubicBezTo>
                    <a:pt x="115" y="30449"/>
                    <a:pt x="0" y="31702"/>
                    <a:pt x="53" y="33305"/>
                  </a:cubicBezTo>
                  <a:cubicBezTo>
                    <a:pt x="257" y="39470"/>
                    <a:pt x="4636" y="41340"/>
                    <a:pt x="9234" y="41340"/>
                  </a:cubicBezTo>
                  <a:cubicBezTo>
                    <a:pt x="12707" y="41340"/>
                    <a:pt x="16305" y="40273"/>
                    <a:pt x="18323" y="39184"/>
                  </a:cubicBezTo>
                  <a:cubicBezTo>
                    <a:pt x="23006" y="36655"/>
                    <a:pt x="33772" y="27798"/>
                    <a:pt x="36045" y="19776"/>
                  </a:cubicBezTo>
                  <a:lnTo>
                    <a:pt x="36044" y="19776"/>
                  </a:lnTo>
                  <a:cubicBezTo>
                    <a:pt x="38312" y="11762"/>
                    <a:pt x="38076" y="4798"/>
                    <a:pt x="35235" y="846"/>
                  </a:cubicBezTo>
                  <a:cubicBezTo>
                    <a:pt x="35033" y="568"/>
                    <a:pt x="34816" y="285"/>
                    <a:pt x="345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 rot="-3642661">
              <a:off x="1128506" y="2143971"/>
              <a:ext cx="1860332" cy="2007412"/>
            </a:xfrm>
            <a:custGeom>
              <a:avLst/>
              <a:gdLst/>
              <a:ahLst/>
              <a:cxnLst/>
              <a:rect l="l" t="t" r="r" b="b"/>
              <a:pathLst>
                <a:path w="38312" h="41341" extrusionOk="0">
                  <a:moveTo>
                    <a:pt x="34588" y="1"/>
                  </a:moveTo>
                  <a:cubicBezTo>
                    <a:pt x="13538" y="953"/>
                    <a:pt x="16182" y="10441"/>
                    <a:pt x="15533" y="16182"/>
                  </a:cubicBezTo>
                  <a:cubicBezTo>
                    <a:pt x="14913" y="21671"/>
                    <a:pt x="10202" y="29420"/>
                    <a:pt x="1189" y="29420"/>
                  </a:cubicBezTo>
                  <a:cubicBezTo>
                    <a:pt x="921" y="29420"/>
                    <a:pt x="648" y="29413"/>
                    <a:pt x="372" y="29399"/>
                  </a:cubicBezTo>
                  <a:cubicBezTo>
                    <a:pt x="115" y="30449"/>
                    <a:pt x="0" y="31702"/>
                    <a:pt x="53" y="33305"/>
                  </a:cubicBezTo>
                  <a:cubicBezTo>
                    <a:pt x="257" y="39470"/>
                    <a:pt x="4636" y="41340"/>
                    <a:pt x="9234" y="41340"/>
                  </a:cubicBezTo>
                  <a:cubicBezTo>
                    <a:pt x="12707" y="41340"/>
                    <a:pt x="16305" y="40273"/>
                    <a:pt x="18323" y="39184"/>
                  </a:cubicBezTo>
                  <a:cubicBezTo>
                    <a:pt x="23006" y="36655"/>
                    <a:pt x="33772" y="27798"/>
                    <a:pt x="36045" y="19776"/>
                  </a:cubicBezTo>
                  <a:lnTo>
                    <a:pt x="36044" y="19776"/>
                  </a:lnTo>
                  <a:cubicBezTo>
                    <a:pt x="38312" y="11762"/>
                    <a:pt x="38076" y="4798"/>
                    <a:pt x="35235" y="846"/>
                  </a:cubicBezTo>
                  <a:cubicBezTo>
                    <a:pt x="35033" y="568"/>
                    <a:pt x="34816" y="285"/>
                    <a:pt x="34588" y="1"/>
                  </a:cubicBezTo>
                  <a:close/>
                </a:path>
              </a:pathLst>
            </a:custGeom>
            <a:solidFill>
              <a:srgbClr val="000000">
                <a:alpha val="2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 rot="-3642661">
              <a:off x="1136556" y="1874764"/>
              <a:ext cx="1159988" cy="1359025"/>
            </a:xfrm>
            <a:custGeom>
              <a:avLst/>
              <a:gdLst/>
              <a:ahLst/>
              <a:cxnLst/>
              <a:rect l="l" t="t" r="r" b="b"/>
              <a:pathLst>
                <a:path w="23889" h="27988" extrusionOk="0">
                  <a:moveTo>
                    <a:pt x="10487" y="0"/>
                  </a:moveTo>
                  <a:cubicBezTo>
                    <a:pt x="9082" y="0"/>
                    <a:pt x="7617" y="340"/>
                    <a:pt x="6128" y="1138"/>
                  </a:cubicBezTo>
                  <a:cubicBezTo>
                    <a:pt x="0" y="4422"/>
                    <a:pt x="1610" y="7222"/>
                    <a:pt x="1610" y="7222"/>
                  </a:cubicBezTo>
                  <a:cubicBezTo>
                    <a:pt x="4903" y="10293"/>
                    <a:pt x="10017" y="7545"/>
                    <a:pt x="11194" y="12605"/>
                  </a:cubicBezTo>
                  <a:cubicBezTo>
                    <a:pt x="12371" y="17665"/>
                    <a:pt x="7094" y="17397"/>
                    <a:pt x="9013" y="23067"/>
                  </a:cubicBezTo>
                  <a:cubicBezTo>
                    <a:pt x="10028" y="26073"/>
                    <a:pt x="14088" y="27988"/>
                    <a:pt x="18136" y="27988"/>
                  </a:cubicBezTo>
                  <a:cubicBezTo>
                    <a:pt x="18987" y="27988"/>
                    <a:pt x="19837" y="27903"/>
                    <a:pt x="20658" y="27726"/>
                  </a:cubicBezTo>
                  <a:cubicBezTo>
                    <a:pt x="21057" y="26888"/>
                    <a:pt x="21389" y="26053"/>
                    <a:pt x="21622" y="25223"/>
                  </a:cubicBezTo>
                  <a:lnTo>
                    <a:pt x="21621" y="25223"/>
                  </a:lnTo>
                  <a:cubicBezTo>
                    <a:pt x="23889" y="17209"/>
                    <a:pt x="23653" y="10246"/>
                    <a:pt x="20812" y="6293"/>
                  </a:cubicBezTo>
                  <a:cubicBezTo>
                    <a:pt x="20610" y="6015"/>
                    <a:pt x="20393" y="5733"/>
                    <a:pt x="20165" y="5449"/>
                  </a:cubicBezTo>
                  <a:cubicBezTo>
                    <a:pt x="17947" y="2709"/>
                    <a:pt x="14455" y="0"/>
                    <a:pt x="10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 rot="-3642661">
              <a:off x="1136556" y="1874764"/>
              <a:ext cx="1159988" cy="1359025"/>
            </a:xfrm>
            <a:custGeom>
              <a:avLst/>
              <a:gdLst/>
              <a:ahLst/>
              <a:cxnLst/>
              <a:rect l="l" t="t" r="r" b="b"/>
              <a:pathLst>
                <a:path w="23889" h="27988" extrusionOk="0">
                  <a:moveTo>
                    <a:pt x="10487" y="0"/>
                  </a:moveTo>
                  <a:cubicBezTo>
                    <a:pt x="9082" y="0"/>
                    <a:pt x="7617" y="340"/>
                    <a:pt x="6128" y="1138"/>
                  </a:cubicBezTo>
                  <a:cubicBezTo>
                    <a:pt x="0" y="4422"/>
                    <a:pt x="1610" y="7222"/>
                    <a:pt x="1610" y="7222"/>
                  </a:cubicBezTo>
                  <a:cubicBezTo>
                    <a:pt x="4903" y="10293"/>
                    <a:pt x="10017" y="7545"/>
                    <a:pt x="11194" y="12605"/>
                  </a:cubicBezTo>
                  <a:cubicBezTo>
                    <a:pt x="12371" y="17665"/>
                    <a:pt x="7094" y="17397"/>
                    <a:pt x="9013" y="23067"/>
                  </a:cubicBezTo>
                  <a:cubicBezTo>
                    <a:pt x="10028" y="26073"/>
                    <a:pt x="14088" y="27988"/>
                    <a:pt x="18136" y="27988"/>
                  </a:cubicBezTo>
                  <a:cubicBezTo>
                    <a:pt x="18987" y="27988"/>
                    <a:pt x="19837" y="27903"/>
                    <a:pt x="20658" y="27726"/>
                  </a:cubicBezTo>
                  <a:cubicBezTo>
                    <a:pt x="21057" y="26888"/>
                    <a:pt x="21389" y="26053"/>
                    <a:pt x="21622" y="25223"/>
                  </a:cubicBezTo>
                  <a:lnTo>
                    <a:pt x="21621" y="25223"/>
                  </a:lnTo>
                  <a:cubicBezTo>
                    <a:pt x="23889" y="17209"/>
                    <a:pt x="23653" y="10246"/>
                    <a:pt x="20812" y="6293"/>
                  </a:cubicBezTo>
                  <a:cubicBezTo>
                    <a:pt x="20610" y="6015"/>
                    <a:pt x="20393" y="5733"/>
                    <a:pt x="20165" y="5449"/>
                  </a:cubicBezTo>
                  <a:cubicBezTo>
                    <a:pt x="17947" y="2709"/>
                    <a:pt x="14455" y="0"/>
                    <a:pt x="10487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 rot="-3642661">
              <a:off x="2047745" y="3652530"/>
              <a:ext cx="951871" cy="471735"/>
            </a:xfrm>
            <a:custGeom>
              <a:avLst/>
              <a:gdLst/>
              <a:ahLst/>
              <a:cxnLst/>
              <a:rect l="l" t="t" r="r" b="b"/>
              <a:pathLst>
                <a:path w="19603" h="9715" extrusionOk="0">
                  <a:moveTo>
                    <a:pt x="13079" y="0"/>
                  </a:moveTo>
                  <a:cubicBezTo>
                    <a:pt x="11906" y="0"/>
                    <a:pt x="10866" y="914"/>
                    <a:pt x="9987" y="2031"/>
                  </a:cubicBezTo>
                  <a:cubicBezTo>
                    <a:pt x="9043" y="3230"/>
                    <a:pt x="5636" y="5816"/>
                    <a:pt x="2526" y="5816"/>
                  </a:cubicBezTo>
                  <a:cubicBezTo>
                    <a:pt x="1639" y="5816"/>
                    <a:pt x="776" y="5606"/>
                    <a:pt x="1" y="5092"/>
                  </a:cubicBezTo>
                  <a:lnTo>
                    <a:pt x="1" y="5092"/>
                  </a:lnTo>
                  <a:cubicBezTo>
                    <a:pt x="1281" y="8206"/>
                    <a:pt x="4201" y="9455"/>
                    <a:pt x="7395" y="9677"/>
                  </a:cubicBezTo>
                  <a:cubicBezTo>
                    <a:pt x="7759" y="9702"/>
                    <a:pt x="8127" y="9714"/>
                    <a:pt x="8495" y="9714"/>
                  </a:cubicBezTo>
                  <a:cubicBezTo>
                    <a:pt x="11970" y="9714"/>
                    <a:pt x="15572" y="8648"/>
                    <a:pt x="17588" y="7556"/>
                  </a:cubicBezTo>
                  <a:cubicBezTo>
                    <a:pt x="17855" y="7413"/>
                    <a:pt x="18142" y="7246"/>
                    <a:pt x="18443" y="7063"/>
                  </a:cubicBezTo>
                  <a:cubicBezTo>
                    <a:pt x="18631" y="6951"/>
                    <a:pt x="18826" y="6824"/>
                    <a:pt x="19028" y="6695"/>
                  </a:cubicBezTo>
                  <a:lnTo>
                    <a:pt x="19027" y="6695"/>
                  </a:lnTo>
                  <a:cubicBezTo>
                    <a:pt x="19602" y="4026"/>
                    <a:pt x="16956" y="2739"/>
                    <a:pt x="15235" y="1049"/>
                  </a:cubicBezTo>
                  <a:cubicBezTo>
                    <a:pt x="14476" y="305"/>
                    <a:pt x="13755" y="0"/>
                    <a:pt x="13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 rot="-3642661">
              <a:off x="2047745" y="3652530"/>
              <a:ext cx="951871" cy="471735"/>
            </a:xfrm>
            <a:custGeom>
              <a:avLst/>
              <a:gdLst/>
              <a:ahLst/>
              <a:cxnLst/>
              <a:rect l="l" t="t" r="r" b="b"/>
              <a:pathLst>
                <a:path w="19603" h="9715" extrusionOk="0">
                  <a:moveTo>
                    <a:pt x="13079" y="0"/>
                  </a:moveTo>
                  <a:cubicBezTo>
                    <a:pt x="11906" y="0"/>
                    <a:pt x="10866" y="914"/>
                    <a:pt x="9987" y="2031"/>
                  </a:cubicBezTo>
                  <a:cubicBezTo>
                    <a:pt x="9043" y="3230"/>
                    <a:pt x="5636" y="5816"/>
                    <a:pt x="2526" y="5816"/>
                  </a:cubicBezTo>
                  <a:cubicBezTo>
                    <a:pt x="1639" y="5816"/>
                    <a:pt x="776" y="5606"/>
                    <a:pt x="1" y="5092"/>
                  </a:cubicBezTo>
                  <a:lnTo>
                    <a:pt x="1" y="5092"/>
                  </a:lnTo>
                  <a:cubicBezTo>
                    <a:pt x="1281" y="8206"/>
                    <a:pt x="4201" y="9455"/>
                    <a:pt x="7395" y="9677"/>
                  </a:cubicBezTo>
                  <a:cubicBezTo>
                    <a:pt x="7759" y="9702"/>
                    <a:pt x="8127" y="9714"/>
                    <a:pt x="8495" y="9714"/>
                  </a:cubicBezTo>
                  <a:cubicBezTo>
                    <a:pt x="11970" y="9714"/>
                    <a:pt x="15572" y="8648"/>
                    <a:pt x="17588" y="7556"/>
                  </a:cubicBezTo>
                  <a:cubicBezTo>
                    <a:pt x="17855" y="7413"/>
                    <a:pt x="18142" y="7246"/>
                    <a:pt x="18443" y="7063"/>
                  </a:cubicBezTo>
                  <a:cubicBezTo>
                    <a:pt x="18631" y="6951"/>
                    <a:pt x="18826" y="6824"/>
                    <a:pt x="19028" y="6695"/>
                  </a:cubicBezTo>
                  <a:lnTo>
                    <a:pt x="19027" y="6695"/>
                  </a:lnTo>
                  <a:cubicBezTo>
                    <a:pt x="19602" y="4026"/>
                    <a:pt x="16956" y="2739"/>
                    <a:pt x="15235" y="1049"/>
                  </a:cubicBezTo>
                  <a:cubicBezTo>
                    <a:pt x="14476" y="305"/>
                    <a:pt x="13755" y="0"/>
                    <a:pt x="13079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 rot="-3642661">
              <a:off x="2144343" y="2855710"/>
              <a:ext cx="858155" cy="764051"/>
            </a:xfrm>
            <a:custGeom>
              <a:avLst/>
              <a:gdLst/>
              <a:ahLst/>
              <a:cxnLst/>
              <a:rect l="l" t="t" r="r" b="b"/>
              <a:pathLst>
                <a:path w="17673" h="15735" extrusionOk="0">
                  <a:moveTo>
                    <a:pt x="5947" y="1"/>
                  </a:moveTo>
                  <a:cubicBezTo>
                    <a:pt x="4489" y="1"/>
                    <a:pt x="3775" y="1443"/>
                    <a:pt x="3370" y="3174"/>
                  </a:cubicBezTo>
                  <a:cubicBezTo>
                    <a:pt x="2776" y="5678"/>
                    <a:pt x="2685" y="4347"/>
                    <a:pt x="1268" y="6624"/>
                  </a:cubicBezTo>
                  <a:cubicBezTo>
                    <a:pt x="1" y="8658"/>
                    <a:pt x="2507" y="13622"/>
                    <a:pt x="5290" y="15735"/>
                  </a:cubicBezTo>
                  <a:cubicBezTo>
                    <a:pt x="8396" y="13855"/>
                    <a:pt x="13298" y="9954"/>
                    <a:pt x="17086" y="5461"/>
                  </a:cubicBezTo>
                  <a:cubicBezTo>
                    <a:pt x="17282" y="5227"/>
                    <a:pt x="17477" y="4988"/>
                    <a:pt x="17672" y="4749"/>
                  </a:cubicBezTo>
                  <a:cubicBezTo>
                    <a:pt x="14424" y="4109"/>
                    <a:pt x="10823" y="2648"/>
                    <a:pt x="8407" y="981"/>
                  </a:cubicBezTo>
                  <a:cubicBezTo>
                    <a:pt x="7409" y="292"/>
                    <a:pt x="6603" y="1"/>
                    <a:pt x="5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 rot="-3642661">
              <a:off x="2144343" y="2855710"/>
              <a:ext cx="858155" cy="764051"/>
            </a:xfrm>
            <a:custGeom>
              <a:avLst/>
              <a:gdLst/>
              <a:ahLst/>
              <a:cxnLst/>
              <a:rect l="l" t="t" r="r" b="b"/>
              <a:pathLst>
                <a:path w="17673" h="15735" extrusionOk="0">
                  <a:moveTo>
                    <a:pt x="5947" y="1"/>
                  </a:moveTo>
                  <a:cubicBezTo>
                    <a:pt x="4489" y="1"/>
                    <a:pt x="3775" y="1443"/>
                    <a:pt x="3370" y="3174"/>
                  </a:cubicBezTo>
                  <a:cubicBezTo>
                    <a:pt x="2776" y="5678"/>
                    <a:pt x="2685" y="4347"/>
                    <a:pt x="1268" y="6624"/>
                  </a:cubicBezTo>
                  <a:cubicBezTo>
                    <a:pt x="1" y="8658"/>
                    <a:pt x="2507" y="13622"/>
                    <a:pt x="5290" y="15735"/>
                  </a:cubicBezTo>
                  <a:cubicBezTo>
                    <a:pt x="8396" y="13855"/>
                    <a:pt x="13298" y="9954"/>
                    <a:pt x="17086" y="5461"/>
                  </a:cubicBezTo>
                  <a:cubicBezTo>
                    <a:pt x="17282" y="5227"/>
                    <a:pt x="17477" y="4988"/>
                    <a:pt x="17672" y="4749"/>
                  </a:cubicBezTo>
                  <a:cubicBezTo>
                    <a:pt x="14424" y="4109"/>
                    <a:pt x="10823" y="2648"/>
                    <a:pt x="8407" y="981"/>
                  </a:cubicBezTo>
                  <a:cubicBezTo>
                    <a:pt x="7409" y="292"/>
                    <a:pt x="6603" y="1"/>
                    <a:pt x="5947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 rot="-3642661">
              <a:off x="1973932" y="2571367"/>
              <a:ext cx="764974" cy="535054"/>
            </a:xfrm>
            <a:custGeom>
              <a:avLst/>
              <a:gdLst/>
              <a:ahLst/>
              <a:cxnLst/>
              <a:rect l="l" t="t" r="r" b="b"/>
              <a:pathLst>
                <a:path w="15754" h="11019" extrusionOk="0">
                  <a:moveTo>
                    <a:pt x="4861" y="0"/>
                  </a:moveTo>
                  <a:cubicBezTo>
                    <a:pt x="3719" y="0"/>
                    <a:pt x="2850" y="201"/>
                    <a:pt x="2268" y="502"/>
                  </a:cubicBezTo>
                  <a:cubicBezTo>
                    <a:pt x="368" y="1483"/>
                    <a:pt x="1940" y="4020"/>
                    <a:pt x="974" y="5059"/>
                  </a:cubicBezTo>
                  <a:cubicBezTo>
                    <a:pt x="0" y="6094"/>
                    <a:pt x="2885" y="8327"/>
                    <a:pt x="6767" y="9403"/>
                  </a:cubicBezTo>
                  <a:cubicBezTo>
                    <a:pt x="8547" y="9896"/>
                    <a:pt x="10046" y="10499"/>
                    <a:pt x="11149" y="11018"/>
                  </a:cubicBezTo>
                  <a:cubicBezTo>
                    <a:pt x="12813" y="9048"/>
                    <a:pt x="14267" y="6957"/>
                    <a:pt x="15256" y="4880"/>
                  </a:cubicBezTo>
                  <a:cubicBezTo>
                    <a:pt x="15436" y="4500"/>
                    <a:pt x="15603" y="4117"/>
                    <a:pt x="15754" y="3738"/>
                  </a:cubicBezTo>
                  <a:cubicBezTo>
                    <a:pt x="10986" y="918"/>
                    <a:pt x="7302" y="0"/>
                    <a:pt x="4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 rot="-3642661">
              <a:off x="1973932" y="2571367"/>
              <a:ext cx="764974" cy="535054"/>
            </a:xfrm>
            <a:custGeom>
              <a:avLst/>
              <a:gdLst/>
              <a:ahLst/>
              <a:cxnLst/>
              <a:rect l="l" t="t" r="r" b="b"/>
              <a:pathLst>
                <a:path w="15754" h="11019" extrusionOk="0">
                  <a:moveTo>
                    <a:pt x="4861" y="0"/>
                  </a:moveTo>
                  <a:cubicBezTo>
                    <a:pt x="3719" y="0"/>
                    <a:pt x="2850" y="201"/>
                    <a:pt x="2268" y="502"/>
                  </a:cubicBezTo>
                  <a:cubicBezTo>
                    <a:pt x="368" y="1483"/>
                    <a:pt x="1940" y="4020"/>
                    <a:pt x="974" y="5059"/>
                  </a:cubicBezTo>
                  <a:cubicBezTo>
                    <a:pt x="0" y="6094"/>
                    <a:pt x="2885" y="8327"/>
                    <a:pt x="6767" y="9403"/>
                  </a:cubicBezTo>
                  <a:cubicBezTo>
                    <a:pt x="8547" y="9896"/>
                    <a:pt x="10046" y="10499"/>
                    <a:pt x="11149" y="11018"/>
                  </a:cubicBezTo>
                  <a:cubicBezTo>
                    <a:pt x="12813" y="9048"/>
                    <a:pt x="14267" y="6957"/>
                    <a:pt x="15256" y="4880"/>
                  </a:cubicBezTo>
                  <a:cubicBezTo>
                    <a:pt x="15436" y="4500"/>
                    <a:pt x="15603" y="4117"/>
                    <a:pt x="15754" y="3738"/>
                  </a:cubicBezTo>
                  <a:cubicBezTo>
                    <a:pt x="10986" y="918"/>
                    <a:pt x="7302" y="0"/>
                    <a:pt x="4861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 rot="-3642661">
              <a:off x="2050954" y="3720796"/>
              <a:ext cx="581329" cy="637656"/>
            </a:xfrm>
            <a:custGeom>
              <a:avLst/>
              <a:gdLst/>
              <a:ahLst/>
              <a:cxnLst/>
              <a:rect l="l" t="t" r="r" b="b"/>
              <a:pathLst>
                <a:path w="11972" h="13132" extrusionOk="0">
                  <a:moveTo>
                    <a:pt x="2663" y="1"/>
                  </a:moveTo>
                  <a:cubicBezTo>
                    <a:pt x="1946" y="1"/>
                    <a:pt x="1244" y="149"/>
                    <a:pt x="600" y="460"/>
                  </a:cubicBezTo>
                  <a:cubicBezTo>
                    <a:pt x="513" y="700"/>
                    <a:pt x="440" y="954"/>
                    <a:pt x="371" y="1226"/>
                  </a:cubicBezTo>
                  <a:cubicBezTo>
                    <a:pt x="115" y="2276"/>
                    <a:pt x="0" y="3529"/>
                    <a:pt x="53" y="5132"/>
                  </a:cubicBezTo>
                  <a:cubicBezTo>
                    <a:pt x="238" y="10798"/>
                    <a:pt x="3955" y="12838"/>
                    <a:pt x="8130" y="13132"/>
                  </a:cubicBezTo>
                  <a:cubicBezTo>
                    <a:pt x="11971" y="5471"/>
                    <a:pt x="7024" y="1"/>
                    <a:pt x="2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 rot="-3642661">
              <a:off x="2050954" y="3720796"/>
              <a:ext cx="581329" cy="637656"/>
            </a:xfrm>
            <a:custGeom>
              <a:avLst/>
              <a:gdLst/>
              <a:ahLst/>
              <a:cxnLst/>
              <a:rect l="l" t="t" r="r" b="b"/>
              <a:pathLst>
                <a:path w="11972" h="13132" extrusionOk="0">
                  <a:moveTo>
                    <a:pt x="2663" y="1"/>
                  </a:moveTo>
                  <a:cubicBezTo>
                    <a:pt x="1946" y="1"/>
                    <a:pt x="1244" y="149"/>
                    <a:pt x="600" y="460"/>
                  </a:cubicBezTo>
                  <a:cubicBezTo>
                    <a:pt x="513" y="700"/>
                    <a:pt x="440" y="954"/>
                    <a:pt x="371" y="1226"/>
                  </a:cubicBezTo>
                  <a:cubicBezTo>
                    <a:pt x="115" y="2276"/>
                    <a:pt x="0" y="3529"/>
                    <a:pt x="53" y="5132"/>
                  </a:cubicBezTo>
                  <a:cubicBezTo>
                    <a:pt x="238" y="10798"/>
                    <a:pt x="3955" y="12838"/>
                    <a:pt x="8130" y="13132"/>
                  </a:cubicBezTo>
                  <a:cubicBezTo>
                    <a:pt x="11971" y="5471"/>
                    <a:pt x="7024" y="1"/>
                    <a:pt x="2663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 rot="-3642661">
              <a:off x="2003143" y="2616552"/>
              <a:ext cx="413855" cy="119548"/>
            </a:xfrm>
            <a:custGeom>
              <a:avLst/>
              <a:gdLst/>
              <a:ahLst/>
              <a:cxnLst/>
              <a:rect l="l" t="t" r="r" b="b"/>
              <a:pathLst>
                <a:path w="8523" h="2462" extrusionOk="0">
                  <a:moveTo>
                    <a:pt x="417" y="1"/>
                  </a:moveTo>
                  <a:cubicBezTo>
                    <a:pt x="278" y="1"/>
                    <a:pt x="139" y="4"/>
                    <a:pt x="0" y="9"/>
                  </a:cubicBezTo>
                  <a:cubicBezTo>
                    <a:pt x="1483" y="189"/>
                    <a:pt x="2928" y="494"/>
                    <a:pt x="4340" y="936"/>
                  </a:cubicBezTo>
                  <a:cubicBezTo>
                    <a:pt x="5048" y="1150"/>
                    <a:pt x="5744" y="1401"/>
                    <a:pt x="6440" y="1658"/>
                  </a:cubicBezTo>
                  <a:lnTo>
                    <a:pt x="8523" y="2461"/>
                  </a:lnTo>
                  <a:cubicBezTo>
                    <a:pt x="7231" y="1716"/>
                    <a:pt x="5864" y="1088"/>
                    <a:pt x="4430" y="644"/>
                  </a:cubicBezTo>
                  <a:cubicBezTo>
                    <a:pt x="3131" y="249"/>
                    <a:pt x="1774" y="1"/>
                    <a:pt x="417" y="1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 rot="-3642661">
              <a:off x="2253333" y="2960686"/>
              <a:ext cx="313924" cy="139603"/>
            </a:xfrm>
            <a:custGeom>
              <a:avLst/>
              <a:gdLst/>
              <a:ahLst/>
              <a:cxnLst/>
              <a:rect l="l" t="t" r="r" b="b"/>
              <a:pathLst>
                <a:path w="6465" h="2875" extrusionOk="0">
                  <a:moveTo>
                    <a:pt x="1" y="1"/>
                  </a:moveTo>
                  <a:cubicBezTo>
                    <a:pt x="398" y="450"/>
                    <a:pt x="893" y="807"/>
                    <a:pt x="1403" y="1122"/>
                  </a:cubicBezTo>
                  <a:cubicBezTo>
                    <a:pt x="1913" y="1443"/>
                    <a:pt x="2463" y="1690"/>
                    <a:pt x="3014" y="1923"/>
                  </a:cubicBezTo>
                  <a:cubicBezTo>
                    <a:pt x="3570" y="2148"/>
                    <a:pt x="4137" y="2343"/>
                    <a:pt x="4713" y="2500"/>
                  </a:cubicBezTo>
                  <a:cubicBezTo>
                    <a:pt x="5290" y="2658"/>
                    <a:pt x="5872" y="2797"/>
                    <a:pt x="6465" y="2875"/>
                  </a:cubicBezTo>
                  <a:cubicBezTo>
                    <a:pt x="5341" y="2473"/>
                    <a:pt x="4222" y="2091"/>
                    <a:pt x="3129" y="1641"/>
                  </a:cubicBezTo>
                  <a:cubicBezTo>
                    <a:pt x="2036" y="1194"/>
                    <a:pt x="966" y="70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 rot="-3642661">
              <a:off x="2535497" y="3497870"/>
              <a:ext cx="121539" cy="215546"/>
            </a:xfrm>
            <a:custGeom>
              <a:avLst/>
              <a:gdLst/>
              <a:ahLst/>
              <a:cxnLst/>
              <a:rect l="l" t="t" r="r" b="b"/>
              <a:pathLst>
                <a:path w="2503" h="4439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432"/>
                    <a:pt x="162" y="853"/>
                    <a:pt x="313" y="1261"/>
                  </a:cubicBezTo>
                  <a:cubicBezTo>
                    <a:pt x="466" y="1667"/>
                    <a:pt x="664" y="2054"/>
                    <a:pt x="881" y="2429"/>
                  </a:cubicBezTo>
                  <a:cubicBezTo>
                    <a:pt x="1106" y="2799"/>
                    <a:pt x="1347" y="3159"/>
                    <a:pt x="1620" y="3494"/>
                  </a:cubicBezTo>
                  <a:cubicBezTo>
                    <a:pt x="1891" y="3829"/>
                    <a:pt x="2177" y="4154"/>
                    <a:pt x="2503" y="4439"/>
                  </a:cubicBezTo>
                  <a:cubicBezTo>
                    <a:pt x="2041" y="3710"/>
                    <a:pt x="1575" y="3003"/>
                    <a:pt x="1143" y="2274"/>
                  </a:cubicBezTo>
                  <a:cubicBezTo>
                    <a:pt x="708" y="1546"/>
                    <a:pt x="319" y="803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 rot="-3642661">
              <a:off x="2036340" y="3805218"/>
              <a:ext cx="310185" cy="286295"/>
            </a:xfrm>
            <a:custGeom>
              <a:avLst/>
              <a:gdLst/>
              <a:ahLst/>
              <a:cxnLst/>
              <a:rect l="l" t="t" r="r" b="b"/>
              <a:pathLst>
                <a:path w="6388" h="5896" extrusionOk="0">
                  <a:moveTo>
                    <a:pt x="265" y="0"/>
                  </a:moveTo>
                  <a:cubicBezTo>
                    <a:pt x="176" y="0"/>
                    <a:pt x="88" y="2"/>
                    <a:pt x="0" y="6"/>
                  </a:cubicBezTo>
                  <a:cubicBezTo>
                    <a:pt x="780" y="99"/>
                    <a:pt x="1536" y="269"/>
                    <a:pt x="2234" y="590"/>
                  </a:cubicBezTo>
                  <a:cubicBezTo>
                    <a:pt x="2923" y="925"/>
                    <a:pt x="3549" y="1377"/>
                    <a:pt x="4078" y="1929"/>
                  </a:cubicBezTo>
                  <a:cubicBezTo>
                    <a:pt x="4625" y="2466"/>
                    <a:pt x="5073" y="3099"/>
                    <a:pt x="5460" y="3765"/>
                  </a:cubicBezTo>
                  <a:cubicBezTo>
                    <a:pt x="5654" y="4098"/>
                    <a:pt x="5833" y="4443"/>
                    <a:pt x="5985" y="4800"/>
                  </a:cubicBezTo>
                  <a:cubicBezTo>
                    <a:pt x="6148" y="5152"/>
                    <a:pt x="6285" y="5516"/>
                    <a:pt x="6387" y="5895"/>
                  </a:cubicBezTo>
                  <a:cubicBezTo>
                    <a:pt x="6302" y="5111"/>
                    <a:pt x="6011" y="4363"/>
                    <a:pt x="5666" y="3653"/>
                  </a:cubicBezTo>
                  <a:cubicBezTo>
                    <a:pt x="5313" y="2946"/>
                    <a:pt x="4847" y="2291"/>
                    <a:pt x="4295" y="1715"/>
                  </a:cubicBezTo>
                  <a:cubicBezTo>
                    <a:pt x="3727" y="1159"/>
                    <a:pt x="3069" y="678"/>
                    <a:pt x="2327" y="377"/>
                  </a:cubicBezTo>
                  <a:cubicBezTo>
                    <a:pt x="1665" y="119"/>
                    <a:pt x="961" y="0"/>
                    <a:pt x="265" y="0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 rot="-3642661">
              <a:off x="1186467" y="1938549"/>
              <a:ext cx="520098" cy="435463"/>
            </a:xfrm>
            <a:custGeom>
              <a:avLst/>
              <a:gdLst/>
              <a:ahLst/>
              <a:cxnLst/>
              <a:rect l="l" t="t" r="r" b="b"/>
              <a:pathLst>
                <a:path w="10711" h="8968" extrusionOk="0">
                  <a:moveTo>
                    <a:pt x="632" y="0"/>
                  </a:moveTo>
                  <a:cubicBezTo>
                    <a:pt x="421" y="0"/>
                    <a:pt x="211" y="10"/>
                    <a:pt x="1" y="30"/>
                  </a:cubicBezTo>
                  <a:cubicBezTo>
                    <a:pt x="113" y="25"/>
                    <a:pt x="225" y="22"/>
                    <a:pt x="337" y="22"/>
                  </a:cubicBezTo>
                  <a:cubicBezTo>
                    <a:pt x="1469" y="22"/>
                    <a:pt x="2584" y="292"/>
                    <a:pt x="3605" y="754"/>
                  </a:cubicBezTo>
                  <a:cubicBezTo>
                    <a:pt x="4729" y="1268"/>
                    <a:pt x="5747" y="1999"/>
                    <a:pt x="6646" y="2846"/>
                  </a:cubicBezTo>
                  <a:cubicBezTo>
                    <a:pt x="7550" y="3689"/>
                    <a:pt x="8359" y="4636"/>
                    <a:pt x="9063" y="5656"/>
                  </a:cubicBezTo>
                  <a:cubicBezTo>
                    <a:pt x="9418" y="6164"/>
                    <a:pt x="9735" y="6698"/>
                    <a:pt x="10025" y="7245"/>
                  </a:cubicBezTo>
                  <a:cubicBezTo>
                    <a:pt x="10295" y="7776"/>
                    <a:pt x="10578" y="8317"/>
                    <a:pt x="10699" y="8907"/>
                  </a:cubicBezTo>
                  <a:lnTo>
                    <a:pt x="10699" y="8907"/>
                  </a:lnTo>
                  <a:cubicBezTo>
                    <a:pt x="10457" y="7700"/>
                    <a:pt x="9808" y="6621"/>
                    <a:pt x="9146" y="5600"/>
                  </a:cubicBezTo>
                  <a:cubicBezTo>
                    <a:pt x="8453" y="4564"/>
                    <a:pt x="7652" y="3598"/>
                    <a:pt x="6749" y="2735"/>
                  </a:cubicBezTo>
                  <a:cubicBezTo>
                    <a:pt x="5829" y="1891"/>
                    <a:pt x="4790" y="1166"/>
                    <a:pt x="3646" y="663"/>
                  </a:cubicBezTo>
                  <a:cubicBezTo>
                    <a:pt x="2700" y="240"/>
                    <a:pt x="1667" y="0"/>
                    <a:pt x="632" y="0"/>
                  </a:cubicBezTo>
                  <a:close/>
                  <a:moveTo>
                    <a:pt x="10699" y="8907"/>
                  </a:moveTo>
                  <a:cubicBezTo>
                    <a:pt x="10703" y="8927"/>
                    <a:pt x="10707" y="8947"/>
                    <a:pt x="10710" y="8968"/>
                  </a:cubicBezTo>
                  <a:cubicBezTo>
                    <a:pt x="10707" y="8947"/>
                    <a:pt x="10703" y="8927"/>
                    <a:pt x="10699" y="8907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 rot="-3642661">
              <a:off x="1690039" y="1969064"/>
              <a:ext cx="64824" cy="186703"/>
            </a:xfrm>
            <a:custGeom>
              <a:avLst/>
              <a:gdLst/>
              <a:ahLst/>
              <a:cxnLst/>
              <a:rect l="l" t="t" r="r" b="b"/>
              <a:pathLst>
                <a:path w="1335" h="3845" extrusionOk="0">
                  <a:moveTo>
                    <a:pt x="0" y="0"/>
                  </a:moveTo>
                  <a:lnTo>
                    <a:pt x="0" y="0"/>
                  </a:lnTo>
                  <a:cubicBezTo>
                    <a:pt x="531" y="1258"/>
                    <a:pt x="1021" y="2515"/>
                    <a:pt x="1334" y="3845"/>
                  </a:cubicBezTo>
                  <a:cubicBezTo>
                    <a:pt x="1300" y="3159"/>
                    <a:pt x="1109" y="2493"/>
                    <a:pt x="892" y="1845"/>
                  </a:cubicBezTo>
                  <a:cubicBezTo>
                    <a:pt x="768" y="1526"/>
                    <a:pt x="646" y="1205"/>
                    <a:pt x="495" y="898"/>
                  </a:cubicBezTo>
                  <a:cubicBezTo>
                    <a:pt x="349" y="589"/>
                    <a:pt x="180" y="29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 rot="-3642661">
              <a:off x="1154490" y="1990641"/>
              <a:ext cx="945461" cy="890543"/>
            </a:xfrm>
            <a:custGeom>
              <a:avLst/>
              <a:gdLst/>
              <a:ahLst/>
              <a:cxnLst/>
              <a:rect l="l" t="t" r="r" b="b"/>
              <a:pathLst>
                <a:path w="19471" h="18340" extrusionOk="0">
                  <a:moveTo>
                    <a:pt x="6820" y="0"/>
                  </a:moveTo>
                  <a:cubicBezTo>
                    <a:pt x="6793" y="0"/>
                    <a:pt x="6765" y="0"/>
                    <a:pt x="6738" y="1"/>
                  </a:cubicBezTo>
                  <a:cubicBezTo>
                    <a:pt x="0" y="68"/>
                    <a:pt x="114" y="2725"/>
                    <a:pt x="2275" y="2725"/>
                  </a:cubicBezTo>
                  <a:cubicBezTo>
                    <a:pt x="2492" y="2725"/>
                    <a:pt x="2730" y="2698"/>
                    <a:pt x="2984" y="2639"/>
                  </a:cubicBezTo>
                  <a:cubicBezTo>
                    <a:pt x="3458" y="2529"/>
                    <a:pt x="3903" y="2477"/>
                    <a:pt x="4321" y="2477"/>
                  </a:cubicBezTo>
                  <a:cubicBezTo>
                    <a:pt x="10037" y="2477"/>
                    <a:pt x="10606" y="12186"/>
                    <a:pt x="9882" y="14701"/>
                  </a:cubicBezTo>
                  <a:cubicBezTo>
                    <a:pt x="9405" y="16357"/>
                    <a:pt x="11344" y="18340"/>
                    <a:pt x="13461" y="18340"/>
                  </a:cubicBezTo>
                  <a:cubicBezTo>
                    <a:pt x="14791" y="18340"/>
                    <a:pt x="16192" y="17557"/>
                    <a:pt x="17108" y="15418"/>
                  </a:cubicBezTo>
                  <a:cubicBezTo>
                    <a:pt x="19471" y="9896"/>
                    <a:pt x="14192" y="0"/>
                    <a:pt x="6820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 rot="-3642661">
              <a:off x="2062870" y="2619308"/>
              <a:ext cx="533063" cy="262550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2277" y="0"/>
                  </a:moveTo>
                  <a:cubicBezTo>
                    <a:pt x="1023" y="0"/>
                    <a:pt x="31" y="390"/>
                    <a:pt x="22" y="1578"/>
                  </a:cubicBezTo>
                  <a:cubicBezTo>
                    <a:pt x="0" y="4411"/>
                    <a:pt x="2350" y="5406"/>
                    <a:pt x="4726" y="5406"/>
                  </a:cubicBezTo>
                  <a:cubicBezTo>
                    <a:pt x="6573" y="5406"/>
                    <a:pt x="8437" y="4804"/>
                    <a:pt x="9210" y="3995"/>
                  </a:cubicBezTo>
                  <a:cubicBezTo>
                    <a:pt x="10978" y="2147"/>
                    <a:pt x="8580" y="1785"/>
                    <a:pt x="6826" y="1035"/>
                  </a:cubicBezTo>
                  <a:cubicBezTo>
                    <a:pt x="5848" y="616"/>
                    <a:pt x="3855" y="0"/>
                    <a:pt x="2277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 rot="-3642661">
              <a:off x="2307996" y="2985020"/>
              <a:ext cx="375155" cy="253470"/>
            </a:xfrm>
            <a:custGeom>
              <a:avLst/>
              <a:gdLst/>
              <a:ahLst/>
              <a:cxnLst/>
              <a:rect l="l" t="t" r="r" b="b"/>
              <a:pathLst>
                <a:path w="7726" h="5220" extrusionOk="0">
                  <a:moveTo>
                    <a:pt x="741" y="0"/>
                  </a:moveTo>
                  <a:cubicBezTo>
                    <a:pt x="707" y="0"/>
                    <a:pt x="675" y="4"/>
                    <a:pt x="645" y="11"/>
                  </a:cubicBezTo>
                  <a:cubicBezTo>
                    <a:pt x="1" y="161"/>
                    <a:pt x="39" y="153"/>
                    <a:pt x="242" y="1025"/>
                  </a:cubicBezTo>
                  <a:cubicBezTo>
                    <a:pt x="999" y="4278"/>
                    <a:pt x="2995" y="5220"/>
                    <a:pt x="4644" y="5220"/>
                  </a:cubicBezTo>
                  <a:cubicBezTo>
                    <a:pt x="5786" y="5220"/>
                    <a:pt x="6761" y="4768"/>
                    <a:pt x="7041" y="4319"/>
                  </a:cubicBezTo>
                  <a:cubicBezTo>
                    <a:pt x="7725" y="3220"/>
                    <a:pt x="5724" y="3207"/>
                    <a:pt x="4252" y="2290"/>
                  </a:cubicBezTo>
                  <a:cubicBezTo>
                    <a:pt x="2849" y="1417"/>
                    <a:pt x="1429" y="0"/>
                    <a:pt x="741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 rot="-3642661">
              <a:off x="489574" y="3925009"/>
              <a:ext cx="967215" cy="383506"/>
            </a:xfrm>
            <a:custGeom>
              <a:avLst/>
              <a:gdLst/>
              <a:ahLst/>
              <a:cxnLst/>
              <a:rect l="l" t="t" r="r" b="b"/>
              <a:pathLst>
                <a:path w="19919" h="7898" extrusionOk="0">
                  <a:moveTo>
                    <a:pt x="2602" y="1"/>
                  </a:moveTo>
                  <a:cubicBezTo>
                    <a:pt x="1729" y="1"/>
                    <a:pt x="857" y="78"/>
                    <a:pt x="1" y="214"/>
                  </a:cubicBezTo>
                  <a:cubicBezTo>
                    <a:pt x="622" y="161"/>
                    <a:pt x="1244" y="116"/>
                    <a:pt x="1866" y="116"/>
                  </a:cubicBezTo>
                  <a:cubicBezTo>
                    <a:pt x="2151" y="116"/>
                    <a:pt x="2436" y="126"/>
                    <a:pt x="2721" y="149"/>
                  </a:cubicBezTo>
                  <a:cubicBezTo>
                    <a:pt x="3626" y="192"/>
                    <a:pt x="4526" y="310"/>
                    <a:pt x="5401" y="534"/>
                  </a:cubicBezTo>
                  <a:cubicBezTo>
                    <a:pt x="7160" y="950"/>
                    <a:pt x="8818" y="1719"/>
                    <a:pt x="10329" y="2710"/>
                  </a:cubicBezTo>
                  <a:cubicBezTo>
                    <a:pt x="11099" y="3190"/>
                    <a:pt x="11814" y="3733"/>
                    <a:pt x="12572" y="4259"/>
                  </a:cubicBezTo>
                  <a:cubicBezTo>
                    <a:pt x="13333" y="4770"/>
                    <a:pt x="14125" y="5231"/>
                    <a:pt x="14936" y="5649"/>
                  </a:cubicBezTo>
                  <a:cubicBezTo>
                    <a:pt x="16554" y="6495"/>
                    <a:pt x="18222" y="7236"/>
                    <a:pt x="19919" y="7898"/>
                  </a:cubicBezTo>
                  <a:cubicBezTo>
                    <a:pt x="19090" y="7520"/>
                    <a:pt x="18271" y="7122"/>
                    <a:pt x="17460" y="6709"/>
                  </a:cubicBezTo>
                  <a:cubicBezTo>
                    <a:pt x="16647" y="6305"/>
                    <a:pt x="15840" y="5887"/>
                    <a:pt x="15047" y="5443"/>
                  </a:cubicBezTo>
                  <a:cubicBezTo>
                    <a:pt x="14258" y="4994"/>
                    <a:pt x="13470" y="4545"/>
                    <a:pt x="12728" y="4029"/>
                  </a:cubicBezTo>
                  <a:cubicBezTo>
                    <a:pt x="11995" y="3510"/>
                    <a:pt x="11265" y="2943"/>
                    <a:pt x="10494" y="2453"/>
                  </a:cubicBezTo>
                  <a:cubicBezTo>
                    <a:pt x="8950" y="1471"/>
                    <a:pt x="7255" y="681"/>
                    <a:pt x="5454" y="307"/>
                  </a:cubicBezTo>
                  <a:cubicBezTo>
                    <a:pt x="4515" y="94"/>
                    <a:pt x="3558" y="1"/>
                    <a:pt x="2602" y="1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 rot="-3642661">
              <a:off x="1456984" y="3313338"/>
              <a:ext cx="247400" cy="131979"/>
            </a:xfrm>
            <a:custGeom>
              <a:avLst/>
              <a:gdLst/>
              <a:ahLst/>
              <a:cxnLst/>
              <a:rect l="l" t="t" r="r" b="b"/>
              <a:pathLst>
                <a:path w="5095" h="2718" extrusionOk="0">
                  <a:moveTo>
                    <a:pt x="4934" y="0"/>
                  </a:moveTo>
                  <a:cubicBezTo>
                    <a:pt x="4495" y="0"/>
                    <a:pt x="4050" y="83"/>
                    <a:pt x="3635" y="248"/>
                  </a:cubicBezTo>
                  <a:cubicBezTo>
                    <a:pt x="3165" y="428"/>
                    <a:pt x="2746" y="708"/>
                    <a:pt x="2349" y="994"/>
                  </a:cubicBezTo>
                  <a:lnTo>
                    <a:pt x="1193" y="1880"/>
                  </a:lnTo>
                  <a:cubicBezTo>
                    <a:pt x="808" y="2172"/>
                    <a:pt x="408" y="2442"/>
                    <a:pt x="1" y="2718"/>
                  </a:cubicBezTo>
                  <a:cubicBezTo>
                    <a:pt x="931" y="2395"/>
                    <a:pt x="1757" y="1815"/>
                    <a:pt x="2530" y="1239"/>
                  </a:cubicBezTo>
                  <a:cubicBezTo>
                    <a:pt x="2917" y="951"/>
                    <a:pt x="3310" y="681"/>
                    <a:pt x="3730" y="463"/>
                  </a:cubicBezTo>
                  <a:cubicBezTo>
                    <a:pt x="4152" y="244"/>
                    <a:pt x="4614" y="108"/>
                    <a:pt x="5094" y="4"/>
                  </a:cubicBezTo>
                  <a:cubicBezTo>
                    <a:pt x="5041" y="2"/>
                    <a:pt x="4988" y="0"/>
                    <a:pt x="4934" y="0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 rot="-3642661">
              <a:off x="1633105" y="3340872"/>
              <a:ext cx="183110" cy="52588"/>
            </a:xfrm>
            <a:custGeom>
              <a:avLst/>
              <a:gdLst/>
              <a:ahLst/>
              <a:cxnLst/>
              <a:rect l="l" t="t" r="r" b="b"/>
              <a:pathLst>
                <a:path w="3771" h="1083" extrusionOk="0">
                  <a:moveTo>
                    <a:pt x="3428" y="0"/>
                  </a:moveTo>
                  <a:cubicBezTo>
                    <a:pt x="3209" y="0"/>
                    <a:pt x="2990" y="27"/>
                    <a:pt x="2774" y="58"/>
                  </a:cubicBezTo>
                  <a:cubicBezTo>
                    <a:pt x="2446" y="104"/>
                    <a:pt x="2124" y="186"/>
                    <a:pt x="1807" y="280"/>
                  </a:cubicBezTo>
                  <a:cubicBezTo>
                    <a:pt x="1492" y="380"/>
                    <a:pt x="1182" y="489"/>
                    <a:pt x="880" y="625"/>
                  </a:cubicBezTo>
                  <a:cubicBezTo>
                    <a:pt x="579" y="760"/>
                    <a:pt x="283" y="904"/>
                    <a:pt x="0" y="1082"/>
                  </a:cubicBezTo>
                  <a:cubicBezTo>
                    <a:pt x="653" y="951"/>
                    <a:pt x="1272" y="754"/>
                    <a:pt x="1896" y="571"/>
                  </a:cubicBezTo>
                  <a:cubicBezTo>
                    <a:pt x="2519" y="384"/>
                    <a:pt x="3129" y="181"/>
                    <a:pt x="3771" y="25"/>
                  </a:cubicBezTo>
                  <a:cubicBezTo>
                    <a:pt x="3657" y="8"/>
                    <a:pt x="3542" y="0"/>
                    <a:pt x="3428" y="0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 rot="-3642661">
              <a:off x="1564427" y="2559036"/>
              <a:ext cx="419973" cy="839849"/>
            </a:xfrm>
            <a:custGeom>
              <a:avLst/>
              <a:gdLst/>
              <a:ahLst/>
              <a:cxnLst/>
              <a:rect l="l" t="t" r="r" b="b"/>
              <a:pathLst>
                <a:path w="8649" h="17296" extrusionOk="0">
                  <a:moveTo>
                    <a:pt x="6229" y="0"/>
                  </a:moveTo>
                  <a:cubicBezTo>
                    <a:pt x="5128" y="0"/>
                    <a:pt x="3788" y="606"/>
                    <a:pt x="2924" y="1754"/>
                  </a:cubicBezTo>
                  <a:cubicBezTo>
                    <a:pt x="955" y="4370"/>
                    <a:pt x="1979" y="9821"/>
                    <a:pt x="448" y="15077"/>
                  </a:cubicBezTo>
                  <a:lnTo>
                    <a:pt x="448" y="15076"/>
                  </a:lnTo>
                  <a:lnTo>
                    <a:pt x="448" y="15076"/>
                  </a:lnTo>
                  <a:cubicBezTo>
                    <a:pt x="1" y="16610"/>
                    <a:pt x="397" y="17295"/>
                    <a:pt x="1069" y="17295"/>
                  </a:cubicBezTo>
                  <a:cubicBezTo>
                    <a:pt x="2068" y="17295"/>
                    <a:pt x="3676" y="15779"/>
                    <a:pt x="4027" y="13284"/>
                  </a:cubicBezTo>
                  <a:cubicBezTo>
                    <a:pt x="4614" y="9109"/>
                    <a:pt x="6209" y="6864"/>
                    <a:pt x="7772" y="3101"/>
                  </a:cubicBezTo>
                  <a:cubicBezTo>
                    <a:pt x="8649" y="990"/>
                    <a:pt x="7635" y="0"/>
                    <a:pt x="6229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28"/>
          <p:cNvGrpSpPr/>
          <p:nvPr/>
        </p:nvGrpSpPr>
        <p:grpSpPr>
          <a:xfrm rot="-3106157">
            <a:off x="2018280" y="703370"/>
            <a:ext cx="897765" cy="1640293"/>
            <a:chOff x="3934235" y="1675344"/>
            <a:chExt cx="1025025" cy="1873108"/>
          </a:xfrm>
        </p:grpSpPr>
        <p:grpSp>
          <p:nvGrpSpPr>
            <p:cNvPr id="329" name="Google Shape;329;p28"/>
            <p:cNvGrpSpPr/>
            <p:nvPr/>
          </p:nvGrpSpPr>
          <p:grpSpPr>
            <a:xfrm>
              <a:off x="3934235" y="3121901"/>
              <a:ext cx="531811" cy="426550"/>
              <a:chOff x="3663400" y="2986042"/>
              <a:chExt cx="778412" cy="624342"/>
            </a:xfrm>
          </p:grpSpPr>
          <p:sp>
            <p:nvSpPr>
              <p:cNvPr id="330" name="Google Shape;330;p28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8"/>
              <p:cNvSpPr/>
              <p:nvPr/>
            </p:nvSpPr>
            <p:spPr>
              <a:xfrm>
                <a:off x="3857731" y="3454725"/>
                <a:ext cx="206885" cy="148400"/>
              </a:xfrm>
              <a:custGeom>
                <a:avLst/>
                <a:gdLst/>
                <a:ahLst/>
                <a:cxnLst/>
                <a:rect l="l" t="t" r="r" b="b"/>
                <a:pathLst>
                  <a:path w="21939" h="15737" extrusionOk="0">
                    <a:moveTo>
                      <a:pt x="1" y="0"/>
                    </a:moveTo>
                    <a:cubicBezTo>
                      <a:pt x="5936" y="7328"/>
                      <a:pt x="13412" y="13594"/>
                      <a:pt x="21938" y="15737"/>
                    </a:cubicBezTo>
                    <a:cubicBezTo>
                      <a:pt x="13750" y="12757"/>
                      <a:pt x="5868" y="6411"/>
                      <a:pt x="1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>
                <a:off x="3745519" y="2986042"/>
                <a:ext cx="696292" cy="604972"/>
              </a:xfrm>
              <a:custGeom>
                <a:avLst/>
                <a:gdLst/>
                <a:ahLst/>
                <a:cxnLst/>
                <a:rect l="l" t="t" r="r" b="b"/>
                <a:pathLst>
                  <a:path w="73838" h="64154" extrusionOk="0">
                    <a:moveTo>
                      <a:pt x="18493" y="1"/>
                    </a:moveTo>
                    <a:cubicBezTo>
                      <a:pt x="16355" y="1"/>
                      <a:pt x="14201" y="279"/>
                      <a:pt x="12049" y="872"/>
                    </a:cubicBezTo>
                    <a:cubicBezTo>
                      <a:pt x="11437" y="1041"/>
                      <a:pt x="10855" y="1229"/>
                      <a:pt x="10291" y="1429"/>
                    </a:cubicBezTo>
                    <a:cubicBezTo>
                      <a:pt x="4395" y="6472"/>
                      <a:pt x="0" y="12773"/>
                      <a:pt x="1019" y="21139"/>
                    </a:cubicBezTo>
                    <a:cubicBezTo>
                      <a:pt x="1934" y="28665"/>
                      <a:pt x="6560" y="36778"/>
                      <a:pt x="10942" y="42753"/>
                    </a:cubicBezTo>
                    <a:cubicBezTo>
                      <a:pt x="18972" y="53707"/>
                      <a:pt x="31718" y="64154"/>
                      <a:pt x="45521" y="64154"/>
                    </a:cubicBezTo>
                    <a:cubicBezTo>
                      <a:pt x="47578" y="64154"/>
                      <a:pt x="49659" y="63921"/>
                      <a:pt x="51750" y="63424"/>
                    </a:cubicBezTo>
                    <a:cubicBezTo>
                      <a:pt x="52305" y="63163"/>
                      <a:pt x="52852" y="62949"/>
                      <a:pt x="53410" y="62646"/>
                    </a:cubicBezTo>
                    <a:cubicBezTo>
                      <a:pt x="73838" y="51552"/>
                      <a:pt x="47605" y="1"/>
                      <a:pt x="18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8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8"/>
              <p:cNvSpPr/>
              <p:nvPr/>
            </p:nvSpPr>
            <p:spPr>
              <a:xfrm>
                <a:off x="3856552" y="3049847"/>
                <a:ext cx="412364" cy="422143"/>
              </a:xfrm>
              <a:custGeom>
                <a:avLst/>
                <a:gdLst/>
                <a:ahLst/>
                <a:cxnLst/>
                <a:rect l="l" t="t" r="r" b="b"/>
                <a:pathLst>
                  <a:path w="43729" h="44766" extrusionOk="0">
                    <a:moveTo>
                      <a:pt x="11967" y="0"/>
                    </a:moveTo>
                    <a:cubicBezTo>
                      <a:pt x="11696" y="0"/>
                      <a:pt x="11425" y="11"/>
                      <a:pt x="11155" y="33"/>
                    </a:cubicBezTo>
                    <a:cubicBezTo>
                      <a:pt x="0" y="933"/>
                      <a:pt x="6878" y="19265"/>
                      <a:pt x="9465" y="24916"/>
                    </a:cubicBezTo>
                    <a:cubicBezTo>
                      <a:pt x="12856" y="32327"/>
                      <a:pt x="22504" y="44766"/>
                      <a:pt x="32507" y="44766"/>
                    </a:cubicBezTo>
                    <a:cubicBezTo>
                      <a:pt x="33845" y="44766"/>
                      <a:pt x="35190" y="44543"/>
                      <a:pt x="36526" y="44056"/>
                    </a:cubicBezTo>
                    <a:cubicBezTo>
                      <a:pt x="43728" y="41432"/>
                      <a:pt x="40405" y="33290"/>
                      <a:pt x="38050" y="26616"/>
                    </a:cubicBezTo>
                    <a:cubicBezTo>
                      <a:pt x="34711" y="17151"/>
                      <a:pt x="22825" y="0"/>
                      <a:pt x="1196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8"/>
              <p:cNvSpPr/>
              <p:nvPr/>
            </p:nvSpPr>
            <p:spPr>
              <a:xfrm>
                <a:off x="3822244" y="3010806"/>
                <a:ext cx="98676" cy="179198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9003" extrusionOk="0">
                    <a:moveTo>
                      <a:pt x="7793" y="0"/>
                    </a:moveTo>
                    <a:cubicBezTo>
                      <a:pt x="7211" y="0"/>
                      <a:pt x="6624" y="123"/>
                      <a:pt x="6139" y="337"/>
                    </a:cubicBezTo>
                    <a:cubicBezTo>
                      <a:pt x="3218" y="1624"/>
                      <a:pt x="952" y="4799"/>
                      <a:pt x="558" y="6950"/>
                    </a:cubicBezTo>
                    <a:cubicBezTo>
                      <a:pt x="10" y="9934"/>
                      <a:pt x="1" y="13663"/>
                      <a:pt x="1389" y="16435"/>
                    </a:cubicBezTo>
                    <a:cubicBezTo>
                      <a:pt x="1967" y="17591"/>
                      <a:pt x="2938" y="19003"/>
                      <a:pt x="4112" y="19003"/>
                    </a:cubicBezTo>
                    <a:cubicBezTo>
                      <a:pt x="4513" y="19003"/>
                      <a:pt x="4937" y="18838"/>
                      <a:pt x="5378" y="18443"/>
                    </a:cubicBezTo>
                    <a:cubicBezTo>
                      <a:pt x="7307" y="16710"/>
                      <a:pt x="6931" y="13557"/>
                      <a:pt x="6755" y="11280"/>
                    </a:cubicBezTo>
                    <a:cubicBezTo>
                      <a:pt x="6660" y="10053"/>
                      <a:pt x="6494" y="8637"/>
                      <a:pt x="6828" y="7420"/>
                    </a:cubicBezTo>
                    <a:cubicBezTo>
                      <a:pt x="7232" y="5945"/>
                      <a:pt x="8026" y="5648"/>
                      <a:pt x="8997" y="4681"/>
                    </a:cubicBezTo>
                    <a:cubicBezTo>
                      <a:pt x="9720" y="3963"/>
                      <a:pt x="10464" y="3201"/>
                      <a:pt x="10389" y="2081"/>
                    </a:cubicBezTo>
                    <a:cubicBezTo>
                      <a:pt x="10289" y="581"/>
                      <a:pt x="9055" y="0"/>
                      <a:pt x="7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8"/>
              <p:cNvSpPr/>
              <p:nvPr/>
            </p:nvSpPr>
            <p:spPr>
              <a:xfrm>
                <a:off x="3862116" y="3244657"/>
                <a:ext cx="377605" cy="309530"/>
              </a:xfrm>
              <a:custGeom>
                <a:avLst/>
                <a:gdLst/>
                <a:ahLst/>
                <a:cxnLst/>
                <a:rect l="l" t="t" r="r" b="b"/>
                <a:pathLst>
                  <a:path w="40043" h="32824" extrusionOk="0">
                    <a:moveTo>
                      <a:pt x="1443" y="0"/>
                    </a:moveTo>
                    <a:cubicBezTo>
                      <a:pt x="597" y="0"/>
                      <a:pt x="1" y="937"/>
                      <a:pt x="20" y="2049"/>
                    </a:cubicBezTo>
                    <a:cubicBezTo>
                      <a:pt x="206" y="13083"/>
                      <a:pt x="12375" y="24009"/>
                      <a:pt x="21473" y="29186"/>
                    </a:cubicBezTo>
                    <a:cubicBezTo>
                      <a:pt x="23870" y="30549"/>
                      <a:pt x="29395" y="32824"/>
                      <a:pt x="33864" y="32824"/>
                    </a:cubicBezTo>
                    <a:cubicBezTo>
                      <a:pt x="36614" y="32824"/>
                      <a:pt x="38965" y="31963"/>
                      <a:pt x="39941" y="29499"/>
                    </a:cubicBezTo>
                    <a:cubicBezTo>
                      <a:pt x="40043" y="29244"/>
                      <a:pt x="38972" y="27762"/>
                      <a:pt x="36911" y="27544"/>
                    </a:cubicBezTo>
                    <a:cubicBezTo>
                      <a:pt x="31568" y="26982"/>
                      <a:pt x="26127" y="26107"/>
                      <a:pt x="21538" y="23484"/>
                    </a:cubicBezTo>
                    <a:cubicBezTo>
                      <a:pt x="13520" y="18902"/>
                      <a:pt x="8241" y="11489"/>
                      <a:pt x="4266" y="3302"/>
                    </a:cubicBezTo>
                    <a:cubicBezTo>
                      <a:pt x="3310" y="872"/>
                      <a:pt x="2260" y="0"/>
                      <a:pt x="14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" name="Google Shape;337;p28"/>
            <p:cNvGrpSpPr/>
            <p:nvPr/>
          </p:nvGrpSpPr>
          <p:grpSpPr>
            <a:xfrm>
              <a:off x="4124888" y="1675344"/>
              <a:ext cx="579903" cy="426566"/>
              <a:chOff x="4057739" y="1634375"/>
              <a:chExt cx="683364" cy="502670"/>
            </a:xfrm>
          </p:grpSpPr>
          <p:sp>
            <p:nvSpPr>
              <p:cNvPr id="338" name="Google Shape;338;p28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8"/>
              <p:cNvSpPr/>
              <p:nvPr/>
            </p:nvSpPr>
            <p:spPr>
              <a:xfrm>
                <a:off x="4497805" y="1937284"/>
                <a:ext cx="202443" cy="154407"/>
              </a:xfrm>
              <a:custGeom>
                <a:avLst/>
                <a:gdLst/>
                <a:ahLst/>
                <a:cxnLst/>
                <a:rect l="l" t="t" r="r" b="b"/>
                <a:pathLst>
                  <a:path w="21468" h="16374" extrusionOk="0">
                    <a:moveTo>
                      <a:pt x="21467" y="0"/>
                    </a:moveTo>
                    <a:lnTo>
                      <a:pt x="21467" y="0"/>
                    </a:lnTo>
                    <a:cubicBezTo>
                      <a:pt x="16221" y="6960"/>
                      <a:pt x="7846" y="12640"/>
                      <a:pt x="1" y="16374"/>
                    </a:cubicBezTo>
                    <a:cubicBezTo>
                      <a:pt x="8744" y="12842"/>
                      <a:pt x="16921" y="7526"/>
                      <a:pt x="21467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8"/>
              <p:cNvSpPr/>
              <p:nvPr/>
            </p:nvSpPr>
            <p:spPr>
              <a:xfrm>
                <a:off x="4057739" y="1634375"/>
                <a:ext cx="673764" cy="480572"/>
              </a:xfrm>
              <a:custGeom>
                <a:avLst/>
                <a:gdLst/>
                <a:ahLst/>
                <a:cxnLst/>
                <a:rect l="l" t="t" r="r" b="b"/>
                <a:pathLst>
                  <a:path w="71449" h="50962" extrusionOk="0">
                    <a:moveTo>
                      <a:pt x="48726" y="0"/>
                    </a:moveTo>
                    <a:cubicBezTo>
                      <a:pt x="28028" y="0"/>
                      <a:pt x="610" y="13014"/>
                      <a:pt x="18" y="34066"/>
                    </a:cubicBezTo>
                    <a:cubicBezTo>
                      <a:pt x="0" y="34701"/>
                      <a:pt x="10" y="35313"/>
                      <a:pt x="36" y="35910"/>
                    </a:cubicBezTo>
                    <a:cubicBezTo>
                      <a:pt x="3133" y="43024"/>
                      <a:pt x="7872" y="49069"/>
                      <a:pt x="16170" y="50544"/>
                    </a:cubicBezTo>
                    <a:cubicBezTo>
                      <a:pt x="17791" y="50832"/>
                      <a:pt x="19491" y="50961"/>
                      <a:pt x="21230" y="50961"/>
                    </a:cubicBezTo>
                    <a:cubicBezTo>
                      <a:pt x="27493" y="50961"/>
                      <a:pt x="34266" y="49290"/>
                      <a:pt x="39742" y="47380"/>
                    </a:cubicBezTo>
                    <a:cubicBezTo>
                      <a:pt x="54477" y="42238"/>
                      <a:pt x="70393" y="30947"/>
                      <a:pt x="71448" y="14402"/>
                    </a:cubicBezTo>
                    <a:cubicBezTo>
                      <a:pt x="71359" y="13797"/>
                      <a:pt x="71315" y="13210"/>
                      <a:pt x="71188" y="12589"/>
                    </a:cubicBezTo>
                    <a:cubicBezTo>
                      <a:pt x="69426" y="3922"/>
                      <a:pt x="60089" y="0"/>
                      <a:pt x="48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8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8"/>
              <p:cNvSpPr/>
              <p:nvPr/>
            </p:nvSpPr>
            <p:spPr>
              <a:xfrm>
                <a:off x="4125250" y="1702999"/>
                <a:ext cx="489049" cy="259542"/>
              </a:xfrm>
              <a:custGeom>
                <a:avLst/>
                <a:gdLst/>
                <a:ahLst/>
                <a:cxnLst/>
                <a:rect l="l" t="t" r="r" b="b"/>
                <a:pathLst>
                  <a:path w="51861" h="27523" extrusionOk="0">
                    <a:moveTo>
                      <a:pt x="40387" y="1"/>
                    </a:moveTo>
                    <a:cubicBezTo>
                      <a:pt x="38588" y="1"/>
                      <a:pt x="36741" y="105"/>
                      <a:pt x="34997" y="179"/>
                    </a:cubicBezTo>
                    <a:cubicBezTo>
                      <a:pt x="24720" y="614"/>
                      <a:pt x="4093" y="7270"/>
                      <a:pt x="1708" y="18119"/>
                    </a:cubicBezTo>
                    <a:cubicBezTo>
                      <a:pt x="0" y="25889"/>
                      <a:pt x="9384" y="27522"/>
                      <a:pt x="17166" y="27522"/>
                    </a:cubicBezTo>
                    <a:cubicBezTo>
                      <a:pt x="20329" y="27522"/>
                      <a:pt x="23227" y="27252"/>
                      <a:pt x="25008" y="27015"/>
                    </a:cubicBezTo>
                    <a:cubicBezTo>
                      <a:pt x="34168" y="25798"/>
                      <a:pt x="51861" y="18779"/>
                      <a:pt x="51228" y="6738"/>
                    </a:cubicBezTo>
                    <a:cubicBezTo>
                      <a:pt x="50925" y="971"/>
                      <a:pt x="45880" y="1"/>
                      <a:pt x="40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8"/>
              <p:cNvSpPr/>
              <p:nvPr/>
            </p:nvSpPr>
            <p:spPr>
              <a:xfrm>
                <a:off x="4081201" y="1907173"/>
                <a:ext cx="17209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18250" h="13003" extrusionOk="0">
                    <a:moveTo>
                      <a:pt x="2530" y="1"/>
                    </a:moveTo>
                    <a:cubicBezTo>
                      <a:pt x="785" y="1"/>
                      <a:pt x="1" y="2108"/>
                      <a:pt x="181" y="3622"/>
                    </a:cubicBezTo>
                    <a:cubicBezTo>
                      <a:pt x="557" y="6792"/>
                      <a:pt x="2928" y="9888"/>
                      <a:pt x="4870" y="10894"/>
                    </a:cubicBezTo>
                    <a:cubicBezTo>
                      <a:pt x="7102" y="12051"/>
                      <a:pt x="9929" y="13003"/>
                      <a:pt x="12571" y="13003"/>
                    </a:cubicBezTo>
                    <a:cubicBezTo>
                      <a:pt x="13119" y="13003"/>
                      <a:pt x="13658" y="12962"/>
                      <a:pt x="14183" y="12873"/>
                    </a:cubicBezTo>
                    <a:cubicBezTo>
                      <a:pt x="15893" y="12585"/>
                      <a:pt x="18250" y="11757"/>
                      <a:pt x="17271" y="9647"/>
                    </a:cubicBezTo>
                    <a:cubicBezTo>
                      <a:pt x="16178" y="7295"/>
                      <a:pt x="13053" y="6733"/>
                      <a:pt x="10824" y="6235"/>
                    </a:cubicBezTo>
                    <a:cubicBezTo>
                      <a:pt x="9622" y="5966"/>
                      <a:pt x="8221" y="5710"/>
                      <a:pt x="7155" y="5036"/>
                    </a:cubicBezTo>
                    <a:cubicBezTo>
                      <a:pt x="5862" y="4217"/>
                      <a:pt x="5810" y="3371"/>
                      <a:pt x="5170" y="2159"/>
                    </a:cubicBezTo>
                    <a:cubicBezTo>
                      <a:pt x="4695" y="1258"/>
                      <a:pt x="4184" y="325"/>
                      <a:pt x="3091" y="68"/>
                    </a:cubicBezTo>
                    <a:cubicBezTo>
                      <a:pt x="2894" y="22"/>
                      <a:pt x="2707" y="1"/>
                      <a:pt x="25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8"/>
              <p:cNvSpPr/>
              <p:nvPr/>
            </p:nvSpPr>
            <p:spPr>
              <a:xfrm>
                <a:off x="4289772" y="1746991"/>
                <a:ext cx="435892" cy="290576"/>
              </a:xfrm>
              <a:custGeom>
                <a:avLst/>
                <a:gdLst/>
                <a:ahLst/>
                <a:cxnLst/>
                <a:rect l="l" t="t" r="r" b="b"/>
                <a:pathLst>
                  <a:path w="46224" h="30814" extrusionOk="0">
                    <a:moveTo>
                      <a:pt x="40669" y="1"/>
                    </a:moveTo>
                    <a:cubicBezTo>
                      <a:pt x="40211" y="1"/>
                      <a:pt x="38756" y="654"/>
                      <a:pt x="38033" y="2354"/>
                    </a:cubicBezTo>
                    <a:cubicBezTo>
                      <a:pt x="35931" y="7298"/>
                      <a:pt x="33502" y="12245"/>
                      <a:pt x="29651" y="15868"/>
                    </a:cubicBezTo>
                    <a:cubicBezTo>
                      <a:pt x="22925" y="22194"/>
                      <a:pt x="14292" y="25072"/>
                      <a:pt x="5300" y="26478"/>
                    </a:cubicBezTo>
                    <a:cubicBezTo>
                      <a:pt x="0" y="26892"/>
                      <a:pt x="760" y="29569"/>
                      <a:pt x="2860" y="30172"/>
                    </a:cubicBezTo>
                    <a:cubicBezTo>
                      <a:pt x="4390" y="30612"/>
                      <a:pt x="5991" y="30813"/>
                      <a:pt x="7633" y="30813"/>
                    </a:cubicBezTo>
                    <a:cubicBezTo>
                      <a:pt x="17374" y="30813"/>
                      <a:pt x="28572" y="23745"/>
                      <a:pt x="35086" y="17596"/>
                    </a:cubicBezTo>
                    <a:cubicBezTo>
                      <a:pt x="38325" y="14540"/>
                      <a:pt x="46223" y="4372"/>
                      <a:pt x="40788" y="29"/>
                    </a:cubicBezTo>
                    <a:cubicBezTo>
                      <a:pt x="40765" y="11"/>
                      <a:pt x="40724" y="1"/>
                      <a:pt x="406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28"/>
            <p:cNvGrpSpPr/>
            <p:nvPr/>
          </p:nvGrpSpPr>
          <p:grpSpPr>
            <a:xfrm>
              <a:off x="4184916" y="2271721"/>
              <a:ext cx="774345" cy="680349"/>
              <a:chOff x="4107729" y="2221371"/>
              <a:chExt cx="774345" cy="680349"/>
            </a:xfrm>
          </p:grpSpPr>
          <p:sp>
            <p:nvSpPr>
              <p:cNvPr id="346" name="Google Shape;346;p28"/>
              <p:cNvSpPr/>
              <p:nvPr/>
            </p:nvSpPr>
            <p:spPr>
              <a:xfrm>
                <a:off x="4107729" y="2221371"/>
                <a:ext cx="724818" cy="609574"/>
              </a:xfrm>
              <a:custGeom>
                <a:avLst/>
                <a:gdLst/>
                <a:ahLst/>
                <a:cxnLst/>
                <a:rect l="l" t="t" r="r" b="b"/>
                <a:pathLst>
                  <a:path w="76863" h="64642" extrusionOk="0">
                    <a:moveTo>
                      <a:pt x="50556" y="1"/>
                    </a:moveTo>
                    <a:cubicBezTo>
                      <a:pt x="46969" y="1"/>
                      <a:pt x="43294" y="512"/>
                      <a:pt x="39656" y="1566"/>
                    </a:cubicBezTo>
                    <a:cubicBezTo>
                      <a:pt x="21532" y="6822"/>
                      <a:pt x="1577" y="22968"/>
                      <a:pt x="305" y="42228"/>
                    </a:cubicBezTo>
                    <a:cubicBezTo>
                      <a:pt x="0" y="45027"/>
                      <a:pt x="93" y="47641"/>
                      <a:pt x="523" y="50065"/>
                    </a:cubicBezTo>
                    <a:cubicBezTo>
                      <a:pt x="3991" y="55941"/>
                      <a:pt x="9663" y="60457"/>
                      <a:pt x="16357" y="62862"/>
                    </a:cubicBezTo>
                    <a:cubicBezTo>
                      <a:pt x="19785" y="64094"/>
                      <a:pt x="23308" y="64641"/>
                      <a:pt x="26832" y="64641"/>
                    </a:cubicBezTo>
                    <a:cubicBezTo>
                      <a:pt x="34292" y="64641"/>
                      <a:pt x="41752" y="62185"/>
                      <a:pt x="48307" y="58567"/>
                    </a:cubicBezTo>
                    <a:cubicBezTo>
                      <a:pt x="57431" y="53530"/>
                      <a:pt x="67949" y="45369"/>
                      <a:pt x="72843" y="35886"/>
                    </a:cubicBezTo>
                    <a:cubicBezTo>
                      <a:pt x="76863" y="28097"/>
                      <a:pt x="76601" y="19222"/>
                      <a:pt x="75289" y="10651"/>
                    </a:cubicBezTo>
                    <a:cubicBezTo>
                      <a:pt x="69391" y="3773"/>
                      <a:pt x="60302" y="1"/>
                      <a:pt x="50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8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8"/>
              <p:cNvSpPr/>
              <p:nvPr/>
            </p:nvSpPr>
            <p:spPr>
              <a:xfrm>
                <a:off x="4174759" y="2290108"/>
                <a:ext cx="544488" cy="473273"/>
              </a:xfrm>
              <a:custGeom>
                <a:avLst/>
                <a:gdLst/>
                <a:ahLst/>
                <a:cxnLst/>
                <a:rect l="l" t="t" r="r" b="b"/>
                <a:pathLst>
                  <a:path w="57740" h="50188" extrusionOk="0">
                    <a:moveTo>
                      <a:pt x="42640" y="1"/>
                    </a:moveTo>
                    <a:cubicBezTo>
                      <a:pt x="34721" y="1"/>
                      <a:pt x="25442" y="3816"/>
                      <a:pt x="21052" y="6895"/>
                    </a:cubicBezTo>
                    <a:cubicBezTo>
                      <a:pt x="11233" y="13784"/>
                      <a:pt x="1" y="29028"/>
                      <a:pt x="6619" y="41479"/>
                    </a:cubicBezTo>
                    <a:cubicBezTo>
                      <a:pt x="9729" y="47330"/>
                      <a:pt x="16262" y="49599"/>
                      <a:pt x="22524" y="50091"/>
                    </a:cubicBezTo>
                    <a:cubicBezTo>
                      <a:pt x="23309" y="50153"/>
                      <a:pt x="24170" y="50188"/>
                      <a:pt x="25081" y="50188"/>
                    </a:cubicBezTo>
                    <a:cubicBezTo>
                      <a:pt x="31142" y="50188"/>
                      <a:pt x="39418" y="48640"/>
                      <a:pt x="42083" y="43136"/>
                    </a:cubicBezTo>
                    <a:cubicBezTo>
                      <a:pt x="43839" y="39510"/>
                      <a:pt x="41232" y="36574"/>
                      <a:pt x="37635" y="36574"/>
                    </a:cubicBezTo>
                    <a:cubicBezTo>
                      <a:pt x="37458" y="36574"/>
                      <a:pt x="37279" y="36581"/>
                      <a:pt x="37097" y="36596"/>
                    </a:cubicBezTo>
                    <a:cubicBezTo>
                      <a:pt x="36073" y="36678"/>
                      <a:pt x="35224" y="37059"/>
                      <a:pt x="34251" y="37379"/>
                    </a:cubicBezTo>
                    <a:cubicBezTo>
                      <a:pt x="33162" y="37737"/>
                      <a:pt x="31752" y="37953"/>
                      <a:pt x="30291" y="37953"/>
                    </a:cubicBezTo>
                    <a:cubicBezTo>
                      <a:pt x="25894" y="37953"/>
                      <a:pt x="21041" y="36000"/>
                      <a:pt x="23110" y="30119"/>
                    </a:cubicBezTo>
                    <a:cubicBezTo>
                      <a:pt x="23813" y="28120"/>
                      <a:pt x="28439" y="25581"/>
                      <a:pt x="30299" y="25097"/>
                    </a:cubicBezTo>
                    <a:cubicBezTo>
                      <a:pt x="31529" y="24777"/>
                      <a:pt x="32740" y="24657"/>
                      <a:pt x="33909" y="24657"/>
                    </a:cubicBezTo>
                    <a:cubicBezTo>
                      <a:pt x="37345" y="24657"/>
                      <a:pt x="40425" y="25694"/>
                      <a:pt x="42575" y="25748"/>
                    </a:cubicBezTo>
                    <a:cubicBezTo>
                      <a:pt x="42731" y="25752"/>
                      <a:pt x="42886" y="25754"/>
                      <a:pt x="43041" y="25754"/>
                    </a:cubicBezTo>
                    <a:cubicBezTo>
                      <a:pt x="50133" y="25754"/>
                      <a:pt x="56691" y="21782"/>
                      <a:pt x="57381" y="14123"/>
                    </a:cubicBezTo>
                    <a:cubicBezTo>
                      <a:pt x="57740" y="10164"/>
                      <a:pt x="55680" y="6800"/>
                      <a:pt x="53228" y="3975"/>
                    </a:cubicBezTo>
                    <a:cubicBezTo>
                      <a:pt x="50726" y="1093"/>
                      <a:pt x="46878" y="1"/>
                      <a:pt x="4264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  <a:alpha val="38750"/>
                    </a:srgbClr>
                  </a:gs>
                  <a:gs pos="100000">
                    <a:srgbClr val="000000">
                      <a:alpha val="0"/>
                      <a:alpha val="387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8"/>
              <p:cNvSpPr/>
              <p:nvPr/>
            </p:nvSpPr>
            <p:spPr>
              <a:xfrm>
                <a:off x="4134275" y="2389625"/>
                <a:ext cx="153813" cy="290963"/>
              </a:xfrm>
              <a:custGeom>
                <a:avLst/>
                <a:gdLst/>
                <a:ahLst/>
                <a:cxnLst/>
                <a:rect l="l" t="t" r="r" b="b"/>
                <a:pathLst>
                  <a:path w="16311" h="30855" extrusionOk="0">
                    <a:moveTo>
                      <a:pt x="14313" y="1"/>
                    </a:moveTo>
                    <a:cubicBezTo>
                      <a:pt x="10975" y="1"/>
                      <a:pt x="3939" y="6095"/>
                      <a:pt x="757" y="20223"/>
                    </a:cubicBezTo>
                    <a:cubicBezTo>
                      <a:pt x="0" y="23583"/>
                      <a:pt x="256" y="30854"/>
                      <a:pt x="2386" y="30854"/>
                    </a:cubicBezTo>
                    <a:cubicBezTo>
                      <a:pt x="2829" y="30854"/>
                      <a:pt x="3352" y="30541"/>
                      <a:pt x="3964" y="29814"/>
                    </a:cubicBezTo>
                    <a:cubicBezTo>
                      <a:pt x="4914" y="28686"/>
                      <a:pt x="4109" y="23810"/>
                      <a:pt x="4255" y="22588"/>
                    </a:cubicBezTo>
                    <a:cubicBezTo>
                      <a:pt x="4681" y="19030"/>
                      <a:pt x="5881" y="15778"/>
                      <a:pt x="7824" y="12758"/>
                    </a:cubicBezTo>
                    <a:cubicBezTo>
                      <a:pt x="9504" y="10146"/>
                      <a:pt x="11520" y="7818"/>
                      <a:pt x="13654" y="5574"/>
                    </a:cubicBezTo>
                    <a:cubicBezTo>
                      <a:pt x="14371" y="4820"/>
                      <a:pt x="15950" y="3709"/>
                      <a:pt x="16102" y="2520"/>
                    </a:cubicBezTo>
                    <a:cubicBezTo>
                      <a:pt x="16311" y="875"/>
                      <a:pt x="15577" y="1"/>
                      <a:pt x="1431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8"/>
              <p:cNvSpPr/>
              <p:nvPr/>
            </p:nvSpPr>
            <p:spPr>
              <a:xfrm>
                <a:off x="4716400" y="2317559"/>
                <a:ext cx="82116" cy="228885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4272" extrusionOk="0">
                    <a:moveTo>
                      <a:pt x="4328" y="1"/>
                    </a:moveTo>
                    <a:cubicBezTo>
                      <a:pt x="3842" y="1"/>
                      <a:pt x="3351" y="203"/>
                      <a:pt x="2880" y="687"/>
                    </a:cubicBezTo>
                    <a:cubicBezTo>
                      <a:pt x="1783" y="1814"/>
                      <a:pt x="3955" y="5348"/>
                      <a:pt x="2603" y="15063"/>
                    </a:cubicBezTo>
                    <a:cubicBezTo>
                      <a:pt x="2388" y="16601"/>
                      <a:pt x="0" y="22714"/>
                      <a:pt x="2192" y="24009"/>
                    </a:cubicBezTo>
                    <a:cubicBezTo>
                      <a:pt x="2502" y="24192"/>
                      <a:pt x="2807" y="24271"/>
                      <a:pt x="3104" y="24271"/>
                    </a:cubicBezTo>
                    <a:cubicBezTo>
                      <a:pt x="4543" y="24271"/>
                      <a:pt x="5783" y="22393"/>
                      <a:pt x="6443" y="21348"/>
                    </a:cubicBezTo>
                    <a:cubicBezTo>
                      <a:pt x="8483" y="18117"/>
                      <a:pt x="8655" y="13508"/>
                      <a:pt x="8644" y="9795"/>
                    </a:cubicBezTo>
                    <a:cubicBezTo>
                      <a:pt x="8636" y="6772"/>
                      <a:pt x="8707" y="3227"/>
                      <a:pt x="6264" y="946"/>
                    </a:cubicBezTo>
                    <a:cubicBezTo>
                      <a:pt x="5664" y="385"/>
                      <a:pt x="4999" y="1"/>
                      <a:pt x="4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8"/>
              <p:cNvSpPr/>
              <p:nvPr/>
            </p:nvSpPr>
            <p:spPr>
              <a:xfrm>
                <a:off x="4649558" y="2577570"/>
                <a:ext cx="90151" cy="79240"/>
              </a:xfrm>
              <a:custGeom>
                <a:avLst/>
                <a:gdLst/>
                <a:ahLst/>
                <a:cxnLst/>
                <a:rect l="l" t="t" r="r" b="b"/>
                <a:pathLst>
                  <a:path w="9560" h="8403" extrusionOk="0">
                    <a:moveTo>
                      <a:pt x="6094" y="1"/>
                    </a:moveTo>
                    <a:cubicBezTo>
                      <a:pt x="5222" y="1"/>
                      <a:pt x="4649" y="733"/>
                      <a:pt x="4130" y="1476"/>
                    </a:cubicBezTo>
                    <a:cubicBezTo>
                      <a:pt x="3637" y="2184"/>
                      <a:pt x="3006" y="2975"/>
                      <a:pt x="2471" y="3800"/>
                    </a:cubicBezTo>
                    <a:cubicBezTo>
                      <a:pt x="2242" y="4046"/>
                      <a:pt x="1993" y="4278"/>
                      <a:pt x="1775" y="4532"/>
                    </a:cubicBezTo>
                    <a:cubicBezTo>
                      <a:pt x="1131" y="5279"/>
                      <a:pt x="1" y="6365"/>
                      <a:pt x="518" y="7469"/>
                    </a:cubicBezTo>
                    <a:cubicBezTo>
                      <a:pt x="835" y="8144"/>
                      <a:pt x="1351" y="8403"/>
                      <a:pt x="1950" y="8403"/>
                    </a:cubicBezTo>
                    <a:cubicBezTo>
                      <a:pt x="3459" y="8403"/>
                      <a:pt x="5498" y="6761"/>
                      <a:pt x="6220" y="6001"/>
                    </a:cubicBezTo>
                    <a:cubicBezTo>
                      <a:pt x="7517" y="4635"/>
                      <a:pt x="9560" y="1069"/>
                      <a:pt x="6686" y="104"/>
                    </a:cubicBezTo>
                    <a:cubicBezTo>
                      <a:pt x="6474" y="33"/>
                      <a:pt x="6277" y="1"/>
                      <a:pt x="6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8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298;p28">
            <a:extLst>
              <a:ext uri="{FF2B5EF4-FFF2-40B4-BE49-F238E27FC236}">
                <a16:creationId xmlns:a16="http://schemas.microsoft.com/office/drawing/2014/main" id="{AC5AA495-E5D6-A4F1-B65A-A8BEF14BA0BC}"/>
              </a:ext>
            </a:extLst>
          </p:cNvPr>
          <p:cNvSpPr txBox="1">
            <a:spLocks/>
          </p:cNvSpPr>
          <p:nvPr/>
        </p:nvSpPr>
        <p:spPr>
          <a:xfrm>
            <a:off x="2744170" y="4255736"/>
            <a:ext cx="4150200" cy="4169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 Medium"/>
              <a:buNone/>
              <a:defRPr sz="28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 Medium"/>
              <a:buNone/>
              <a:defRPr sz="28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 Medium"/>
              <a:buNone/>
              <a:defRPr sz="28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 Medium"/>
              <a:buNone/>
              <a:defRPr sz="28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 Medium"/>
              <a:buNone/>
              <a:defRPr sz="28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 Medium"/>
              <a:buNone/>
              <a:defRPr sz="28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 Medium"/>
              <a:buNone/>
              <a:defRPr sz="28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 Medium"/>
              <a:buNone/>
              <a:defRPr sz="28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9pPr>
          </a:lstStyle>
          <a:p>
            <a:pPr marL="0" indent="0"/>
            <a:r>
              <a:rPr lang="en-US" sz="20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Supervised by Dr. Tariq </a:t>
            </a:r>
            <a:r>
              <a:rPr lang="en-US" sz="2000" b="1" dirty="0" err="1">
                <a:solidFill>
                  <a:srgbClr val="FF0000"/>
                </a:solidFill>
                <a:latin typeface="Goudy Old Style" panose="02020502050305020303" pitchFamily="18" charset="0"/>
              </a:rPr>
              <a:t>Aladwan</a:t>
            </a:r>
            <a:endParaRPr lang="en-US" sz="1600" dirty="0">
              <a:latin typeface="Goudy Old Style" panose="02020502050305020303" pitchFamily="18" charset="0"/>
            </a:endParaRPr>
          </a:p>
          <a:p>
            <a:pPr marL="0" indent="0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48"/>
          <p:cNvSpPr txBox="1">
            <a:spLocks noGrp="1"/>
          </p:cNvSpPr>
          <p:nvPr>
            <p:ph type="title"/>
          </p:nvPr>
        </p:nvSpPr>
        <p:spPr>
          <a:xfrm>
            <a:off x="642038" y="384244"/>
            <a:ext cx="77172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Diagnosis &amp; Evaluation</a:t>
            </a:r>
            <a:endParaRPr dirty="0"/>
          </a:p>
        </p:txBody>
      </p:sp>
      <p:sp>
        <p:nvSpPr>
          <p:cNvPr id="1145" name="Google Shape;1145;p48"/>
          <p:cNvSpPr txBox="1">
            <a:spLocks noGrp="1"/>
          </p:cNvSpPr>
          <p:nvPr>
            <p:ph type="body" idx="1"/>
          </p:nvPr>
        </p:nvSpPr>
        <p:spPr>
          <a:xfrm>
            <a:off x="545740" y="1034694"/>
            <a:ext cx="4153019" cy="2375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For stable patient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b="1" u="sng" dirty="0" err="1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UltraSound</a:t>
            </a:r>
            <a:r>
              <a:rPr lang="en-US" sz="1800" b="1" u="sng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b="1" u="sng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b="1" u="sng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Angiography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b="1" u="sng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Plain radiography/chest and abdomen.</a:t>
            </a:r>
          </a:p>
        </p:txBody>
      </p:sp>
      <p:grpSp>
        <p:nvGrpSpPr>
          <p:cNvPr id="1146" name="Google Shape;1146;p48"/>
          <p:cNvGrpSpPr/>
          <p:nvPr/>
        </p:nvGrpSpPr>
        <p:grpSpPr>
          <a:xfrm rot="19987304">
            <a:off x="7846873" y="-34722"/>
            <a:ext cx="1166352" cy="1628655"/>
            <a:chOff x="4940896" y="1786897"/>
            <a:chExt cx="1411819" cy="1971663"/>
          </a:xfrm>
        </p:grpSpPr>
        <p:sp>
          <p:nvSpPr>
            <p:cNvPr id="1147" name="Google Shape;1147;p48"/>
            <p:cNvSpPr/>
            <p:nvPr/>
          </p:nvSpPr>
          <p:spPr>
            <a:xfrm>
              <a:off x="4988024" y="1786897"/>
              <a:ext cx="1364691" cy="1971663"/>
            </a:xfrm>
            <a:custGeom>
              <a:avLst/>
              <a:gdLst/>
              <a:ahLst/>
              <a:cxnLst/>
              <a:rect l="l" t="t" r="r" b="b"/>
              <a:pathLst>
                <a:path w="40801" h="58948" extrusionOk="0">
                  <a:moveTo>
                    <a:pt x="3646" y="24017"/>
                  </a:moveTo>
                  <a:cubicBezTo>
                    <a:pt x="3084" y="22523"/>
                    <a:pt x="1" y="15701"/>
                    <a:pt x="1589" y="12241"/>
                  </a:cubicBezTo>
                  <a:cubicBezTo>
                    <a:pt x="1586" y="10140"/>
                    <a:pt x="1777" y="4860"/>
                    <a:pt x="9346" y="2430"/>
                  </a:cubicBezTo>
                  <a:cubicBezTo>
                    <a:pt x="16917" y="1"/>
                    <a:pt x="25327" y="6973"/>
                    <a:pt x="26354" y="7851"/>
                  </a:cubicBezTo>
                  <a:cubicBezTo>
                    <a:pt x="27864" y="9141"/>
                    <a:pt x="32942" y="12776"/>
                    <a:pt x="35968" y="17546"/>
                  </a:cubicBezTo>
                  <a:cubicBezTo>
                    <a:pt x="38118" y="20204"/>
                    <a:pt x="39250" y="23644"/>
                    <a:pt x="38689" y="24673"/>
                  </a:cubicBezTo>
                  <a:cubicBezTo>
                    <a:pt x="39722" y="25821"/>
                    <a:pt x="40587" y="31090"/>
                    <a:pt x="37849" y="33456"/>
                  </a:cubicBezTo>
                  <a:cubicBezTo>
                    <a:pt x="40800" y="35544"/>
                    <a:pt x="39018" y="42667"/>
                    <a:pt x="35792" y="43176"/>
                  </a:cubicBezTo>
                  <a:cubicBezTo>
                    <a:pt x="38737" y="45358"/>
                    <a:pt x="35511" y="52054"/>
                    <a:pt x="33735" y="52801"/>
                  </a:cubicBezTo>
                  <a:cubicBezTo>
                    <a:pt x="33625" y="54282"/>
                    <a:pt x="27885" y="58948"/>
                    <a:pt x="21215" y="55792"/>
                  </a:cubicBezTo>
                  <a:cubicBezTo>
                    <a:pt x="20433" y="56540"/>
                    <a:pt x="18408" y="57099"/>
                    <a:pt x="17289" y="56540"/>
                  </a:cubicBezTo>
                  <a:cubicBezTo>
                    <a:pt x="14739" y="57893"/>
                    <a:pt x="6776" y="58131"/>
                    <a:pt x="4510" y="54108"/>
                  </a:cubicBezTo>
                  <a:cubicBezTo>
                    <a:pt x="2256" y="52419"/>
                    <a:pt x="2277" y="50157"/>
                    <a:pt x="2584" y="47858"/>
                  </a:cubicBezTo>
                  <a:cubicBezTo>
                    <a:pt x="2063" y="46569"/>
                    <a:pt x="2497" y="44948"/>
                    <a:pt x="2991" y="43268"/>
                  </a:cubicBezTo>
                  <a:cubicBezTo>
                    <a:pt x="2264" y="41468"/>
                    <a:pt x="2902" y="40047"/>
                    <a:pt x="3510" y="37884"/>
                  </a:cubicBezTo>
                  <a:cubicBezTo>
                    <a:pt x="2667" y="36567"/>
                    <a:pt x="2732" y="33301"/>
                    <a:pt x="3272" y="31027"/>
                  </a:cubicBezTo>
                  <a:cubicBezTo>
                    <a:pt x="2892" y="30096"/>
                    <a:pt x="2660" y="29098"/>
                    <a:pt x="3453" y="27633"/>
                  </a:cubicBezTo>
                  <a:cubicBezTo>
                    <a:pt x="3231" y="26789"/>
                    <a:pt x="3269" y="25161"/>
                    <a:pt x="3646" y="2401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5058933" y="1882523"/>
              <a:ext cx="1231938" cy="1859882"/>
            </a:xfrm>
            <a:custGeom>
              <a:avLst/>
              <a:gdLst/>
              <a:ahLst/>
              <a:cxnLst/>
              <a:rect l="l" t="t" r="r" b="b"/>
              <a:pathLst>
                <a:path w="36832" h="55606" extrusionOk="0">
                  <a:moveTo>
                    <a:pt x="6744" y="22728"/>
                  </a:moveTo>
                  <a:cubicBezTo>
                    <a:pt x="1525" y="21158"/>
                    <a:pt x="390" y="12212"/>
                    <a:pt x="1793" y="9029"/>
                  </a:cubicBezTo>
                  <a:cubicBezTo>
                    <a:pt x="0" y="5991"/>
                    <a:pt x="581" y="3744"/>
                    <a:pt x="7303" y="1617"/>
                  </a:cubicBezTo>
                  <a:cubicBezTo>
                    <a:pt x="12407" y="0"/>
                    <a:pt x="20872" y="4420"/>
                    <a:pt x="22744" y="8606"/>
                  </a:cubicBezTo>
                  <a:cubicBezTo>
                    <a:pt x="25622" y="9230"/>
                    <a:pt x="29115" y="10037"/>
                    <a:pt x="31790" y="14427"/>
                  </a:cubicBezTo>
                  <a:cubicBezTo>
                    <a:pt x="33689" y="16873"/>
                    <a:pt x="35309" y="19834"/>
                    <a:pt x="34126" y="22849"/>
                  </a:cubicBezTo>
                  <a:cubicBezTo>
                    <a:pt x="36415" y="24801"/>
                    <a:pt x="36832" y="29170"/>
                    <a:pt x="32074" y="30935"/>
                  </a:cubicBezTo>
                  <a:cubicBezTo>
                    <a:pt x="34683" y="32856"/>
                    <a:pt x="34210" y="37827"/>
                    <a:pt x="31566" y="39881"/>
                  </a:cubicBezTo>
                  <a:cubicBezTo>
                    <a:pt x="34169" y="41891"/>
                    <a:pt x="31039" y="48422"/>
                    <a:pt x="27118" y="47994"/>
                  </a:cubicBezTo>
                  <a:cubicBezTo>
                    <a:pt x="29115" y="50958"/>
                    <a:pt x="22747" y="53940"/>
                    <a:pt x="16687" y="50597"/>
                  </a:cubicBezTo>
                  <a:cubicBezTo>
                    <a:pt x="12503" y="55605"/>
                    <a:pt x="4288" y="53674"/>
                    <a:pt x="5165" y="48294"/>
                  </a:cubicBezTo>
                  <a:cubicBezTo>
                    <a:pt x="2017" y="48390"/>
                    <a:pt x="1951" y="46307"/>
                    <a:pt x="2223" y="44192"/>
                  </a:cubicBezTo>
                  <a:cubicBezTo>
                    <a:pt x="1764" y="43004"/>
                    <a:pt x="2147" y="41513"/>
                    <a:pt x="2584" y="39967"/>
                  </a:cubicBezTo>
                  <a:cubicBezTo>
                    <a:pt x="1942" y="38308"/>
                    <a:pt x="2505" y="37000"/>
                    <a:pt x="3041" y="35008"/>
                  </a:cubicBezTo>
                  <a:cubicBezTo>
                    <a:pt x="2298" y="33798"/>
                    <a:pt x="2354" y="30791"/>
                    <a:pt x="2831" y="28698"/>
                  </a:cubicBezTo>
                  <a:cubicBezTo>
                    <a:pt x="2496" y="27841"/>
                    <a:pt x="2290" y="26922"/>
                    <a:pt x="2992" y="25573"/>
                  </a:cubicBezTo>
                  <a:cubicBezTo>
                    <a:pt x="2795" y="24798"/>
                    <a:pt x="4138" y="22816"/>
                    <a:pt x="6744" y="22728"/>
                  </a:cubicBezTo>
                  <a:close/>
                </a:path>
              </a:pathLst>
            </a:custGeom>
            <a:solidFill>
              <a:srgbClr val="000000">
                <a:alpha val="3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5141682" y="2006112"/>
              <a:ext cx="1065805" cy="1674248"/>
            </a:xfrm>
            <a:custGeom>
              <a:avLst/>
              <a:gdLst/>
              <a:ahLst/>
              <a:cxnLst/>
              <a:rect l="l" t="t" r="r" b="b"/>
              <a:pathLst>
                <a:path w="31865" h="50056" extrusionOk="0">
                  <a:moveTo>
                    <a:pt x="5835" y="19663"/>
                  </a:moveTo>
                  <a:cubicBezTo>
                    <a:pt x="1322" y="18304"/>
                    <a:pt x="338" y="10565"/>
                    <a:pt x="1553" y="7812"/>
                  </a:cubicBezTo>
                  <a:cubicBezTo>
                    <a:pt x="0" y="5182"/>
                    <a:pt x="505" y="3238"/>
                    <a:pt x="6319" y="1398"/>
                  </a:cubicBezTo>
                  <a:cubicBezTo>
                    <a:pt x="10734" y="1"/>
                    <a:pt x="18058" y="3823"/>
                    <a:pt x="19677" y="7444"/>
                  </a:cubicBezTo>
                  <a:cubicBezTo>
                    <a:pt x="22164" y="7983"/>
                    <a:pt x="25189" y="8680"/>
                    <a:pt x="27502" y="12480"/>
                  </a:cubicBezTo>
                  <a:cubicBezTo>
                    <a:pt x="29147" y="14597"/>
                    <a:pt x="30548" y="17158"/>
                    <a:pt x="29525" y="19766"/>
                  </a:cubicBezTo>
                  <a:cubicBezTo>
                    <a:pt x="31504" y="21455"/>
                    <a:pt x="31865" y="25234"/>
                    <a:pt x="27749" y="26762"/>
                  </a:cubicBezTo>
                  <a:cubicBezTo>
                    <a:pt x="30005" y="28423"/>
                    <a:pt x="29595" y="32723"/>
                    <a:pt x="27310" y="34501"/>
                  </a:cubicBezTo>
                  <a:cubicBezTo>
                    <a:pt x="29560" y="36239"/>
                    <a:pt x="26763" y="43987"/>
                    <a:pt x="23368" y="43617"/>
                  </a:cubicBezTo>
                  <a:cubicBezTo>
                    <a:pt x="24840" y="46451"/>
                    <a:pt x="19395" y="48615"/>
                    <a:pt x="14153" y="45724"/>
                  </a:cubicBezTo>
                  <a:cubicBezTo>
                    <a:pt x="10534" y="50055"/>
                    <a:pt x="2655" y="47939"/>
                    <a:pt x="3412" y="43285"/>
                  </a:cubicBezTo>
                  <a:cubicBezTo>
                    <a:pt x="689" y="43368"/>
                    <a:pt x="592" y="41200"/>
                    <a:pt x="828" y="39369"/>
                  </a:cubicBezTo>
                  <a:cubicBezTo>
                    <a:pt x="430" y="38341"/>
                    <a:pt x="1168" y="36644"/>
                    <a:pt x="1545" y="35307"/>
                  </a:cubicBezTo>
                  <a:cubicBezTo>
                    <a:pt x="990" y="33872"/>
                    <a:pt x="2168" y="32008"/>
                    <a:pt x="2633" y="30286"/>
                  </a:cubicBezTo>
                  <a:cubicBezTo>
                    <a:pt x="1989" y="29237"/>
                    <a:pt x="2037" y="26637"/>
                    <a:pt x="2451" y="24826"/>
                  </a:cubicBezTo>
                  <a:cubicBezTo>
                    <a:pt x="2159" y="24085"/>
                    <a:pt x="1983" y="23288"/>
                    <a:pt x="2589" y="22123"/>
                  </a:cubicBezTo>
                  <a:cubicBezTo>
                    <a:pt x="2419" y="21452"/>
                    <a:pt x="3582" y="19737"/>
                    <a:pt x="5835" y="196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5144224" y="2160271"/>
              <a:ext cx="762269" cy="1294820"/>
            </a:xfrm>
            <a:custGeom>
              <a:avLst/>
              <a:gdLst/>
              <a:ahLst/>
              <a:cxnLst/>
              <a:rect l="l" t="t" r="r" b="b"/>
              <a:pathLst>
                <a:path w="22790" h="38712" extrusionOk="0">
                  <a:moveTo>
                    <a:pt x="1" y="767"/>
                  </a:moveTo>
                  <a:cubicBezTo>
                    <a:pt x="2378" y="1145"/>
                    <a:pt x="2608" y="2202"/>
                    <a:pt x="3550" y="4196"/>
                  </a:cubicBezTo>
                  <a:cubicBezTo>
                    <a:pt x="6003" y="5127"/>
                    <a:pt x="9272" y="10006"/>
                    <a:pt x="6479" y="14995"/>
                  </a:cubicBezTo>
                  <a:cubicBezTo>
                    <a:pt x="8468" y="16811"/>
                    <a:pt x="7875" y="17807"/>
                    <a:pt x="6821" y="19451"/>
                  </a:cubicBezTo>
                  <a:cubicBezTo>
                    <a:pt x="6985" y="21200"/>
                    <a:pt x="7510" y="22466"/>
                    <a:pt x="7673" y="24215"/>
                  </a:cubicBezTo>
                  <a:cubicBezTo>
                    <a:pt x="7906" y="25433"/>
                    <a:pt x="8189" y="26647"/>
                    <a:pt x="10051" y="27775"/>
                  </a:cubicBezTo>
                  <a:cubicBezTo>
                    <a:pt x="11789" y="30159"/>
                    <a:pt x="9194" y="33698"/>
                    <a:pt x="6602" y="35639"/>
                  </a:cubicBezTo>
                  <a:cubicBezTo>
                    <a:pt x="8152" y="34276"/>
                    <a:pt x="10772" y="31779"/>
                    <a:pt x="12845" y="32000"/>
                  </a:cubicBezTo>
                  <a:cubicBezTo>
                    <a:pt x="14192" y="32144"/>
                    <a:pt x="14873" y="32857"/>
                    <a:pt x="15241" y="34054"/>
                  </a:cubicBezTo>
                  <a:cubicBezTo>
                    <a:pt x="17061" y="34181"/>
                    <a:pt x="18017" y="34937"/>
                    <a:pt x="18490" y="36054"/>
                  </a:cubicBezTo>
                  <a:cubicBezTo>
                    <a:pt x="20447" y="37012"/>
                    <a:pt x="22108" y="37610"/>
                    <a:pt x="22789" y="38712"/>
                  </a:cubicBezTo>
                  <a:cubicBezTo>
                    <a:pt x="20104" y="35465"/>
                    <a:pt x="18679" y="32779"/>
                    <a:pt x="19681" y="30612"/>
                  </a:cubicBezTo>
                  <a:cubicBezTo>
                    <a:pt x="18925" y="27324"/>
                    <a:pt x="17986" y="24485"/>
                    <a:pt x="18320" y="21438"/>
                  </a:cubicBezTo>
                  <a:cubicBezTo>
                    <a:pt x="17050" y="20202"/>
                    <a:pt x="15762" y="18993"/>
                    <a:pt x="15584" y="15843"/>
                  </a:cubicBezTo>
                  <a:cubicBezTo>
                    <a:pt x="15096" y="13059"/>
                    <a:pt x="15447" y="10567"/>
                    <a:pt x="17294" y="8593"/>
                  </a:cubicBezTo>
                  <a:cubicBezTo>
                    <a:pt x="14429" y="8247"/>
                    <a:pt x="12267" y="7142"/>
                    <a:pt x="11649" y="4368"/>
                  </a:cubicBezTo>
                  <a:cubicBezTo>
                    <a:pt x="9024" y="3653"/>
                    <a:pt x="6801" y="2786"/>
                    <a:pt x="6515" y="1172"/>
                  </a:cubicBezTo>
                  <a:cubicBezTo>
                    <a:pt x="5508" y="1442"/>
                    <a:pt x="4314" y="1033"/>
                    <a:pt x="3036" y="315"/>
                  </a:cubicBezTo>
                  <a:cubicBezTo>
                    <a:pt x="1793" y="0"/>
                    <a:pt x="1871" y="94"/>
                    <a:pt x="1" y="767"/>
                  </a:cubicBezTo>
                  <a:close/>
                </a:path>
              </a:pathLst>
            </a:custGeom>
            <a:solidFill>
              <a:srgbClr val="752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5170146" y="2006112"/>
              <a:ext cx="882378" cy="1460318"/>
            </a:xfrm>
            <a:custGeom>
              <a:avLst/>
              <a:gdLst/>
              <a:ahLst/>
              <a:cxnLst/>
              <a:rect l="l" t="t" r="r" b="b"/>
              <a:pathLst>
                <a:path w="26381" h="43660" extrusionOk="0">
                  <a:moveTo>
                    <a:pt x="21423" y="42588"/>
                  </a:moveTo>
                  <a:lnTo>
                    <a:pt x="21373" y="42526"/>
                  </a:lnTo>
                  <a:lnTo>
                    <a:pt x="22548" y="43618"/>
                  </a:lnTo>
                  <a:cubicBezTo>
                    <a:pt x="22524" y="43632"/>
                    <a:pt x="22531" y="43645"/>
                    <a:pt x="22539" y="43659"/>
                  </a:cubicBezTo>
                  <a:cubicBezTo>
                    <a:pt x="22182" y="43339"/>
                    <a:pt x="21807" y="42979"/>
                    <a:pt x="21423" y="42588"/>
                  </a:cubicBezTo>
                  <a:lnTo>
                    <a:pt x="21423" y="42588"/>
                  </a:lnTo>
                  <a:close/>
                  <a:moveTo>
                    <a:pt x="16473" y="13196"/>
                  </a:moveTo>
                  <a:cubicBezTo>
                    <a:pt x="13633" y="12842"/>
                    <a:pt x="11488" y="11736"/>
                    <a:pt x="10874" y="8977"/>
                  </a:cubicBezTo>
                  <a:cubicBezTo>
                    <a:pt x="8249" y="8262"/>
                    <a:pt x="6026" y="7395"/>
                    <a:pt x="5740" y="5781"/>
                  </a:cubicBezTo>
                  <a:cubicBezTo>
                    <a:pt x="4733" y="6052"/>
                    <a:pt x="3539" y="5643"/>
                    <a:pt x="2261" y="4924"/>
                  </a:cubicBezTo>
                  <a:cubicBezTo>
                    <a:pt x="1220" y="4661"/>
                    <a:pt x="1106" y="4683"/>
                    <a:pt x="0" y="5093"/>
                  </a:cubicBezTo>
                  <a:cubicBezTo>
                    <a:pt x="290" y="3727"/>
                    <a:pt x="1851" y="2544"/>
                    <a:pt x="5468" y="1398"/>
                  </a:cubicBezTo>
                  <a:cubicBezTo>
                    <a:pt x="9883" y="1"/>
                    <a:pt x="17207" y="3823"/>
                    <a:pt x="18826" y="7444"/>
                  </a:cubicBezTo>
                  <a:cubicBezTo>
                    <a:pt x="21217" y="7962"/>
                    <a:pt x="24107" y="8630"/>
                    <a:pt x="26380" y="12057"/>
                  </a:cubicBezTo>
                  <a:cubicBezTo>
                    <a:pt x="23189" y="11903"/>
                    <a:pt x="19309" y="12299"/>
                    <a:pt x="16473" y="13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5170146" y="2006112"/>
              <a:ext cx="882378" cy="441373"/>
            </a:xfrm>
            <a:custGeom>
              <a:avLst/>
              <a:gdLst/>
              <a:ahLst/>
              <a:cxnLst/>
              <a:rect l="l" t="t" r="r" b="b"/>
              <a:pathLst>
                <a:path w="26381" h="13196" extrusionOk="0">
                  <a:moveTo>
                    <a:pt x="16473" y="13196"/>
                  </a:moveTo>
                  <a:cubicBezTo>
                    <a:pt x="13633" y="12842"/>
                    <a:pt x="11490" y="11736"/>
                    <a:pt x="10874" y="8977"/>
                  </a:cubicBezTo>
                  <a:cubicBezTo>
                    <a:pt x="8249" y="8262"/>
                    <a:pt x="5993" y="7320"/>
                    <a:pt x="5514" y="5829"/>
                  </a:cubicBezTo>
                  <a:cubicBezTo>
                    <a:pt x="4506" y="6100"/>
                    <a:pt x="3577" y="6134"/>
                    <a:pt x="2261" y="4924"/>
                  </a:cubicBezTo>
                  <a:cubicBezTo>
                    <a:pt x="1220" y="4661"/>
                    <a:pt x="1106" y="4683"/>
                    <a:pt x="0" y="5093"/>
                  </a:cubicBezTo>
                  <a:cubicBezTo>
                    <a:pt x="290" y="3727"/>
                    <a:pt x="1851" y="2544"/>
                    <a:pt x="5468" y="1399"/>
                  </a:cubicBezTo>
                  <a:cubicBezTo>
                    <a:pt x="9883" y="1"/>
                    <a:pt x="17207" y="3823"/>
                    <a:pt x="18826" y="7444"/>
                  </a:cubicBezTo>
                  <a:cubicBezTo>
                    <a:pt x="21217" y="7962"/>
                    <a:pt x="24107" y="8630"/>
                    <a:pt x="26380" y="12057"/>
                  </a:cubicBezTo>
                  <a:cubicBezTo>
                    <a:pt x="23189" y="11903"/>
                    <a:pt x="19309" y="12299"/>
                    <a:pt x="16473" y="13196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5156031" y="2650244"/>
              <a:ext cx="370063" cy="811102"/>
            </a:xfrm>
            <a:custGeom>
              <a:avLst/>
              <a:gdLst/>
              <a:ahLst/>
              <a:cxnLst/>
              <a:rect l="l" t="t" r="r" b="b"/>
              <a:pathLst>
                <a:path w="11064" h="24250" extrusionOk="0">
                  <a:moveTo>
                    <a:pt x="6373" y="1"/>
                  </a:moveTo>
                  <a:cubicBezTo>
                    <a:pt x="7802" y="1653"/>
                    <a:pt x="7426" y="3307"/>
                    <a:pt x="6467" y="4803"/>
                  </a:cubicBezTo>
                  <a:cubicBezTo>
                    <a:pt x="6632" y="6551"/>
                    <a:pt x="7157" y="7817"/>
                    <a:pt x="7320" y="9566"/>
                  </a:cubicBezTo>
                  <a:cubicBezTo>
                    <a:pt x="7552" y="10784"/>
                    <a:pt x="7835" y="11998"/>
                    <a:pt x="9698" y="13127"/>
                  </a:cubicBezTo>
                  <a:cubicBezTo>
                    <a:pt x="11063" y="14999"/>
                    <a:pt x="9755" y="17584"/>
                    <a:pt x="7874" y="19548"/>
                  </a:cubicBezTo>
                  <a:cubicBezTo>
                    <a:pt x="7537" y="19839"/>
                    <a:pt x="7198" y="20142"/>
                    <a:pt x="6863" y="20444"/>
                  </a:cubicBezTo>
                  <a:cubicBezTo>
                    <a:pt x="6643" y="20639"/>
                    <a:pt x="6438" y="20824"/>
                    <a:pt x="6249" y="20990"/>
                  </a:cubicBezTo>
                  <a:cubicBezTo>
                    <a:pt x="6291" y="20959"/>
                    <a:pt x="6335" y="20925"/>
                    <a:pt x="6379" y="20894"/>
                  </a:cubicBezTo>
                  <a:cubicBezTo>
                    <a:pt x="5156" y="22029"/>
                    <a:pt x="3975" y="23211"/>
                    <a:pt x="2953" y="24250"/>
                  </a:cubicBezTo>
                  <a:cubicBezTo>
                    <a:pt x="2962" y="24176"/>
                    <a:pt x="2970" y="24102"/>
                    <a:pt x="2983" y="24027"/>
                  </a:cubicBezTo>
                  <a:cubicBezTo>
                    <a:pt x="260" y="24110"/>
                    <a:pt x="163" y="21942"/>
                    <a:pt x="399" y="20111"/>
                  </a:cubicBezTo>
                  <a:cubicBezTo>
                    <a:pt x="1" y="19085"/>
                    <a:pt x="739" y="17386"/>
                    <a:pt x="1116" y="16050"/>
                  </a:cubicBezTo>
                  <a:cubicBezTo>
                    <a:pt x="561" y="14614"/>
                    <a:pt x="1739" y="12751"/>
                    <a:pt x="2204" y="11028"/>
                  </a:cubicBezTo>
                  <a:cubicBezTo>
                    <a:pt x="1560" y="9980"/>
                    <a:pt x="1608" y="7380"/>
                    <a:pt x="2022" y="5568"/>
                  </a:cubicBezTo>
                  <a:cubicBezTo>
                    <a:pt x="1730" y="4827"/>
                    <a:pt x="1554" y="4032"/>
                    <a:pt x="2160" y="2865"/>
                  </a:cubicBezTo>
                  <a:cubicBezTo>
                    <a:pt x="2022" y="2322"/>
                    <a:pt x="2579" y="892"/>
                    <a:pt x="3994" y="331"/>
                  </a:cubicBezTo>
                  <a:cubicBezTo>
                    <a:pt x="4960" y="89"/>
                    <a:pt x="5683" y="14"/>
                    <a:pt x="6373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5239014" y="3224069"/>
              <a:ext cx="731597" cy="453949"/>
            </a:xfrm>
            <a:custGeom>
              <a:avLst/>
              <a:gdLst/>
              <a:ahLst/>
              <a:cxnLst/>
              <a:rect l="l" t="t" r="r" b="b"/>
              <a:pathLst>
                <a:path w="21873" h="13572" extrusionOk="0">
                  <a:moveTo>
                    <a:pt x="5393" y="2392"/>
                  </a:moveTo>
                  <a:cubicBezTo>
                    <a:pt x="4920" y="2887"/>
                    <a:pt x="4409" y="3341"/>
                    <a:pt x="3898" y="3738"/>
                  </a:cubicBezTo>
                  <a:cubicBezTo>
                    <a:pt x="2675" y="4873"/>
                    <a:pt x="1496" y="6055"/>
                    <a:pt x="472" y="7094"/>
                  </a:cubicBezTo>
                  <a:cubicBezTo>
                    <a:pt x="0" y="11592"/>
                    <a:pt x="7683" y="13572"/>
                    <a:pt x="11243" y="9310"/>
                  </a:cubicBezTo>
                  <a:cubicBezTo>
                    <a:pt x="16458" y="12186"/>
                    <a:pt x="21873" y="10059"/>
                    <a:pt x="20480" y="7245"/>
                  </a:cubicBezTo>
                  <a:cubicBezTo>
                    <a:pt x="20122" y="6925"/>
                    <a:pt x="19748" y="6565"/>
                    <a:pt x="19364" y="6174"/>
                  </a:cubicBezTo>
                  <a:cubicBezTo>
                    <a:pt x="19553" y="6415"/>
                    <a:pt x="19751" y="6660"/>
                    <a:pt x="19955" y="6907"/>
                  </a:cubicBezTo>
                  <a:cubicBezTo>
                    <a:pt x="19274" y="5805"/>
                    <a:pt x="17613" y="5207"/>
                    <a:pt x="15656" y="4249"/>
                  </a:cubicBezTo>
                  <a:cubicBezTo>
                    <a:pt x="15183" y="3132"/>
                    <a:pt x="14492" y="2593"/>
                    <a:pt x="12672" y="2468"/>
                  </a:cubicBezTo>
                  <a:cubicBezTo>
                    <a:pt x="12305" y="1271"/>
                    <a:pt x="11358" y="339"/>
                    <a:pt x="10011" y="195"/>
                  </a:cubicBezTo>
                  <a:cubicBezTo>
                    <a:pt x="8192" y="1"/>
                    <a:pt x="5951" y="1901"/>
                    <a:pt x="4382" y="3288"/>
                  </a:cubicBezTo>
                  <a:cubicBezTo>
                    <a:pt x="4717" y="2986"/>
                    <a:pt x="5056" y="2683"/>
                    <a:pt x="5393" y="2392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5649147" y="2404238"/>
              <a:ext cx="558339" cy="497097"/>
            </a:xfrm>
            <a:custGeom>
              <a:avLst/>
              <a:gdLst/>
              <a:ahLst/>
              <a:cxnLst/>
              <a:rect l="l" t="t" r="r" b="b"/>
              <a:pathLst>
                <a:path w="16693" h="14862" extrusionOk="0">
                  <a:moveTo>
                    <a:pt x="12059" y="155"/>
                  </a:moveTo>
                  <a:cubicBezTo>
                    <a:pt x="8868" y="0"/>
                    <a:pt x="4988" y="396"/>
                    <a:pt x="2152" y="1293"/>
                  </a:cubicBezTo>
                  <a:cubicBezTo>
                    <a:pt x="351" y="3273"/>
                    <a:pt x="0" y="5765"/>
                    <a:pt x="487" y="8549"/>
                  </a:cubicBezTo>
                  <a:cubicBezTo>
                    <a:pt x="665" y="11685"/>
                    <a:pt x="1942" y="12898"/>
                    <a:pt x="3207" y="14128"/>
                  </a:cubicBezTo>
                  <a:cubicBezTo>
                    <a:pt x="5427" y="13474"/>
                    <a:pt x="9352" y="14085"/>
                    <a:pt x="12580" y="14861"/>
                  </a:cubicBezTo>
                  <a:cubicBezTo>
                    <a:pt x="16693" y="13331"/>
                    <a:pt x="16332" y="9552"/>
                    <a:pt x="14353" y="7863"/>
                  </a:cubicBezTo>
                  <a:cubicBezTo>
                    <a:pt x="15376" y="5255"/>
                    <a:pt x="13975" y="2694"/>
                    <a:pt x="12330" y="577"/>
                  </a:cubicBezTo>
                  <a:cubicBezTo>
                    <a:pt x="12242" y="432"/>
                    <a:pt x="12151" y="292"/>
                    <a:pt x="12059" y="155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5745777" y="2854876"/>
              <a:ext cx="399497" cy="621020"/>
            </a:xfrm>
            <a:custGeom>
              <a:avLst/>
              <a:gdLst/>
              <a:ahLst/>
              <a:cxnLst/>
              <a:rect l="l" t="t" r="r" b="b"/>
              <a:pathLst>
                <a:path w="11944" h="18567" extrusionOk="0">
                  <a:moveTo>
                    <a:pt x="4163" y="17150"/>
                  </a:moveTo>
                  <a:cubicBezTo>
                    <a:pt x="1900" y="14257"/>
                    <a:pt x="778" y="11831"/>
                    <a:pt x="1696" y="9845"/>
                  </a:cubicBezTo>
                  <a:cubicBezTo>
                    <a:pt x="940" y="6557"/>
                    <a:pt x="1" y="3718"/>
                    <a:pt x="335" y="672"/>
                  </a:cubicBezTo>
                  <a:cubicBezTo>
                    <a:pt x="2538" y="1"/>
                    <a:pt x="6463" y="612"/>
                    <a:pt x="9692" y="1388"/>
                  </a:cubicBezTo>
                  <a:cubicBezTo>
                    <a:pt x="11943" y="3053"/>
                    <a:pt x="11533" y="7350"/>
                    <a:pt x="9249" y="9125"/>
                  </a:cubicBezTo>
                  <a:cubicBezTo>
                    <a:pt x="11494" y="10857"/>
                    <a:pt x="8717" y="18567"/>
                    <a:pt x="5338" y="18242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5152953" y="2191043"/>
              <a:ext cx="307985" cy="470272"/>
            </a:xfrm>
            <a:custGeom>
              <a:avLst/>
              <a:gdLst/>
              <a:ahLst/>
              <a:cxnLst/>
              <a:rect l="l" t="t" r="r" b="b"/>
              <a:pathLst>
                <a:path w="9208" h="14060" extrusionOk="0">
                  <a:moveTo>
                    <a:pt x="5219" y="13832"/>
                  </a:moveTo>
                  <a:cubicBezTo>
                    <a:pt x="705" y="12473"/>
                    <a:pt x="1" y="5036"/>
                    <a:pt x="1216" y="2283"/>
                  </a:cubicBezTo>
                  <a:cubicBezTo>
                    <a:pt x="732" y="1459"/>
                    <a:pt x="448" y="706"/>
                    <a:pt x="464" y="0"/>
                  </a:cubicBezTo>
                  <a:cubicBezTo>
                    <a:pt x="2178" y="475"/>
                    <a:pt x="2453" y="1506"/>
                    <a:pt x="3289" y="3276"/>
                  </a:cubicBezTo>
                  <a:cubicBezTo>
                    <a:pt x="9208" y="5648"/>
                    <a:pt x="7010" y="13004"/>
                    <a:pt x="6465" y="13730"/>
                  </a:cubicBezTo>
                  <a:cubicBezTo>
                    <a:pt x="5775" y="13743"/>
                    <a:pt x="5052" y="13818"/>
                    <a:pt x="4088" y="14059"/>
                  </a:cubicBezTo>
                  <a:cubicBezTo>
                    <a:pt x="4416" y="13929"/>
                    <a:pt x="4793" y="13845"/>
                    <a:pt x="5219" y="138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5111612" y="2142444"/>
              <a:ext cx="827525" cy="1330341"/>
            </a:xfrm>
            <a:custGeom>
              <a:avLst/>
              <a:gdLst/>
              <a:ahLst/>
              <a:cxnLst/>
              <a:rect l="l" t="t" r="r" b="b"/>
              <a:pathLst>
                <a:path w="24741" h="39774" extrusionOk="0">
                  <a:moveTo>
                    <a:pt x="0" y="789"/>
                  </a:moveTo>
                  <a:cubicBezTo>
                    <a:pt x="2580" y="1175"/>
                    <a:pt x="2832" y="2264"/>
                    <a:pt x="3854" y="4313"/>
                  </a:cubicBezTo>
                  <a:cubicBezTo>
                    <a:pt x="6516" y="5268"/>
                    <a:pt x="10064" y="10279"/>
                    <a:pt x="7033" y="15406"/>
                  </a:cubicBezTo>
                  <a:cubicBezTo>
                    <a:pt x="9192" y="17273"/>
                    <a:pt x="8549" y="18297"/>
                    <a:pt x="7406" y="19984"/>
                  </a:cubicBezTo>
                  <a:cubicBezTo>
                    <a:pt x="7585" y="21783"/>
                    <a:pt x="8152" y="23082"/>
                    <a:pt x="8330" y="24879"/>
                  </a:cubicBezTo>
                  <a:cubicBezTo>
                    <a:pt x="8583" y="26131"/>
                    <a:pt x="8889" y="27378"/>
                    <a:pt x="10911" y="28537"/>
                  </a:cubicBezTo>
                  <a:cubicBezTo>
                    <a:pt x="12799" y="30987"/>
                    <a:pt x="9982" y="34621"/>
                    <a:pt x="7168" y="36616"/>
                  </a:cubicBezTo>
                  <a:cubicBezTo>
                    <a:pt x="8850" y="35216"/>
                    <a:pt x="11694" y="32650"/>
                    <a:pt x="13945" y="32878"/>
                  </a:cubicBezTo>
                  <a:cubicBezTo>
                    <a:pt x="15406" y="33027"/>
                    <a:pt x="16147" y="33760"/>
                    <a:pt x="16545" y="34988"/>
                  </a:cubicBezTo>
                  <a:cubicBezTo>
                    <a:pt x="18520" y="35117"/>
                    <a:pt x="19183" y="35519"/>
                    <a:pt x="19431" y="37155"/>
                  </a:cubicBezTo>
                  <a:cubicBezTo>
                    <a:pt x="20882" y="37258"/>
                    <a:pt x="23999" y="38640"/>
                    <a:pt x="24740" y="39774"/>
                  </a:cubicBezTo>
                  <a:cubicBezTo>
                    <a:pt x="21824" y="36439"/>
                    <a:pt x="20278" y="33678"/>
                    <a:pt x="21364" y="31452"/>
                  </a:cubicBezTo>
                  <a:cubicBezTo>
                    <a:pt x="20546" y="28075"/>
                    <a:pt x="19526" y="25157"/>
                    <a:pt x="19889" y="22026"/>
                  </a:cubicBezTo>
                  <a:cubicBezTo>
                    <a:pt x="18509" y="20756"/>
                    <a:pt x="17110" y="19516"/>
                    <a:pt x="16916" y="16279"/>
                  </a:cubicBezTo>
                  <a:cubicBezTo>
                    <a:pt x="16388" y="13418"/>
                    <a:pt x="16769" y="10857"/>
                    <a:pt x="18775" y="8830"/>
                  </a:cubicBezTo>
                  <a:cubicBezTo>
                    <a:pt x="15664" y="8474"/>
                    <a:pt x="13316" y="7337"/>
                    <a:pt x="12646" y="4489"/>
                  </a:cubicBezTo>
                  <a:cubicBezTo>
                    <a:pt x="9796" y="3756"/>
                    <a:pt x="7383" y="2862"/>
                    <a:pt x="7072" y="1205"/>
                  </a:cubicBezTo>
                  <a:cubicBezTo>
                    <a:pt x="5978" y="1481"/>
                    <a:pt x="4682" y="1062"/>
                    <a:pt x="3296" y="325"/>
                  </a:cubicBezTo>
                  <a:cubicBezTo>
                    <a:pt x="1944" y="1"/>
                    <a:pt x="2033" y="98"/>
                    <a:pt x="0" y="7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5144190" y="2160271"/>
              <a:ext cx="762302" cy="1294786"/>
            </a:xfrm>
            <a:custGeom>
              <a:avLst/>
              <a:gdLst/>
              <a:ahLst/>
              <a:cxnLst/>
              <a:rect l="l" t="t" r="r" b="b"/>
              <a:pathLst>
                <a:path w="22791" h="38711" extrusionOk="0">
                  <a:moveTo>
                    <a:pt x="2" y="767"/>
                  </a:moveTo>
                  <a:cubicBezTo>
                    <a:pt x="2379" y="1145"/>
                    <a:pt x="2647" y="1521"/>
                    <a:pt x="3588" y="3515"/>
                  </a:cubicBezTo>
                  <a:cubicBezTo>
                    <a:pt x="7216" y="4825"/>
                    <a:pt x="9273" y="10006"/>
                    <a:pt x="6480" y="14995"/>
                  </a:cubicBezTo>
                  <a:cubicBezTo>
                    <a:pt x="9284" y="16695"/>
                    <a:pt x="8405" y="18223"/>
                    <a:pt x="6821" y="19451"/>
                  </a:cubicBezTo>
                  <a:cubicBezTo>
                    <a:pt x="7629" y="21161"/>
                    <a:pt x="7822" y="22413"/>
                    <a:pt x="7674" y="24215"/>
                  </a:cubicBezTo>
                  <a:cubicBezTo>
                    <a:pt x="7907" y="25433"/>
                    <a:pt x="8908" y="26105"/>
                    <a:pt x="10468" y="27624"/>
                  </a:cubicBezTo>
                  <a:cubicBezTo>
                    <a:pt x="12579" y="29684"/>
                    <a:pt x="9811" y="33153"/>
                    <a:pt x="7217" y="35093"/>
                  </a:cubicBezTo>
                  <a:cubicBezTo>
                    <a:pt x="8767" y="33730"/>
                    <a:pt x="11183" y="31598"/>
                    <a:pt x="13262" y="31736"/>
                  </a:cubicBezTo>
                  <a:cubicBezTo>
                    <a:pt x="14873" y="31841"/>
                    <a:pt x="15443" y="32671"/>
                    <a:pt x="15808" y="33865"/>
                  </a:cubicBezTo>
                  <a:cubicBezTo>
                    <a:pt x="17628" y="33991"/>
                    <a:pt x="18585" y="34787"/>
                    <a:pt x="19060" y="35903"/>
                  </a:cubicBezTo>
                  <a:cubicBezTo>
                    <a:pt x="21016" y="36860"/>
                    <a:pt x="22109" y="37610"/>
                    <a:pt x="22790" y="38711"/>
                  </a:cubicBezTo>
                  <a:cubicBezTo>
                    <a:pt x="20105" y="35465"/>
                    <a:pt x="18606" y="33460"/>
                    <a:pt x="19946" y="30916"/>
                  </a:cubicBezTo>
                  <a:cubicBezTo>
                    <a:pt x="18209" y="28348"/>
                    <a:pt x="17987" y="24485"/>
                    <a:pt x="18321" y="21438"/>
                  </a:cubicBezTo>
                  <a:cubicBezTo>
                    <a:pt x="17051" y="20202"/>
                    <a:pt x="15172" y="19645"/>
                    <a:pt x="15584" y="15843"/>
                  </a:cubicBezTo>
                  <a:cubicBezTo>
                    <a:pt x="14680" y="13059"/>
                    <a:pt x="14729" y="10983"/>
                    <a:pt x="17295" y="8593"/>
                  </a:cubicBezTo>
                  <a:cubicBezTo>
                    <a:pt x="14429" y="8247"/>
                    <a:pt x="12231" y="8013"/>
                    <a:pt x="11650" y="4368"/>
                  </a:cubicBezTo>
                  <a:cubicBezTo>
                    <a:pt x="9025" y="3653"/>
                    <a:pt x="6843" y="4039"/>
                    <a:pt x="5991" y="1252"/>
                  </a:cubicBezTo>
                  <a:cubicBezTo>
                    <a:pt x="4982" y="1524"/>
                    <a:pt x="4315" y="1033"/>
                    <a:pt x="3037" y="315"/>
                  </a:cubicBezTo>
                  <a:cubicBezTo>
                    <a:pt x="1794" y="0"/>
                    <a:pt x="1872" y="94"/>
                    <a:pt x="0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5144190" y="2160271"/>
              <a:ext cx="762302" cy="1294786"/>
            </a:xfrm>
            <a:custGeom>
              <a:avLst/>
              <a:gdLst/>
              <a:ahLst/>
              <a:cxnLst/>
              <a:rect l="l" t="t" r="r" b="b"/>
              <a:pathLst>
                <a:path w="22791" h="38711" extrusionOk="0">
                  <a:moveTo>
                    <a:pt x="2" y="767"/>
                  </a:moveTo>
                  <a:cubicBezTo>
                    <a:pt x="2379" y="1145"/>
                    <a:pt x="2647" y="1521"/>
                    <a:pt x="3588" y="3515"/>
                  </a:cubicBezTo>
                  <a:cubicBezTo>
                    <a:pt x="7216" y="4825"/>
                    <a:pt x="9273" y="10006"/>
                    <a:pt x="6480" y="14995"/>
                  </a:cubicBezTo>
                  <a:cubicBezTo>
                    <a:pt x="9284" y="16695"/>
                    <a:pt x="8405" y="18223"/>
                    <a:pt x="6821" y="19451"/>
                  </a:cubicBezTo>
                  <a:cubicBezTo>
                    <a:pt x="7629" y="21161"/>
                    <a:pt x="7822" y="22413"/>
                    <a:pt x="7674" y="24215"/>
                  </a:cubicBezTo>
                  <a:cubicBezTo>
                    <a:pt x="7907" y="25433"/>
                    <a:pt x="8908" y="26105"/>
                    <a:pt x="10468" y="27624"/>
                  </a:cubicBezTo>
                  <a:cubicBezTo>
                    <a:pt x="12579" y="29684"/>
                    <a:pt x="9811" y="33153"/>
                    <a:pt x="7217" y="35093"/>
                  </a:cubicBezTo>
                  <a:cubicBezTo>
                    <a:pt x="8767" y="33730"/>
                    <a:pt x="11183" y="31598"/>
                    <a:pt x="13262" y="31736"/>
                  </a:cubicBezTo>
                  <a:cubicBezTo>
                    <a:pt x="14873" y="31841"/>
                    <a:pt x="15443" y="32671"/>
                    <a:pt x="15808" y="33865"/>
                  </a:cubicBezTo>
                  <a:cubicBezTo>
                    <a:pt x="17628" y="33991"/>
                    <a:pt x="18585" y="34787"/>
                    <a:pt x="19060" y="35903"/>
                  </a:cubicBezTo>
                  <a:cubicBezTo>
                    <a:pt x="21016" y="36860"/>
                    <a:pt x="22109" y="37610"/>
                    <a:pt x="22790" y="38711"/>
                  </a:cubicBezTo>
                  <a:cubicBezTo>
                    <a:pt x="20105" y="35465"/>
                    <a:pt x="18606" y="33460"/>
                    <a:pt x="19946" y="30916"/>
                  </a:cubicBezTo>
                  <a:cubicBezTo>
                    <a:pt x="18209" y="28348"/>
                    <a:pt x="17987" y="24485"/>
                    <a:pt x="18321" y="21438"/>
                  </a:cubicBezTo>
                  <a:cubicBezTo>
                    <a:pt x="17051" y="20202"/>
                    <a:pt x="15172" y="19645"/>
                    <a:pt x="15584" y="15843"/>
                  </a:cubicBezTo>
                  <a:cubicBezTo>
                    <a:pt x="14680" y="13059"/>
                    <a:pt x="14729" y="10983"/>
                    <a:pt x="17295" y="8593"/>
                  </a:cubicBezTo>
                  <a:cubicBezTo>
                    <a:pt x="14429" y="8247"/>
                    <a:pt x="12231" y="8013"/>
                    <a:pt x="11650" y="4368"/>
                  </a:cubicBezTo>
                  <a:cubicBezTo>
                    <a:pt x="9025" y="3653"/>
                    <a:pt x="6843" y="4039"/>
                    <a:pt x="5991" y="1252"/>
                  </a:cubicBezTo>
                  <a:cubicBezTo>
                    <a:pt x="4982" y="1524"/>
                    <a:pt x="4315" y="1033"/>
                    <a:pt x="3037" y="315"/>
                  </a:cubicBezTo>
                  <a:cubicBezTo>
                    <a:pt x="1794" y="0"/>
                    <a:pt x="1872" y="94"/>
                    <a:pt x="0" y="767"/>
                  </a:cubicBezTo>
                  <a:close/>
                </a:path>
              </a:pathLst>
            </a:custGeom>
            <a:solidFill>
              <a:srgbClr val="000000">
                <a:alpha val="3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4956082" y="2337409"/>
              <a:ext cx="801703" cy="896226"/>
            </a:xfrm>
            <a:custGeom>
              <a:avLst/>
              <a:gdLst/>
              <a:ahLst/>
              <a:cxnLst/>
              <a:rect l="l" t="t" r="r" b="b"/>
              <a:pathLst>
                <a:path w="23969" h="26795" extrusionOk="0">
                  <a:moveTo>
                    <a:pt x="1793" y="11710"/>
                  </a:moveTo>
                  <a:cubicBezTo>
                    <a:pt x="3324" y="12524"/>
                    <a:pt x="4818" y="13414"/>
                    <a:pt x="6387" y="14158"/>
                  </a:cubicBezTo>
                  <a:cubicBezTo>
                    <a:pt x="7956" y="14903"/>
                    <a:pt x="9327" y="14706"/>
                    <a:pt x="10411" y="13939"/>
                  </a:cubicBezTo>
                  <a:cubicBezTo>
                    <a:pt x="11429" y="13218"/>
                    <a:pt x="12565" y="12607"/>
                    <a:pt x="13383" y="11665"/>
                  </a:cubicBezTo>
                  <a:cubicBezTo>
                    <a:pt x="13867" y="11110"/>
                    <a:pt x="13880" y="10281"/>
                    <a:pt x="14170" y="9609"/>
                  </a:cubicBezTo>
                  <a:cubicBezTo>
                    <a:pt x="14520" y="8809"/>
                    <a:pt x="14868" y="8002"/>
                    <a:pt x="15308" y="7247"/>
                  </a:cubicBezTo>
                  <a:cubicBezTo>
                    <a:pt x="15843" y="6329"/>
                    <a:pt x="16185" y="5457"/>
                    <a:pt x="15790" y="4493"/>
                  </a:cubicBezTo>
                  <a:cubicBezTo>
                    <a:pt x="15278" y="3239"/>
                    <a:pt x="14587" y="2304"/>
                    <a:pt x="14258" y="730"/>
                  </a:cubicBezTo>
                  <a:cubicBezTo>
                    <a:pt x="14133" y="131"/>
                    <a:pt x="15067" y="1"/>
                    <a:pt x="15028" y="644"/>
                  </a:cubicBezTo>
                  <a:cubicBezTo>
                    <a:pt x="14957" y="1783"/>
                    <a:pt x="15989" y="2666"/>
                    <a:pt x="16315" y="4230"/>
                  </a:cubicBezTo>
                  <a:cubicBezTo>
                    <a:pt x="16490" y="3690"/>
                    <a:pt x="16604" y="3500"/>
                    <a:pt x="16752" y="2923"/>
                  </a:cubicBezTo>
                  <a:cubicBezTo>
                    <a:pt x="16875" y="2439"/>
                    <a:pt x="17556" y="2613"/>
                    <a:pt x="17440" y="3102"/>
                  </a:cubicBezTo>
                  <a:cubicBezTo>
                    <a:pt x="17244" y="3919"/>
                    <a:pt x="16862" y="4683"/>
                    <a:pt x="16752" y="5541"/>
                  </a:cubicBezTo>
                  <a:cubicBezTo>
                    <a:pt x="16673" y="6529"/>
                    <a:pt x="16284" y="7208"/>
                    <a:pt x="15839" y="7958"/>
                  </a:cubicBezTo>
                  <a:cubicBezTo>
                    <a:pt x="14965" y="9428"/>
                    <a:pt x="15100" y="10553"/>
                    <a:pt x="14517" y="12062"/>
                  </a:cubicBezTo>
                  <a:cubicBezTo>
                    <a:pt x="15436" y="11434"/>
                    <a:pt x="16074" y="10815"/>
                    <a:pt x="17013" y="10221"/>
                  </a:cubicBezTo>
                  <a:cubicBezTo>
                    <a:pt x="17477" y="9929"/>
                    <a:pt x="17924" y="9781"/>
                    <a:pt x="18291" y="9623"/>
                  </a:cubicBezTo>
                  <a:cubicBezTo>
                    <a:pt x="19172" y="9242"/>
                    <a:pt x="20229" y="10076"/>
                    <a:pt x="18938" y="10803"/>
                  </a:cubicBezTo>
                  <a:cubicBezTo>
                    <a:pt x="18129" y="11258"/>
                    <a:pt x="17730" y="11527"/>
                    <a:pt x="16947" y="11987"/>
                  </a:cubicBezTo>
                  <a:cubicBezTo>
                    <a:pt x="15994" y="12543"/>
                    <a:pt x="15101" y="13260"/>
                    <a:pt x="14540" y="13917"/>
                  </a:cubicBezTo>
                  <a:cubicBezTo>
                    <a:pt x="15399" y="13828"/>
                    <a:pt x="16106" y="13528"/>
                    <a:pt x="16970" y="13545"/>
                  </a:cubicBezTo>
                  <a:cubicBezTo>
                    <a:pt x="17692" y="13558"/>
                    <a:pt x="18401" y="13831"/>
                    <a:pt x="19111" y="13895"/>
                  </a:cubicBezTo>
                  <a:cubicBezTo>
                    <a:pt x="19703" y="13947"/>
                    <a:pt x="20005" y="14004"/>
                    <a:pt x="20436" y="14002"/>
                  </a:cubicBezTo>
                  <a:cubicBezTo>
                    <a:pt x="20880" y="14058"/>
                    <a:pt x="20955" y="14685"/>
                    <a:pt x="20436" y="14644"/>
                  </a:cubicBezTo>
                  <a:cubicBezTo>
                    <a:pt x="19942" y="14601"/>
                    <a:pt x="19870" y="14595"/>
                    <a:pt x="19376" y="14551"/>
                  </a:cubicBezTo>
                  <a:cubicBezTo>
                    <a:pt x="20580" y="15088"/>
                    <a:pt x="21195" y="15523"/>
                    <a:pt x="21931" y="16170"/>
                  </a:cubicBezTo>
                  <a:cubicBezTo>
                    <a:pt x="22366" y="16542"/>
                    <a:pt x="22057" y="16975"/>
                    <a:pt x="21712" y="16740"/>
                  </a:cubicBezTo>
                  <a:cubicBezTo>
                    <a:pt x="20787" y="15974"/>
                    <a:pt x="19851" y="15464"/>
                    <a:pt x="18370" y="14725"/>
                  </a:cubicBezTo>
                  <a:cubicBezTo>
                    <a:pt x="17892" y="14489"/>
                    <a:pt x="16954" y="14226"/>
                    <a:pt x="16197" y="14374"/>
                  </a:cubicBezTo>
                  <a:cubicBezTo>
                    <a:pt x="15090" y="14591"/>
                    <a:pt x="13766" y="14834"/>
                    <a:pt x="12899" y="15557"/>
                  </a:cubicBezTo>
                  <a:cubicBezTo>
                    <a:pt x="11355" y="16848"/>
                    <a:pt x="10356" y="17450"/>
                    <a:pt x="8617" y="17480"/>
                  </a:cubicBezTo>
                  <a:cubicBezTo>
                    <a:pt x="9201" y="18219"/>
                    <a:pt x="10667" y="18138"/>
                    <a:pt x="13209" y="17655"/>
                  </a:cubicBezTo>
                  <a:cubicBezTo>
                    <a:pt x="14741" y="17365"/>
                    <a:pt x="16018" y="17792"/>
                    <a:pt x="17058" y="18400"/>
                  </a:cubicBezTo>
                  <a:cubicBezTo>
                    <a:pt x="17867" y="18874"/>
                    <a:pt x="18486" y="19655"/>
                    <a:pt x="19331" y="20062"/>
                  </a:cubicBezTo>
                  <a:cubicBezTo>
                    <a:pt x="20392" y="20571"/>
                    <a:pt x="21263" y="20709"/>
                    <a:pt x="22387" y="21050"/>
                  </a:cubicBezTo>
                  <a:cubicBezTo>
                    <a:pt x="23076" y="21259"/>
                    <a:pt x="22938" y="21848"/>
                    <a:pt x="22387" y="21750"/>
                  </a:cubicBezTo>
                  <a:cubicBezTo>
                    <a:pt x="21549" y="21602"/>
                    <a:pt x="20785" y="21461"/>
                    <a:pt x="19551" y="21199"/>
                  </a:cubicBezTo>
                  <a:cubicBezTo>
                    <a:pt x="19972" y="21637"/>
                    <a:pt x="20395" y="22073"/>
                    <a:pt x="20819" y="22511"/>
                  </a:cubicBezTo>
                  <a:cubicBezTo>
                    <a:pt x="21403" y="22569"/>
                    <a:pt x="21987" y="22628"/>
                    <a:pt x="22567" y="22687"/>
                  </a:cubicBezTo>
                  <a:cubicBezTo>
                    <a:pt x="23421" y="22725"/>
                    <a:pt x="23573" y="23419"/>
                    <a:pt x="22965" y="23442"/>
                  </a:cubicBezTo>
                  <a:cubicBezTo>
                    <a:pt x="22485" y="23383"/>
                    <a:pt x="22261" y="23356"/>
                    <a:pt x="21780" y="23297"/>
                  </a:cubicBezTo>
                  <a:cubicBezTo>
                    <a:pt x="22392" y="24100"/>
                    <a:pt x="23004" y="24902"/>
                    <a:pt x="23618" y="25704"/>
                  </a:cubicBezTo>
                  <a:cubicBezTo>
                    <a:pt x="23968" y="26400"/>
                    <a:pt x="23592" y="26794"/>
                    <a:pt x="23138" y="26359"/>
                  </a:cubicBezTo>
                  <a:cubicBezTo>
                    <a:pt x="22424" y="25310"/>
                    <a:pt x="21679" y="24409"/>
                    <a:pt x="20968" y="23361"/>
                  </a:cubicBezTo>
                  <a:cubicBezTo>
                    <a:pt x="19819" y="22939"/>
                    <a:pt x="19062" y="21857"/>
                    <a:pt x="18326" y="20849"/>
                  </a:cubicBezTo>
                  <a:cubicBezTo>
                    <a:pt x="17509" y="19732"/>
                    <a:pt x="16317" y="19118"/>
                    <a:pt x="14827" y="18925"/>
                  </a:cubicBezTo>
                  <a:cubicBezTo>
                    <a:pt x="12972" y="18683"/>
                    <a:pt x="11092" y="19475"/>
                    <a:pt x="9228" y="19318"/>
                  </a:cubicBezTo>
                  <a:cubicBezTo>
                    <a:pt x="8090" y="19222"/>
                    <a:pt x="7072" y="18560"/>
                    <a:pt x="5993" y="18181"/>
                  </a:cubicBezTo>
                  <a:cubicBezTo>
                    <a:pt x="3996" y="17145"/>
                    <a:pt x="1998" y="16112"/>
                    <a:pt x="1" y="15076"/>
                  </a:cubicBezTo>
                  <a:cubicBezTo>
                    <a:pt x="597" y="13954"/>
                    <a:pt x="1197" y="12831"/>
                    <a:pt x="1793" y="11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4993309" y="2321288"/>
              <a:ext cx="771065" cy="945628"/>
            </a:xfrm>
            <a:custGeom>
              <a:avLst/>
              <a:gdLst/>
              <a:ahLst/>
              <a:cxnLst/>
              <a:rect l="l" t="t" r="r" b="b"/>
              <a:pathLst>
                <a:path w="23053" h="28272" extrusionOk="0">
                  <a:moveTo>
                    <a:pt x="569" y="18611"/>
                  </a:moveTo>
                  <a:cubicBezTo>
                    <a:pt x="2082" y="19078"/>
                    <a:pt x="3549" y="19738"/>
                    <a:pt x="5108" y="20010"/>
                  </a:cubicBezTo>
                  <a:cubicBezTo>
                    <a:pt x="8778" y="20653"/>
                    <a:pt x="10791" y="19240"/>
                    <a:pt x="12333" y="17599"/>
                  </a:cubicBezTo>
                  <a:cubicBezTo>
                    <a:pt x="13765" y="16076"/>
                    <a:pt x="13903" y="13512"/>
                    <a:pt x="13752" y="10754"/>
                  </a:cubicBezTo>
                  <a:cubicBezTo>
                    <a:pt x="13688" y="9545"/>
                    <a:pt x="13664" y="8336"/>
                    <a:pt x="13517" y="7136"/>
                  </a:cubicBezTo>
                  <a:cubicBezTo>
                    <a:pt x="13213" y="4638"/>
                    <a:pt x="12773" y="4086"/>
                    <a:pt x="12463" y="2550"/>
                  </a:cubicBezTo>
                  <a:cubicBezTo>
                    <a:pt x="12314" y="1812"/>
                    <a:pt x="12061" y="1376"/>
                    <a:pt x="12129" y="512"/>
                  </a:cubicBezTo>
                  <a:cubicBezTo>
                    <a:pt x="12185" y="1"/>
                    <a:pt x="12866" y="145"/>
                    <a:pt x="12787" y="591"/>
                  </a:cubicBezTo>
                  <a:cubicBezTo>
                    <a:pt x="12554" y="2041"/>
                    <a:pt x="12960" y="2737"/>
                    <a:pt x="13259" y="3539"/>
                  </a:cubicBezTo>
                  <a:cubicBezTo>
                    <a:pt x="13458" y="4074"/>
                    <a:pt x="13632" y="4617"/>
                    <a:pt x="13817" y="5155"/>
                  </a:cubicBezTo>
                  <a:cubicBezTo>
                    <a:pt x="14080" y="4280"/>
                    <a:pt x="14496" y="3507"/>
                    <a:pt x="15064" y="2828"/>
                  </a:cubicBezTo>
                  <a:cubicBezTo>
                    <a:pt x="15293" y="2615"/>
                    <a:pt x="15755" y="2921"/>
                    <a:pt x="15410" y="3368"/>
                  </a:cubicBezTo>
                  <a:cubicBezTo>
                    <a:pt x="13576" y="6149"/>
                    <a:pt x="14509" y="7645"/>
                    <a:pt x="14571" y="9546"/>
                  </a:cubicBezTo>
                  <a:cubicBezTo>
                    <a:pt x="15536" y="8196"/>
                    <a:pt x="16436" y="6835"/>
                    <a:pt x="17839" y="5542"/>
                  </a:cubicBezTo>
                  <a:cubicBezTo>
                    <a:pt x="18228" y="5211"/>
                    <a:pt x="18707" y="5592"/>
                    <a:pt x="18376" y="6058"/>
                  </a:cubicBezTo>
                  <a:cubicBezTo>
                    <a:pt x="17655" y="6649"/>
                    <a:pt x="17065" y="7423"/>
                    <a:pt x="16485" y="8211"/>
                  </a:cubicBezTo>
                  <a:lnTo>
                    <a:pt x="17948" y="8211"/>
                  </a:lnTo>
                  <a:cubicBezTo>
                    <a:pt x="18508" y="8245"/>
                    <a:pt x="18469" y="8865"/>
                    <a:pt x="17926" y="8836"/>
                  </a:cubicBezTo>
                  <a:cubicBezTo>
                    <a:pt x="16631" y="8714"/>
                    <a:pt x="15119" y="9277"/>
                    <a:pt x="14872" y="11258"/>
                  </a:cubicBezTo>
                  <a:cubicBezTo>
                    <a:pt x="14522" y="14071"/>
                    <a:pt x="14889" y="16588"/>
                    <a:pt x="13173" y="18418"/>
                  </a:cubicBezTo>
                  <a:cubicBezTo>
                    <a:pt x="14353" y="17810"/>
                    <a:pt x="15471" y="17067"/>
                    <a:pt x="16657" y="15253"/>
                  </a:cubicBezTo>
                  <a:cubicBezTo>
                    <a:pt x="17251" y="14342"/>
                    <a:pt x="17380" y="13893"/>
                    <a:pt x="18411" y="12857"/>
                  </a:cubicBezTo>
                  <a:cubicBezTo>
                    <a:pt x="18774" y="12505"/>
                    <a:pt x="19152" y="12712"/>
                    <a:pt x="18916" y="13294"/>
                  </a:cubicBezTo>
                  <a:cubicBezTo>
                    <a:pt x="17498" y="14553"/>
                    <a:pt x="17218" y="15972"/>
                    <a:pt x="16657" y="16630"/>
                  </a:cubicBezTo>
                  <a:cubicBezTo>
                    <a:pt x="18043" y="15918"/>
                    <a:pt x="19229" y="15925"/>
                    <a:pt x="20055" y="17211"/>
                  </a:cubicBezTo>
                  <a:cubicBezTo>
                    <a:pt x="20208" y="17665"/>
                    <a:pt x="19744" y="17748"/>
                    <a:pt x="19565" y="17434"/>
                  </a:cubicBezTo>
                  <a:cubicBezTo>
                    <a:pt x="19280" y="16754"/>
                    <a:pt x="18451" y="16398"/>
                    <a:pt x="17367" y="16996"/>
                  </a:cubicBezTo>
                  <a:cubicBezTo>
                    <a:pt x="16314" y="17579"/>
                    <a:pt x="15373" y="18345"/>
                    <a:pt x="14377" y="19019"/>
                  </a:cubicBezTo>
                  <a:cubicBezTo>
                    <a:pt x="15332" y="19579"/>
                    <a:pt x="16290" y="20131"/>
                    <a:pt x="17237" y="20700"/>
                  </a:cubicBezTo>
                  <a:cubicBezTo>
                    <a:pt x="18105" y="21217"/>
                    <a:pt x="18697" y="20907"/>
                    <a:pt x="19302" y="20332"/>
                  </a:cubicBezTo>
                  <a:cubicBezTo>
                    <a:pt x="19892" y="19774"/>
                    <a:pt x="20192" y="19347"/>
                    <a:pt x="20493" y="18703"/>
                  </a:cubicBezTo>
                  <a:cubicBezTo>
                    <a:pt x="20698" y="18358"/>
                    <a:pt x="21274" y="18582"/>
                    <a:pt x="20857" y="19133"/>
                  </a:cubicBezTo>
                  <a:cubicBezTo>
                    <a:pt x="20542" y="19741"/>
                    <a:pt x="20263" y="20218"/>
                    <a:pt x="19581" y="20829"/>
                  </a:cubicBezTo>
                  <a:cubicBezTo>
                    <a:pt x="20148" y="20786"/>
                    <a:pt x="20714" y="20742"/>
                    <a:pt x="21282" y="20700"/>
                  </a:cubicBezTo>
                  <a:cubicBezTo>
                    <a:pt x="21638" y="20701"/>
                    <a:pt x="21768" y="21172"/>
                    <a:pt x="21259" y="21259"/>
                  </a:cubicBezTo>
                  <a:cubicBezTo>
                    <a:pt x="19980" y="21174"/>
                    <a:pt x="18996" y="21798"/>
                    <a:pt x="17690" y="21797"/>
                  </a:cubicBezTo>
                  <a:cubicBezTo>
                    <a:pt x="18492" y="22422"/>
                    <a:pt x="19295" y="23045"/>
                    <a:pt x="20099" y="23669"/>
                  </a:cubicBezTo>
                  <a:cubicBezTo>
                    <a:pt x="20683" y="23754"/>
                    <a:pt x="21268" y="23840"/>
                    <a:pt x="21852" y="23924"/>
                  </a:cubicBezTo>
                  <a:cubicBezTo>
                    <a:pt x="22373" y="24013"/>
                    <a:pt x="22271" y="24494"/>
                    <a:pt x="21745" y="24449"/>
                  </a:cubicBezTo>
                  <a:cubicBezTo>
                    <a:pt x="21359" y="24407"/>
                    <a:pt x="21130" y="24381"/>
                    <a:pt x="20744" y="24337"/>
                  </a:cubicBezTo>
                  <a:cubicBezTo>
                    <a:pt x="21195" y="24919"/>
                    <a:pt x="21316" y="25224"/>
                    <a:pt x="21509" y="25760"/>
                  </a:cubicBezTo>
                  <a:cubicBezTo>
                    <a:pt x="21815" y="26610"/>
                    <a:pt x="22264" y="27168"/>
                    <a:pt x="22764" y="27632"/>
                  </a:cubicBezTo>
                  <a:cubicBezTo>
                    <a:pt x="23053" y="27998"/>
                    <a:pt x="22590" y="28272"/>
                    <a:pt x="22282" y="28012"/>
                  </a:cubicBezTo>
                  <a:cubicBezTo>
                    <a:pt x="21624" y="27390"/>
                    <a:pt x="21163" y="26729"/>
                    <a:pt x="20915" y="25694"/>
                  </a:cubicBezTo>
                  <a:cubicBezTo>
                    <a:pt x="20746" y="24986"/>
                    <a:pt x="20239" y="24430"/>
                    <a:pt x="19387" y="24102"/>
                  </a:cubicBezTo>
                  <a:cubicBezTo>
                    <a:pt x="18047" y="23581"/>
                    <a:pt x="17419" y="22652"/>
                    <a:pt x="16699" y="21753"/>
                  </a:cubicBezTo>
                  <a:cubicBezTo>
                    <a:pt x="15772" y="20596"/>
                    <a:pt x="14221" y="20258"/>
                    <a:pt x="13023" y="21021"/>
                  </a:cubicBezTo>
                  <a:cubicBezTo>
                    <a:pt x="11014" y="22300"/>
                    <a:pt x="9170" y="23512"/>
                    <a:pt x="6828" y="23497"/>
                  </a:cubicBezTo>
                  <a:cubicBezTo>
                    <a:pt x="4728" y="23483"/>
                    <a:pt x="2103" y="23421"/>
                    <a:pt x="1" y="23371"/>
                  </a:cubicBezTo>
                  <a:cubicBezTo>
                    <a:pt x="15" y="21794"/>
                    <a:pt x="556" y="20189"/>
                    <a:pt x="569" y="186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4940896" y="2723260"/>
              <a:ext cx="85659" cy="122986"/>
            </a:xfrm>
            <a:custGeom>
              <a:avLst/>
              <a:gdLst/>
              <a:ahLst/>
              <a:cxnLst/>
              <a:rect l="l" t="t" r="r" b="b"/>
              <a:pathLst>
                <a:path w="2561" h="3677" extrusionOk="0">
                  <a:moveTo>
                    <a:pt x="734" y="1515"/>
                  </a:moveTo>
                  <a:cubicBezTo>
                    <a:pt x="1274" y="600"/>
                    <a:pt x="1957" y="0"/>
                    <a:pt x="2258" y="178"/>
                  </a:cubicBezTo>
                  <a:cubicBezTo>
                    <a:pt x="2561" y="357"/>
                    <a:pt x="2368" y="1242"/>
                    <a:pt x="1827" y="2160"/>
                  </a:cubicBezTo>
                  <a:cubicBezTo>
                    <a:pt x="1288" y="3077"/>
                    <a:pt x="604" y="3677"/>
                    <a:pt x="303" y="3499"/>
                  </a:cubicBezTo>
                  <a:cubicBezTo>
                    <a:pt x="1" y="3320"/>
                    <a:pt x="193" y="2433"/>
                    <a:pt x="734" y="1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4951031" y="2737743"/>
              <a:ext cx="65457" cy="93954"/>
            </a:xfrm>
            <a:custGeom>
              <a:avLst/>
              <a:gdLst/>
              <a:ahLst/>
              <a:cxnLst/>
              <a:rect l="l" t="t" r="r" b="b"/>
              <a:pathLst>
                <a:path w="1957" h="2809" extrusionOk="0">
                  <a:moveTo>
                    <a:pt x="561" y="1158"/>
                  </a:moveTo>
                  <a:cubicBezTo>
                    <a:pt x="973" y="458"/>
                    <a:pt x="1496" y="1"/>
                    <a:pt x="1727" y="137"/>
                  </a:cubicBezTo>
                  <a:cubicBezTo>
                    <a:pt x="1956" y="272"/>
                    <a:pt x="1808" y="949"/>
                    <a:pt x="1396" y="1650"/>
                  </a:cubicBezTo>
                  <a:cubicBezTo>
                    <a:pt x="983" y="2352"/>
                    <a:pt x="461" y="2809"/>
                    <a:pt x="232" y="2673"/>
                  </a:cubicBezTo>
                  <a:cubicBezTo>
                    <a:pt x="0" y="2536"/>
                    <a:pt x="148" y="1859"/>
                    <a:pt x="561" y="1158"/>
                  </a:cubicBezTo>
                  <a:close/>
                </a:path>
              </a:pathLst>
            </a:custGeom>
            <a:solidFill>
              <a:srgbClr val="000000">
                <a:alpha val="3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4971133" y="2941538"/>
              <a:ext cx="62814" cy="163123"/>
            </a:xfrm>
            <a:custGeom>
              <a:avLst/>
              <a:gdLst/>
              <a:ahLst/>
              <a:cxnLst/>
              <a:rect l="l" t="t" r="r" b="b"/>
              <a:pathLst>
                <a:path w="1878" h="4877" extrusionOk="0">
                  <a:moveTo>
                    <a:pt x="151" y="2347"/>
                  </a:moveTo>
                  <a:cubicBezTo>
                    <a:pt x="305" y="1028"/>
                    <a:pt x="779" y="0"/>
                    <a:pt x="1213" y="50"/>
                  </a:cubicBezTo>
                  <a:cubicBezTo>
                    <a:pt x="1648" y="99"/>
                    <a:pt x="1878" y="1210"/>
                    <a:pt x="1724" y="2529"/>
                  </a:cubicBezTo>
                  <a:cubicBezTo>
                    <a:pt x="1574" y="3847"/>
                    <a:pt x="1099" y="4876"/>
                    <a:pt x="664" y="4827"/>
                  </a:cubicBezTo>
                  <a:cubicBezTo>
                    <a:pt x="229" y="4777"/>
                    <a:pt x="0" y="3668"/>
                    <a:pt x="151" y="23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4978558" y="2960737"/>
              <a:ext cx="47997" cy="124692"/>
            </a:xfrm>
            <a:custGeom>
              <a:avLst/>
              <a:gdLst/>
              <a:ahLst/>
              <a:cxnLst/>
              <a:rect l="l" t="t" r="r" b="b"/>
              <a:pathLst>
                <a:path w="1435" h="3728" extrusionOk="0">
                  <a:moveTo>
                    <a:pt x="117" y="1795"/>
                  </a:moveTo>
                  <a:cubicBezTo>
                    <a:pt x="232" y="787"/>
                    <a:pt x="594" y="0"/>
                    <a:pt x="926" y="39"/>
                  </a:cubicBezTo>
                  <a:cubicBezTo>
                    <a:pt x="1258" y="76"/>
                    <a:pt x="1435" y="926"/>
                    <a:pt x="1317" y="1935"/>
                  </a:cubicBezTo>
                  <a:cubicBezTo>
                    <a:pt x="1202" y="2940"/>
                    <a:pt x="839" y="3727"/>
                    <a:pt x="507" y="3690"/>
                  </a:cubicBezTo>
                  <a:cubicBezTo>
                    <a:pt x="176" y="3652"/>
                    <a:pt x="0" y="2802"/>
                    <a:pt x="117" y="1795"/>
                  </a:cubicBezTo>
                  <a:close/>
                </a:path>
              </a:pathLst>
            </a:custGeom>
            <a:solidFill>
              <a:srgbClr val="000000">
                <a:alpha val="3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5920306" y="2428019"/>
              <a:ext cx="197173" cy="288552"/>
            </a:xfrm>
            <a:custGeom>
              <a:avLst/>
              <a:gdLst/>
              <a:ahLst/>
              <a:cxnLst/>
              <a:rect l="l" t="t" r="r" b="b"/>
              <a:pathLst>
                <a:path w="5895" h="8627" extrusionOk="0">
                  <a:moveTo>
                    <a:pt x="1" y="1"/>
                  </a:moveTo>
                  <a:cubicBezTo>
                    <a:pt x="1571" y="651"/>
                    <a:pt x="4335" y="1475"/>
                    <a:pt x="4999" y="3228"/>
                  </a:cubicBezTo>
                  <a:cubicBezTo>
                    <a:pt x="5895" y="5599"/>
                    <a:pt x="2812" y="8626"/>
                    <a:pt x="3070" y="7918"/>
                  </a:cubicBezTo>
                  <a:cubicBezTo>
                    <a:pt x="4480" y="4037"/>
                    <a:pt x="2594" y="222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6034262" y="2688040"/>
              <a:ext cx="100644" cy="178309"/>
            </a:xfrm>
            <a:custGeom>
              <a:avLst/>
              <a:gdLst/>
              <a:ahLst/>
              <a:cxnLst/>
              <a:rect l="l" t="t" r="r" b="b"/>
              <a:pathLst>
                <a:path w="3009" h="5331" extrusionOk="0">
                  <a:moveTo>
                    <a:pt x="0" y="1"/>
                  </a:moveTo>
                  <a:cubicBezTo>
                    <a:pt x="964" y="616"/>
                    <a:pt x="2721" y="1518"/>
                    <a:pt x="2843" y="2616"/>
                  </a:cubicBezTo>
                  <a:cubicBezTo>
                    <a:pt x="3009" y="4099"/>
                    <a:pt x="290" y="5331"/>
                    <a:pt x="604" y="4969"/>
                  </a:cubicBezTo>
                  <a:cubicBezTo>
                    <a:pt x="2330" y="2991"/>
                    <a:pt x="1370" y="167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5992720" y="2901234"/>
              <a:ext cx="99607" cy="261660"/>
            </a:xfrm>
            <a:custGeom>
              <a:avLst/>
              <a:gdLst/>
              <a:ahLst/>
              <a:cxnLst/>
              <a:rect l="l" t="t" r="r" b="b"/>
              <a:pathLst>
                <a:path w="2978" h="7823" extrusionOk="0">
                  <a:moveTo>
                    <a:pt x="0" y="0"/>
                  </a:moveTo>
                  <a:cubicBezTo>
                    <a:pt x="2142" y="771"/>
                    <a:pt x="2688" y="1915"/>
                    <a:pt x="2813" y="3527"/>
                  </a:cubicBezTo>
                  <a:cubicBezTo>
                    <a:pt x="2978" y="5704"/>
                    <a:pt x="288" y="7822"/>
                    <a:pt x="604" y="7293"/>
                  </a:cubicBezTo>
                  <a:cubicBezTo>
                    <a:pt x="2327" y="4391"/>
                    <a:pt x="1370" y="244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5932347" y="3152659"/>
              <a:ext cx="133389" cy="248816"/>
            </a:xfrm>
            <a:custGeom>
              <a:avLst/>
              <a:gdLst/>
              <a:ahLst/>
              <a:cxnLst/>
              <a:rect l="l" t="t" r="r" b="b"/>
              <a:pathLst>
                <a:path w="3988" h="7439" extrusionOk="0">
                  <a:moveTo>
                    <a:pt x="1865" y="0"/>
                  </a:moveTo>
                  <a:cubicBezTo>
                    <a:pt x="3988" y="920"/>
                    <a:pt x="3799" y="2744"/>
                    <a:pt x="3476" y="4297"/>
                  </a:cubicBezTo>
                  <a:cubicBezTo>
                    <a:pt x="3038" y="6397"/>
                    <a:pt x="1" y="7439"/>
                    <a:pt x="450" y="7050"/>
                  </a:cubicBezTo>
                  <a:cubicBezTo>
                    <a:pt x="3673" y="5914"/>
                    <a:pt x="2826" y="2683"/>
                    <a:pt x="186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5318017" y="2069963"/>
              <a:ext cx="433279" cy="193628"/>
            </a:xfrm>
            <a:custGeom>
              <a:avLst/>
              <a:gdLst/>
              <a:ahLst/>
              <a:cxnLst/>
              <a:rect l="l" t="t" r="r" b="b"/>
              <a:pathLst>
                <a:path w="12954" h="5789" extrusionOk="0">
                  <a:moveTo>
                    <a:pt x="0" y="862"/>
                  </a:moveTo>
                  <a:cubicBezTo>
                    <a:pt x="1628" y="364"/>
                    <a:pt x="3893" y="1"/>
                    <a:pt x="5673" y="591"/>
                  </a:cubicBezTo>
                  <a:cubicBezTo>
                    <a:pt x="8508" y="1532"/>
                    <a:pt x="11610" y="3437"/>
                    <a:pt x="12954" y="5788"/>
                  </a:cubicBezTo>
                  <a:cubicBezTo>
                    <a:pt x="11032" y="3791"/>
                    <a:pt x="3418" y="931"/>
                    <a:pt x="1" y="8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5794410" y="2281953"/>
              <a:ext cx="189748" cy="126599"/>
            </a:xfrm>
            <a:custGeom>
              <a:avLst/>
              <a:gdLst/>
              <a:ahLst/>
              <a:cxnLst/>
              <a:rect l="l" t="t" r="r" b="b"/>
              <a:pathLst>
                <a:path w="5673" h="3785" extrusionOk="0">
                  <a:moveTo>
                    <a:pt x="1" y="437"/>
                  </a:moveTo>
                  <a:cubicBezTo>
                    <a:pt x="1265" y="811"/>
                    <a:pt x="4441" y="1746"/>
                    <a:pt x="5673" y="3785"/>
                  </a:cubicBezTo>
                  <a:cubicBezTo>
                    <a:pt x="5250" y="1197"/>
                    <a:pt x="3060" y="1"/>
                    <a:pt x="1" y="4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5294403" y="3407930"/>
              <a:ext cx="279855" cy="194932"/>
            </a:xfrm>
            <a:custGeom>
              <a:avLst/>
              <a:gdLst/>
              <a:ahLst/>
              <a:cxnLst/>
              <a:rect l="l" t="t" r="r" b="b"/>
              <a:pathLst>
                <a:path w="8367" h="5828" extrusionOk="0">
                  <a:moveTo>
                    <a:pt x="8366" y="3514"/>
                  </a:moveTo>
                  <a:cubicBezTo>
                    <a:pt x="6845" y="4277"/>
                    <a:pt x="4416" y="5827"/>
                    <a:pt x="2655" y="5184"/>
                  </a:cubicBezTo>
                  <a:cubicBezTo>
                    <a:pt x="277" y="4313"/>
                    <a:pt x="1" y="1"/>
                    <a:pt x="369" y="659"/>
                  </a:cubicBezTo>
                  <a:cubicBezTo>
                    <a:pt x="2383" y="4262"/>
                    <a:pt x="4986" y="4020"/>
                    <a:pt x="8365" y="351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5638444" y="3451312"/>
              <a:ext cx="254669" cy="115461"/>
            </a:xfrm>
            <a:custGeom>
              <a:avLst/>
              <a:gdLst/>
              <a:ahLst/>
              <a:cxnLst/>
              <a:rect l="l" t="t" r="r" b="b"/>
              <a:pathLst>
                <a:path w="7614" h="3452" extrusionOk="0">
                  <a:moveTo>
                    <a:pt x="7614" y="922"/>
                  </a:moveTo>
                  <a:cubicBezTo>
                    <a:pt x="6965" y="3141"/>
                    <a:pt x="5134" y="3182"/>
                    <a:pt x="3553" y="3056"/>
                  </a:cubicBezTo>
                  <a:cubicBezTo>
                    <a:pt x="1414" y="2884"/>
                    <a:pt x="1" y="1"/>
                    <a:pt x="442" y="396"/>
                  </a:cubicBezTo>
                  <a:cubicBezTo>
                    <a:pt x="1973" y="3452"/>
                    <a:pt x="5072" y="2210"/>
                    <a:pt x="7614" y="92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5157971" y="3283338"/>
              <a:ext cx="129141" cy="149611"/>
            </a:xfrm>
            <a:custGeom>
              <a:avLst/>
              <a:gdLst/>
              <a:ahLst/>
              <a:cxnLst/>
              <a:rect l="l" t="t" r="r" b="b"/>
              <a:pathLst>
                <a:path w="3861" h="4473" extrusionOk="0">
                  <a:moveTo>
                    <a:pt x="3860" y="3617"/>
                  </a:moveTo>
                  <a:cubicBezTo>
                    <a:pt x="2729" y="3788"/>
                    <a:pt x="1913" y="4472"/>
                    <a:pt x="1099" y="3726"/>
                  </a:cubicBezTo>
                  <a:cubicBezTo>
                    <a:pt x="1" y="2716"/>
                    <a:pt x="1240" y="1"/>
                    <a:pt x="1240" y="479"/>
                  </a:cubicBezTo>
                  <a:cubicBezTo>
                    <a:pt x="1240" y="3104"/>
                    <a:pt x="1730" y="3260"/>
                    <a:pt x="3860" y="36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5181752" y="2338848"/>
              <a:ext cx="156099" cy="305409"/>
            </a:xfrm>
            <a:custGeom>
              <a:avLst/>
              <a:gdLst/>
              <a:ahLst/>
              <a:cxnLst/>
              <a:rect l="l" t="t" r="r" b="b"/>
              <a:pathLst>
                <a:path w="4667" h="9131" extrusionOk="0">
                  <a:moveTo>
                    <a:pt x="4667" y="9130"/>
                  </a:moveTo>
                  <a:cubicBezTo>
                    <a:pt x="3576" y="8559"/>
                    <a:pt x="2226" y="7592"/>
                    <a:pt x="1610" y="6383"/>
                  </a:cubicBezTo>
                  <a:cubicBezTo>
                    <a:pt x="628" y="4454"/>
                    <a:pt x="1" y="1896"/>
                    <a:pt x="506" y="0"/>
                  </a:cubicBezTo>
                  <a:cubicBezTo>
                    <a:pt x="479" y="2007"/>
                    <a:pt x="2943" y="7356"/>
                    <a:pt x="4667" y="913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3" descr="k0440240.jpg">
            <a:extLst>
              <a:ext uri="{FF2B5EF4-FFF2-40B4-BE49-F238E27FC236}">
                <a16:creationId xmlns:a16="http://schemas.microsoft.com/office/drawing/2014/main" id="{EFCD1AFF-C862-2C21-0EEE-3AF51E5A91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963"/>
          <a:stretch>
            <a:fillRect/>
          </a:stretch>
        </p:blipFill>
        <p:spPr bwMode="auto">
          <a:xfrm>
            <a:off x="5148154" y="1930224"/>
            <a:ext cx="2777170" cy="255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3E7296-B9C1-1536-025B-40289313A748}"/>
              </a:ext>
            </a:extLst>
          </p:cNvPr>
          <p:cNvSpPr txBox="1">
            <a:spLocks/>
          </p:cNvSpPr>
          <p:nvPr/>
        </p:nvSpPr>
        <p:spPr bwMode="auto">
          <a:xfrm>
            <a:off x="533400" y="3272299"/>
            <a:ext cx="4038600" cy="142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A5AB81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1"/>
                </a:solidFill>
                <a:latin typeface="Hanken Grotesk" panose="020B0604020202020204" charset="0"/>
                <a:cs typeface="Arial" pitchFamily="34" charset="0"/>
              </a:rPr>
              <a:t>Unstable patient :</a:t>
            </a:r>
          </a:p>
          <a:p>
            <a:pPr lvl="1"/>
            <a:r>
              <a:rPr lang="en-US" sz="1600" b="1" dirty="0">
                <a:latin typeface="Hanken Grotesk" panose="020B0604020202020204" charset="0"/>
                <a:cs typeface="Arial" pitchFamily="34" charset="0"/>
              </a:rPr>
              <a:t>Open and See !</a:t>
            </a:r>
          </a:p>
          <a:p>
            <a:pPr lvl="1"/>
            <a:r>
              <a:rPr lang="en-US" sz="1600" b="1" dirty="0">
                <a:latin typeface="Hanken Grotesk" panose="020B0604020202020204" charset="0"/>
                <a:cs typeface="Arial" pitchFamily="34" charset="0"/>
              </a:rPr>
              <a:t>Peritoneal lavage </a:t>
            </a:r>
          </a:p>
          <a:p>
            <a:pPr lvl="1"/>
            <a:r>
              <a:rPr lang="en-US" sz="1600" b="1" dirty="0">
                <a:latin typeface="Hanken Grotesk" panose="020B0604020202020204" charset="0"/>
                <a:cs typeface="Arial" pitchFamily="34" charset="0"/>
              </a:rPr>
              <a:t>FAST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3986D-8EB1-6523-ECE6-7B4222F93BF3}"/>
              </a:ext>
            </a:extLst>
          </p:cNvPr>
          <p:cNvSpPr/>
          <p:nvPr/>
        </p:nvSpPr>
        <p:spPr>
          <a:xfrm>
            <a:off x="7866684" y="4638367"/>
            <a:ext cx="1277316" cy="4941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FATIMA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AA34-A8DA-FA96-80DB-E8544B58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167"/>
            <a:ext cx="9144000" cy="985839"/>
          </a:xfrm>
        </p:spPr>
        <p:txBody>
          <a:bodyPr/>
          <a:lstStyle/>
          <a:p>
            <a:r>
              <a:rPr lang="en-US" sz="2800" dirty="0"/>
              <a:t>Focused Assessment with Sonography for Trauma (FAST)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956F0-7C44-C625-3A26-9C5AAA966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69" y="1357313"/>
            <a:ext cx="5014913" cy="2800350"/>
          </a:xfrm>
        </p:spPr>
        <p:txBody>
          <a:bodyPr/>
          <a:lstStyle/>
          <a:p>
            <a:r>
              <a:rPr lang="en-US" sz="1800" dirty="0"/>
              <a:t>Identify  free intraperitoneal fluid</a:t>
            </a:r>
          </a:p>
          <a:p>
            <a:endParaRPr lang="en-US" sz="1800" dirty="0"/>
          </a:p>
          <a:p>
            <a:r>
              <a:rPr lang="en-US" sz="1800" dirty="0"/>
              <a:t>Considered positive if the fluid is identified as an anechoic band or a (black) rim around the spleen.</a:t>
            </a:r>
          </a:p>
          <a:p>
            <a:endParaRPr lang="en-US" sz="1800" dirty="0"/>
          </a:p>
          <a:p>
            <a:r>
              <a:rPr lang="en-US" sz="1800" dirty="0"/>
              <a:t>Hemodynamic instability in the presence of free fluid requires immediate laparotomy.</a:t>
            </a:r>
          </a:p>
        </p:txBody>
      </p:sp>
      <p:pic>
        <p:nvPicPr>
          <p:cNvPr id="5" name="Picture 6" descr="Ultrasound image demonstrating disruption of the splenic architecture... |  Download Scientific Diagram">
            <a:extLst>
              <a:ext uri="{FF2B5EF4-FFF2-40B4-BE49-F238E27FC236}">
                <a16:creationId xmlns:a16="http://schemas.microsoft.com/office/drawing/2014/main" id="{21D3C4E5-8252-188D-0EB0-17E5A070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83" y="1357313"/>
            <a:ext cx="3798090" cy="29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astrointestinal Radiology">
            <a:extLst>
              <a:ext uri="{FF2B5EF4-FFF2-40B4-BE49-F238E27FC236}">
                <a16:creationId xmlns:a16="http://schemas.microsoft.com/office/drawing/2014/main" id="{E577D751-4828-3E55-8CE2-C27508D7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892"/>
            <a:ext cx="4722019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plenic rupture (AAST grade III) | Radiology Case | Radiopaedia.org">
            <a:extLst>
              <a:ext uri="{FF2B5EF4-FFF2-40B4-BE49-F238E27FC236}">
                <a16:creationId xmlns:a16="http://schemas.microsoft.com/office/drawing/2014/main" id="{540A3016-0BC0-9978-66FE-A0CB9201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19" y="945892"/>
            <a:ext cx="4421981" cy="35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F736BA-1C63-FC43-E9D3-A5360B1393DE}"/>
              </a:ext>
            </a:extLst>
          </p:cNvPr>
          <p:cNvSpPr/>
          <p:nvPr/>
        </p:nvSpPr>
        <p:spPr>
          <a:xfrm>
            <a:off x="7606903" y="4251722"/>
            <a:ext cx="935831" cy="2202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AAST III</a:t>
            </a:r>
          </a:p>
        </p:txBody>
      </p:sp>
    </p:spTree>
    <p:extLst>
      <p:ext uri="{BB962C8B-B14F-4D97-AF65-F5344CB8AC3E}">
        <p14:creationId xmlns:p14="http://schemas.microsoft.com/office/powerpoint/2010/main" val="37407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0702F-32A7-C6D7-EE40-8735C0D3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931" y="500063"/>
            <a:ext cx="6265069" cy="5093493"/>
          </a:xfr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radiography  signs of rupture are:-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  <a:buFontTx/>
              <a:buChar char="-"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3000"/>
              <a:buFont typeface="Wingdings 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Obliteration of the splenic outline.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3000"/>
              <a:buFont typeface="Wingdings 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Obliteration of the psoas shadow.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3000"/>
              <a:buFont typeface="Wingdings 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Indentation of the left side of the gastric air bubble.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3000"/>
              <a:buFont typeface="Wingdings 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Fracture of one or more lower ribs on the left side (present 27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% of cases).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3000"/>
              <a:buFont typeface="Wingdings 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Elevation of the left side of the diaphragm. 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3000"/>
              <a:buFont typeface="Wingdings 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Free fluid between gas filled intestinal coils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2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D25AACD-44B8-830C-C8FB-07D2673A9667}"/>
              </a:ext>
            </a:extLst>
          </p:cNvPr>
          <p:cNvSpPr txBox="1">
            <a:spLocks/>
          </p:cNvSpPr>
          <p:nvPr/>
        </p:nvSpPr>
        <p:spPr>
          <a:xfrm>
            <a:off x="3289172" y="284707"/>
            <a:ext cx="2565656" cy="8154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Elevation of lt hemidiaphragm </a:t>
            </a:r>
            <a:endParaRPr lang="en-US" sz="2000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47FFA7E-9BD4-F887-EADA-5C9DCD636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81" y="1315494"/>
            <a:ext cx="6336507" cy="3772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8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CA6F-AA43-626B-C899-DED43EA4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75" y="463300"/>
            <a:ext cx="1365356" cy="564900"/>
          </a:xfrm>
        </p:spPr>
        <p:txBody>
          <a:bodyPr/>
          <a:lstStyle/>
          <a:p>
            <a:r>
              <a:rPr lang="en-US" dirty="0"/>
              <a:t>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087A2-F34C-BA2B-542E-2B0901F4A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45924"/>
            <a:ext cx="5786438" cy="409757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152400" indent="0">
              <a:buNone/>
            </a:pPr>
            <a:r>
              <a:rPr lang="en-US" sz="1600" dirty="0"/>
              <a:t>Diagnostic modality of choice for detecting solid organ injuries.</a:t>
            </a:r>
          </a:p>
          <a:p>
            <a:r>
              <a:rPr lang="en-US" sz="1600" dirty="0"/>
              <a:t>CT with IV contrast (sensitivity/specificity 96%-100%)</a:t>
            </a:r>
          </a:p>
          <a:p>
            <a:endParaRPr lang="en-US" sz="1600" dirty="0"/>
          </a:p>
          <a:p>
            <a:r>
              <a:rPr lang="en-US" sz="1600" dirty="0"/>
              <a:t>Shows:</a:t>
            </a:r>
          </a:p>
          <a:p>
            <a:r>
              <a:rPr lang="en-US" sz="1600" dirty="0"/>
              <a:t>Disruption in the normal splenic parenchyma free intra-abdominal blood.</a:t>
            </a:r>
          </a:p>
          <a:p>
            <a:r>
              <a:rPr lang="en-US" sz="1600" dirty="0"/>
              <a:t>Lacerations : irregular hypodense area with no enhancement .</a:t>
            </a:r>
          </a:p>
          <a:p>
            <a:r>
              <a:rPr lang="en-US" sz="1600" dirty="0"/>
              <a:t>Sub-capsular hematoma: regular shape, </a:t>
            </a:r>
            <a:r>
              <a:rPr lang="en-US" sz="1600" dirty="0" err="1"/>
              <a:t>cresentric</a:t>
            </a:r>
            <a:r>
              <a:rPr lang="en-US" sz="1600" dirty="0"/>
              <a:t>.</a:t>
            </a:r>
          </a:p>
          <a:p>
            <a:r>
              <a:rPr lang="en-US" sz="1600" dirty="0"/>
              <a:t>Intraparenchymal hematoma.</a:t>
            </a:r>
          </a:p>
          <a:p>
            <a:r>
              <a:rPr lang="en-US" sz="1600" dirty="0"/>
              <a:t>Fragmentation with </a:t>
            </a:r>
            <a:r>
              <a:rPr lang="en-US" sz="1600" dirty="0" err="1"/>
              <a:t>autosplenictomy</a:t>
            </a:r>
            <a:r>
              <a:rPr lang="en-US" sz="1600" dirty="0"/>
              <a:t> . </a:t>
            </a:r>
          </a:p>
          <a:p>
            <a:r>
              <a:rPr lang="en-US" sz="1600" dirty="0"/>
              <a:t>A splenic injury with active extravasation into a pseudoaneurysm.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3074" name="Picture 2" descr="Splenic Rupture - TeachMeSurgery">
            <a:extLst>
              <a:ext uri="{FF2B5EF4-FFF2-40B4-BE49-F238E27FC236}">
                <a16:creationId xmlns:a16="http://schemas.microsoft.com/office/drawing/2014/main" id="{9EE89A66-4870-F107-6051-9937FB27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05" y="1814513"/>
            <a:ext cx="3487795" cy="24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35B6DF-B360-4B55-F023-035759F26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85" y="1"/>
            <a:ext cx="6716321" cy="5051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8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2B7D49-5150-17C5-90F9-5D62857FC7EA}"/>
              </a:ext>
            </a:extLst>
          </p:cNvPr>
          <p:cNvSpPr txBox="1"/>
          <p:nvPr/>
        </p:nvSpPr>
        <p:spPr>
          <a:xfrm>
            <a:off x="0" y="83244"/>
            <a:ext cx="61272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American Association for the Surgery of Trauma (AAST)</a:t>
            </a:r>
            <a:r>
              <a:rPr lang="en-US" sz="1200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1200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splenic injury scale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B481B-C09C-FCC7-80C3-F26B6564EBA1}"/>
              </a:ext>
            </a:extLst>
          </p:cNvPr>
          <p:cNvSpPr txBox="1"/>
          <p:nvPr/>
        </p:nvSpPr>
        <p:spPr>
          <a:xfrm>
            <a:off x="62523" y="360243"/>
            <a:ext cx="9081477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grade I</a:t>
            </a:r>
            <a:endParaRPr lang="en-US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2"/>
              </a:rPr>
              <a:t>subcapsular hematoma</a:t>
            </a: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 &lt;10% of surface area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parenchymal laceration &lt;1 cm depth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capsular tear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grade II</a:t>
            </a:r>
            <a:endParaRPr lang="en-US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2"/>
              </a:rPr>
              <a:t>subcapsular hematoma</a:t>
            </a: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 10-50% of surface area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intraparenchymal hematoma &lt;5 cm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parenchymal laceration 1-3 cm in depth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grade III</a:t>
            </a:r>
            <a:endParaRPr lang="en-US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2"/>
              </a:rPr>
              <a:t>subcapsular hematoma</a:t>
            </a: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 &gt;50% of surface area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intraparenchymal hematoma ≥5 cm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parenchymal laceration &gt;3 cm in depth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ruptured subcapsular or intraparenchymal hematoma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91B0B4-31E8-F01E-1736-3F1A4101BEAE}"/>
              </a:ext>
            </a:extLst>
          </p:cNvPr>
          <p:cNvSpPr txBox="1"/>
          <p:nvPr/>
        </p:nvSpPr>
        <p:spPr>
          <a:xfrm>
            <a:off x="62523" y="3253343"/>
            <a:ext cx="9081477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grade IV</a:t>
            </a:r>
            <a:endParaRPr lang="en-US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any injury in the presence of a splenic vascular injury* or active bleeding confined within splenic capsule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parenchymal laceration involving segmental or hilar vessels producing &gt;25% </a:t>
            </a:r>
            <a:r>
              <a:rPr lang="en-US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devascularisation</a:t>
            </a:r>
            <a:endParaRPr lang="en-US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grade V</a:t>
            </a:r>
            <a:endParaRPr lang="en-US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shattered spleen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any injury in the presence of splenic vascular injury* with active bleeding extending beyond the spleen into the peritoneum</a:t>
            </a:r>
          </a:p>
        </p:txBody>
      </p:sp>
    </p:spTree>
    <p:extLst>
      <p:ext uri="{BB962C8B-B14F-4D97-AF65-F5344CB8AC3E}">
        <p14:creationId xmlns:p14="http://schemas.microsoft.com/office/powerpoint/2010/main" val="58438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AST spleen injury scale | Radiology Reference Article | Radiopaedia.org">
            <a:extLst>
              <a:ext uri="{FF2B5EF4-FFF2-40B4-BE49-F238E27FC236}">
                <a16:creationId xmlns:a16="http://schemas.microsoft.com/office/drawing/2014/main" id="{89FD08ED-6503-19DB-BA30-8652216AF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CDCD75B8-EEC2-BEE7-9E7A-F0F111044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167" y="1120884"/>
            <a:ext cx="2091956" cy="4659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conservative</a:t>
            </a:r>
            <a:endParaRPr lang="en-US" sz="2400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1B87614C-71DB-CB8E-AC8C-E96B4AD3903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54272" y="1645944"/>
            <a:ext cx="2349851" cy="178261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1800" dirty="0"/>
              <a:t>1- Admit to ICU</a:t>
            </a:r>
          </a:p>
          <a:p>
            <a:r>
              <a:rPr lang="en-US" sz="1800" dirty="0"/>
              <a:t>2- Repeated</a:t>
            </a:r>
          </a:p>
          <a:p>
            <a:r>
              <a:rPr lang="en-US" sz="1800" dirty="0"/>
              <a:t>ultrasound</a:t>
            </a:r>
          </a:p>
          <a:p>
            <a:r>
              <a:rPr lang="en-US" sz="1800" dirty="0"/>
              <a:t>3- For those with</a:t>
            </a:r>
          </a:p>
          <a:p>
            <a:r>
              <a:rPr lang="en-US" sz="1800" dirty="0"/>
              <a:t>stage 1 or 2 .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4146BA4B-58CF-CE9F-EE8B-27D380642E5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175616" y="906846"/>
            <a:ext cx="2318600" cy="67993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1800" dirty="0"/>
              <a:t>Conservative </a:t>
            </a:r>
            <a:r>
              <a:rPr lang="en-US" sz="1800" dirty="0" err="1"/>
              <a:t>splenoraphy</a:t>
            </a:r>
            <a:endParaRPr lang="en-US" sz="1800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E98DD8C9-8258-0493-015E-71D8A09656E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68766" y="1716024"/>
            <a:ext cx="2620834" cy="1069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1600" dirty="0"/>
              <a:t>suturing of spleen to prevent further bleeding 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06ADED0F-C9AA-2310-ADD3-16C2CFFC8E6A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12167" y="3789666"/>
            <a:ext cx="1841864" cy="4659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1800" dirty="0"/>
              <a:t>Splenectomy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B67D2721-3911-32E8-EA58-309B2CFA97E1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6257428" y="906847"/>
            <a:ext cx="2455212" cy="67993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1800" dirty="0"/>
              <a:t>Splenic artery embolization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ADCC7517-0FA2-0AE1-FB6E-12137EAEFDB9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6180340" y="1716024"/>
            <a:ext cx="2609388" cy="298883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91440">
              <a:buFontTx/>
              <a:buChar char="-"/>
            </a:pPr>
            <a:r>
              <a:rPr lang="en-US" sz="1600" dirty="0"/>
              <a:t>less mortality and morbidity than splenectomy </a:t>
            </a:r>
          </a:p>
          <a:p>
            <a:pPr marL="91440">
              <a:buFontTx/>
              <a:buChar char="-"/>
            </a:pPr>
            <a:r>
              <a:rPr lang="en-US" sz="1600" dirty="0"/>
              <a:t>mortality is related to % of splenic tissue Embolized . </a:t>
            </a:r>
          </a:p>
          <a:p>
            <a:pPr marL="91440">
              <a:buFontTx/>
              <a:buChar char="-"/>
            </a:pPr>
            <a:r>
              <a:rPr lang="en-US" sz="1600" dirty="0"/>
              <a:t>- </a:t>
            </a:r>
            <a:r>
              <a:rPr lang="en-US" sz="1600" dirty="0">
                <a:highlight>
                  <a:srgbClr val="00FFFF"/>
                </a:highlight>
              </a:rPr>
              <a:t>Complications</a:t>
            </a:r>
          </a:p>
          <a:p>
            <a:pPr marL="0" indent="0"/>
            <a:r>
              <a:rPr lang="en-US" sz="1600" dirty="0"/>
              <a:t>1) Pancreatitis </a:t>
            </a:r>
          </a:p>
          <a:p>
            <a:pPr marL="0" indent="0"/>
            <a:r>
              <a:rPr lang="en-US" sz="1600" dirty="0"/>
              <a:t>2) Splenic Abscess </a:t>
            </a:r>
          </a:p>
          <a:p>
            <a:pPr marL="0" indent="0"/>
            <a:r>
              <a:rPr lang="en-US" sz="1600" dirty="0"/>
              <a:t>3) Pleural Effusion ( most common )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2024494-1C85-C868-DD5D-8413B8EACE6C}"/>
              </a:ext>
            </a:extLst>
          </p:cNvPr>
          <p:cNvSpPr txBox="1">
            <a:spLocks/>
          </p:cNvSpPr>
          <p:nvPr/>
        </p:nvSpPr>
        <p:spPr>
          <a:xfrm>
            <a:off x="-54707" y="0"/>
            <a:ext cx="9198708" cy="679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r>
              <a:rPr lang="en-US" sz="1400" dirty="0"/>
              <a:t>Stage 2 and above &gt; admit to ICU &gt; check vitals and Hb every 6-8 </a:t>
            </a:r>
            <a:r>
              <a:rPr lang="en-US" sz="1400" dirty="0" err="1"/>
              <a:t>hrs</a:t>
            </a:r>
            <a:r>
              <a:rPr lang="en-US" sz="1400" dirty="0"/>
              <a:t> then if become unstable &gt; laparotomy If stable after 48 </a:t>
            </a:r>
            <a:r>
              <a:rPr lang="en-US" sz="1400" dirty="0" err="1"/>
              <a:t>hr</a:t>
            </a:r>
            <a:r>
              <a:rPr lang="en-US" sz="1400" dirty="0"/>
              <a:t> move to ward &gt; avoid sport</a:t>
            </a:r>
          </a:p>
        </p:txBody>
      </p:sp>
    </p:spTree>
    <p:extLst>
      <p:ext uri="{BB962C8B-B14F-4D97-AF65-F5344CB8AC3E}">
        <p14:creationId xmlns:p14="http://schemas.microsoft.com/office/powerpoint/2010/main" val="328259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2"/>
          <p:cNvSpPr txBox="1">
            <a:spLocks noGrp="1"/>
          </p:cNvSpPr>
          <p:nvPr>
            <p:ph type="title"/>
          </p:nvPr>
        </p:nvSpPr>
        <p:spPr>
          <a:xfrm>
            <a:off x="22418" y="40262"/>
            <a:ext cx="4859700" cy="785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spleen</a:t>
            </a:r>
            <a:endParaRPr sz="4000" dirty="0"/>
          </a:p>
        </p:txBody>
      </p:sp>
      <p:sp>
        <p:nvSpPr>
          <p:cNvPr id="591" name="Google Shape;591;p32"/>
          <p:cNvSpPr txBox="1">
            <a:spLocks noGrp="1"/>
          </p:cNvSpPr>
          <p:nvPr>
            <p:ph type="body" idx="1"/>
          </p:nvPr>
        </p:nvSpPr>
        <p:spPr>
          <a:xfrm>
            <a:off x="641554" y="766916"/>
            <a:ext cx="7907851" cy="38714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n-US" sz="1800" dirty="0"/>
              <a:t>Largest lymphoid tissue. - </a:t>
            </a:r>
            <a:r>
              <a:rPr lang="en-US" sz="1800" dirty="0" err="1"/>
              <a:t>forgut</a:t>
            </a:r>
            <a:r>
              <a:rPr lang="en-US" sz="1800" dirty="0"/>
              <a:t> , intraperitoneal organ -</a:t>
            </a:r>
            <a:r>
              <a:rPr lang="en-US" sz="1800" dirty="0" err="1"/>
              <a:t>Wt</a:t>
            </a:r>
            <a:r>
              <a:rPr lang="en-US" sz="1800" dirty="0"/>
              <a:t> 75-250 gm (1500 if hypersplenism).</a:t>
            </a:r>
          </a:p>
          <a:p>
            <a:pPr marL="171450" indent="-171450"/>
            <a:endParaRPr lang="en-US" sz="1800" dirty="0"/>
          </a:p>
          <a:p>
            <a:pPr marL="171450" indent="-171450"/>
            <a:r>
              <a:rPr lang="en-US" sz="1800" dirty="0"/>
              <a:t>Lines in the left lower thorax and it’s normally protected by ribs 9, 10 and 11 between gastric fundus &amp;L hemidiaphragm.&gt;</a:t>
            </a:r>
            <a:r>
              <a:rPr lang="en-US" sz="1800" dirty="0">
                <a:solidFill>
                  <a:srgbClr val="FF0000"/>
                </a:solidFill>
              </a:rPr>
              <a:t> becomes palpable when 3* enlarged.</a:t>
            </a:r>
          </a:p>
          <a:p>
            <a:pPr marL="171450" indent="-171450"/>
            <a:endParaRPr lang="en-US" sz="1800" dirty="0">
              <a:solidFill>
                <a:srgbClr val="FF0000"/>
              </a:solidFill>
            </a:endParaRPr>
          </a:p>
          <a:p>
            <a:pPr marL="171450" indent="-171450"/>
            <a:r>
              <a:rPr lang="en-US" sz="1800" dirty="0">
                <a:solidFill>
                  <a:schemeClr val="tx1"/>
                </a:solidFill>
              </a:rPr>
              <a:t>Two surfaces, the diaphragmatic surface (which is roofed by the diaphragm separating it from the pleura) and visceral surface.</a:t>
            </a:r>
          </a:p>
          <a:p>
            <a:pPr marL="171450" indent="-171450"/>
            <a:endParaRPr lang="en-US" sz="1800" dirty="0">
              <a:solidFill>
                <a:schemeClr val="tx1"/>
              </a:solidFill>
            </a:endParaRPr>
          </a:p>
          <a:p>
            <a:pPr marL="171450" indent="-171450"/>
            <a:r>
              <a:rPr lang="en-US" sz="1800" dirty="0">
                <a:solidFill>
                  <a:schemeClr val="tx1"/>
                </a:solidFill>
              </a:rPr>
              <a:t>Visceral surface is in close proximity to the greater curvature of stomach, splenic flexure of the colon, apex of left kidney, tail of the pancreas.</a:t>
            </a:r>
          </a:p>
          <a:p>
            <a:pPr marL="171450" indent="-17145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92" name="Google Shape;592;p32"/>
          <p:cNvGrpSpPr/>
          <p:nvPr/>
        </p:nvGrpSpPr>
        <p:grpSpPr>
          <a:xfrm rot="-3106157">
            <a:off x="7338430" y="856020"/>
            <a:ext cx="897765" cy="1640293"/>
            <a:chOff x="3934235" y="1675344"/>
            <a:chExt cx="1025025" cy="1873108"/>
          </a:xfrm>
        </p:grpSpPr>
        <p:grpSp>
          <p:nvGrpSpPr>
            <p:cNvPr id="593" name="Google Shape;593;p32"/>
            <p:cNvGrpSpPr/>
            <p:nvPr/>
          </p:nvGrpSpPr>
          <p:grpSpPr>
            <a:xfrm>
              <a:off x="3934235" y="3121901"/>
              <a:ext cx="531811" cy="426550"/>
              <a:chOff x="3663400" y="2986042"/>
              <a:chExt cx="778412" cy="624342"/>
            </a:xfrm>
          </p:grpSpPr>
          <p:sp>
            <p:nvSpPr>
              <p:cNvPr id="594" name="Google Shape;594;p32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2"/>
              <p:cNvSpPr/>
              <p:nvPr/>
            </p:nvSpPr>
            <p:spPr>
              <a:xfrm>
                <a:off x="3857731" y="3454725"/>
                <a:ext cx="206885" cy="148400"/>
              </a:xfrm>
              <a:custGeom>
                <a:avLst/>
                <a:gdLst/>
                <a:ahLst/>
                <a:cxnLst/>
                <a:rect l="l" t="t" r="r" b="b"/>
                <a:pathLst>
                  <a:path w="21939" h="15737" extrusionOk="0">
                    <a:moveTo>
                      <a:pt x="1" y="0"/>
                    </a:moveTo>
                    <a:cubicBezTo>
                      <a:pt x="5936" y="7328"/>
                      <a:pt x="13412" y="13594"/>
                      <a:pt x="21938" y="15737"/>
                    </a:cubicBezTo>
                    <a:cubicBezTo>
                      <a:pt x="13750" y="12757"/>
                      <a:pt x="5868" y="6411"/>
                      <a:pt x="1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2"/>
              <p:cNvSpPr/>
              <p:nvPr/>
            </p:nvSpPr>
            <p:spPr>
              <a:xfrm>
                <a:off x="3745519" y="2986042"/>
                <a:ext cx="696292" cy="604972"/>
              </a:xfrm>
              <a:custGeom>
                <a:avLst/>
                <a:gdLst/>
                <a:ahLst/>
                <a:cxnLst/>
                <a:rect l="l" t="t" r="r" b="b"/>
                <a:pathLst>
                  <a:path w="73838" h="64154" extrusionOk="0">
                    <a:moveTo>
                      <a:pt x="18493" y="1"/>
                    </a:moveTo>
                    <a:cubicBezTo>
                      <a:pt x="16355" y="1"/>
                      <a:pt x="14201" y="279"/>
                      <a:pt x="12049" y="872"/>
                    </a:cubicBezTo>
                    <a:cubicBezTo>
                      <a:pt x="11437" y="1041"/>
                      <a:pt x="10855" y="1229"/>
                      <a:pt x="10291" y="1429"/>
                    </a:cubicBezTo>
                    <a:cubicBezTo>
                      <a:pt x="4395" y="6472"/>
                      <a:pt x="0" y="12773"/>
                      <a:pt x="1019" y="21139"/>
                    </a:cubicBezTo>
                    <a:cubicBezTo>
                      <a:pt x="1934" y="28665"/>
                      <a:pt x="6560" y="36778"/>
                      <a:pt x="10942" y="42753"/>
                    </a:cubicBezTo>
                    <a:cubicBezTo>
                      <a:pt x="18972" y="53707"/>
                      <a:pt x="31718" y="64154"/>
                      <a:pt x="45521" y="64154"/>
                    </a:cubicBezTo>
                    <a:cubicBezTo>
                      <a:pt x="47578" y="64154"/>
                      <a:pt x="49659" y="63921"/>
                      <a:pt x="51750" y="63424"/>
                    </a:cubicBezTo>
                    <a:cubicBezTo>
                      <a:pt x="52305" y="63163"/>
                      <a:pt x="52852" y="62949"/>
                      <a:pt x="53410" y="62646"/>
                    </a:cubicBezTo>
                    <a:cubicBezTo>
                      <a:pt x="73838" y="51552"/>
                      <a:pt x="47605" y="1"/>
                      <a:pt x="18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2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2"/>
              <p:cNvSpPr/>
              <p:nvPr/>
            </p:nvSpPr>
            <p:spPr>
              <a:xfrm>
                <a:off x="3856552" y="3049847"/>
                <a:ext cx="412364" cy="422143"/>
              </a:xfrm>
              <a:custGeom>
                <a:avLst/>
                <a:gdLst/>
                <a:ahLst/>
                <a:cxnLst/>
                <a:rect l="l" t="t" r="r" b="b"/>
                <a:pathLst>
                  <a:path w="43729" h="44766" extrusionOk="0">
                    <a:moveTo>
                      <a:pt x="11967" y="0"/>
                    </a:moveTo>
                    <a:cubicBezTo>
                      <a:pt x="11696" y="0"/>
                      <a:pt x="11425" y="11"/>
                      <a:pt x="11155" y="33"/>
                    </a:cubicBezTo>
                    <a:cubicBezTo>
                      <a:pt x="0" y="933"/>
                      <a:pt x="6878" y="19265"/>
                      <a:pt x="9465" y="24916"/>
                    </a:cubicBezTo>
                    <a:cubicBezTo>
                      <a:pt x="12856" y="32327"/>
                      <a:pt x="22504" y="44766"/>
                      <a:pt x="32507" y="44766"/>
                    </a:cubicBezTo>
                    <a:cubicBezTo>
                      <a:pt x="33845" y="44766"/>
                      <a:pt x="35190" y="44543"/>
                      <a:pt x="36526" y="44056"/>
                    </a:cubicBezTo>
                    <a:cubicBezTo>
                      <a:pt x="43728" y="41432"/>
                      <a:pt x="40405" y="33290"/>
                      <a:pt x="38050" y="26616"/>
                    </a:cubicBezTo>
                    <a:cubicBezTo>
                      <a:pt x="34711" y="17151"/>
                      <a:pt x="22825" y="0"/>
                      <a:pt x="1196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2"/>
              <p:cNvSpPr/>
              <p:nvPr/>
            </p:nvSpPr>
            <p:spPr>
              <a:xfrm>
                <a:off x="3822244" y="3010806"/>
                <a:ext cx="98676" cy="179198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9003" extrusionOk="0">
                    <a:moveTo>
                      <a:pt x="7793" y="0"/>
                    </a:moveTo>
                    <a:cubicBezTo>
                      <a:pt x="7211" y="0"/>
                      <a:pt x="6624" y="123"/>
                      <a:pt x="6139" y="337"/>
                    </a:cubicBezTo>
                    <a:cubicBezTo>
                      <a:pt x="3218" y="1624"/>
                      <a:pt x="952" y="4799"/>
                      <a:pt x="558" y="6950"/>
                    </a:cubicBezTo>
                    <a:cubicBezTo>
                      <a:pt x="10" y="9934"/>
                      <a:pt x="1" y="13663"/>
                      <a:pt x="1389" y="16435"/>
                    </a:cubicBezTo>
                    <a:cubicBezTo>
                      <a:pt x="1967" y="17591"/>
                      <a:pt x="2938" y="19003"/>
                      <a:pt x="4112" y="19003"/>
                    </a:cubicBezTo>
                    <a:cubicBezTo>
                      <a:pt x="4513" y="19003"/>
                      <a:pt x="4937" y="18838"/>
                      <a:pt x="5378" y="18443"/>
                    </a:cubicBezTo>
                    <a:cubicBezTo>
                      <a:pt x="7307" y="16710"/>
                      <a:pt x="6931" y="13557"/>
                      <a:pt x="6755" y="11280"/>
                    </a:cubicBezTo>
                    <a:cubicBezTo>
                      <a:pt x="6660" y="10053"/>
                      <a:pt x="6494" y="8637"/>
                      <a:pt x="6828" y="7420"/>
                    </a:cubicBezTo>
                    <a:cubicBezTo>
                      <a:pt x="7232" y="5945"/>
                      <a:pt x="8026" y="5648"/>
                      <a:pt x="8997" y="4681"/>
                    </a:cubicBezTo>
                    <a:cubicBezTo>
                      <a:pt x="9720" y="3963"/>
                      <a:pt x="10464" y="3201"/>
                      <a:pt x="10389" y="2081"/>
                    </a:cubicBezTo>
                    <a:cubicBezTo>
                      <a:pt x="10289" y="581"/>
                      <a:pt x="9055" y="0"/>
                      <a:pt x="7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2"/>
              <p:cNvSpPr/>
              <p:nvPr/>
            </p:nvSpPr>
            <p:spPr>
              <a:xfrm>
                <a:off x="3862116" y="3244657"/>
                <a:ext cx="377605" cy="309530"/>
              </a:xfrm>
              <a:custGeom>
                <a:avLst/>
                <a:gdLst/>
                <a:ahLst/>
                <a:cxnLst/>
                <a:rect l="l" t="t" r="r" b="b"/>
                <a:pathLst>
                  <a:path w="40043" h="32824" extrusionOk="0">
                    <a:moveTo>
                      <a:pt x="1443" y="0"/>
                    </a:moveTo>
                    <a:cubicBezTo>
                      <a:pt x="597" y="0"/>
                      <a:pt x="1" y="937"/>
                      <a:pt x="20" y="2049"/>
                    </a:cubicBezTo>
                    <a:cubicBezTo>
                      <a:pt x="206" y="13083"/>
                      <a:pt x="12375" y="24009"/>
                      <a:pt x="21473" y="29186"/>
                    </a:cubicBezTo>
                    <a:cubicBezTo>
                      <a:pt x="23870" y="30549"/>
                      <a:pt x="29395" y="32824"/>
                      <a:pt x="33864" y="32824"/>
                    </a:cubicBezTo>
                    <a:cubicBezTo>
                      <a:pt x="36614" y="32824"/>
                      <a:pt x="38965" y="31963"/>
                      <a:pt x="39941" y="29499"/>
                    </a:cubicBezTo>
                    <a:cubicBezTo>
                      <a:pt x="40043" y="29244"/>
                      <a:pt x="38972" y="27762"/>
                      <a:pt x="36911" y="27544"/>
                    </a:cubicBezTo>
                    <a:cubicBezTo>
                      <a:pt x="31568" y="26982"/>
                      <a:pt x="26127" y="26107"/>
                      <a:pt x="21538" y="23484"/>
                    </a:cubicBezTo>
                    <a:cubicBezTo>
                      <a:pt x="13520" y="18902"/>
                      <a:pt x="8241" y="11489"/>
                      <a:pt x="4266" y="3302"/>
                    </a:cubicBezTo>
                    <a:cubicBezTo>
                      <a:pt x="3310" y="872"/>
                      <a:pt x="2260" y="0"/>
                      <a:pt x="14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1" name="Google Shape;601;p32"/>
            <p:cNvGrpSpPr/>
            <p:nvPr/>
          </p:nvGrpSpPr>
          <p:grpSpPr>
            <a:xfrm>
              <a:off x="4124888" y="1675344"/>
              <a:ext cx="579903" cy="426566"/>
              <a:chOff x="4057739" y="1634375"/>
              <a:chExt cx="683364" cy="502670"/>
            </a:xfrm>
          </p:grpSpPr>
          <p:sp>
            <p:nvSpPr>
              <p:cNvPr id="602" name="Google Shape;602;p32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2"/>
              <p:cNvSpPr/>
              <p:nvPr/>
            </p:nvSpPr>
            <p:spPr>
              <a:xfrm>
                <a:off x="4497805" y="1937284"/>
                <a:ext cx="202443" cy="154407"/>
              </a:xfrm>
              <a:custGeom>
                <a:avLst/>
                <a:gdLst/>
                <a:ahLst/>
                <a:cxnLst/>
                <a:rect l="l" t="t" r="r" b="b"/>
                <a:pathLst>
                  <a:path w="21468" h="16374" extrusionOk="0">
                    <a:moveTo>
                      <a:pt x="21467" y="0"/>
                    </a:moveTo>
                    <a:lnTo>
                      <a:pt x="21467" y="0"/>
                    </a:lnTo>
                    <a:cubicBezTo>
                      <a:pt x="16221" y="6960"/>
                      <a:pt x="7846" y="12640"/>
                      <a:pt x="1" y="16374"/>
                    </a:cubicBezTo>
                    <a:cubicBezTo>
                      <a:pt x="8744" y="12842"/>
                      <a:pt x="16921" y="7526"/>
                      <a:pt x="21467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2"/>
              <p:cNvSpPr/>
              <p:nvPr/>
            </p:nvSpPr>
            <p:spPr>
              <a:xfrm>
                <a:off x="4057739" y="1634375"/>
                <a:ext cx="673764" cy="480572"/>
              </a:xfrm>
              <a:custGeom>
                <a:avLst/>
                <a:gdLst/>
                <a:ahLst/>
                <a:cxnLst/>
                <a:rect l="l" t="t" r="r" b="b"/>
                <a:pathLst>
                  <a:path w="71449" h="50962" extrusionOk="0">
                    <a:moveTo>
                      <a:pt x="48726" y="0"/>
                    </a:moveTo>
                    <a:cubicBezTo>
                      <a:pt x="28028" y="0"/>
                      <a:pt x="610" y="13014"/>
                      <a:pt x="18" y="34066"/>
                    </a:cubicBezTo>
                    <a:cubicBezTo>
                      <a:pt x="0" y="34701"/>
                      <a:pt x="10" y="35313"/>
                      <a:pt x="36" y="35910"/>
                    </a:cubicBezTo>
                    <a:cubicBezTo>
                      <a:pt x="3133" y="43024"/>
                      <a:pt x="7872" y="49069"/>
                      <a:pt x="16170" y="50544"/>
                    </a:cubicBezTo>
                    <a:cubicBezTo>
                      <a:pt x="17791" y="50832"/>
                      <a:pt x="19491" y="50961"/>
                      <a:pt x="21230" y="50961"/>
                    </a:cubicBezTo>
                    <a:cubicBezTo>
                      <a:pt x="27493" y="50961"/>
                      <a:pt x="34266" y="49290"/>
                      <a:pt x="39742" y="47380"/>
                    </a:cubicBezTo>
                    <a:cubicBezTo>
                      <a:pt x="54477" y="42238"/>
                      <a:pt x="70393" y="30947"/>
                      <a:pt x="71448" y="14402"/>
                    </a:cubicBezTo>
                    <a:cubicBezTo>
                      <a:pt x="71359" y="13797"/>
                      <a:pt x="71315" y="13210"/>
                      <a:pt x="71188" y="12589"/>
                    </a:cubicBezTo>
                    <a:cubicBezTo>
                      <a:pt x="69426" y="3922"/>
                      <a:pt x="60089" y="0"/>
                      <a:pt x="48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2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2"/>
              <p:cNvSpPr/>
              <p:nvPr/>
            </p:nvSpPr>
            <p:spPr>
              <a:xfrm>
                <a:off x="4125250" y="1702999"/>
                <a:ext cx="489049" cy="259542"/>
              </a:xfrm>
              <a:custGeom>
                <a:avLst/>
                <a:gdLst/>
                <a:ahLst/>
                <a:cxnLst/>
                <a:rect l="l" t="t" r="r" b="b"/>
                <a:pathLst>
                  <a:path w="51861" h="27523" extrusionOk="0">
                    <a:moveTo>
                      <a:pt x="40387" y="1"/>
                    </a:moveTo>
                    <a:cubicBezTo>
                      <a:pt x="38588" y="1"/>
                      <a:pt x="36741" y="105"/>
                      <a:pt x="34997" y="179"/>
                    </a:cubicBezTo>
                    <a:cubicBezTo>
                      <a:pt x="24720" y="614"/>
                      <a:pt x="4093" y="7270"/>
                      <a:pt x="1708" y="18119"/>
                    </a:cubicBezTo>
                    <a:cubicBezTo>
                      <a:pt x="0" y="25889"/>
                      <a:pt x="9384" y="27522"/>
                      <a:pt x="17166" y="27522"/>
                    </a:cubicBezTo>
                    <a:cubicBezTo>
                      <a:pt x="20329" y="27522"/>
                      <a:pt x="23227" y="27252"/>
                      <a:pt x="25008" y="27015"/>
                    </a:cubicBezTo>
                    <a:cubicBezTo>
                      <a:pt x="34168" y="25798"/>
                      <a:pt x="51861" y="18779"/>
                      <a:pt x="51228" y="6738"/>
                    </a:cubicBezTo>
                    <a:cubicBezTo>
                      <a:pt x="50925" y="971"/>
                      <a:pt x="45880" y="1"/>
                      <a:pt x="40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2"/>
              <p:cNvSpPr/>
              <p:nvPr/>
            </p:nvSpPr>
            <p:spPr>
              <a:xfrm>
                <a:off x="4081201" y="1907173"/>
                <a:ext cx="17209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18250" h="13003" extrusionOk="0">
                    <a:moveTo>
                      <a:pt x="2530" y="1"/>
                    </a:moveTo>
                    <a:cubicBezTo>
                      <a:pt x="785" y="1"/>
                      <a:pt x="1" y="2108"/>
                      <a:pt x="181" y="3622"/>
                    </a:cubicBezTo>
                    <a:cubicBezTo>
                      <a:pt x="557" y="6792"/>
                      <a:pt x="2928" y="9888"/>
                      <a:pt x="4870" y="10894"/>
                    </a:cubicBezTo>
                    <a:cubicBezTo>
                      <a:pt x="7102" y="12051"/>
                      <a:pt x="9929" y="13003"/>
                      <a:pt x="12571" y="13003"/>
                    </a:cubicBezTo>
                    <a:cubicBezTo>
                      <a:pt x="13119" y="13003"/>
                      <a:pt x="13658" y="12962"/>
                      <a:pt x="14183" y="12873"/>
                    </a:cubicBezTo>
                    <a:cubicBezTo>
                      <a:pt x="15893" y="12585"/>
                      <a:pt x="18250" y="11757"/>
                      <a:pt x="17271" y="9647"/>
                    </a:cubicBezTo>
                    <a:cubicBezTo>
                      <a:pt x="16178" y="7295"/>
                      <a:pt x="13053" y="6733"/>
                      <a:pt x="10824" y="6235"/>
                    </a:cubicBezTo>
                    <a:cubicBezTo>
                      <a:pt x="9622" y="5966"/>
                      <a:pt x="8221" y="5710"/>
                      <a:pt x="7155" y="5036"/>
                    </a:cubicBezTo>
                    <a:cubicBezTo>
                      <a:pt x="5862" y="4217"/>
                      <a:pt x="5810" y="3371"/>
                      <a:pt x="5170" y="2159"/>
                    </a:cubicBezTo>
                    <a:cubicBezTo>
                      <a:pt x="4695" y="1258"/>
                      <a:pt x="4184" y="325"/>
                      <a:pt x="3091" y="68"/>
                    </a:cubicBezTo>
                    <a:cubicBezTo>
                      <a:pt x="2894" y="22"/>
                      <a:pt x="2707" y="1"/>
                      <a:pt x="25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2"/>
              <p:cNvSpPr/>
              <p:nvPr/>
            </p:nvSpPr>
            <p:spPr>
              <a:xfrm>
                <a:off x="4289772" y="1746991"/>
                <a:ext cx="435892" cy="290576"/>
              </a:xfrm>
              <a:custGeom>
                <a:avLst/>
                <a:gdLst/>
                <a:ahLst/>
                <a:cxnLst/>
                <a:rect l="l" t="t" r="r" b="b"/>
                <a:pathLst>
                  <a:path w="46224" h="30814" extrusionOk="0">
                    <a:moveTo>
                      <a:pt x="40669" y="1"/>
                    </a:moveTo>
                    <a:cubicBezTo>
                      <a:pt x="40211" y="1"/>
                      <a:pt x="38756" y="654"/>
                      <a:pt x="38033" y="2354"/>
                    </a:cubicBezTo>
                    <a:cubicBezTo>
                      <a:pt x="35931" y="7298"/>
                      <a:pt x="33502" y="12245"/>
                      <a:pt x="29651" y="15868"/>
                    </a:cubicBezTo>
                    <a:cubicBezTo>
                      <a:pt x="22925" y="22194"/>
                      <a:pt x="14292" y="25072"/>
                      <a:pt x="5300" y="26478"/>
                    </a:cubicBezTo>
                    <a:cubicBezTo>
                      <a:pt x="0" y="26892"/>
                      <a:pt x="760" y="29569"/>
                      <a:pt x="2860" y="30172"/>
                    </a:cubicBezTo>
                    <a:cubicBezTo>
                      <a:pt x="4390" y="30612"/>
                      <a:pt x="5991" y="30813"/>
                      <a:pt x="7633" y="30813"/>
                    </a:cubicBezTo>
                    <a:cubicBezTo>
                      <a:pt x="17374" y="30813"/>
                      <a:pt x="28572" y="23745"/>
                      <a:pt x="35086" y="17596"/>
                    </a:cubicBezTo>
                    <a:cubicBezTo>
                      <a:pt x="38325" y="14540"/>
                      <a:pt x="46223" y="4372"/>
                      <a:pt x="40788" y="29"/>
                    </a:cubicBezTo>
                    <a:cubicBezTo>
                      <a:pt x="40765" y="11"/>
                      <a:pt x="40724" y="1"/>
                      <a:pt x="406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" name="Google Shape;609;p32"/>
            <p:cNvGrpSpPr/>
            <p:nvPr/>
          </p:nvGrpSpPr>
          <p:grpSpPr>
            <a:xfrm>
              <a:off x="4184916" y="2271721"/>
              <a:ext cx="774345" cy="680349"/>
              <a:chOff x="4107729" y="2221371"/>
              <a:chExt cx="774345" cy="680349"/>
            </a:xfrm>
          </p:grpSpPr>
          <p:sp>
            <p:nvSpPr>
              <p:cNvPr id="610" name="Google Shape;610;p32"/>
              <p:cNvSpPr/>
              <p:nvPr/>
            </p:nvSpPr>
            <p:spPr>
              <a:xfrm>
                <a:off x="4107729" y="2221371"/>
                <a:ext cx="724818" cy="609574"/>
              </a:xfrm>
              <a:custGeom>
                <a:avLst/>
                <a:gdLst/>
                <a:ahLst/>
                <a:cxnLst/>
                <a:rect l="l" t="t" r="r" b="b"/>
                <a:pathLst>
                  <a:path w="76863" h="64642" extrusionOk="0">
                    <a:moveTo>
                      <a:pt x="50556" y="1"/>
                    </a:moveTo>
                    <a:cubicBezTo>
                      <a:pt x="46969" y="1"/>
                      <a:pt x="43294" y="512"/>
                      <a:pt x="39656" y="1566"/>
                    </a:cubicBezTo>
                    <a:cubicBezTo>
                      <a:pt x="21532" y="6822"/>
                      <a:pt x="1577" y="22968"/>
                      <a:pt x="305" y="42228"/>
                    </a:cubicBezTo>
                    <a:cubicBezTo>
                      <a:pt x="0" y="45027"/>
                      <a:pt x="93" y="47641"/>
                      <a:pt x="523" y="50065"/>
                    </a:cubicBezTo>
                    <a:cubicBezTo>
                      <a:pt x="3991" y="55941"/>
                      <a:pt x="9663" y="60457"/>
                      <a:pt x="16357" y="62862"/>
                    </a:cubicBezTo>
                    <a:cubicBezTo>
                      <a:pt x="19785" y="64094"/>
                      <a:pt x="23308" y="64641"/>
                      <a:pt x="26832" y="64641"/>
                    </a:cubicBezTo>
                    <a:cubicBezTo>
                      <a:pt x="34292" y="64641"/>
                      <a:pt x="41752" y="62185"/>
                      <a:pt x="48307" y="58567"/>
                    </a:cubicBezTo>
                    <a:cubicBezTo>
                      <a:pt x="57431" y="53530"/>
                      <a:pt x="67949" y="45369"/>
                      <a:pt x="72843" y="35886"/>
                    </a:cubicBezTo>
                    <a:cubicBezTo>
                      <a:pt x="76863" y="28097"/>
                      <a:pt x="76601" y="19222"/>
                      <a:pt x="75289" y="10651"/>
                    </a:cubicBezTo>
                    <a:cubicBezTo>
                      <a:pt x="69391" y="3773"/>
                      <a:pt x="60302" y="1"/>
                      <a:pt x="50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2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2"/>
              <p:cNvSpPr/>
              <p:nvPr/>
            </p:nvSpPr>
            <p:spPr>
              <a:xfrm>
                <a:off x="4174759" y="2290108"/>
                <a:ext cx="544488" cy="473273"/>
              </a:xfrm>
              <a:custGeom>
                <a:avLst/>
                <a:gdLst/>
                <a:ahLst/>
                <a:cxnLst/>
                <a:rect l="l" t="t" r="r" b="b"/>
                <a:pathLst>
                  <a:path w="57740" h="50188" extrusionOk="0">
                    <a:moveTo>
                      <a:pt x="42640" y="1"/>
                    </a:moveTo>
                    <a:cubicBezTo>
                      <a:pt x="34721" y="1"/>
                      <a:pt x="25442" y="3816"/>
                      <a:pt x="21052" y="6895"/>
                    </a:cubicBezTo>
                    <a:cubicBezTo>
                      <a:pt x="11233" y="13784"/>
                      <a:pt x="1" y="29028"/>
                      <a:pt x="6619" y="41479"/>
                    </a:cubicBezTo>
                    <a:cubicBezTo>
                      <a:pt x="9729" y="47330"/>
                      <a:pt x="16262" y="49599"/>
                      <a:pt x="22524" y="50091"/>
                    </a:cubicBezTo>
                    <a:cubicBezTo>
                      <a:pt x="23309" y="50153"/>
                      <a:pt x="24170" y="50188"/>
                      <a:pt x="25081" y="50188"/>
                    </a:cubicBezTo>
                    <a:cubicBezTo>
                      <a:pt x="31142" y="50188"/>
                      <a:pt x="39418" y="48640"/>
                      <a:pt x="42083" y="43136"/>
                    </a:cubicBezTo>
                    <a:cubicBezTo>
                      <a:pt x="43839" y="39510"/>
                      <a:pt x="41232" y="36574"/>
                      <a:pt x="37635" y="36574"/>
                    </a:cubicBezTo>
                    <a:cubicBezTo>
                      <a:pt x="37458" y="36574"/>
                      <a:pt x="37279" y="36581"/>
                      <a:pt x="37097" y="36596"/>
                    </a:cubicBezTo>
                    <a:cubicBezTo>
                      <a:pt x="36073" y="36678"/>
                      <a:pt x="35224" y="37059"/>
                      <a:pt x="34251" y="37379"/>
                    </a:cubicBezTo>
                    <a:cubicBezTo>
                      <a:pt x="33162" y="37737"/>
                      <a:pt x="31752" y="37953"/>
                      <a:pt x="30291" y="37953"/>
                    </a:cubicBezTo>
                    <a:cubicBezTo>
                      <a:pt x="25894" y="37953"/>
                      <a:pt x="21041" y="36000"/>
                      <a:pt x="23110" y="30119"/>
                    </a:cubicBezTo>
                    <a:cubicBezTo>
                      <a:pt x="23813" y="28120"/>
                      <a:pt x="28439" y="25581"/>
                      <a:pt x="30299" y="25097"/>
                    </a:cubicBezTo>
                    <a:cubicBezTo>
                      <a:pt x="31529" y="24777"/>
                      <a:pt x="32740" y="24657"/>
                      <a:pt x="33909" y="24657"/>
                    </a:cubicBezTo>
                    <a:cubicBezTo>
                      <a:pt x="37345" y="24657"/>
                      <a:pt x="40425" y="25694"/>
                      <a:pt x="42575" y="25748"/>
                    </a:cubicBezTo>
                    <a:cubicBezTo>
                      <a:pt x="42731" y="25752"/>
                      <a:pt x="42886" y="25754"/>
                      <a:pt x="43041" y="25754"/>
                    </a:cubicBezTo>
                    <a:cubicBezTo>
                      <a:pt x="50133" y="25754"/>
                      <a:pt x="56691" y="21782"/>
                      <a:pt x="57381" y="14123"/>
                    </a:cubicBezTo>
                    <a:cubicBezTo>
                      <a:pt x="57740" y="10164"/>
                      <a:pt x="55680" y="6800"/>
                      <a:pt x="53228" y="3975"/>
                    </a:cubicBezTo>
                    <a:cubicBezTo>
                      <a:pt x="50726" y="1093"/>
                      <a:pt x="46878" y="1"/>
                      <a:pt x="4264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  <a:alpha val="38750"/>
                    </a:srgbClr>
                  </a:gs>
                  <a:gs pos="100000">
                    <a:srgbClr val="000000">
                      <a:alpha val="0"/>
                      <a:alpha val="387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2"/>
              <p:cNvSpPr/>
              <p:nvPr/>
            </p:nvSpPr>
            <p:spPr>
              <a:xfrm>
                <a:off x="4134275" y="2389625"/>
                <a:ext cx="153813" cy="290963"/>
              </a:xfrm>
              <a:custGeom>
                <a:avLst/>
                <a:gdLst/>
                <a:ahLst/>
                <a:cxnLst/>
                <a:rect l="l" t="t" r="r" b="b"/>
                <a:pathLst>
                  <a:path w="16311" h="30855" extrusionOk="0">
                    <a:moveTo>
                      <a:pt x="14313" y="1"/>
                    </a:moveTo>
                    <a:cubicBezTo>
                      <a:pt x="10975" y="1"/>
                      <a:pt x="3939" y="6095"/>
                      <a:pt x="757" y="20223"/>
                    </a:cubicBezTo>
                    <a:cubicBezTo>
                      <a:pt x="0" y="23583"/>
                      <a:pt x="256" y="30854"/>
                      <a:pt x="2386" y="30854"/>
                    </a:cubicBezTo>
                    <a:cubicBezTo>
                      <a:pt x="2829" y="30854"/>
                      <a:pt x="3352" y="30541"/>
                      <a:pt x="3964" y="29814"/>
                    </a:cubicBezTo>
                    <a:cubicBezTo>
                      <a:pt x="4914" y="28686"/>
                      <a:pt x="4109" y="23810"/>
                      <a:pt x="4255" y="22588"/>
                    </a:cubicBezTo>
                    <a:cubicBezTo>
                      <a:pt x="4681" y="19030"/>
                      <a:pt x="5881" y="15778"/>
                      <a:pt x="7824" y="12758"/>
                    </a:cubicBezTo>
                    <a:cubicBezTo>
                      <a:pt x="9504" y="10146"/>
                      <a:pt x="11520" y="7818"/>
                      <a:pt x="13654" y="5574"/>
                    </a:cubicBezTo>
                    <a:cubicBezTo>
                      <a:pt x="14371" y="4820"/>
                      <a:pt x="15950" y="3709"/>
                      <a:pt x="16102" y="2520"/>
                    </a:cubicBezTo>
                    <a:cubicBezTo>
                      <a:pt x="16311" y="875"/>
                      <a:pt x="15577" y="1"/>
                      <a:pt x="1431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2"/>
              <p:cNvSpPr/>
              <p:nvPr/>
            </p:nvSpPr>
            <p:spPr>
              <a:xfrm>
                <a:off x="4716400" y="2317559"/>
                <a:ext cx="82116" cy="228885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4272" extrusionOk="0">
                    <a:moveTo>
                      <a:pt x="4328" y="1"/>
                    </a:moveTo>
                    <a:cubicBezTo>
                      <a:pt x="3842" y="1"/>
                      <a:pt x="3351" y="203"/>
                      <a:pt x="2880" y="687"/>
                    </a:cubicBezTo>
                    <a:cubicBezTo>
                      <a:pt x="1783" y="1814"/>
                      <a:pt x="3955" y="5348"/>
                      <a:pt x="2603" y="15063"/>
                    </a:cubicBezTo>
                    <a:cubicBezTo>
                      <a:pt x="2388" y="16601"/>
                      <a:pt x="0" y="22714"/>
                      <a:pt x="2192" y="24009"/>
                    </a:cubicBezTo>
                    <a:cubicBezTo>
                      <a:pt x="2502" y="24192"/>
                      <a:pt x="2807" y="24271"/>
                      <a:pt x="3104" y="24271"/>
                    </a:cubicBezTo>
                    <a:cubicBezTo>
                      <a:pt x="4543" y="24271"/>
                      <a:pt x="5783" y="22393"/>
                      <a:pt x="6443" y="21348"/>
                    </a:cubicBezTo>
                    <a:cubicBezTo>
                      <a:pt x="8483" y="18117"/>
                      <a:pt x="8655" y="13508"/>
                      <a:pt x="8644" y="9795"/>
                    </a:cubicBezTo>
                    <a:cubicBezTo>
                      <a:pt x="8636" y="6772"/>
                      <a:pt x="8707" y="3227"/>
                      <a:pt x="6264" y="946"/>
                    </a:cubicBezTo>
                    <a:cubicBezTo>
                      <a:pt x="5664" y="385"/>
                      <a:pt x="4999" y="1"/>
                      <a:pt x="4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2"/>
              <p:cNvSpPr/>
              <p:nvPr/>
            </p:nvSpPr>
            <p:spPr>
              <a:xfrm>
                <a:off x="4649558" y="2577570"/>
                <a:ext cx="90151" cy="79240"/>
              </a:xfrm>
              <a:custGeom>
                <a:avLst/>
                <a:gdLst/>
                <a:ahLst/>
                <a:cxnLst/>
                <a:rect l="l" t="t" r="r" b="b"/>
                <a:pathLst>
                  <a:path w="9560" h="8403" extrusionOk="0">
                    <a:moveTo>
                      <a:pt x="6094" y="1"/>
                    </a:moveTo>
                    <a:cubicBezTo>
                      <a:pt x="5222" y="1"/>
                      <a:pt x="4649" y="733"/>
                      <a:pt x="4130" y="1476"/>
                    </a:cubicBezTo>
                    <a:cubicBezTo>
                      <a:pt x="3637" y="2184"/>
                      <a:pt x="3006" y="2975"/>
                      <a:pt x="2471" y="3800"/>
                    </a:cubicBezTo>
                    <a:cubicBezTo>
                      <a:pt x="2242" y="4046"/>
                      <a:pt x="1993" y="4278"/>
                      <a:pt x="1775" y="4532"/>
                    </a:cubicBezTo>
                    <a:cubicBezTo>
                      <a:pt x="1131" y="5279"/>
                      <a:pt x="1" y="6365"/>
                      <a:pt x="518" y="7469"/>
                    </a:cubicBezTo>
                    <a:cubicBezTo>
                      <a:pt x="835" y="8144"/>
                      <a:pt x="1351" y="8403"/>
                      <a:pt x="1950" y="8403"/>
                    </a:cubicBezTo>
                    <a:cubicBezTo>
                      <a:pt x="3459" y="8403"/>
                      <a:pt x="5498" y="6761"/>
                      <a:pt x="6220" y="6001"/>
                    </a:cubicBezTo>
                    <a:cubicBezTo>
                      <a:pt x="7517" y="4635"/>
                      <a:pt x="9560" y="1069"/>
                      <a:pt x="6686" y="104"/>
                    </a:cubicBezTo>
                    <a:cubicBezTo>
                      <a:pt x="6474" y="33"/>
                      <a:pt x="6277" y="1"/>
                      <a:pt x="6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2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DFD6EAF-97A7-7FDA-BBC4-91204A553829}"/>
              </a:ext>
            </a:extLst>
          </p:cNvPr>
          <p:cNvSpPr/>
          <p:nvPr/>
        </p:nvSpPr>
        <p:spPr>
          <a:xfrm>
            <a:off x="7866684" y="4638367"/>
            <a:ext cx="1277316" cy="4941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DAREEN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75A8BE-81F2-AACE-E9FC-D664C50FC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34036"/>
              </p:ext>
            </p:extLst>
          </p:nvPr>
        </p:nvGraphicFramePr>
        <p:xfrm>
          <a:off x="601782" y="422518"/>
          <a:ext cx="8001198" cy="4309502"/>
        </p:xfrm>
        <a:graphic>
          <a:graphicData uri="http://schemas.openxmlformats.org/drawingml/2006/table">
            <a:tbl>
              <a:tblPr firstRow="1" bandRow="1">
                <a:tableStyleId>{C087CFC4-6E43-43A1-AF14-75405EFCBDC3}</a:tableStyleId>
              </a:tblPr>
              <a:tblGrid>
                <a:gridCol w="4000599">
                  <a:extLst>
                    <a:ext uri="{9D8B030D-6E8A-4147-A177-3AD203B41FA5}">
                      <a16:colId xmlns:a16="http://schemas.microsoft.com/office/drawing/2014/main" val="783192844"/>
                    </a:ext>
                  </a:extLst>
                </a:gridCol>
                <a:gridCol w="4000599">
                  <a:extLst>
                    <a:ext uri="{9D8B030D-6E8A-4147-A177-3AD203B41FA5}">
                      <a16:colId xmlns:a16="http://schemas.microsoft.com/office/drawing/2014/main" val="3542561593"/>
                    </a:ext>
                  </a:extLst>
                </a:gridCol>
              </a:tblGrid>
              <a:tr h="600030">
                <a:tc gridSpan="2">
                  <a:txBody>
                    <a:bodyPr/>
                    <a:lstStyle/>
                    <a:p>
                      <a:r>
                        <a:rPr lang="en-US" dirty="0"/>
                        <a:t>FACTORS CONTRIBUTING TO CHOICE OF OPERATIVE MANAGEMENT 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73056"/>
                  </a:ext>
                </a:extLst>
              </a:tr>
              <a:tr h="666880">
                <a:tc>
                  <a:txBody>
                    <a:bodyPr/>
                    <a:lstStyle/>
                    <a:p>
                      <a:r>
                        <a:rPr lang="en-US" b="1"/>
                        <a:t>Indication of operative splenic salvage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Indications for splenectomy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263914"/>
                  </a:ext>
                </a:extLst>
              </a:tr>
              <a:tr h="593928">
                <a:tc>
                  <a:txBody>
                    <a:bodyPr/>
                    <a:lstStyle/>
                    <a:p>
                      <a:r>
                        <a:rPr lang="en-US" dirty="0"/>
                        <a:t>Blood loss &lt;500 mL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Blood loss &gt;1000 mL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17419"/>
                  </a:ext>
                </a:extLst>
              </a:tr>
              <a:tr h="593928">
                <a:tc>
                  <a:txBody>
                    <a:bodyPr/>
                    <a:lstStyle/>
                    <a:p>
                      <a:r>
                        <a:rPr lang="en-US" dirty="0"/>
                        <a:t>Minimal associated injuries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Significant associated injuries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411140"/>
                  </a:ext>
                </a:extLst>
              </a:tr>
              <a:tr h="593928">
                <a:tc>
                  <a:txBody>
                    <a:bodyPr/>
                    <a:lstStyle/>
                    <a:p>
                      <a:r>
                        <a:rPr lang="en-US" dirty="0"/>
                        <a:t>No hilar involvement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Hilar involvement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217750"/>
                  </a:ext>
                </a:extLst>
              </a:tr>
              <a:tr h="666880">
                <a:tc>
                  <a:txBody>
                    <a:bodyPr/>
                    <a:lstStyle/>
                    <a:p>
                      <a:r>
                        <a:rPr lang="en-US" dirty="0"/>
                        <a:t>Minimal or moderate degree of splenic injury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Massive splenic disruption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473552"/>
                  </a:ext>
                </a:extLst>
              </a:tr>
              <a:tr h="593928">
                <a:tc>
                  <a:txBody>
                    <a:bodyPr/>
                    <a:lstStyle/>
                    <a:p>
                      <a:r>
                        <a:rPr lang="en-US" dirty="0"/>
                        <a:t>No coagulopathy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coagulopathy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24029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895A06D-12B0-E409-84EC-C038BD8FA058}"/>
              </a:ext>
            </a:extLst>
          </p:cNvPr>
          <p:cNvSpPr/>
          <p:nvPr/>
        </p:nvSpPr>
        <p:spPr>
          <a:xfrm>
            <a:off x="7866684" y="4638367"/>
            <a:ext cx="1277316" cy="4941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3614125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CA60-7E26-BDDF-CC54-15FFD7D2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646420" cy="648929"/>
          </a:xfrm>
        </p:spPr>
        <p:txBody>
          <a:bodyPr/>
          <a:lstStyle/>
          <a:p>
            <a:r>
              <a:rPr lang="en-US" dirty="0"/>
              <a:t>Splenectomy Techniques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95F4A-FE22-A4C9-47B2-274E00EB9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80348"/>
            <a:ext cx="9144000" cy="449457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Patient Preparation </a:t>
            </a:r>
          </a:p>
          <a:p>
            <a:pPr marL="152400" indent="0">
              <a:buNone/>
            </a:pPr>
            <a:r>
              <a:rPr lang="en-US" sz="1400" dirty="0"/>
              <a:t>Preop. Investigations: </a:t>
            </a:r>
          </a:p>
          <a:p>
            <a:pPr marL="152400" indent="0">
              <a:buNone/>
            </a:pPr>
            <a:r>
              <a:rPr lang="en-US" sz="1400" dirty="0"/>
              <a:t>1-Blood, FFP, Cryoprecipitate, platelets. </a:t>
            </a:r>
          </a:p>
          <a:p>
            <a:pPr marL="152400" indent="0">
              <a:buNone/>
            </a:pPr>
            <a:r>
              <a:rPr lang="en-US" sz="1400" dirty="0"/>
              <a:t>2-Coagulation profile. </a:t>
            </a:r>
          </a:p>
          <a:p>
            <a:pPr marL="152400" indent="0">
              <a:buNone/>
            </a:pPr>
            <a:r>
              <a:rPr lang="en-US" sz="1400" dirty="0"/>
              <a:t>3-Antibiotic prophylaxis </a:t>
            </a:r>
          </a:p>
          <a:p>
            <a:pPr marL="152400" indent="0">
              <a:buNone/>
            </a:pPr>
            <a:endParaRPr lang="en-US" sz="1400" dirty="0"/>
          </a:p>
          <a:p>
            <a:pPr marL="91440" indent="-182880">
              <a:buClrTx/>
            </a:pPr>
            <a:r>
              <a:rPr lang="en-US" sz="1400" dirty="0"/>
              <a:t>Potential need for transfusion of blood products and optimization of preoperative coagulation status.</a:t>
            </a:r>
          </a:p>
          <a:p>
            <a:pPr marL="91440" indent="-182880">
              <a:buClrTx/>
            </a:pPr>
            <a:endParaRPr lang="en-US" sz="1400" dirty="0"/>
          </a:p>
          <a:p>
            <a:pPr marL="91440" indent="-182880">
              <a:buClrTx/>
            </a:pPr>
            <a:r>
              <a:rPr lang="en-US" sz="1400" dirty="0"/>
              <a:t>Thrombocytopenia corrected with platelet transfusions.</a:t>
            </a:r>
          </a:p>
          <a:p>
            <a:pPr marL="91440" indent="-182880">
              <a:buClrTx/>
            </a:pPr>
            <a:endParaRPr lang="en-US" sz="1400" dirty="0"/>
          </a:p>
          <a:p>
            <a:pPr marL="91440" indent="-182880">
              <a:buClrTx/>
            </a:pPr>
            <a:r>
              <a:rPr lang="en-US" sz="1400" dirty="0"/>
              <a:t>Pooled normal human immunoglobulin is effective in elevating the platelet count in approximately 75% of patients.</a:t>
            </a:r>
          </a:p>
          <a:p>
            <a:pPr marL="91440" indent="-182880">
              <a:buClrTx/>
            </a:pPr>
            <a:endParaRPr lang="en-US" sz="1400" dirty="0"/>
          </a:p>
          <a:p>
            <a:pPr marL="91440" indent="-182880">
              <a:buClrTx/>
            </a:pPr>
            <a:r>
              <a:rPr lang="en-US" sz="1400" dirty="0"/>
              <a:t>Patients maintained on corticosteroid therapy preoperatively should receive parenteral corticosteroid therapy perioperatively.</a:t>
            </a:r>
          </a:p>
          <a:p>
            <a:pPr marL="91440" indent="-182880">
              <a:buClrTx/>
            </a:pPr>
            <a:endParaRPr lang="en-US" sz="1400" dirty="0"/>
          </a:p>
          <a:p>
            <a:pPr marL="91440" indent="-182880">
              <a:buClrTx/>
            </a:pPr>
            <a:r>
              <a:rPr lang="en-US" sz="1400" dirty="0"/>
              <a:t>DVT prophylaxis</a:t>
            </a:r>
          </a:p>
          <a:p>
            <a:pPr marL="91440" indent="-182880">
              <a:buClrTx/>
            </a:pPr>
            <a:endParaRPr lang="en-US" sz="1400" dirty="0"/>
          </a:p>
          <a:p>
            <a:pPr marL="91440" indent="-182880">
              <a:buClrTx/>
            </a:pPr>
            <a:r>
              <a:rPr lang="en-US" sz="1400" dirty="0"/>
              <a:t>• A nasogastric (NG) tube is inserted for stomach decompression.</a:t>
            </a:r>
          </a:p>
        </p:txBody>
      </p:sp>
    </p:spTree>
    <p:extLst>
      <p:ext uri="{BB962C8B-B14F-4D97-AF65-F5344CB8AC3E}">
        <p14:creationId xmlns:p14="http://schemas.microsoft.com/office/powerpoint/2010/main" val="284959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94FCDB-DB20-DF9A-9434-77626765D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" y="403860"/>
            <a:ext cx="2733748" cy="52478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Open splenectomy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035BE48-A2C6-C495-5B18-592753347A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63880" y="1030980"/>
            <a:ext cx="3497580" cy="3708660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1800" dirty="0"/>
              <a:t>• Traumatic rupture is common indication for OS. Others including: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massive splenomegaly,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ascites, portal hypertension,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multiple prior operations,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extensive splenic irradiation,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possible splenic abscess.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1E9E9C5-8676-47A9-9F6E-D8683C48B87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082542" y="1030980"/>
            <a:ext cx="3518608" cy="3708660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1600" dirty="0"/>
              <a:t>• LS is the gold standard for elective splenectomy in patients with normal-sized spleens.</a:t>
            </a:r>
          </a:p>
          <a:p>
            <a:endParaRPr lang="en-US" sz="1600" dirty="0"/>
          </a:p>
          <a:p>
            <a:r>
              <a:rPr lang="en-US" sz="1600" dirty="0"/>
              <a:t>• Right lateral decubitus position (Lateral Approach)</a:t>
            </a:r>
          </a:p>
          <a:p>
            <a:endParaRPr lang="en-US" sz="1600" dirty="0"/>
          </a:p>
          <a:p>
            <a:r>
              <a:rPr lang="en-US" sz="1600" dirty="0"/>
              <a:t>• The lateral approach routinely involves the use of three or four trocars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11FAA48-2F11-3F91-2D19-2C925B2830F6}"/>
              </a:ext>
            </a:extLst>
          </p:cNvPr>
          <p:cNvSpPr txBox="1">
            <a:spLocks/>
          </p:cNvSpPr>
          <p:nvPr/>
        </p:nvSpPr>
        <p:spPr>
          <a:xfrm>
            <a:off x="5036820" y="403860"/>
            <a:ext cx="3564330" cy="524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r>
              <a:rPr lang="en-US" dirty="0"/>
              <a:t>Laparoscopic splenectomy </a:t>
            </a:r>
          </a:p>
        </p:txBody>
      </p:sp>
    </p:spTree>
    <p:extLst>
      <p:ext uri="{BB962C8B-B14F-4D97-AF65-F5344CB8AC3E}">
        <p14:creationId xmlns:p14="http://schemas.microsoft.com/office/powerpoint/2010/main" val="3180743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chnique of Splenectomy - ScienceDirect">
            <a:extLst>
              <a:ext uri="{FF2B5EF4-FFF2-40B4-BE49-F238E27FC236}">
                <a16:creationId xmlns:a16="http://schemas.microsoft.com/office/drawing/2014/main" id="{F6D2C114-4AE4-1ACC-55E2-C5BAEEDBA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25281"/>
            <a:ext cx="5267325" cy="48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plenectomy for Haematological Disorders | SpringerLink">
            <a:extLst>
              <a:ext uri="{FF2B5EF4-FFF2-40B4-BE49-F238E27FC236}">
                <a16:creationId xmlns:a16="http://schemas.microsoft.com/office/drawing/2014/main" id="{8CA58B8B-E6D1-3724-B55B-E5EB7CCB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73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7493B22-C07C-3112-FA4D-550E0A7578EF}"/>
              </a:ext>
            </a:extLst>
          </p:cNvPr>
          <p:cNvSpPr/>
          <p:nvPr/>
        </p:nvSpPr>
        <p:spPr>
          <a:xfrm rot="18787801">
            <a:off x="272374" y="3735362"/>
            <a:ext cx="1334965" cy="3829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04766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E2B0A9-A7D4-7894-68F0-F0C9B5F5397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646420" cy="6489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Complications of splenectomy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578AA-5FAC-78C7-0B67-48E420DE206C}"/>
              </a:ext>
            </a:extLst>
          </p:cNvPr>
          <p:cNvSpPr txBox="1"/>
          <p:nvPr/>
        </p:nvSpPr>
        <p:spPr>
          <a:xfrm>
            <a:off x="-1" y="403741"/>
            <a:ext cx="91440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• Left lower lobe atelectasis, Pleural effusion and pneumonia</a:t>
            </a:r>
          </a:p>
          <a:p>
            <a:endParaRPr lang="en-US" dirty="0"/>
          </a:p>
          <a:p>
            <a:r>
              <a:rPr lang="en-US" dirty="0"/>
              <a:t>• Subphrenic hematoma / abscess and wound infection</a:t>
            </a:r>
          </a:p>
          <a:p>
            <a:endParaRPr lang="en-US" dirty="0"/>
          </a:p>
          <a:p>
            <a:r>
              <a:rPr lang="en-US" dirty="0"/>
              <a:t>• Thrombocytosis if platelets are &gt; 10,00,000</a:t>
            </a:r>
          </a:p>
          <a:p>
            <a:endParaRPr lang="en-US" dirty="0"/>
          </a:p>
          <a:p>
            <a:r>
              <a:rPr lang="en-US" dirty="0"/>
              <a:t>• Pancreatitis, pseudocyst, and pancreatic fistula. </a:t>
            </a:r>
          </a:p>
          <a:p>
            <a:endParaRPr lang="en-US" dirty="0"/>
          </a:p>
          <a:p>
            <a:r>
              <a:rPr lang="en-US" dirty="0"/>
              <a:t>• Post splenectomy septicemia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2A423-1737-08F1-A05C-71D0F84C4C8B}"/>
              </a:ext>
            </a:extLst>
          </p:cNvPr>
          <p:cNvSpPr txBox="1"/>
          <p:nvPr/>
        </p:nvSpPr>
        <p:spPr>
          <a:xfrm>
            <a:off x="1" y="2435066"/>
            <a:ext cx="9143999" cy="28469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OPSI</a:t>
            </a:r>
            <a:r>
              <a:rPr lang="en-US" dirty="0"/>
              <a:t> : Overwhelming Post Splenectomy Infection</a:t>
            </a:r>
          </a:p>
          <a:p>
            <a:endParaRPr lang="en-US" dirty="0"/>
          </a:p>
          <a:p>
            <a:r>
              <a:rPr lang="en-US" sz="1300" dirty="0"/>
              <a:t>Rapid development of severe sepsis with hypotension, </a:t>
            </a:r>
            <a:r>
              <a:rPr lang="en-US" sz="1300" dirty="0" err="1"/>
              <a:t>dic</a:t>
            </a:r>
            <a:r>
              <a:rPr lang="en-US" sz="1300" dirty="0"/>
              <a:t> , respiratory distress, and coma within hours of presentation Incidence. A rare complication of splenectomy. 50% to 70% of OPSI occurs less than 2 years after splenectomy.</a:t>
            </a:r>
          </a:p>
          <a:p>
            <a:endParaRPr lang="en-US" sz="1300" dirty="0"/>
          </a:p>
          <a:p>
            <a:r>
              <a:rPr lang="en-US" sz="1300" dirty="0"/>
              <a:t>Mortality 50%-70% for patients presenting with full-blown OPSI Organisms. S. pneumoniae is responsible for 50% to 90% of infections. Others include N. meningitides, H. influenzae.</a:t>
            </a:r>
          </a:p>
          <a:p>
            <a:endParaRPr lang="en-US" sz="1300" dirty="0"/>
          </a:p>
          <a:p>
            <a:r>
              <a:rPr lang="en-US" sz="1300" b="1" dirty="0"/>
              <a:t>Treatment: </a:t>
            </a:r>
          </a:p>
          <a:p>
            <a:r>
              <a:rPr lang="en-US" sz="1300" dirty="0"/>
              <a:t>1-Prophylactic daily penicillin if under 5 y until they are 10. </a:t>
            </a:r>
          </a:p>
          <a:p>
            <a:r>
              <a:rPr lang="en-US" sz="1300" dirty="0"/>
              <a:t>2-Prophylaxis for 2-3 years if older than 5y. </a:t>
            </a:r>
          </a:p>
          <a:p>
            <a:r>
              <a:rPr lang="en-US" sz="1300" dirty="0"/>
              <a:t>Oral Penicillin, Erythromycin, </a:t>
            </a:r>
            <a:r>
              <a:rPr lang="en-US" sz="1300" dirty="0" err="1"/>
              <a:t>Aomxicillin</a:t>
            </a:r>
            <a:r>
              <a:rPr lang="en-US" sz="1300" dirty="0"/>
              <a:t>, Co-Amoxiclav. </a:t>
            </a:r>
            <a:r>
              <a:rPr lang="en-US" dirty="0"/>
              <a:t>or Cefotaxime, Ceftriaxone or chloramphenicol if allergic to Penicillin or Cephalosporine</a:t>
            </a:r>
            <a:endParaRPr lang="en-US" sz="13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24EF22-88F2-A918-0F18-BCF8D75ED5A1}"/>
              </a:ext>
            </a:extLst>
          </p:cNvPr>
          <p:cNvSpPr/>
          <p:nvPr/>
        </p:nvSpPr>
        <p:spPr>
          <a:xfrm>
            <a:off x="6903720" y="526335"/>
            <a:ext cx="2125980" cy="18282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Higher Risk Groups for </a:t>
            </a:r>
            <a:r>
              <a:rPr lang="en-US" sz="1200" dirty="0" err="1">
                <a:solidFill>
                  <a:schemeClr val="bg1"/>
                </a:solidFill>
              </a:rPr>
              <a:t>septecimia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</a:p>
          <a:p>
            <a:r>
              <a:rPr lang="en-US" sz="1200" dirty="0">
                <a:solidFill>
                  <a:schemeClr val="bg1"/>
                </a:solidFill>
              </a:rPr>
              <a:t>1-Young.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2-Chemoradiotherapy.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3-Splenectomy for blood </a:t>
            </a:r>
            <a:r>
              <a:rPr lang="en-US" sz="1200" dirty="0" err="1">
                <a:solidFill>
                  <a:schemeClr val="bg1"/>
                </a:solidFill>
              </a:rPr>
              <a:t>dss</a:t>
            </a:r>
            <a:r>
              <a:rPr lang="en-US" sz="1200" dirty="0">
                <a:solidFill>
                  <a:schemeClr val="bg1"/>
                </a:solidFill>
              </a:rPr>
              <a:t>.&gt; in trauma spleen can reimplant in pelvis</a:t>
            </a:r>
          </a:p>
        </p:txBody>
      </p:sp>
    </p:spTree>
    <p:extLst>
      <p:ext uri="{BB962C8B-B14F-4D97-AF65-F5344CB8AC3E}">
        <p14:creationId xmlns:p14="http://schemas.microsoft.com/office/powerpoint/2010/main" val="1981580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4CE4-8AD7-EBAD-407C-D08D04968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155" y="1606096"/>
            <a:ext cx="4876800" cy="1083189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DB15D-8EA0-AD84-D92D-7668F60F2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4075" y="3606429"/>
            <a:ext cx="4876800" cy="1301328"/>
          </a:xfrm>
        </p:spPr>
        <p:txBody>
          <a:bodyPr/>
          <a:lstStyle/>
          <a:p>
            <a:r>
              <a:rPr lang="en-US" sz="1600" dirty="0"/>
              <a:t>References</a:t>
            </a:r>
          </a:p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• Schwartz's Principles of Surgery </a:t>
            </a:r>
          </a:p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•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Sabiston</a:t>
            </a:r>
            <a:r>
              <a:rPr lang="en-US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 Textbook of Surgery </a:t>
            </a:r>
          </a:p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• Bailey &amp; Love's Short Practice of Surgery, 27th Edition</a:t>
            </a:r>
          </a:p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•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Radiopaedia</a:t>
            </a:r>
            <a:r>
              <a:rPr lang="en-US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8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3"/>
          <p:cNvSpPr txBox="1">
            <a:spLocks noGrp="1"/>
          </p:cNvSpPr>
          <p:nvPr>
            <p:ph type="title"/>
          </p:nvPr>
        </p:nvSpPr>
        <p:spPr>
          <a:xfrm>
            <a:off x="58993" y="291377"/>
            <a:ext cx="5051323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Vascular anatomy</a:t>
            </a:r>
            <a:endParaRPr sz="3600" dirty="0"/>
          </a:p>
        </p:txBody>
      </p:sp>
      <p:grpSp>
        <p:nvGrpSpPr>
          <p:cNvPr id="626" name="Google Shape;626;p33"/>
          <p:cNvGrpSpPr/>
          <p:nvPr/>
        </p:nvGrpSpPr>
        <p:grpSpPr>
          <a:xfrm>
            <a:off x="8008362" y="91646"/>
            <a:ext cx="1025025" cy="1873108"/>
            <a:chOff x="3934235" y="1675344"/>
            <a:chExt cx="1025025" cy="1873108"/>
          </a:xfrm>
        </p:grpSpPr>
        <p:grpSp>
          <p:nvGrpSpPr>
            <p:cNvPr id="627" name="Google Shape;627;p33"/>
            <p:cNvGrpSpPr/>
            <p:nvPr/>
          </p:nvGrpSpPr>
          <p:grpSpPr>
            <a:xfrm>
              <a:off x="3934235" y="3121901"/>
              <a:ext cx="531811" cy="426550"/>
              <a:chOff x="3663400" y="2986042"/>
              <a:chExt cx="778412" cy="624342"/>
            </a:xfrm>
          </p:grpSpPr>
          <p:sp>
            <p:nvSpPr>
              <p:cNvPr id="628" name="Google Shape;628;p33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3"/>
              <p:cNvSpPr/>
              <p:nvPr/>
            </p:nvSpPr>
            <p:spPr>
              <a:xfrm>
                <a:off x="3857731" y="3454725"/>
                <a:ext cx="206885" cy="148400"/>
              </a:xfrm>
              <a:custGeom>
                <a:avLst/>
                <a:gdLst/>
                <a:ahLst/>
                <a:cxnLst/>
                <a:rect l="l" t="t" r="r" b="b"/>
                <a:pathLst>
                  <a:path w="21939" h="15737" extrusionOk="0">
                    <a:moveTo>
                      <a:pt x="1" y="0"/>
                    </a:moveTo>
                    <a:cubicBezTo>
                      <a:pt x="5936" y="7328"/>
                      <a:pt x="13412" y="13594"/>
                      <a:pt x="21938" y="15737"/>
                    </a:cubicBezTo>
                    <a:cubicBezTo>
                      <a:pt x="13750" y="12757"/>
                      <a:pt x="5868" y="6411"/>
                      <a:pt x="1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3745519" y="2986042"/>
                <a:ext cx="696292" cy="604972"/>
              </a:xfrm>
              <a:custGeom>
                <a:avLst/>
                <a:gdLst/>
                <a:ahLst/>
                <a:cxnLst/>
                <a:rect l="l" t="t" r="r" b="b"/>
                <a:pathLst>
                  <a:path w="73838" h="64154" extrusionOk="0">
                    <a:moveTo>
                      <a:pt x="18493" y="1"/>
                    </a:moveTo>
                    <a:cubicBezTo>
                      <a:pt x="16355" y="1"/>
                      <a:pt x="14201" y="279"/>
                      <a:pt x="12049" y="872"/>
                    </a:cubicBezTo>
                    <a:cubicBezTo>
                      <a:pt x="11437" y="1041"/>
                      <a:pt x="10855" y="1229"/>
                      <a:pt x="10291" y="1429"/>
                    </a:cubicBezTo>
                    <a:cubicBezTo>
                      <a:pt x="4395" y="6472"/>
                      <a:pt x="0" y="12773"/>
                      <a:pt x="1019" y="21139"/>
                    </a:cubicBezTo>
                    <a:cubicBezTo>
                      <a:pt x="1934" y="28665"/>
                      <a:pt x="6560" y="36778"/>
                      <a:pt x="10942" y="42753"/>
                    </a:cubicBezTo>
                    <a:cubicBezTo>
                      <a:pt x="18972" y="53707"/>
                      <a:pt x="31718" y="64154"/>
                      <a:pt x="45521" y="64154"/>
                    </a:cubicBezTo>
                    <a:cubicBezTo>
                      <a:pt x="47578" y="64154"/>
                      <a:pt x="49659" y="63921"/>
                      <a:pt x="51750" y="63424"/>
                    </a:cubicBezTo>
                    <a:cubicBezTo>
                      <a:pt x="52305" y="63163"/>
                      <a:pt x="52852" y="62949"/>
                      <a:pt x="53410" y="62646"/>
                    </a:cubicBezTo>
                    <a:cubicBezTo>
                      <a:pt x="73838" y="51552"/>
                      <a:pt x="47605" y="1"/>
                      <a:pt x="18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3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3"/>
              <p:cNvSpPr/>
              <p:nvPr/>
            </p:nvSpPr>
            <p:spPr>
              <a:xfrm>
                <a:off x="3856552" y="3049847"/>
                <a:ext cx="412364" cy="422143"/>
              </a:xfrm>
              <a:custGeom>
                <a:avLst/>
                <a:gdLst/>
                <a:ahLst/>
                <a:cxnLst/>
                <a:rect l="l" t="t" r="r" b="b"/>
                <a:pathLst>
                  <a:path w="43729" h="44766" extrusionOk="0">
                    <a:moveTo>
                      <a:pt x="11967" y="0"/>
                    </a:moveTo>
                    <a:cubicBezTo>
                      <a:pt x="11696" y="0"/>
                      <a:pt x="11425" y="11"/>
                      <a:pt x="11155" y="33"/>
                    </a:cubicBezTo>
                    <a:cubicBezTo>
                      <a:pt x="0" y="933"/>
                      <a:pt x="6878" y="19265"/>
                      <a:pt x="9465" y="24916"/>
                    </a:cubicBezTo>
                    <a:cubicBezTo>
                      <a:pt x="12856" y="32327"/>
                      <a:pt x="22504" y="44766"/>
                      <a:pt x="32507" y="44766"/>
                    </a:cubicBezTo>
                    <a:cubicBezTo>
                      <a:pt x="33845" y="44766"/>
                      <a:pt x="35190" y="44543"/>
                      <a:pt x="36526" y="44056"/>
                    </a:cubicBezTo>
                    <a:cubicBezTo>
                      <a:pt x="43728" y="41432"/>
                      <a:pt x="40405" y="33290"/>
                      <a:pt x="38050" y="26616"/>
                    </a:cubicBezTo>
                    <a:cubicBezTo>
                      <a:pt x="34711" y="17151"/>
                      <a:pt x="22825" y="0"/>
                      <a:pt x="1196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3"/>
              <p:cNvSpPr/>
              <p:nvPr/>
            </p:nvSpPr>
            <p:spPr>
              <a:xfrm>
                <a:off x="3822244" y="3010806"/>
                <a:ext cx="98676" cy="179198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9003" extrusionOk="0">
                    <a:moveTo>
                      <a:pt x="7793" y="0"/>
                    </a:moveTo>
                    <a:cubicBezTo>
                      <a:pt x="7211" y="0"/>
                      <a:pt x="6624" y="123"/>
                      <a:pt x="6139" y="337"/>
                    </a:cubicBezTo>
                    <a:cubicBezTo>
                      <a:pt x="3218" y="1624"/>
                      <a:pt x="952" y="4799"/>
                      <a:pt x="558" y="6950"/>
                    </a:cubicBezTo>
                    <a:cubicBezTo>
                      <a:pt x="10" y="9934"/>
                      <a:pt x="1" y="13663"/>
                      <a:pt x="1389" y="16435"/>
                    </a:cubicBezTo>
                    <a:cubicBezTo>
                      <a:pt x="1967" y="17591"/>
                      <a:pt x="2938" y="19003"/>
                      <a:pt x="4112" y="19003"/>
                    </a:cubicBezTo>
                    <a:cubicBezTo>
                      <a:pt x="4513" y="19003"/>
                      <a:pt x="4937" y="18838"/>
                      <a:pt x="5378" y="18443"/>
                    </a:cubicBezTo>
                    <a:cubicBezTo>
                      <a:pt x="7307" y="16710"/>
                      <a:pt x="6931" y="13557"/>
                      <a:pt x="6755" y="11280"/>
                    </a:cubicBezTo>
                    <a:cubicBezTo>
                      <a:pt x="6660" y="10053"/>
                      <a:pt x="6494" y="8637"/>
                      <a:pt x="6828" y="7420"/>
                    </a:cubicBezTo>
                    <a:cubicBezTo>
                      <a:pt x="7232" y="5945"/>
                      <a:pt x="8026" y="5648"/>
                      <a:pt x="8997" y="4681"/>
                    </a:cubicBezTo>
                    <a:cubicBezTo>
                      <a:pt x="9720" y="3963"/>
                      <a:pt x="10464" y="3201"/>
                      <a:pt x="10389" y="2081"/>
                    </a:cubicBezTo>
                    <a:cubicBezTo>
                      <a:pt x="10289" y="581"/>
                      <a:pt x="9055" y="0"/>
                      <a:pt x="7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3862116" y="3244657"/>
                <a:ext cx="377605" cy="309530"/>
              </a:xfrm>
              <a:custGeom>
                <a:avLst/>
                <a:gdLst/>
                <a:ahLst/>
                <a:cxnLst/>
                <a:rect l="l" t="t" r="r" b="b"/>
                <a:pathLst>
                  <a:path w="40043" h="32824" extrusionOk="0">
                    <a:moveTo>
                      <a:pt x="1443" y="0"/>
                    </a:moveTo>
                    <a:cubicBezTo>
                      <a:pt x="597" y="0"/>
                      <a:pt x="1" y="937"/>
                      <a:pt x="20" y="2049"/>
                    </a:cubicBezTo>
                    <a:cubicBezTo>
                      <a:pt x="206" y="13083"/>
                      <a:pt x="12375" y="24009"/>
                      <a:pt x="21473" y="29186"/>
                    </a:cubicBezTo>
                    <a:cubicBezTo>
                      <a:pt x="23870" y="30549"/>
                      <a:pt x="29395" y="32824"/>
                      <a:pt x="33864" y="32824"/>
                    </a:cubicBezTo>
                    <a:cubicBezTo>
                      <a:pt x="36614" y="32824"/>
                      <a:pt x="38965" y="31963"/>
                      <a:pt x="39941" y="29499"/>
                    </a:cubicBezTo>
                    <a:cubicBezTo>
                      <a:pt x="40043" y="29244"/>
                      <a:pt x="38972" y="27762"/>
                      <a:pt x="36911" y="27544"/>
                    </a:cubicBezTo>
                    <a:cubicBezTo>
                      <a:pt x="31568" y="26982"/>
                      <a:pt x="26127" y="26107"/>
                      <a:pt x="21538" y="23484"/>
                    </a:cubicBezTo>
                    <a:cubicBezTo>
                      <a:pt x="13520" y="18902"/>
                      <a:pt x="8241" y="11489"/>
                      <a:pt x="4266" y="3302"/>
                    </a:cubicBezTo>
                    <a:cubicBezTo>
                      <a:pt x="3310" y="872"/>
                      <a:pt x="2260" y="0"/>
                      <a:pt x="14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33"/>
            <p:cNvGrpSpPr/>
            <p:nvPr/>
          </p:nvGrpSpPr>
          <p:grpSpPr>
            <a:xfrm>
              <a:off x="4124888" y="1675344"/>
              <a:ext cx="579903" cy="426566"/>
              <a:chOff x="4057739" y="1634375"/>
              <a:chExt cx="683364" cy="502670"/>
            </a:xfrm>
          </p:grpSpPr>
          <p:sp>
            <p:nvSpPr>
              <p:cNvPr id="636" name="Google Shape;636;p33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3"/>
              <p:cNvSpPr/>
              <p:nvPr/>
            </p:nvSpPr>
            <p:spPr>
              <a:xfrm>
                <a:off x="4497805" y="1937284"/>
                <a:ext cx="202443" cy="154407"/>
              </a:xfrm>
              <a:custGeom>
                <a:avLst/>
                <a:gdLst/>
                <a:ahLst/>
                <a:cxnLst/>
                <a:rect l="l" t="t" r="r" b="b"/>
                <a:pathLst>
                  <a:path w="21468" h="16374" extrusionOk="0">
                    <a:moveTo>
                      <a:pt x="21467" y="0"/>
                    </a:moveTo>
                    <a:lnTo>
                      <a:pt x="21467" y="0"/>
                    </a:lnTo>
                    <a:cubicBezTo>
                      <a:pt x="16221" y="6960"/>
                      <a:pt x="7846" y="12640"/>
                      <a:pt x="1" y="16374"/>
                    </a:cubicBezTo>
                    <a:cubicBezTo>
                      <a:pt x="8744" y="12842"/>
                      <a:pt x="16921" y="7526"/>
                      <a:pt x="21467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3"/>
              <p:cNvSpPr/>
              <p:nvPr/>
            </p:nvSpPr>
            <p:spPr>
              <a:xfrm>
                <a:off x="4057739" y="1634375"/>
                <a:ext cx="673764" cy="480572"/>
              </a:xfrm>
              <a:custGeom>
                <a:avLst/>
                <a:gdLst/>
                <a:ahLst/>
                <a:cxnLst/>
                <a:rect l="l" t="t" r="r" b="b"/>
                <a:pathLst>
                  <a:path w="71449" h="50962" extrusionOk="0">
                    <a:moveTo>
                      <a:pt x="48726" y="0"/>
                    </a:moveTo>
                    <a:cubicBezTo>
                      <a:pt x="28028" y="0"/>
                      <a:pt x="610" y="13014"/>
                      <a:pt x="18" y="34066"/>
                    </a:cubicBezTo>
                    <a:cubicBezTo>
                      <a:pt x="0" y="34701"/>
                      <a:pt x="10" y="35313"/>
                      <a:pt x="36" y="35910"/>
                    </a:cubicBezTo>
                    <a:cubicBezTo>
                      <a:pt x="3133" y="43024"/>
                      <a:pt x="7872" y="49069"/>
                      <a:pt x="16170" y="50544"/>
                    </a:cubicBezTo>
                    <a:cubicBezTo>
                      <a:pt x="17791" y="50832"/>
                      <a:pt x="19491" y="50961"/>
                      <a:pt x="21230" y="50961"/>
                    </a:cubicBezTo>
                    <a:cubicBezTo>
                      <a:pt x="27493" y="50961"/>
                      <a:pt x="34266" y="49290"/>
                      <a:pt x="39742" y="47380"/>
                    </a:cubicBezTo>
                    <a:cubicBezTo>
                      <a:pt x="54477" y="42238"/>
                      <a:pt x="70393" y="30947"/>
                      <a:pt x="71448" y="14402"/>
                    </a:cubicBezTo>
                    <a:cubicBezTo>
                      <a:pt x="71359" y="13797"/>
                      <a:pt x="71315" y="13210"/>
                      <a:pt x="71188" y="12589"/>
                    </a:cubicBezTo>
                    <a:cubicBezTo>
                      <a:pt x="69426" y="3922"/>
                      <a:pt x="60089" y="0"/>
                      <a:pt x="48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3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3"/>
              <p:cNvSpPr/>
              <p:nvPr/>
            </p:nvSpPr>
            <p:spPr>
              <a:xfrm>
                <a:off x="4125250" y="1702999"/>
                <a:ext cx="489049" cy="259542"/>
              </a:xfrm>
              <a:custGeom>
                <a:avLst/>
                <a:gdLst/>
                <a:ahLst/>
                <a:cxnLst/>
                <a:rect l="l" t="t" r="r" b="b"/>
                <a:pathLst>
                  <a:path w="51861" h="27523" extrusionOk="0">
                    <a:moveTo>
                      <a:pt x="40387" y="1"/>
                    </a:moveTo>
                    <a:cubicBezTo>
                      <a:pt x="38588" y="1"/>
                      <a:pt x="36741" y="105"/>
                      <a:pt x="34997" y="179"/>
                    </a:cubicBezTo>
                    <a:cubicBezTo>
                      <a:pt x="24720" y="614"/>
                      <a:pt x="4093" y="7270"/>
                      <a:pt x="1708" y="18119"/>
                    </a:cubicBezTo>
                    <a:cubicBezTo>
                      <a:pt x="0" y="25889"/>
                      <a:pt x="9384" y="27522"/>
                      <a:pt x="17166" y="27522"/>
                    </a:cubicBezTo>
                    <a:cubicBezTo>
                      <a:pt x="20329" y="27522"/>
                      <a:pt x="23227" y="27252"/>
                      <a:pt x="25008" y="27015"/>
                    </a:cubicBezTo>
                    <a:cubicBezTo>
                      <a:pt x="34168" y="25798"/>
                      <a:pt x="51861" y="18779"/>
                      <a:pt x="51228" y="6738"/>
                    </a:cubicBezTo>
                    <a:cubicBezTo>
                      <a:pt x="50925" y="971"/>
                      <a:pt x="45880" y="1"/>
                      <a:pt x="40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3"/>
              <p:cNvSpPr/>
              <p:nvPr/>
            </p:nvSpPr>
            <p:spPr>
              <a:xfrm>
                <a:off x="4081201" y="1907173"/>
                <a:ext cx="17209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18250" h="13003" extrusionOk="0">
                    <a:moveTo>
                      <a:pt x="2530" y="1"/>
                    </a:moveTo>
                    <a:cubicBezTo>
                      <a:pt x="785" y="1"/>
                      <a:pt x="1" y="2108"/>
                      <a:pt x="181" y="3622"/>
                    </a:cubicBezTo>
                    <a:cubicBezTo>
                      <a:pt x="557" y="6792"/>
                      <a:pt x="2928" y="9888"/>
                      <a:pt x="4870" y="10894"/>
                    </a:cubicBezTo>
                    <a:cubicBezTo>
                      <a:pt x="7102" y="12051"/>
                      <a:pt x="9929" y="13003"/>
                      <a:pt x="12571" y="13003"/>
                    </a:cubicBezTo>
                    <a:cubicBezTo>
                      <a:pt x="13119" y="13003"/>
                      <a:pt x="13658" y="12962"/>
                      <a:pt x="14183" y="12873"/>
                    </a:cubicBezTo>
                    <a:cubicBezTo>
                      <a:pt x="15893" y="12585"/>
                      <a:pt x="18250" y="11757"/>
                      <a:pt x="17271" y="9647"/>
                    </a:cubicBezTo>
                    <a:cubicBezTo>
                      <a:pt x="16178" y="7295"/>
                      <a:pt x="13053" y="6733"/>
                      <a:pt x="10824" y="6235"/>
                    </a:cubicBezTo>
                    <a:cubicBezTo>
                      <a:pt x="9622" y="5966"/>
                      <a:pt x="8221" y="5710"/>
                      <a:pt x="7155" y="5036"/>
                    </a:cubicBezTo>
                    <a:cubicBezTo>
                      <a:pt x="5862" y="4217"/>
                      <a:pt x="5810" y="3371"/>
                      <a:pt x="5170" y="2159"/>
                    </a:cubicBezTo>
                    <a:cubicBezTo>
                      <a:pt x="4695" y="1258"/>
                      <a:pt x="4184" y="325"/>
                      <a:pt x="3091" y="68"/>
                    </a:cubicBezTo>
                    <a:cubicBezTo>
                      <a:pt x="2894" y="22"/>
                      <a:pt x="2707" y="1"/>
                      <a:pt x="25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3"/>
              <p:cNvSpPr/>
              <p:nvPr/>
            </p:nvSpPr>
            <p:spPr>
              <a:xfrm>
                <a:off x="4289772" y="1746991"/>
                <a:ext cx="435892" cy="290576"/>
              </a:xfrm>
              <a:custGeom>
                <a:avLst/>
                <a:gdLst/>
                <a:ahLst/>
                <a:cxnLst/>
                <a:rect l="l" t="t" r="r" b="b"/>
                <a:pathLst>
                  <a:path w="46224" h="30814" extrusionOk="0">
                    <a:moveTo>
                      <a:pt x="40669" y="1"/>
                    </a:moveTo>
                    <a:cubicBezTo>
                      <a:pt x="40211" y="1"/>
                      <a:pt x="38756" y="654"/>
                      <a:pt x="38033" y="2354"/>
                    </a:cubicBezTo>
                    <a:cubicBezTo>
                      <a:pt x="35931" y="7298"/>
                      <a:pt x="33502" y="12245"/>
                      <a:pt x="29651" y="15868"/>
                    </a:cubicBezTo>
                    <a:cubicBezTo>
                      <a:pt x="22925" y="22194"/>
                      <a:pt x="14292" y="25072"/>
                      <a:pt x="5300" y="26478"/>
                    </a:cubicBezTo>
                    <a:cubicBezTo>
                      <a:pt x="0" y="26892"/>
                      <a:pt x="760" y="29569"/>
                      <a:pt x="2860" y="30172"/>
                    </a:cubicBezTo>
                    <a:cubicBezTo>
                      <a:pt x="4390" y="30612"/>
                      <a:pt x="5991" y="30813"/>
                      <a:pt x="7633" y="30813"/>
                    </a:cubicBezTo>
                    <a:cubicBezTo>
                      <a:pt x="17374" y="30813"/>
                      <a:pt x="28572" y="23745"/>
                      <a:pt x="35086" y="17596"/>
                    </a:cubicBezTo>
                    <a:cubicBezTo>
                      <a:pt x="38325" y="14540"/>
                      <a:pt x="46223" y="4372"/>
                      <a:pt x="40788" y="29"/>
                    </a:cubicBezTo>
                    <a:cubicBezTo>
                      <a:pt x="40765" y="11"/>
                      <a:pt x="40724" y="1"/>
                      <a:pt x="406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" name="Google Shape;643;p33"/>
            <p:cNvGrpSpPr/>
            <p:nvPr/>
          </p:nvGrpSpPr>
          <p:grpSpPr>
            <a:xfrm>
              <a:off x="4184916" y="2271721"/>
              <a:ext cx="774345" cy="680349"/>
              <a:chOff x="4107729" y="2221371"/>
              <a:chExt cx="774345" cy="680349"/>
            </a:xfrm>
          </p:grpSpPr>
          <p:sp>
            <p:nvSpPr>
              <p:cNvPr id="644" name="Google Shape;644;p33"/>
              <p:cNvSpPr/>
              <p:nvPr/>
            </p:nvSpPr>
            <p:spPr>
              <a:xfrm>
                <a:off x="4107729" y="2221371"/>
                <a:ext cx="724818" cy="609574"/>
              </a:xfrm>
              <a:custGeom>
                <a:avLst/>
                <a:gdLst/>
                <a:ahLst/>
                <a:cxnLst/>
                <a:rect l="l" t="t" r="r" b="b"/>
                <a:pathLst>
                  <a:path w="76863" h="64642" extrusionOk="0">
                    <a:moveTo>
                      <a:pt x="50556" y="1"/>
                    </a:moveTo>
                    <a:cubicBezTo>
                      <a:pt x="46969" y="1"/>
                      <a:pt x="43294" y="512"/>
                      <a:pt x="39656" y="1566"/>
                    </a:cubicBezTo>
                    <a:cubicBezTo>
                      <a:pt x="21532" y="6822"/>
                      <a:pt x="1577" y="22968"/>
                      <a:pt x="305" y="42228"/>
                    </a:cubicBezTo>
                    <a:cubicBezTo>
                      <a:pt x="0" y="45027"/>
                      <a:pt x="93" y="47641"/>
                      <a:pt x="523" y="50065"/>
                    </a:cubicBezTo>
                    <a:cubicBezTo>
                      <a:pt x="3991" y="55941"/>
                      <a:pt x="9663" y="60457"/>
                      <a:pt x="16357" y="62862"/>
                    </a:cubicBezTo>
                    <a:cubicBezTo>
                      <a:pt x="19785" y="64094"/>
                      <a:pt x="23308" y="64641"/>
                      <a:pt x="26832" y="64641"/>
                    </a:cubicBezTo>
                    <a:cubicBezTo>
                      <a:pt x="34292" y="64641"/>
                      <a:pt x="41752" y="62185"/>
                      <a:pt x="48307" y="58567"/>
                    </a:cubicBezTo>
                    <a:cubicBezTo>
                      <a:pt x="57431" y="53530"/>
                      <a:pt x="67949" y="45369"/>
                      <a:pt x="72843" y="35886"/>
                    </a:cubicBezTo>
                    <a:cubicBezTo>
                      <a:pt x="76863" y="28097"/>
                      <a:pt x="76601" y="19222"/>
                      <a:pt x="75289" y="10651"/>
                    </a:cubicBezTo>
                    <a:cubicBezTo>
                      <a:pt x="69391" y="3773"/>
                      <a:pt x="60302" y="1"/>
                      <a:pt x="50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3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3"/>
              <p:cNvSpPr/>
              <p:nvPr/>
            </p:nvSpPr>
            <p:spPr>
              <a:xfrm>
                <a:off x="4174759" y="2290108"/>
                <a:ext cx="544488" cy="473273"/>
              </a:xfrm>
              <a:custGeom>
                <a:avLst/>
                <a:gdLst/>
                <a:ahLst/>
                <a:cxnLst/>
                <a:rect l="l" t="t" r="r" b="b"/>
                <a:pathLst>
                  <a:path w="57740" h="50188" extrusionOk="0">
                    <a:moveTo>
                      <a:pt x="42640" y="1"/>
                    </a:moveTo>
                    <a:cubicBezTo>
                      <a:pt x="34721" y="1"/>
                      <a:pt x="25442" y="3816"/>
                      <a:pt x="21052" y="6895"/>
                    </a:cubicBezTo>
                    <a:cubicBezTo>
                      <a:pt x="11233" y="13784"/>
                      <a:pt x="1" y="29028"/>
                      <a:pt x="6619" y="41479"/>
                    </a:cubicBezTo>
                    <a:cubicBezTo>
                      <a:pt x="9729" y="47330"/>
                      <a:pt x="16262" y="49599"/>
                      <a:pt x="22524" y="50091"/>
                    </a:cubicBezTo>
                    <a:cubicBezTo>
                      <a:pt x="23309" y="50153"/>
                      <a:pt x="24170" y="50188"/>
                      <a:pt x="25081" y="50188"/>
                    </a:cubicBezTo>
                    <a:cubicBezTo>
                      <a:pt x="31142" y="50188"/>
                      <a:pt x="39418" y="48640"/>
                      <a:pt x="42083" y="43136"/>
                    </a:cubicBezTo>
                    <a:cubicBezTo>
                      <a:pt x="43839" y="39510"/>
                      <a:pt x="41232" y="36574"/>
                      <a:pt x="37635" y="36574"/>
                    </a:cubicBezTo>
                    <a:cubicBezTo>
                      <a:pt x="37458" y="36574"/>
                      <a:pt x="37279" y="36581"/>
                      <a:pt x="37097" y="36596"/>
                    </a:cubicBezTo>
                    <a:cubicBezTo>
                      <a:pt x="36073" y="36678"/>
                      <a:pt x="35224" y="37059"/>
                      <a:pt x="34251" y="37379"/>
                    </a:cubicBezTo>
                    <a:cubicBezTo>
                      <a:pt x="33162" y="37737"/>
                      <a:pt x="31752" y="37953"/>
                      <a:pt x="30291" y="37953"/>
                    </a:cubicBezTo>
                    <a:cubicBezTo>
                      <a:pt x="25894" y="37953"/>
                      <a:pt x="21041" y="36000"/>
                      <a:pt x="23110" y="30119"/>
                    </a:cubicBezTo>
                    <a:cubicBezTo>
                      <a:pt x="23813" y="28120"/>
                      <a:pt x="28439" y="25581"/>
                      <a:pt x="30299" y="25097"/>
                    </a:cubicBezTo>
                    <a:cubicBezTo>
                      <a:pt x="31529" y="24777"/>
                      <a:pt x="32740" y="24657"/>
                      <a:pt x="33909" y="24657"/>
                    </a:cubicBezTo>
                    <a:cubicBezTo>
                      <a:pt x="37345" y="24657"/>
                      <a:pt x="40425" y="25694"/>
                      <a:pt x="42575" y="25748"/>
                    </a:cubicBezTo>
                    <a:cubicBezTo>
                      <a:pt x="42731" y="25752"/>
                      <a:pt x="42886" y="25754"/>
                      <a:pt x="43041" y="25754"/>
                    </a:cubicBezTo>
                    <a:cubicBezTo>
                      <a:pt x="50133" y="25754"/>
                      <a:pt x="56691" y="21782"/>
                      <a:pt x="57381" y="14123"/>
                    </a:cubicBezTo>
                    <a:cubicBezTo>
                      <a:pt x="57740" y="10164"/>
                      <a:pt x="55680" y="6800"/>
                      <a:pt x="53228" y="3975"/>
                    </a:cubicBezTo>
                    <a:cubicBezTo>
                      <a:pt x="50726" y="1093"/>
                      <a:pt x="46878" y="1"/>
                      <a:pt x="4264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  <a:alpha val="38750"/>
                    </a:srgbClr>
                  </a:gs>
                  <a:gs pos="100000">
                    <a:srgbClr val="000000">
                      <a:alpha val="0"/>
                      <a:alpha val="387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3"/>
              <p:cNvSpPr/>
              <p:nvPr/>
            </p:nvSpPr>
            <p:spPr>
              <a:xfrm>
                <a:off x="4134275" y="2389625"/>
                <a:ext cx="153813" cy="290963"/>
              </a:xfrm>
              <a:custGeom>
                <a:avLst/>
                <a:gdLst/>
                <a:ahLst/>
                <a:cxnLst/>
                <a:rect l="l" t="t" r="r" b="b"/>
                <a:pathLst>
                  <a:path w="16311" h="30855" extrusionOk="0">
                    <a:moveTo>
                      <a:pt x="14313" y="1"/>
                    </a:moveTo>
                    <a:cubicBezTo>
                      <a:pt x="10975" y="1"/>
                      <a:pt x="3939" y="6095"/>
                      <a:pt x="757" y="20223"/>
                    </a:cubicBezTo>
                    <a:cubicBezTo>
                      <a:pt x="0" y="23583"/>
                      <a:pt x="256" y="30854"/>
                      <a:pt x="2386" y="30854"/>
                    </a:cubicBezTo>
                    <a:cubicBezTo>
                      <a:pt x="2829" y="30854"/>
                      <a:pt x="3352" y="30541"/>
                      <a:pt x="3964" y="29814"/>
                    </a:cubicBezTo>
                    <a:cubicBezTo>
                      <a:pt x="4914" y="28686"/>
                      <a:pt x="4109" y="23810"/>
                      <a:pt x="4255" y="22588"/>
                    </a:cubicBezTo>
                    <a:cubicBezTo>
                      <a:pt x="4681" y="19030"/>
                      <a:pt x="5881" y="15778"/>
                      <a:pt x="7824" y="12758"/>
                    </a:cubicBezTo>
                    <a:cubicBezTo>
                      <a:pt x="9504" y="10146"/>
                      <a:pt x="11520" y="7818"/>
                      <a:pt x="13654" y="5574"/>
                    </a:cubicBezTo>
                    <a:cubicBezTo>
                      <a:pt x="14371" y="4820"/>
                      <a:pt x="15950" y="3709"/>
                      <a:pt x="16102" y="2520"/>
                    </a:cubicBezTo>
                    <a:cubicBezTo>
                      <a:pt x="16311" y="875"/>
                      <a:pt x="15577" y="1"/>
                      <a:pt x="1431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3"/>
              <p:cNvSpPr/>
              <p:nvPr/>
            </p:nvSpPr>
            <p:spPr>
              <a:xfrm>
                <a:off x="4716400" y="2317559"/>
                <a:ext cx="82116" cy="228885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4272" extrusionOk="0">
                    <a:moveTo>
                      <a:pt x="4328" y="1"/>
                    </a:moveTo>
                    <a:cubicBezTo>
                      <a:pt x="3842" y="1"/>
                      <a:pt x="3351" y="203"/>
                      <a:pt x="2880" y="687"/>
                    </a:cubicBezTo>
                    <a:cubicBezTo>
                      <a:pt x="1783" y="1814"/>
                      <a:pt x="3955" y="5348"/>
                      <a:pt x="2603" y="15063"/>
                    </a:cubicBezTo>
                    <a:cubicBezTo>
                      <a:pt x="2388" y="16601"/>
                      <a:pt x="0" y="22714"/>
                      <a:pt x="2192" y="24009"/>
                    </a:cubicBezTo>
                    <a:cubicBezTo>
                      <a:pt x="2502" y="24192"/>
                      <a:pt x="2807" y="24271"/>
                      <a:pt x="3104" y="24271"/>
                    </a:cubicBezTo>
                    <a:cubicBezTo>
                      <a:pt x="4543" y="24271"/>
                      <a:pt x="5783" y="22393"/>
                      <a:pt x="6443" y="21348"/>
                    </a:cubicBezTo>
                    <a:cubicBezTo>
                      <a:pt x="8483" y="18117"/>
                      <a:pt x="8655" y="13508"/>
                      <a:pt x="8644" y="9795"/>
                    </a:cubicBezTo>
                    <a:cubicBezTo>
                      <a:pt x="8636" y="6772"/>
                      <a:pt x="8707" y="3227"/>
                      <a:pt x="6264" y="946"/>
                    </a:cubicBezTo>
                    <a:cubicBezTo>
                      <a:pt x="5664" y="385"/>
                      <a:pt x="4999" y="1"/>
                      <a:pt x="4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3"/>
              <p:cNvSpPr/>
              <p:nvPr/>
            </p:nvSpPr>
            <p:spPr>
              <a:xfrm>
                <a:off x="4649558" y="2577570"/>
                <a:ext cx="90151" cy="79240"/>
              </a:xfrm>
              <a:custGeom>
                <a:avLst/>
                <a:gdLst/>
                <a:ahLst/>
                <a:cxnLst/>
                <a:rect l="l" t="t" r="r" b="b"/>
                <a:pathLst>
                  <a:path w="9560" h="8403" extrusionOk="0">
                    <a:moveTo>
                      <a:pt x="6094" y="1"/>
                    </a:moveTo>
                    <a:cubicBezTo>
                      <a:pt x="5222" y="1"/>
                      <a:pt x="4649" y="733"/>
                      <a:pt x="4130" y="1476"/>
                    </a:cubicBezTo>
                    <a:cubicBezTo>
                      <a:pt x="3637" y="2184"/>
                      <a:pt x="3006" y="2975"/>
                      <a:pt x="2471" y="3800"/>
                    </a:cubicBezTo>
                    <a:cubicBezTo>
                      <a:pt x="2242" y="4046"/>
                      <a:pt x="1993" y="4278"/>
                      <a:pt x="1775" y="4532"/>
                    </a:cubicBezTo>
                    <a:cubicBezTo>
                      <a:pt x="1131" y="5279"/>
                      <a:pt x="1" y="6365"/>
                      <a:pt x="518" y="7469"/>
                    </a:cubicBezTo>
                    <a:cubicBezTo>
                      <a:pt x="835" y="8144"/>
                      <a:pt x="1351" y="8403"/>
                      <a:pt x="1950" y="8403"/>
                    </a:cubicBezTo>
                    <a:cubicBezTo>
                      <a:pt x="3459" y="8403"/>
                      <a:pt x="5498" y="6761"/>
                      <a:pt x="6220" y="6001"/>
                    </a:cubicBezTo>
                    <a:cubicBezTo>
                      <a:pt x="7517" y="4635"/>
                      <a:pt x="9560" y="1069"/>
                      <a:pt x="6686" y="104"/>
                    </a:cubicBezTo>
                    <a:cubicBezTo>
                      <a:pt x="6474" y="33"/>
                      <a:pt x="6277" y="1"/>
                      <a:pt x="6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3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BE4C93B-F46B-46F4-EB93-85D54C013AA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03827" y="992549"/>
            <a:ext cx="3726964" cy="2760916"/>
          </a:xfrm>
        </p:spPr>
        <p:txBody>
          <a:bodyPr/>
          <a:lstStyle/>
          <a:p>
            <a:r>
              <a:rPr lang="en-US" sz="1600" dirty="0"/>
              <a:t>- </a:t>
            </a:r>
            <a:r>
              <a:rPr lang="en-US" sz="1800" b="1" dirty="0">
                <a:solidFill>
                  <a:srgbClr val="FF0000"/>
                </a:solidFill>
              </a:rPr>
              <a:t>Arterial: </a:t>
            </a:r>
            <a:r>
              <a:rPr lang="en-US" sz="1600" dirty="0"/>
              <a:t>Splenic artery from celiac trunk, moves in the lesser sac along upper border of tail of pancreas.</a:t>
            </a:r>
          </a:p>
          <a:p>
            <a:r>
              <a:rPr lang="en-US" sz="1600" dirty="0"/>
              <a:t>-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Vein: </a:t>
            </a:r>
            <a:r>
              <a:rPr lang="en-US" sz="1600" dirty="0"/>
              <a:t>Splenic vein at hilum behind pancreas. joins superior mesenteric artery to form portal vein </a:t>
            </a:r>
          </a:p>
          <a:p>
            <a:r>
              <a:rPr lang="en-US" sz="1600" dirty="0"/>
              <a:t>- </a:t>
            </a:r>
            <a:r>
              <a:rPr lang="en-US" sz="1800" b="1" dirty="0">
                <a:solidFill>
                  <a:srgbClr val="00B050"/>
                </a:solidFill>
              </a:rPr>
              <a:t>Lymphatics: </a:t>
            </a:r>
            <a:r>
              <a:rPr lang="en-US" sz="1600" dirty="0"/>
              <a:t>efferent vessels from white pulp to Lymph Nodes in hilum to Retro-pancreatic to coeliac nodes.</a:t>
            </a:r>
          </a:p>
        </p:txBody>
      </p:sp>
      <p:pic>
        <p:nvPicPr>
          <p:cNvPr id="1026" name="Picture 2" descr="Anatomy and Physiology of the Spleen - ScienceDirect">
            <a:extLst>
              <a:ext uri="{FF2B5EF4-FFF2-40B4-BE49-F238E27FC236}">
                <a16:creationId xmlns:a16="http://schemas.microsoft.com/office/drawing/2014/main" id="{18FE23DB-D518-9C65-D440-F7F2395A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58" y="1297597"/>
            <a:ext cx="4874342" cy="361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4"/>
          <p:cNvSpPr txBox="1">
            <a:spLocks noGrp="1"/>
          </p:cNvSpPr>
          <p:nvPr>
            <p:ph type="title"/>
          </p:nvPr>
        </p:nvSpPr>
        <p:spPr>
          <a:xfrm>
            <a:off x="595488" y="404329"/>
            <a:ext cx="4647564" cy="693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SPLENIC FUNCTION</a:t>
            </a:r>
            <a:endParaRPr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C3499D-164C-9917-3A9B-F597B09D6B0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95488" y="1253613"/>
            <a:ext cx="8002822" cy="3485558"/>
          </a:xfrm>
        </p:spPr>
        <p:txBody>
          <a:bodyPr/>
          <a:lstStyle/>
          <a:p>
            <a:pPr>
              <a:buClrTx/>
              <a:buSzPct val="130000"/>
              <a:buFont typeface="Arial" panose="020B0604020202020204" pitchFamily="34" charset="0"/>
              <a:buChar char="•"/>
            </a:pPr>
            <a:r>
              <a:rPr lang="en-US" sz="1400" b="1" dirty="0"/>
              <a:t>Hematopoietic</a:t>
            </a:r>
            <a:r>
              <a:rPr lang="en-US" sz="1400" dirty="0"/>
              <a:t>: During 3 to 5 weeks of fetal life, the hematopoietic functions, which includes WBC and RBC production.</a:t>
            </a:r>
            <a:endParaRPr lang="ar-JO" sz="1400" dirty="0"/>
          </a:p>
          <a:p>
            <a:pPr>
              <a:buClrTx/>
              <a:buSzPct val="130000"/>
              <a:buFont typeface="Arial" panose="020B0604020202020204" pitchFamily="34" charset="0"/>
              <a:buChar char="•"/>
            </a:pPr>
            <a:endParaRPr lang="ar-JO" sz="1400" dirty="0"/>
          </a:p>
          <a:p>
            <a:pPr>
              <a:buClrTx/>
              <a:buSzPct val="130000"/>
              <a:buFont typeface="Arial" panose="020B0604020202020204" pitchFamily="34" charset="0"/>
              <a:buChar char="•"/>
            </a:pPr>
            <a:r>
              <a:rPr lang="en-US" sz="1400" b="1" dirty="0"/>
              <a:t>Reservoir:</a:t>
            </a:r>
            <a:r>
              <a:rPr lang="en-US" sz="1400" dirty="0"/>
              <a:t> one third of the platelets are pooled within the spleen.</a:t>
            </a:r>
            <a:endParaRPr lang="ar-JO" sz="1400" dirty="0"/>
          </a:p>
          <a:p>
            <a:pPr>
              <a:buClrTx/>
              <a:buSzPct val="130000"/>
              <a:buFont typeface="Arial" panose="020B0604020202020204" pitchFamily="34" charset="0"/>
              <a:buChar char="•"/>
            </a:pPr>
            <a:endParaRPr lang="ar-JO" sz="1400" dirty="0"/>
          </a:p>
          <a:p>
            <a:pPr>
              <a:buClrTx/>
              <a:buSzPct val="130000"/>
              <a:buFont typeface="Arial" panose="020B0604020202020204" pitchFamily="34" charset="0"/>
              <a:buChar char="•"/>
            </a:pPr>
            <a:r>
              <a:rPr lang="en-US" sz="1400" b="1" dirty="0"/>
              <a:t>Immunologic Function</a:t>
            </a:r>
            <a:r>
              <a:rPr lang="en-US" sz="1400" dirty="0"/>
              <a:t>: Contribute to humoral and cell-mediated immunity</a:t>
            </a:r>
          </a:p>
          <a:p>
            <a:endParaRPr lang="en-US" sz="1400" dirty="0"/>
          </a:p>
          <a:p>
            <a:r>
              <a:rPr lang="en-US" sz="1800" dirty="0">
                <a:highlight>
                  <a:srgbClr val="FFFF00"/>
                </a:highlight>
              </a:rPr>
              <a:t>- </a:t>
            </a:r>
            <a:r>
              <a:rPr lang="en-US" sz="1800" dirty="0">
                <a:highlight>
                  <a:srgbClr val="00FFFF"/>
                </a:highlight>
              </a:rPr>
              <a:t>Filtration:</a:t>
            </a:r>
          </a:p>
          <a:p>
            <a:endParaRPr lang="en-US" sz="1400" dirty="0"/>
          </a:p>
          <a:p>
            <a:r>
              <a:rPr lang="en-US" sz="1400" dirty="0"/>
              <a:t>✓ In the closed system, blood flows directly from arteries to veins.</a:t>
            </a:r>
          </a:p>
          <a:p>
            <a:endParaRPr lang="en-US" sz="1400" dirty="0"/>
          </a:p>
          <a:p>
            <a:r>
              <a:rPr lang="en-US" sz="1400" dirty="0"/>
              <a:t>✓ In the open system, the blood flows through the arterioles and then trickles into the splenic sinuses before draining into the venous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7"/>
          <p:cNvGrpSpPr/>
          <p:nvPr/>
        </p:nvGrpSpPr>
        <p:grpSpPr>
          <a:xfrm rot="6704088" flipH="1">
            <a:off x="6585801" y="59769"/>
            <a:ext cx="835109" cy="1525885"/>
            <a:chOff x="3934235" y="1675344"/>
            <a:chExt cx="1025025" cy="1873108"/>
          </a:xfrm>
        </p:grpSpPr>
        <p:grpSp>
          <p:nvGrpSpPr>
            <p:cNvPr id="750" name="Google Shape;750;p37"/>
            <p:cNvGrpSpPr/>
            <p:nvPr/>
          </p:nvGrpSpPr>
          <p:grpSpPr>
            <a:xfrm>
              <a:off x="3934235" y="3121901"/>
              <a:ext cx="531811" cy="426550"/>
              <a:chOff x="3663400" y="2986042"/>
              <a:chExt cx="778412" cy="624342"/>
            </a:xfrm>
          </p:grpSpPr>
          <p:sp>
            <p:nvSpPr>
              <p:cNvPr id="751" name="Google Shape;751;p37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7"/>
              <p:cNvSpPr/>
              <p:nvPr/>
            </p:nvSpPr>
            <p:spPr>
              <a:xfrm>
                <a:off x="3857731" y="3454725"/>
                <a:ext cx="206885" cy="148400"/>
              </a:xfrm>
              <a:custGeom>
                <a:avLst/>
                <a:gdLst/>
                <a:ahLst/>
                <a:cxnLst/>
                <a:rect l="l" t="t" r="r" b="b"/>
                <a:pathLst>
                  <a:path w="21939" h="15737" extrusionOk="0">
                    <a:moveTo>
                      <a:pt x="1" y="0"/>
                    </a:moveTo>
                    <a:cubicBezTo>
                      <a:pt x="5936" y="7328"/>
                      <a:pt x="13412" y="13594"/>
                      <a:pt x="21938" y="15737"/>
                    </a:cubicBezTo>
                    <a:cubicBezTo>
                      <a:pt x="13750" y="12757"/>
                      <a:pt x="5868" y="6411"/>
                      <a:pt x="1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7"/>
              <p:cNvSpPr/>
              <p:nvPr/>
            </p:nvSpPr>
            <p:spPr>
              <a:xfrm>
                <a:off x="3745519" y="2986042"/>
                <a:ext cx="696292" cy="604972"/>
              </a:xfrm>
              <a:custGeom>
                <a:avLst/>
                <a:gdLst/>
                <a:ahLst/>
                <a:cxnLst/>
                <a:rect l="l" t="t" r="r" b="b"/>
                <a:pathLst>
                  <a:path w="73838" h="64154" extrusionOk="0">
                    <a:moveTo>
                      <a:pt x="18493" y="1"/>
                    </a:moveTo>
                    <a:cubicBezTo>
                      <a:pt x="16355" y="1"/>
                      <a:pt x="14201" y="279"/>
                      <a:pt x="12049" y="872"/>
                    </a:cubicBezTo>
                    <a:cubicBezTo>
                      <a:pt x="11437" y="1041"/>
                      <a:pt x="10855" y="1229"/>
                      <a:pt x="10291" y="1429"/>
                    </a:cubicBezTo>
                    <a:cubicBezTo>
                      <a:pt x="4395" y="6472"/>
                      <a:pt x="0" y="12773"/>
                      <a:pt x="1019" y="21139"/>
                    </a:cubicBezTo>
                    <a:cubicBezTo>
                      <a:pt x="1934" y="28665"/>
                      <a:pt x="6560" y="36778"/>
                      <a:pt x="10942" y="42753"/>
                    </a:cubicBezTo>
                    <a:cubicBezTo>
                      <a:pt x="18972" y="53707"/>
                      <a:pt x="31718" y="64154"/>
                      <a:pt x="45521" y="64154"/>
                    </a:cubicBezTo>
                    <a:cubicBezTo>
                      <a:pt x="47578" y="64154"/>
                      <a:pt x="49659" y="63921"/>
                      <a:pt x="51750" y="63424"/>
                    </a:cubicBezTo>
                    <a:cubicBezTo>
                      <a:pt x="52305" y="63163"/>
                      <a:pt x="52852" y="62949"/>
                      <a:pt x="53410" y="62646"/>
                    </a:cubicBezTo>
                    <a:cubicBezTo>
                      <a:pt x="73838" y="51552"/>
                      <a:pt x="47605" y="1"/>
                      <a:pt x="18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7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7"/>
              <p:cNvSpPr/>
              <p:nvPr/>
            </p:nvSpPr>
            <p:spPr>
              <a:xfrm>
                <a:off x="3856552" y="3049847"/>
                <a:ext cx="412364" cy="422143"/>
              </a:xfrm>
              <a:custGeom>
                <a:avLst/>
                <a:gdLst/>
                <a:ahLst/>
                <a:cxnLst/>
                <a:rect l="l" t="t" r="r" b="b"/>
                <a:pathLst>
                  <a:path w="43729" h="44766" extrusionOk="0">
                    <a:moveTo>
                      <a:pt x="11967" y="0"/>
                    </a:moveTo>
                    <a:cubicBezTo>
                      <a:pt x="11696" y="0"/>
                      <a:pt x="11425" y="11"/>
                      <a:pt x="11155" y="33"/>
                    </a:cubicBezTo>
                    <a:cubicBezTo>
                      <a:pt x="0" y="933"/>
                      <a:pt x="6878" y="19265"/>
                      <a:pt x="9465" y="24916"/>
                    </a:cubicBezTo>
                    <a:cubicBezTo>
                      <a:pt x="12856" y="32327"/>
                      <a:pt x="22504" y="44766"/>
                      <a:pt x="32507" y="44766"/>
                    </a:cubicBezTo>
                    <a:cubicBezTo>
                      <a:pt x="33845" y="44766"/>
                      <a:pt x="35190" y="44543"/>
                      <a:pt x="36526" y="44056"/>
                    </a:cubicBezTo>
                    <a:cubicBezTo>
                      <a:pt x="43728" y="41432"/>
                      <a:pt x="40405" y="33290"/>
                      <a:pt x="38050" y="26616"/>
                    </a:cubicBezTo>
                    <a:cubicBezTo>
                      <a:pt x="34711" y="17151"/>
                      <a:pt x="22825" y="0"/>
                      <a:pt x="1196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7"/>
              <p:cNvSpPr/>
              <p:nvPr/>
            </p:nvSpPr>
            <p:spPr>
              <a:xfrm>
                <a:off x="3822244" y="3010806"/>
                <a:ext cx="98676" cy="179198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9003" extrusionOk="0">
                    <a:moveTo>
                      <a:pt x="7793" y="0"/>
                    </a:moveTo>
                    <a:cubicBezTo>
                      <a:pt x="7211" y="0"/>
                      <a:pt x="6624" y="123"/>
                      <a:pt x="6139" y="337"/>
                    </a:cubicBezTo>
                    <a:cubicBezTo>
                      <a:pt x="3218" y="1624"/>
                      <a:pt x="952" y="4799"/>
                      <a:pt x="558" y="6950"/>
                    </a:cubicBezTo>
                    <a:cubicBezTo>
                      <a:pt x="10" y="9934"/>
                      <a:pt x="1" y="13663"/>
                      <a:pt x="1389" y="16435"/>
                    </a:cubicBezTo>
                    <a:cubicBezTo>
                      <a:pt x="1967" y="17591"/>
                      <a:pt x="2938" y="19003"/>
                      <a:pt x="4112" y="19003"/>
                    </a:cubicBezTo>
                    <a:cubicBezTo>
                      <a:pt x="4513" y="19003"/>
                      <a:pt x="4937" y="18838"/>
                      <a:pt x="5378" y="18443"/>
                    </a:cubicBezTo>
                    <a:cubicBezTo>
                      <a:pt x="7307" y="16710"/>
                      <a:pt x="6931" y="13557"/>
                      <a:pt x="6755" y="11280"/>
                    </a:cubicBezTo>
                    <a:cubicBezTo>
                      <a:pt x="6660" y="10053"/>
                      <a:pt x="6494" y="8637"/>
                      <a:pt x="6828" y="7420"/>
                    </a:cubicBezTo>
                    <a:cubicBezTo>
                      <a:pt x="7232" y="5945"/>
                      <a:pt x="8026" y="5648"/>
                      <a:pt x="8997" y="4681"/>
                    </a:cubicBezTo>
                    <a:cubicBezTo>
                      <a:pt x="9720" y="3963"/>
                      <a:pt x="10464" y="3201"/>
                      <a:pt x="10389" y="2081"/>
                    </a:cubicBezTo>
                    <a:cubicBezTo>
                      <a:pt x="10289" y="581"/>
                      <a:pt x="9055" y="0"/>
                      <a:pt x="7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7"/>
              <p:cNvSpPr/>
              <p:nvPr/>
            </p:nvSpPr>
            <p:spPr>
              <a:xfrm>
                <a:off x="3862116" y="3244657"/>
                <a:ext cx="377605" cy="309530"/>
              </a:xfrm>
              <a:custGeom>
                <a:avLst/>
                <a:gdLst/>
                <a:ahLst/>
                <a:cxnLst/>
                <a:rect l="l" t="t" r="r" b="b"/>
                <a:pathLst>
                  <a:path w="40043" h="32824" extrusionOk="0">
                    <a:moveTo>
                      <a:pt x="1443" y="0"/>
                    </a:moveTo>
                    <a:cubicBezTo>
                      <a:pt x="597" y="0"/>
                      <a:pt x="1" y="937"/>
                      <a:pt x="20" y="2049"/>
                    </a:cubicBezTo>
                    <a:cubicBezTo>
                      <a:pt x="206" y="13083"/>
                      <a:pt x="12375" y="24009"/>
                      <a:pt x="21473" y="29186"/>
                    </a:cubicBezTo>
                    <a:cubicBezTo>
                      <a:pt x="23870" y="30549"/>
                      <a:pt x="29395" y="32824"/>
                      <a:pt x="33864" y="32824"/>
                    </a:cubicBezTo>
                    <a:cubicBezTo>
                      <a:pt x="36614" y="32824"/>
                      <a:pt x="38965" y="31963"/>
                      <a:pt x="39941" y="29499"/>
                    </a:cubicBezTo>
                    <a:cubicBezTo>
                      <a:pt x="40043" y="29244"/>
                      <a:pt x="38972" y="27762"/>
                      <a:pt x="36911" y="27544"/>
                    </a:cubicBezTo>
                    <a:cubicBezTo>
                      <a:pt x="31568" y="26982"/>
                      <a:pt x="26127" y="26107"/>
                      <a:pt x="21538" y="23484"/>
                    </a:cubicBezTo>
                    <a:cubicBezTo>
                      <a:pt x="13520" y="18902"/>
                      <a:pt x="8241" y="11489"/>
                      <a:pt x="4266" y="3302"/>
                    </a:cubicBezTo>
                    <a:cubicBezTo>
                      <a:pt x="3310" y="872"/>
                      <a:pt x="2260" y="0"/>
                      <a:pt x="14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37"/>
            <p:cNvGrpSpPr/>
            <p:nvPr/>
          </p:nvGrpSpPr>
          <p:grpSpPr>
            <a:xfrm>
              <a:off x="4124888" y="1675344"/>
              <a:ext cx="579903" cy="426566"/>
              <a:chOff x="4057739" y="1634375"/>
              <a:chExt cx="683364" cy="502670"/>
            </a:xfrm>
          </p:grpSpPr>
          <p:sp>
            <p:nvSpPr>
              <p:cNvPr id="759" name="Google Shape;759;p37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7"/>
              <p:cNvSpPr/>
              <p:nvPr/>
            </p:nvSpPr>
            <p:spPr>
              <a:xfrm>
                <a:off x="4497805" y="1937284"/>
                <a:ext cx="202443" cy="154407"/>
              </a:xfrm>
              <a:custGeom>
                <a:avLst/>
                <a:gdLst/>
                <a:ahLst/>
                <a:cxnLst/>
                <a:rect l="l" t="t" r="r" b="b"/>
                <a:pathLst>
                  <a:path w="21468" h="16374" extrusionOk="0">
                    <a:moveTo>
                      <a:pt x="21467" y="0"/>
                    </a:moveTo>
                    <a:lnTo>
                      <a:pt x="21467" y="0"/>
                    </a:lnTo>
                    <a:cubicBezTo>
                      <a:pt x="16221" y="6960"/>
                      <a:pt x="7846" y="12640"/>
                      <a:pt x="1" y="16374"/>
                    </a:cubicBezTo>
                    <a:cubicBezTo>
                      <a:pt x="8744" y="12842"/>
                      <a:pt x="16921" y="7526"/>
                      <a:pt x="21467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7"/>
              <p:cNvSpPr/>
              <p:nvPr/>
            </p:nvSpPr>
            <p:spPr>
              <a:xfrm>
                <a:off x="4057739" y="1634375"/>
                <a:ext cx="673764" cy="480572"/>
              </a:xfrm>
              <a:custGeom>
                <a:avLst/>
                <a:gdLst/>
                <a:ahLst/>
                <a:cxnLst/>
                <a:rect l="l" t="t" r="r" b="b"/>
                <a:pathLst>
                  <a:path w="71449" h="50962" extrusionOk="0">
                    <a:moveTo>
                      <a:pt x="48726" y="0"/>
                    </a:moveTo>
                    <a:cubicBezTo>
                      <a:pt x="28028" y="0"/>
                      <a:pt x="610" y="13014"/>
                      <a:pt x="18" y="34066"/>
                    </a:cubicBezTo>
                    <a:cubicBezTo>
                      <a:pt x="0" y="34701"/>
                      <a:pt x="10" y="35313"/>
                      <a:pt x="36" y="35910"/>
                    </a:cubicBezTo>
                    <a:cubicBezTo>
                      <a:pt x="3133" y="43024"/>
                      <a:pt x="7872" y="49069"/>
                      <a:pt x="16170" y="50544"/>
                    </a:cubicBezTo>
                    <a:cubicBezTo>
                      <a:pt x="17791" y="50832"/>
                      <a:pt x="19491" y="50961"/>
                      <a:pt x="21230" y="50961"/>
                    </a:cubicBezTo>
                    <a:cubicBezTo>
                      <a:pt x="27493" y="50961"/>
                      <a:pt x="34266" y="49290"/>
                      <a:pt x="39742" y="47380"/>
                    </a:cubicBezTo>
                    <a:cubicBezTo>
                      <a:pt x="54477" y="42238"/>
                      <a:pt x="70393" y="30947"/>
                      <a:pt x="71448" y="14402"/>
                    </a:cubicBezTo>
                    <a:cubicBezTo>
                      <a:pt x="71359" y="13797"/>
                      <a:pt x="71315" y="13210"/>
                      <a:pt x="71188" y="12589"/>
                    </a:cubicBezTo>
                    <a:cubicBezTo>
                      <a:pt x="69426" y="3922"/>
                      <a:pt x="60089" y="0"/>
                      <a:pt x="48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7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7"/>
              <p:cNvSpPr/>
              <p:nvPr/>
            </p:nvSpPr>
            <p:spPr>
              <a:xfrm>
                <a:off x="4125250" y="1702999"/>
                <a:ext cx="489049" cy="259542"/>
              </a:xfrm>
              <a:custGeom>
                <a:avLst/>
                <a:gdLst/>
                <a:ahLst/>
                <a:cxnLst/>
                <a:rect l="l" t="t" r="r" b="b"/>
                <a:pathLst>
                  <a:path w="51861" h="27523" extrusionOk="0">
                    <a:moveTo>
                      <a:pt x="40387" y="1"/>
                    </a:moveTo>
                    <a:cubicBezTo>
                      <a:pt x="38588" y="1"/>
                      <a:pt x="36741" y="105"/>
                      <a:pt x="34997" y="179"/>
                    </a:cubicBezTo>
                    <a:cubicBezTo>
                      <a:pt x="24720" y="614"/>
                      <a:pt x="4093" y="7270"/>
                      <a:pt x="1708" y="18119"/>
                    </a:cubicBezTo>
                    <a:cubicBezTo>
                      <a:pt x="0" y="25889"/>
                      <a:pt x="9384" y="27522"/>
                      <a:pt x="17166" y="27522"/>
                    </a:cubicBezTo>
                    <a:cubicBezTo>
                      <a:pt x="20329" y="27522"/>
                      <a:pt x="23227" y="27252"/>
                      <a:pt x="25008" y="27015"/>
                    </a:cubicBezTo>
                    <a:cubicBezTo>
                      <a:pt x="34168" y="25798"/>
                      <a:pt x="51861" y="18779"/>
                      <a:pt x="51228" y="6738"/>
                    </a:cubicBezTo>
                    <a:cubicBezTo>
                      <a:pt x="50925" y="971"/>
                      <a:pt x="45880" y="1"/>
                      <a:pt x="40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7"/>
              <p:cNvSpPr/>
              <p:nvPr/>
            </p:nvSpPr>
            <p:spPr>
              <a:xfrm>
                <a:off x="4081201" y="1907173"/>
                <a:ext cx="17209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18250" h="13003" extrusionOk="0">
                    <a:moveTo>
                      <a:pt x="2530" y="1"/>
                    </a:moveTo>
                    <a:cubicBezTo>
                      <a:pt x="785" y="1"/>
                      <a:pt x="1" y="2108"/>
                      <a:pt x="181" y="3622"/>
                    </a:cubicBezTo>
                    <a:cubicBezTo>
                      <a:pt x="557" y="6792"/>
                      <a:pt x="2928" y="9888"/>
                      <a:pt x="4870" y="10894"/>
                    </a:cubicBezTo>
                    <a:cubicBezTo>
                      <a:pt x="7102" y="12051"/>
                      <a:pt x="9929" y="13003"/>
                      <a:pt x="12571" y="13003"/>
                    </a:cubicBezTo>
                    <a:cubicBezTo>
                      <a:pt x="13119" y="13003"/>
                      <a:pt x="13658" y="12962"/>
                      <a:pt x="14183" y="12873"/>
                    </a:cubicBezTo>
                    <a:cubicBezTo>
                      <a:pt x="15893" y="12585"/>
                      <a:pt x="18250" y="11757"/>
                      <a:pt x="17271" y="9647"/>
                    </a:cubicBezTo>
                    <a:cubicBezTo>
                      <a:pt x="16178" y="7295"/>
                      <a:pt x="13053" y="6733"/>
                      <a:pt x="10824" y="6235"/>
                    </a:cubicBezTo>
                    <a:cubicBezTo>
                      <a:pt x="9622" y="5966"/>
                      <a:pt x="8221" y="5710"/>
                      <a:pt x="7155" y="5036"/>
                    </a:cubicBezTo>
                    <a:cubicBezTo>
                      <a:pt x="5862" y="4217"/>
                      <a:pt x="5810" y="3371"/>
                      <a:pt x="5170" y="2159"/>
                    </a:cubicBezTo>
                    <a:cubicBezTo>
                      <a:pt x="4695" y="1258"/>
                      <a:pt x="4184" y="325"/>
                      <a:pt x="3091" y="68"/>
                    </a:cubicBezTo>
                    <a:cubicBezTo>
                      <a:pt x="2894" y="22"/>
                      <a:pt x="2707" y="1"/>
                      <a:pt x="25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7"/>
              <p:cNvSpPr/>
              <p:nvPr/>
            </p:nvSpPr>
            <p:spPr>
              <a:xfrm>
                <a:off x="4289772" y="1746991"/>
                <a:ext cx="435892" cy="290576"/>
              </a:xfrm>
              <a:custGeom>
                <a:avLst/>
                <a:gdLst/>
                <a:ahLst/>
                <a:cxnLst/>
                <a:rect l="l" t="t" r="r" b="b"/>
                <a:pathLst>
                  <a:path w="46224" h="30814" extrusionOk="0">
                    <a:moveTo>
                      <a:pt x="40669" y="1"/>
                    </a:moveTo>
                    <a:cubicBezTo>
                      <a:pt x="40211" y="1"/>
                      <a:pt x="38756" y="654"/>
                      <a:pt x="38033" y="2354"/>
                    </a:cubicBezTo>
                    <a:cubicBezTo>
                      <a:pt x="35931" y="7298"/>
                      <a:pt x="33502" y="12245"/>
                      <a:pt x="29651" y="15868"/>
                    </a:cubicBezTo>
                    <a:cubicBezTo>
                      <a:pt x="22925" y="22194"/>
                      <a:pt x="14292" y="25072"/>
                      <a:pt x="5300" y="26478"/>
                    </a:cubicBezTo>
                    <a:cubicBezTo>
                      <a:pt x="0" y="26892"/>
                      <a:pt x="760" y="29569"/>
                      <a:pt x="2860" y="30172"/>
                    </a:cubicBezTo>
                    <a:cubicBezTo>
                      <a:pt x="4390" y="30612"/>
                      <a:pt x="5991" y="30813"/>
                      <a:pt x="7633" y="30813"/>
                    </a:cubicBezTo>
                    <a:cubicBezTo>
                      <a:pt x="17374" y="30813"/>
                      <a:pt x="28572" y="23745"/>
                      <a:pt x="35086" y="17596"/>
                    </a:cubicBezTo>
                    <a:cubicBezTo>
                      <a:pt x="38325" y="14540"/>
                      <a:pt x="46223" y="4372"/>
                      <a:pt x="40788" y="29"/>
                    </a:cubicBezTo>
                    <a:cubicBezTo>
                      <a:pt x="40765" y="11"/>
                      <a:pt x="40724" y="1"/>
                      <a:pt x="406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6" name="Google Shape;766;p37"/>
            <p:cNvGrpSpPr/>
            <p:nvPr/>
          </p:nvGrpSpPr>
          <p:grpSpPr>
            <a:xfrm>
              <a:off x="4184916" y="2271721"/>
              <a:ext cx="774345" cy="680349"/>
              <a:chOff x="4107729" y="2221371"/>
              <a:chExt cx="774345" cy="680349"/>
            </a:xfrm>
          </p:grpSpPr>
          <p:sp>
            <p:nvSpPr>
              <p:cNvPr id="767" name="Google Shape;767;p37"/>
              <p:cNvSpPr/>
              <p:nvPr/>
            </p:nvSpPr>
            <p:spPr>
              <a:xfrm>
                <a:off x="4107729" y="2221371"/>
                <a:ext cx="724818" cy="609574"/>
              </a:xfrm>
              <a:custGeom>
                <a:avLst/>
                <a:gdLst/>
                <a:ahLst/>
                <a:cxnLst/>
                <a:rect l="l" t="t" r="r" b="b"/>
                <a:pathLst>
                  <a:path w="76863" h="64642" extrusionOk="0">
                    <a:moveTo>
                      <a:pt x="50556" y="1"/>
                    </a:moveTo>
                    <a:cubicBezTo>
                      <a:pt x="46969" y="1"/>
                      <a:pt x="43294" y="512"/>
                      <a:pt x="39656" y="1566"/>
                    </a:cubicBezTo>
                    <a:cubicBezTo>
                      <a:pt x="21532" y="6822"/>
                      <a:pt x="1577" y="22968"/>
                      <a:pt x="305" y="42228"/>
                    </a:cubicBezTo>
                    <a:cubicBezTo>
                      <a:pt x="0" y="45027"/>
                      <a:pt x="93" y="47641"/>
                      <a:pt x="523" y="50065"/>
                    </a:cubicBezTo>
                    <a:cubicBezTo>
                      <a:pt x="3991" y="55941"/>
                      <a:pt x="9663" y="60457"/>
                      <a:pt x="16357" y="62862"/>
                    </a:cubicBezTo>
                    <a:cubicBezTo>
                      <a:pt x="19785" y="64094"/>
                      <a:pt x="23308" y="64641"/>
                      <a:pt x="26832" y="64641"/>
                    </a:cubicBezTo>
                    <a:cubicBezTo>
                      <a:pt x="34292" y="64641"/>
                      <a:pt x="41752" y="62185"/>
                      <a:pt x="48307" y="58567"/>
                    </a:cubicBezTo>
                    <a:cubicBezTo>
                      <a:pt x="57431" y="53530"/>
                      <a:pt x="67949" y="45369"/>
                      <a:pt x="72843" y="35886"/>
                    </a:cubicBezTo>
                    <a:cubicBezTo>
                      <a:pt x="76863" y="28097"/>
                      <a:pt x="76601" y="19222"/>
                      <a:pt x="75289" y="10651"/>
                    </a:cubicBezTo>
                    <a:cubicBezTo>
                      <a:pt x="69391" y="3773"/>
                      <a:pt x="60302" y="1"/>
                      <a:pt x="50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7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7"/>
              <p:cNvSpPr/>
              <p:nvPr/>
            </p:nvSpPr>
            <p:spPr>
              <a:xfrm>
                <a:off x="4174759" y="2290108"/>
                <a:ext cx="544488" cy="473273"/>
              </a:xfrm>
              <a:custGeom>
                <a:avLst/>
                <a:gdLst/>
                <a:ahLst/>
                <a:cxnLst/>
                <a:rect l="l" t="t" r="r" b="b"/>
                <a:pathLst>
                  <a:path w="57740" h="50188" extrusionOk="0">
                    <a:moveTo>
                      <a:pt x="42640" y="1"/>
                    </a:moveTo>
                    <a:cubicBezTo>
                      <a:pt x="34721" y="1"/>
                      <a:pt x="25442" y="3816"/>
                      <a:pt x="21052" y="6895"/>
                    </a:cubicBezTo>
                    <a:cubicBezTo>
                      <a:pt x="11233" y="13784"/>
                      <a:pt x="1" y="29028"/>
                      <a:pt x="6619" y="41479"/>
                    </a:cubicBezTo>
                    <a:cubicBezTo>
                      <a:pt x="9729" y="47330"/>
                      <a:pt x="16262" y="49599"/>
                      <a:pt x="22524" y="50091"/>
                    </a:cubicBezTo>
                    <a:cubicBezTo>
                      <a:pt x="23309" y="50153"/>
                      <a:pt x="24170" y="50188"/>
                      <a:pt x="25081" y="50188"/>
                    </a:cubicBezTo>
                    <a:cubicBezTo>
                      <a:pt x="31142" y="50188"/>
                      <a:pt x="39418" y="48640"/>
                      <a:pt x="42083" y="43136"/>
                    </a:cubicBezTo>
                    <a:cubicBezTo>
                      <a:pt x="43839" y="39510"/>
                      <a:pt x="41232" y="36574"/>
                      <a:pt x="37635" y="36574"/>
                    </a:cubicBezTo>
                    <a:cubicBezTo>
                      <a:pt x="37458" y="36574"/>
                      <a:pt x="37279" y="36581"/>
                      <a:pt x="37097" y="36596"/>
                    </a:cubicBezTo>
                    <a:cubicBezTo>
                      <a:pt x="36073" y="36678"/>
                      <a:pt x="35224" y="37059"/>
                      <a:pt x="34251" y="37379"/>
                    </a:cubicBezTo>
                    <a:cubicBezTo>
                      <a:pt x="33162" y="37737"/>
                      <a:pt x="31752" y="37953"/>
                      <a:pt x="30291" y="37953"/>
                    </a:cubicBezTo>
                    <a:cubicBezTo>
                      <a:pt x="25894" y="37953"/>
                      <a:pt x="21041" y="36000"/>
                      <a:pt x="23110" y="30119"/>
                    </a:cubicBezTo>
                    <a:cubicBezTo>
                      <a:pt x="23813" y="28120"/>
                      <a:pt x="28439" y="25581"/>
                      <a:pt x="30299" y="25097"/>
                    </a:cubicBezTo>
                    <a:cubicBezTo>
                      <a:pt x="31529" y="24777"/>
                      <a:pt x="32740" y="24657"/>
                      <a:pt x="33909" y="24657"/>
                    </a:cubicBezTo>
                    <a:cubicBezTo>
                      <a:pt x="37345" y="24657"/>
                      <a:pt x="40425" y="25694"/>
                      <a:pt x="42575" y="25748"/>
                    </a:cubicBezTo>
                    <a:cubicBezTo>
                      <a:pt x="42731" y="25752"/>
                      <a:pt x="42886" y="25754"/>
                      <a:pt x="43041" y="25754"/>
                    </a:cubicBezTo>
                    <a:cubicBezTo>
                      <a:pt x="50133" y="25754"/>
                      <a:pt x="56691" y="21782"/>
                      <a:pt x="57381" y="14123"/>
                    </a:cubicBezTo>
                    <a:cubicBezTo>
                      <a:pt x="57740" y="10164"/>
                      <a:pt x="55680" y="6800"/>
                      <a:pt x="53228" y="3975"/>
                    </a:cubicBezTo>
                    <a:cubicBezTo>
                      <a:pt x="50726" y="1093"/>
                      <a:pt x="46878" y="1"/>
                      <a:pt x="4264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  <a:alpha val="38750"/>
                    </a:srgbClr>
                  </a:gs>
                  <a:gs pos="100000">
                    <a:srgbClr val="000000">
                      <a:alpha val="0"/>
                      <a:alpha val="387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7"/>
              <p:cNvSpPr/>
              <p:nvPr/>
            </p:nvSpPr>
            <p:spPr>
              <a:xfrm>
                <a:off x="4134275" y="2389625"/>
                <a:ext cx="153813" cy="290963"/>
              </a:xfrm>
              <a:custGeom>
                <a:avLst/>
                <a:gdLst/>
                <a:ahLst/>
                <a:cxnLst/>
                <a:rect l="l" t="t" r="r" b="b"/>
                <a:pathLst>
                  <a:path w="16311" h="30855" extrusionOk="0">
                    <a:moveTo>
                      <a:pt x="14313" y="1"/>
                    </a:moveTo>
                    <a:cubicBezTo>
                      <a:pt x="10975" y="1"/>
                      <a:pt x="3939" y="6095"/>
                      <a:pt x="757" y="20223"/>
                    </a:cubicBezTo>
                    <a:cubicBezTo>
                      <a:pt x="0" y="23583"/>
                      <a:pt x="256" y="30854"/>
                      <a:pt x="2386" y="30854"/>
                    </a:cubicBezTo>
                    <a:cubicBezTo>
                      <a:pt x="2829" y="30854"/>
                      <a:pt x="3352" y="30541"/>
                      <a:pt x="3964" y="29814"/>
                    </a:cubicBezTo>
                    <a:cubicBezTo>
                      <a:pt x="4914" y="28686"/>
                      <a:pt x="4109" y="23810"/>
                      <a:pt x="4255" y="22588"/>
                    </a:cubicBezTo>
                    <a:cubicBezTo>
                      <a:pt x="4681" y="19030"/>
                      <a:pt x="5881" y="15778"/>
                      <a:pt x="7824" y="12758"/>
                    </a:cubicBezTo>
                    <a:cubicBezTo>
                      <a:pt x="9504" y="10146"/>
                      <a:pt x="11520" y="7818"/>
                      <a:pt x="13654" y="5574"/>
                    </a:cubicBezTo>
                    <a:cubicBezTo>
                      <a:pt x="14371" y="4820"/>
                      <a:pt x="15950" y="3709"/>
                      <a:pt x="16102" y="2520"/>
                    </a:cubicBezTo>
                    <a:cubicBezTo>
                      <a:pt x="16311" y="875"/>
                      <a:pt x="15577" y="1"/>
                      <a:pt x="1431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7"/>
              <p:cNvSpPr/>
              <p:nvPr/>
            </p:nvSpPr>
            <p:spPr>
              <a:xfrm>
                <a:off x="4716400" y="2317559"/>
                <a:ext cx="82116" cy="228885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4272" extrusionOk="0">
                    <a:moveTo>
                      <a:pt x="4328" y="1"/>
                    </a:moveTo>
                    <a:cubicBezTo>
                      <a:pt x="3842" y="1"/>
                      <a:pt x="3351" y="203"/>
                      <a:pt x="2880" y="687"/>
                    </a:cubicBezTo>
                    <a:cubicBezTo>
                      <a:pt x="1783" y="1814"/>
                      <a:pt x="3955" y="5348"/>
                      <a:pt x="2603" y="15063"/>
                    </a:cubicBezTo>
                    <a:cubicBezTo>
                      <a:pt x="2388" y="16601"/>
                      <a:pt x="0" y="22714"/>
                      <a:pt x="2192" y="24009"/>
                    </a:cubicBezTo>
                    <a:cubicBezTo>
                      <a:pt x="2502" y="24192"/>
                      <a:pt x="2807" y="24271"/>
                      <a:pt x="3104" y="24271"/>
                    </a:cubicBezTo>
                    <a:cubicBezTo>
                      <a:pt x="4543" y="24271"/>
                      <a:pt x="5783" y="22393"/>
                      <a:pt x="6443" y="21348"/>
                    </a:cubicBezTo>
                    <a:cubicBezTo>
                      <a:pt x="8483" y="18117"/>
                      <a:pt x="8655" y="13508"/>
                      <a:pt x="8644" y="9795"/>
                    </a:cubicBezTo>
                    <a:cubicBezTo>
                      <a:pt x="8636" y="6772"/>
                      <a:pt x="8707" y="3227"/>
                      <a:pt x="6264" y="946"/>
                    </a:cubicBezTo>
                    <a:cubicBezTo>
                      <a:pt x="5664" y="385"/>
                      <a:pt x="4999" y="1"/>
                      <a:pt x="4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7"/>
              <p:cNvSpPr/>
              <p:nvPr/>
            </p:nvSpPr>
            <p:spPr>
              <a:xfrm>
                <a:off x="4649558" y="2577570"/>
                <a:ext cx="90151" cy="79240"/>
              </a:xfrm>
              <a:custGeom>
                <a:avLst/>
                <a:gdLst/>
                <a:ahLst/>
                <a:cxnLst/>
                <a:rect l="l" t="t" r="r" b="b"/>
                <a:pathLst>
                  <a:path w="9560" h="8403" extrusionOk="0">
                    <a:moveTo>
                      <a:pt x="6094" y="1"/>
                    </a:moveTo>
                    <a:cubicBezTo>
                      <a:pt x="5222" y="1"/>
                      <a:pt x="4649" y="733"/>
                      <a:pt x="4130" y="1476"/>
                    </a:cubicBezTo>
                    <a:cubicBezTo>
                      <a:pt x="3637" y="2184"/>
                      <a:pt x="3006" y="2975"/>
                      <a:pt x="2471" y="3800"/>
                    </a:cubicBezTo>
                    <a:cubicBezTo>
                      <a:pt x="2242" y="4046"/>
                      <a:pt x="1993" y="4278"/>
                      <a:pt x="1775" y="4532"/>
                    </a:cubicBezTo>
                    <a:cubicBezTo>
                      <a:pt x="1131" y="5279"/>
                      <a:pt x="1" y="6365"/>
                      <a:pt x="518" y="7469"/>
                    </a:cubicBezTo>
                    <a:cubicBezTo>
                      <a:pt x="835" y="8144"/>
                      <a:pt x="1351" y="8403"/>
                      <a:pt x="1950" y="8403"/>
                    </a:cubicBezTo>
                    <a:cubicBezTo>
                      <a:pt x="3459" y="8403"/>
                      <a:pt x="5498" y="6761"/>
                      <a:pt x="6220" y="6001"/>
                    </a:cubicBezTo>
                    <a:cubicBezTo>
                      <a:pt x="7517" y="4635"/>
                      <a:pt x="9560" y="1069"/>
                      <a:pt x="6686" y="104"/>
                    </a:cubicBezTo>
                    <a:cubicBezTo>
                      <a:pt x="6474" y="33"/>
                      <a:pt x="6277" y="1"/>
                      <a:pt x="6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7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4" name="Google Shape;774;p37"/>
          <p:cNvGrpSpPr/>
          <p:nvPr/>
        </p:nvGrpSpPr>
        <p:grpSpPr>
          <a:xfrm rot="6704211" flipH="1">
            <a:off x="-156561" y="1027118"/>
            <a:ext cx="705594" cy="565821"/>
            <a:chOff x="3663400" y="2986042"/>
            <a:chExt cx="778412" cy="624342"/>
          </a:xfrm>
        </p:grpSpPr>
        <p:sp>
          <p:nvSpPr>
            <p:cNvPr id="775" name="Google Shape;775;p37"/>
            <p:cNvSpPr/>
            <p:nvPr/>
          </p:nvSpPr>
          <p:spPr>
            <a:xfrm>
              <a:off x="3663400" y="2999508"/>
              <a:ext cx="570128" cy="610875"/>
            </a:xfrm>
            <a:custGeom>
              <a:avLst/>
              <a:gdLst/>
              <a:ahLst/>
              <a:cxnLst/>
              <a:rect l="l" t="t" r="r" b="b"/>
              <a:pathLst>
                <a:path w="60459" h="64780" extrusionOk="0">
                  <a:moveTo>
                    <a:pt x="18999" y="1"/>
                  </a:moveTo>
                  <a:lnTo>
                    <a:pt x="18999" y="1"/>
                  </a:lnTo>
                  <a:cubicBezTo>
                    <a:pt x="0" y="6730"/>
                    <a:pt x="8332" y="30588"/>
                    <a:pt x="16517" y="42731"/>
                  </a:cubicBezTo>
                  <a:cubicBezTo>
                    <a:pt x="17782" y="44610"/>
                    <a:pt x="19149" y="46472"/>
                    <a:pt x="20608" y="48272"/>
                  </a:cubicBezTo>
                  <a:cubicBezTo>
                    <a:pt x="26475" y="54683"/>
                    <a:pt x="34357" y="61029"/>
                    <a:pt x="42545" y="64009"/>
                  </a:cubicBezTo>
                  <a:cubicBezTo>
                    <a:pt x="44543" y="64510"/>
                    <a:pt x="46598" y="64780"/>
                    <a:pt x="48705" y="64780"/>
                  </a:cubicBezTo>
                  <a:cubicBezTo>
                    <a:pt x="52469" y="64780"/>
                    <a:pt x="56399" y="63921"/>
                    <a:pt x="60458" y="61996"/>
                  </a:cubicBezTo>
                  <a:lnTo>
                    <a:pt x="60458" y="61996"/>
                  </a:lnTo>
                  <a:cubicBezTo>
                    <a:pt x="58367" y="62493"/>
                    <a:pt x="56286" y="62726"/>
                    <a:pt x="54229" y="62726"/>
                  </a:cubicBezTo>
                  <a:cubicBezTo>
                    <a:pt x="40426" y="62726"/>
                    <a:pt x="27680" y="52279"/>
                    <a:pt x="19650" y="41325"/>
                  </a:cubicBezTo>
                  <a:cubicBezTo>
                    <a:pt x="15268" y="35350"/>
                    <a:pt x="10642" y="27237"/>
                    <a:pt x="9726" y="19711"/>
                  </a:cubicBezTo>
                  <a:cubicBezTo>
                    <a:pt x="8708" y="11345"/>
                    <a:pt x="13103" y="5044"/>
                    <a:pt x="18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3857731" y="3454725"/>
              <a:ext cx="206885" cy="148400"/>
            </a:xfrm>
            <a:custGeom>
              <a:avLst/>
              <a:gdLst/>
              <a:ahLst/>
              <a:cxnLst/>
              <a:rect l="l" t="t" r="r" b="b"/>
              <a:pathLst>
                <a:path w="21939" h="15737" extrusionOk="0">
                  <a:moveTo>
                    <a:pt x="1" y="0"/>
                  </a:moveTo>
                  <a:cubicBezTo>
                    <a:pt x="5936" y="7328"/>
                    <a:pt x="13412" y="13594"/>
                    <a:pt x="21938" y="15737"/>
                  </a:cubicBezTo>
                  <a:cubicBezTo>
                    <a:pt x="13750" y="12757"/>
                    <a:pt x="5868" y="6411"/>
                    <a:pt x="1" y="0"/>
                  </a:cubicBezTo>
                  <a:close/>
                </a:path>
              </a:pathLst>
            </a:custGeom>
            <a:solidFill>
              <a:srgbClr val="DD3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3745519" y="2986042"/>
              <a:ext cx="696292" cy="604972"/>
            </a:xfrm>
            <a:custGeom>
              <a:avLst/>
              <a:gdLst/>
              <a:ahLst/>
              <a:cxnLst/>
              <a:rect l="l" t="t" r="r" b="b"/>
              <a:pathLst>
                <a:path w="73838" h="64154" extrusionOk="0">
                  <a:moveTo>
                    <a:pt x="18493" y="1"/>
                  </a:moveTo>
                  <a:cubicBezTo>
                    <a:pt x="16355" y="1"/>
                    <a:pt x="14201" y="279"/>
                    <a:pt x="12049" y="872"/>
                  </a:cubicBezTo>
                  <a:cubicBezTo>
                    <a:pt x="11437" y="1041"/>
                    <a:pt x="10855" y="1229"/>
                    <a:pt x="10291" y="1429"/>
                  </a:cubicBezTo>
                  <a:cubicBezTo>
                    <a:pt x="4395" y="6472"/>
                    <a:pt x="0" y="12773"/>
                    <a:pt x="1019" y="21139"/>
                  </a:cubicBezTo>
                  <a:cubicBezTo>
                    <a:pt x="1934" y="28665"/>
                    <a:pt x="6560" y="36778"/>
                    <a:pt x="10942" y="42753"/>
                  </a:cubicBezTo>
                  <a:cubicBezTo>
                    <a:pt x="18972" y="53707"/>
                    <a:pt x="31718" y="64154"/>
                    <a:pt x="45521" y="64154"/>
                  </a:cubicBezTo>
                  <a:cubicBezTo>
                    <a:pt x="47578" y="64154"/>
                    <a:pt x="49659" y="63921"/>
                    <a:pt x="51750" y="63424"/>
                  </a:cubicBezTo>
                  <a:cubicBezTo>
                    <a:pt x="52305" y="63163"/>
                    <a:pt x="52852" y="62949"/>
                    <a:pt x="53410" y="62646"/>
                  </a:cubicBezTo>
                  <a:cubicBezTo>
                    <a:pt x="73838" y="51552"/>
                    <a:pt x="47605" y="1"/>
                    <a:pt x="18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3663400" y="2999508"/>
              <a:ext cx="570128" cy="610875"/>
            </a:xfrm>
            <a:custGeom>
              <a:avLst/>
              <a:gdLst/>
              <a:ahLst/>
              <a:cxnLst/>
              <a:rect l="l" t="t" r="r" b="b"/>
              <a:pathLst>
                <a:path w="60459" h="64780" extrusionOk="0">
                  <a:moveTo>
                    <a:pt x="18999" y="1"/>
                  </a:moveTo>
                  <a:lnTo>
                    <a:pt x="18999" y="1"/>
                  </a:lnTo>
                  <a:cubicBezTo>
                    <a:pt x="0" y="6730"/>
                    <a:pt x="8332" y="30588"/>
                    <a:pt x="16517" y="42731"/>
                  </a:cubicBezTo>
                  <a:cubicBezTo>
                    <a:pt x="17782" y="44610"/>
                    <a:pt x="19149" y="46472"/>
                    <a:pt x="20608" y="48272"/>
                  </a:cubicBezTo>
                  <a:cubicBezTo>
                    <a:pt x="26475" y="54683"/>
                    <a:pt x="34357" y="61029"/>
                    <a:pt x="42545" y="64009"/>
                  </a:cubicBezTo>
                  <a:cubicBezTo>
                    <a:pt x="44543" y="64510"/>
                    <a:pt x="46598" y="64780"/>
                    <a:pt x="48705" y="64780"/>
                  </a:cubicBezTo>
                  <a:cubicBezTo>
                    <a:pt x="52469" y="64780"/>
                    <a:pt x="56399" y="63921"/>
                    <a:pt x="60458" y="61996"/>
                  </a:cubicBezTo>
                  <a:lnTo>
                    <a:pt x="60458" y="61996"/>
                  </a:lnTo>
                  <a:cubicBezTo>
                    <a:pt x="58367" y="62493"/>
                    <a:pt x="56286" y="62726"/>
                    <a:pt x="54229" y="62726"/>
                  </a:cubicBezTo>
                  <a:cubicBezTo>
                    <a:pt x="40426" y="62726"/>
                    <a:pt x="27680" y="52279"/>
                    <a:pt x="19650" y="41325"/>
                  </a:cubicBezTo>
                  <a:cubicBezTo>
                    <a:pt x="15268" y="35350"/>
                    <a:pt x="10642" y="27237"/>
                    <a:pt x="9726" y="19711"/>
                  </a:cubicBezTo>
                  <a:cubicBezTo>
                    <a:pt x="8708" y="11345"/>
                    <a:pt x="13103" y="5044"/>
                    <a:pt x="18999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3856552" y="3049847"/>
              <a:ext cx="412364" cy="422143"/>
            </a:xfrm>
            <a:custGeom>
              <a:avLst/>
              <a:gdLst/>
              <a:ahLst/>
              <a:cxnLst/>
              <a:rect l="l" t="t" r="r" b="b"/>
              <a:pathLst>
                <a:path w="43729" h="44766" extrusionOk="0">
                  <a:moveTo>
                    <a:pt x="11967" y="0"/>
                  </a:moveTo>
                  <a:cubicBezTo>
                    <a:pt x="11696" y="0"/>
                    <a:pt x="11425" y="11"/>
                    <a:pt x="11155" y="33"/>
                  </a:cubicBezTo>
                  <a:cubicBezTo>
                    <a:pt x="0" y="933"/>
                    <a:pt x="6878" y="19265"/>
                    <a:pt x="9465" y="24916"/>
                  </a:cubicBezTo>
                  <a:cubicBezTo>
                    <a:pt x="12856" y="32327"/>
                    <a:pt x="22504" y="44766"/>
                    <a:pt x="32507" y="44766"/>
                  </a:cubicBezTo>
                  <a:cubicBezTo>
                    <a:pt x="33845" y="44766"/>
                    <a:pt x="35190" y="44543"/>
                    <a:pt x="36526" y="44056"/>
                  </a:cubicBezTo>
                  <a:cubicBezTo>
                    <a:pt x="43728" y="41432"/>
                    <a:pt x="40405" y="33290"/>
                    <a:pt x="38050" y="26616"/>
                  </a:cubicBezTo>
                  <a:cubicBezTo>
                    <a:pt x="34711" y="17151"/>
                    <a:pt x="22825" y="0"/>
                    <a:pt x="11967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3822244" y="3010806"/>
              <a:ext cx="98676" cy="179198"/>
            </a:xfrm>
            <a:custGeom>
              <a:avLst/>
              <a:gdLst/>
              <a:ahLst/>
              <a:cxnLst/>
              <a:rect l="l" t="t" r="r" b="b"/>
              <a:pathLst>
                <a:path w="10464" h="19003" extrusionOk="0">
                  <a:moveTo>
                    <a:pt x="7793" y="0"/>
                  </a:moveTo>
                  <a:cubicBezTo>
                    <a:pt x="7211" y="0"/>
                    <a:pt x="6624" y="123"/>
                    <a:pt x="6139" y="337"/>
                  </a:cubicBezTo>
                  <a:cubicBezTo>
                    <a:pt x="3218" y="1624"/>
                    <a:pt x="952" y="4799"/>
                    <a:pt x="558" y="6950"/>
                  </a:cubicBezTo>
                  <a:cubicBezTo>
                    <a:pt x="10" y="9934"/>
                    <a:pt x="1" y="13663"/>
                    <a:pt x="1389" y="16435"/>
                  </a:cubicBezTo>
                  <a:cubicBezTo>
                    <a:pt x="1967" y="17591"/>
                    <a:pt x="2938" y="19003"/>
                    <a:pt x="4112" y="19003"/>
                  </a:cubicBezTo>
                  <a:cubicBezTo>
                    <a:pt x="4513" y="19003"/>
                    <a:pt x="4937" y="18838"/>
                    <a:pt x="5378" y="18443"/>
                  </a:cubicBezTo>
                  <a:cubicBezTo>
                    <a:pt x="7307" y="16710"/>
                    <a:pt x="6931" y="13557"/>
                    <a:pt x="6755" y="11280"/>
                  </a:cubicBezTo>
                  <a:cubicBezTo>
                    <a:pt x="6660" y="10053"/>
                    <a:pt x="6494" y="8637"/>
                    <a:pt x="6828" y="7420"/>
                  </a:cubicBezTo>
                  <a:cubicBezTo>
                    <a:pt x="7232" y="5945"/>
                    <a:pt x="8026" y="5648"/>
                    <a:pt x="8997" y="4681"/>
                  </a:cubicBezTo>
                  <a:cubicBezTo>
                    <a:pt x="9720" y="3963"/>
                    <a:pt x="10464" y="3201"/>
                    <a:pt x="10389" y="2081"/>
                  </a:cubicBezTo>
                  <a:cubicBezTo>
                    <a:pt x="10289" y="581"/>
                    <a:pt x="9055" y="0"/>
                    <a:pt x="779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  <a:alpha val="66250"/>
                  </a:srgbClr>
                </a:gs>
                <a:gs pos="100000">
                  <a:srgbClr val="FFFFFF">
                    <a:alpha val="66274"/>
                    <a:alpha val="662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3862116" y="3244657"/>
              <a:ext cx="377605" cy="309530"/>
            </a:xfrm>
            <a:custGeom>
              <a:avLst/>
              <a:gdLst/>
              <a:ahLst/>
              <a:cxnLst/>
              <a:rect l="l" t="t" r="r" b="b"/>
              <a:pathLst>
                <a:path w="40043" h="32824" extrusionOk="0">
                  <a:moveTo>
                    <a:pt x="1443" y="0"/>
                  </a:moveTo>
                  <a:cubicBezTo>
                    <a:pt x="597" y="0"/>
                    <a:pt x="1" y="937"/>
                    <a:pt x="20" y="2049"/>
                  </a:cubicBezTo>
                  <a:cubicBezTo>
                    <a:pt x="206" y="13083"/>
                    <a:pt x="12375" y="24009"/>
                    <a:pt x="21473" y="29186"/>
                  </a:cubicBezTo>
                  <a:cubicBezTo>
                    <a:pt x="23870" y="30549"/>
                    <a:pt x="29395" y="32824"/>
                    <a:pt x="33864" y="32824"/>
                  </a:cubicBezTo>
                  <a:cubicBezTo>
                    <a:pt x="36614" y="32824"/>
                    <a:pt x="38965" y="31963"/>
                    <a:pt x="39941" y="29499"/>
                  </a:cubicBezTo>
                  <a:cubicBezTo>
                    <a:pt x="40043" y="29244"/>
                    <a:pt x="38972" y="27762"/>
                    <a:pt x="36911" y="27544"/>
                  </a:cubicBezTo>
                  <a:cubicBezTo>
                    <a:pt x="31568" y="26982"/>
                    <a:pt x="26127" y="26107"/>
                    <a:pt x="21538" y="23484"/>
                  </a:cubicBezTo>
                  <a:cubicBezTo>
                    <a:pt x="13520" y="18902"/>
                    <a:pt x="8241" y="11489"/>
                    <a:pt x="4266" y="3302"/>
                  </a:cubicBezTo>
                  <a:cubicBezTo>
                    <a:pt x="3310" y="872"/>
                    <a:pt x="2260" y="0"/>
                    <a:pt x="144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  <a:alpha val="66250"/>
                  </a:srgbClr>
                </a:gs>
                <a:gs pos="100000">
                  <a:srgbClr val="FFFFFF">
                    <a:alpha val="66274"/>
                    <a:alpha val="662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Subtitle 10">
            <a:extLst>
              <a:ext uri="{FF2B5EF4-FFF2-40B4-BE49-F238E27FC236}">
                <a16:creationId xmlns:a16="http://schemas.microsoft.com/office/drawing/2014/main" id="{005A5212-3854-1CAC-EB17-93F45DDE5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33" y="3863467"/>
            <a:ext cx="8728918" cy="912272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•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Classically associated with left lower ribs fracture. </a:t>
            </a:r>
          </a:p>
          <a:p>
            <a:pPr algn="l"/>
            <a:r>
              <a:rPr lang="en-US" sz="1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• Delayed rupture is a characteristic feature in Subcapsular hematoma </a:t>
            </a:r>
          </a:p>
          <a:p>
            <a:pPr algn="l"/>
            <a:r>
              <a:rPr lang="en-US" sz="1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• A ruptured spleen can cause life-threatening bleeding into the abdominal cavity.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8600241-35F3-C33C-BB20-C9DA1447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07" y="-7587"/>
            <a:ext cx="4762787" cy="788400"/>
          </a:xfrm>
        </p:spPr>
        <p:txBody>
          <a:bodyPr/>
          <a:lstStyle/>
          <a:p>
            <a:r>
              <a:rPr lang="en-US" dirty="0"/>
              <a:t>Splenic rupture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02BC6-680C-0002-F87F-9C8FA440423D}"/>
              </a:ext>
            </a:extLst>
          </p:cNvPr>
          <p:cNvSpPr txBox="1"/>
          <p:nvPr/>
        </p:nvSpPr>
        <p:spPr>
          <a:xfrm>
            <a:off x="632356" y="1395456"/>
            <a:ext cx="3871452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History of Trauma.</a:t>
            </a:r>
          </a:p>
          <a:p>
            <a:endParaRPr lang="en-US" dirty="0"/>
          </a:p>
          <a:p>
            <a:r>
              <a:rPr lang="en-US" dirty="0"/>
              <a:t>Pain upper left in abdomen.</a:t>
            </a:r>
          </a:p>
          <a:p>
            <a:endParaRPr lang="en-US" dirty="0"/>
          </a:p>
          <a:p>
            <a:r>
              <a:rPr lang="en-US" dirty="0"/>
              <a:t>Occasional distension and vomiting.</a:t>
            </a:r>
          </a:p>
          <a:p>
            <a:endParaRPr lang="en-US" dirty="0"/>
          </a:p>
          <a:p>
            <a:r>
              <a:rPr lang="en-US" dirty="0"/>
              <a:t>In severe bleeding associated with shock, syncope or dizziness.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D2368-3809-C7D0-7692-4F89563FAB35}"/>
              </a:ext>
            </a:extLst>
          </p:cNvPr>
          <p:cNvSpPr txBox="1"/>
          <p:nvPr/>
        </p:nvSpPr>
        <p:spPr>
          <a:xfrm>
            <a:off x="4653830" y="1390681"/>
            <a:ext cx="3585519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Kehr's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sign: </a:t>
            </a:r>
            <a:r>
              <a:rPr lang="en-US" dirty="0"/>
              <a:t>Pain over left shoulder joint</a:t>
            </a:r>
          </a:p>
          <a:p>
            <a:endParaRPr lang="en-US" dirty="0"/>
          </a:p>
          <a:p>
            <a:r>
              <a:rPr lang="en-US" dirty="0"/>
              <a:t>Fixed dullness to percussion on the left, and shifting dullness right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(Ballance's sign)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Tenderness all over the abdomen with or without guarding and rigidity.</a:t>
            </a:r>
          </a:p>
          <a:p>
            <a:endParaRPr lang="en-US" dirty="0"/>
          </a:p>
          <a:p>
            <a:r>
              <a:rPr lang="en-US" dirty="0"/>
              <a:t>Bowel sounds are absent.</a:t>
            </a:r>
          </a:p>
        </p:txBody>
      </p:sp>
      <p:sp>
        <p:nvSpPr>
          <p:cNvPr id="18" name="Title 12">
            <a:extLst>
              <a:ext uri="{FF2B5EF4-FFF2-40B4-BE49-F238E27FC236}">
                <a16:creationId xmlns:a16="http://schemas.microsoft.com/office/drawing/2014/main" id="{AF63B0F5-8664-D2A3-6949-61FB9E9661C0}"/>
              </a:ext>
            </a:extLst>
          </p:cNvPr>
          <p:cNvSpPr txBox="1">
            <a:spLocks/>
          </p:cNvSpPr>
          <p:nvPr/>
        </p:nvSpPr>
        <p:spPr>
          <a:xfrm>
            <a:off x="-71751" y="700567"/>
            <a:ext cx="3776915" cy="52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anken Grotesk ExtraBold"/>
              <a:buNone/>
              <a:defRPr sz="4500" b="0" i="0" u="none" strike="noStrike" cap="none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anken Grotesk ExtraBold"/>
              <a:buNone/>
              <a:defRPr sz="6000" b="0" i="0" u="none" strike="noStrike" cap="none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anken Grotesk ExtraBold"/>
              <a:buNone/>
              <a:defRPr sz="6000" b="0" i="0" u="none" strike="noStrike" cap="none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anken Grotesk ExtraBold"/>
              <a:buNone/>
              <a:defRPr sz="6000" b="0" i="0" u="none" strike="noStrike" cap="none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anken Grotesk ExtraBold"/>
              <a:buNone/>
              <a:defRPr sz="6000" b="0" i="0" u="none" strike="noStrike" cap="none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anken Grotesk ExtraBold"/>
              <a:buNone/>
              <a:defRPr sz="6000" b="0" i="0" u="none" strike="noStrike" cap="none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anken Grotesk ExtraBold"/>
              <a:buNone/>
              <a:defRPr sz="6000" b="0" i="0" u="none" strike="noStrike" cap="none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anken Grotesk ExtraBold"/>
              <a:buNone/>
              <a:defRPr sz="6000" b="0" i="0" u="none" strike="noStrike" cap="none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anken Grotesk ExtraBold"/>
              <a:buNone/>
              <a:defRPr sz="6000" b="0" i="0" u="none" strike="noStrike" cap="none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defRPr>
            </a:lvl9pPr>
          </a:lstStyle>
          <a:p>
            <a:r>
              <a:rPr lang="en-US" sz="2800" dirty="0">
                <a:highlight>
                  <a:srgbClr val="00FFFF"/>
                </a:highlight>
              </a:rPr>
              <a:t>Clinical features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4E56FC-B27B-7CAA-AD53-1FAF120D61D2}"/>
              </a:ext>
            </a:extLst>
          </p:cNvPr>
          <p:cNvSpPr/>
          <p:nvPr/>
        </p:nvSpPr>
        <p:spPr>
          <a:xfrm>
            <a:off x="7866684" y="4775739"/>
            <a:ext cx="1277316" cy="3567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BATOOL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DA17-1A3B-E7F3-D383-D931915D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00" y="-12650"/>
            <a:ext cx="7717200" cy="693900"/>
          </a:xfrm>
        </p:spPr>
        <p:txBody>
          <a:bodyPr/>
          <a:lstStyle/>
          <a:p>
            <a:r>
              <a:rPr lang="en-US" sz="3600" dirty="0"/>
              <a:t>Etiology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08F053F-CC49-DA03-5400-5E748E8296CF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26806" y="771534"/>
            <a:ext cx="3089787" cy="413967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1600" dirty="0"/>
              <a:t>• </a:t>
            </a:r>
            <a:r>
              <a:rPr lang="en-US" sz="1600" dirty="0" err="1"/>
              <a:t>Hx</a:t>
            </a:r>
            <a:r>
              <a:rPr lang="en-US" sz="1600" dirty="0"/>
              <a:t> of Blunt abdominal or lower thoracic trauma.</a:t>
            </a:r>
          </a:p>
          <a:p>
            <a:endParaRPr lang="en-US" sz="1600" dirty="0"/>
          </a:p>
          <a:p>
            <a:r>
              <a:rPr lang="en-US" sz="1600" dirty="0"/>
              <a:t>• Penetrating trauma to Left Hypochondrium.</a:t>
            </a:r>
          </a:p>
          <a:p>
            <a:endParaRPr lang="en-US" sz="1600" dirty="0"/>
          </a:p>
          <a:p>
            <a:r>
              <a:rPr lang="en-US" sz="1600" dirty="0"/>
              <a:t>• Iatrogenic.</a:t>
            </a:r>
          </a:p>
          <a:p>
            <a:endParaRPr lang="en-US" sz="1600" dirty="0"/>
          </a:p>
          <a:p>
            <a:r>
              <a:rPr lang="en-US" sz="1600" dirty="0"/>
              <a:t>• Spontaneous rupture:</a:t>
            </a:r>
          </a:p>
          <a:p>
            <a:endParaRPr lang="en-US" sz="1600" dirty="0"/>
          </a:p>
          <a:p>
            <a:r>
              <a:rPr lang="en-US" sz="1600" dirty="0"/>
              <a:t>- Malaria</a:t>
            </a:r>
          </a:p>
          <a:p>
            <a:endParaRPr lang="en-US" sz="1600" dirty="0"/>
          </a:p>
          <a:p>
            <a:r>
              <a:rPr lang="en-US" sz="1600" dirty="0"/>
              <a:t>- Leukemia</a:t>
            </a:r>
          </a:p>
          <a:p>
            <a:endParaRPr lang="en-US" sz="1600" dirty="0"/>
          </a:p>
          <a:p>
            <a:r>
              <a:rPr lang="en-US" sz="1600" dirty="0"/>
              <a:t>- Infectious mononucleosis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7EB70D-ACA4-C19D-8C67-C89458D200BE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6392700" y="1228735"/>
            <a:ext cx="2037900" cy="51157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Injury types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A526919-D4E2-8AF7-C820-3BA068318D1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194323" y="1906872"/>
            <a:ext cx="2440857" cy="281998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-182880">
              <a:buFont typeface="Arial" panose="020B0604020202020204" pitchFamily="34" charset="0"/>
              <a:buChar char="•"/>
            </a:pPr>
            <a:r>
              <a:rPr lang="en-US" sz="1500" dirty="0"/>
              <a:t>Laceration.</a:t>
            </a:r>
          </a:p>
          <a:p>
            <a:pPr marL="0" indent="-18288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0" indent="-182880">
              <a:buFont typeface="Arial" panose="020B0604020202020204" pitchFamily="34" charset="0"/>
              <a:buChar char="•"/>
            </a:pPr>
            <a:r>
              <a:rPr lang="en-US" sz="1500" dirty="0"/>
              <a:t>Hilar injury.</a:t>
            </a:r>
          </a:p>
          <a:p>
            <a:pPr marL="0" indent="-18288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0" indent="-182880">
              <a:buFont typeface="Arial" panose="020B0604020202020204" pitchFamily="34" charset="0"/>
              <a:buChar char="•"/>
            </a:pPr>
            <a:r>
              <a:rPr lang="en-US" sz="1500" dirty="0"/>
              <a:t>Subcapsular hematoma.</a:t>
            </a:r>
          </a:p>
          <a:p>
            <a:pPr marL="0" indent="-18288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0" indent="-182880">
              <a:buFont typeface="Arial" panose="020B0604020202020204" pitchFamily="34" charset="0"/>
              <a:buChar char="•"/>
            </a:pPr>
            <a:r>
              <a:rPr lang="en-US" sz="1500" dirty="0"/>
              <a:t>Injury associated with other organ injuries.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08A025D-79EA-DD49-A37B-2AD1D2D639F6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802817" y="1137572"/>
            <a:ext cx="2037900" cy="6939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1800" dirty="0"/>
              <a:t>Mechanism of injury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B485FC6-41AE-BB09-297F-AFBE6E356F9E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3802817" y="1906873"/>
            <a:ext cx="2037900" cy="18690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-182880">
              <a:buFont typeface="Arial" panose="020B0604020202020204" pitchFamily="34" charset="0"/>
              <a:buChar char="•"/>
            </a:pPr>
            <a:r>
              <a:rPr lang="en-US" sz="1600" dirty="0"/>
              <a:t>Crushing</a:t>
            </a:r>
          </a:p>
          <a:p>
            <a:pPr marL="0" indent="-18288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-182880">
              <a:buFont typeface="Arial" panose="020B0604020202020204" pitchFamily="34" charset="0"/>
              <a:buChar char="•"/>
            </a:pPr>
            <a:r>
              <a:rPr lang="en-US" sz="1600" dirty="0"/>
              <a:t>Deceleration</a:t>
            </a:r>
          </a:p>
          <a:p>
            <a:pPr marL="0" indent="-18288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-182880">
              <a:buFont typeface="Arial" panose="020B0604020202020204" pitchFamily="34" charset="0"/>
              <a:buChar char="•"/>
            </a:pPr>
            <a:r>
              <a:rPr lang="en-US" sz="1600" dirty="0"/>
              <a:t>Sudden increase in intra abdominal pressure</a:t>
            </a:r>
          </a:p>
        </p:txBody>
      </p:sp>
    </p:spTree>
    <p:extLst>
      <p:ext uri="{BB962C8B-B14F-4D97-AF65-F5344CB8AC3E}">
        <p14:creationId xmlns:p14="http://schemas.microsoft.com/office/powerpoint/2010/main" val="29206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8"/>
          <p:cNvSpPr txBox="1">
            <a:spLocks noGrp="1"/>
          </p:cNvSpPr>
          <p:nvPr>
            <p:ph type="subTitle" idx="1"/>
          </p:nvPr>
        </p:nvSpPr>
        <p:spPr>
          <a:xfrm>
            <a:off x="471488" y="427185"/>
            <a:ext cx="1782966" cy="438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B</a:t>
            </a:r>
            <a:r>
              <a:rPr lang="en" sz="2000" b="1" dirty="0">
                <a:solidFill>
                  <a:schemeClr val="tx1"/>
                </a:solidFill>
              </a:rPr>
              <a:t>lunt trauma</a:t>
            </a:r>
            <a:endParaRPr sz="2000" b="1" dirty="0">
              <a:solidFill>
                <a:schemeClr val="tx1"/>
              </a:solidFill>
            </a:endParaRPr>
          </a:p>
        </p:txBody>
      </p:sp>
      <p:grpSp>
        <p:nvGrpSpPr>
          <p:cNvPr id="788" name="Google Shape;788;p38"/>
          <p:cNvGrpSpPr/>
          <p:nvPr/>
        </p:nvGrpSpPr>
        <p:grpSpPr>
          <a:xfrm>
            <a:off x="3480860" y="618462"/>
            <a:ext cx="1092155" cy="1277893"/>
            <a:chOff x="6884976" y="539488"/>
            <a:chExt cx="2045074" cy="2323894"/>
          </a:xfrm>
        </p:grpSpPr>
        <p:sp>
          <p:nvSpPr>
            <p:cNvPr id="789" name="Google Shape;789;p38"/>
            <p:cNvSpPr/>
            <p:nvPr/>
          </p:nvSpPr>
          <p:spPr>
            <a:xfrm rot="-1236582">
              <a:off x="7553089" y="664548"/>
              <a:ext cx="1066525" cy="1957750"/>
            </a:xfrm>
            <a:custGeom>
              <a:avLst/>
              <a:gdLst/>
              <a:ahLst/>
              <a:cxnLst/>
              <a:rect l="l" t="t" r="r" b="b"/>
              <a:pathLst>
                <a:path w="42661" h="78310" extrusionOk="0">
                  <a:moveTo>
                    <a:pt x="9896" y="1"/>
                  </a:moveTo>
                  <a:cubicBezTo>
                    <a:pt x="7794" y="1"/>
                    <a:pt x="5689" y="379"/>
                    <a:pt x="3836" y="1119"/>
                  </a:cubicBezTo>
                  <a:cubicBezTo>
                    <a:pt x="1753" y="3389"/>
                    <a:pt x="403" y="6100"/>
                    <a:pt x="133" y="9236"/>
                  </a:cubicBezTo>
                  <a:cubicBezTo>
                    <a:pt x="0" y="10775"/>
                    <a:pt x="163" y="12343"/>
                    <a:pt x="615" y="13821"/>
                  </a:cubicBezTo>
                  <a:cubicBezTo>
                    <a:pt x="1118" y="15467"/>
                    <a:pt x="1711" y="17707"/>
                    <a:pt x="1720" y="19027"/>
                  </a:cubicBezTo>
                  <a:cubicBezTo>
                    <a:pt x="1740" y="22249"/>
                    <a:pt x="2373" y="25066"/>
                    <a:pt x="2954" y="26561"/>
                  </a:cubicBezTo>
                  <a:cubicBezTo>
                    <a:pt x="4116" y="29555"/>
                    <a:pt x="6488" y="33013"/>
                    <a:pt x="8424" y="35553"/>
                  </a:cubicBezTo>
                  <a:cubicBezTo>
                    <a:pt x="12217" y="40531"/>
                    <a:pt x="16061" y="45184"/>
                    <a:pt x="17980" y="51253"/>
                  </a:cubicBezTo>
                  <a:cubicBezTo>
                    <a:pt x="18901" y="54168"/>
                    <a:pt x="19640" y="57207"/>
                    <a:pt x="19956" y="60252"/>
                  </a:cubicBezTo>
                  <a:cubicBezTo>
                    <a:pt x="20257" y="63150"/>
                    <a:pt x="19805" y="65939"/>
                    <a:pt x="19601" y="68819"/>
                  </a:cubicBezTo>
                  <a:cubicBezTo>
                    <a:pt x="19363" y="72173"/>
                    <a:pt x="19891" y="75683"/>
                    <a:pt x="23204" y="77361"/>
                  </a:cubicBezTo>
                  <a:cubicBezTo>
                    <a:pt x="24601" y="78069"/>
                    <a:pt x="25990" y="78291"/>
                    <a:pt x="27390" y="78309"/>
                  </a:cubicBezTo>
                  <a:cubicBezTo>
                    <a:pt x="31709" y="76590"/>
                    <a:pt x="35397" y="72603"/>
                    <a:pt x="37856" y="68924"/>
                  </a:cubicBezTo>
                  <a:cubicBezTo>
                    <a:pt x="40093" y="65579"/>
                    <a:pt x="42358" y="60676"/>
                    <a:pt x="39635" y="57081"/>
                  </a:cubicBezTo>
                  <a:cubicBezTo>
                    <a:pt x="42661" y="54510"/>
                    <a:pt x="41180" y="50350"/>
                    <a:pt x="39635" y="47212"/>
                  </a:cubicBezTo>
                  <a:cubicBezTo>
                    <a:pt x="38192" y="44280"/>
                    <a:pt x="37189" y="41295"/>
                    <a:pt x="36770" y="38047"/>
                  </a:cubicBezTo>
                  <a:cubicBezTo>
                    <a:pt x="36617" y="36855"/>
                    <a:pt x="36575" y="35685"/>
                    <a:pt x="36590" y="34520"/>
                  </a:cubicBezTo>
                  <a:cubicBezTo>
                    <a:pt x="36970" y="32022"/>
                    <a:pt x="37228" y="29551"/>
                    <a:pt x="36769" y="26966"/>
                  </a:cubicBezTo>
                  <a:cubicBezTo>
                    <a:pt x="36201" y="23761"/>
                    <a:pt x="34803" y="20707"/>
                    <a:pt x="32774" y="18163"/>
                  </a:cubicBezTo>
                  <a:cubicBezTo>
                    <a:pt x="30199" y="14933"/>
                    <a:pt x="26068" y="13459"/>
                    <a:pt x="23742" y="10092"/>
                  </a:cubicBezTo>
                  <a:cubicBezTo>
                    <a:pt x="21935" y="7476"/>
                    <a:pt x="20914" y="4388"/>
                    <a:pt x="18252" y="2444"/>
                  </a:cubicBezTo>
                  <a:cubicBezTo>
                    <a:pt x="16003" y="800"/>
                    <a:pt x="12954" y="1"/>
                    <a:pt x="9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 rot="-1236582">
              <a:off x="7553089" y="664548"/>
              <a:ext cx="1066525" cy="1957750"/>
            </a:xfrm>
            <a:custGeom>
              <a:avLst/>
              <a:gdLst/>
              <a:ahLst/>
              <a:cxnLst/>
              <a:rect l="l" t="t" r="r" b="b"/>
              <a:pathLst>
                <a:path w="42661" h="78310" extrusionOk="0">
                  <a:moveTo>
                    <a:pt x="9896" y="1"/>
                  </a:moveTo>
                  <a:cubicBezTo>
                    <a:pt x="7794" y="1"/>
                    <a:pt x="5689" y="379"/>
                    <a:pt x="3836" y="1119"/>
                  </a:cubicBezTo>
                  <a:cubicBezTo>
                    <a:pt x="1753" y="3389"/>
                    <a:pt x="403" y="6100"/>
                    <a:pt x="133" y="9236"/>
                  </a:cubicBezTo>
                  <a:cubicBezTo>
                    <a:pt x="0" y="10775"/>
                    <a:pt x="163" y="12343"/>
                    <a:pt x="615" y="13821"/>
                  </a:cubicBezTo>
                  <a:cubicBezTo>
                    <a:pt x="1118" y="15467"/>
                    <a:pt x="1711" y="17707"/>
                    <a:pt x="1720" y="19027"/>
                  </a:cubicBezTo>
                  <a:cubicBezTo>
                    <a:pt x="1740" y="22249"/>
                    <a:pt x="2373" y="25066"/>
                    <a:pt x="2954" y="26561"/>
                  </a:cubicBezTo>
                  <a:cubicBezTo>
                    <a:pt x="4116" y="29555"/>
                    <a:pt x="6488" y="33013"/>
                    <a:pt x="8424" y="35553"/>
                  </a:cubicBezTo>
                  <a:cubicBezTo>
                    <a:pt x="12217" y="40531"/>
                    <a:pt x="16061" y="45184"/>
                    <a:pt x="17980" y="51253"/>
                  </a:cubicBezTo>
                  <a:cubicBezTo>
                    <a:pt x="18901" y="54168"/>
                    <a:pt x="19640" y="57207"/>
                    <a:pt x="19956" y="60252"/>
                  </a:cubicBezTo>
                  <a:cubicBezTo>
                    <a:pt x="20257" y="63150"/>
                    <a:pt x="19805" y="65939"/>
                    <a:pt x="19601" y="68819"/>
                  </a:cubicBezTo>
                  <a:cubicBezTo>
                    <a:pt x="19363" y="72173"/>
                    <a:pt x="19891" y="75683"/>
                    <a:pt x="23204" y="77361"/>
                  </a:cubicBezTo>
                  <a:cubicBezTo>
                    <a:pt x="24601" y="78069"/>
                    <a:pt x="25990" y="78291"/>
                    <a:pt x="27390" y="78309"/>
                  </a:cubicBezTo>
                  <a:cubicBezTo>
                    <a:pt x="31709" y="76590"/>
                    <a:pt x="35397" y="72603"/>
                    <a:pt x="37856" y="68924"/>
                  </a:cubicBezTo>
                  <a:cubicBezTo>
                    <a:pt x="40093" y="65579"/>
                    <a:pt x="42358" y="60676"/>
                    <a:pt x="39635" y="57081"/>
                  </a:cubicBezTo>
                  <a:cubicBezTo>
                    <a:pt x="42661" y="54510"/>
                    <a:pt x="41180" y="50350"/>
                    <a:pt x="39635" y="47212"/>
                  </a:cubicBezTo>
                  <a:cubicBezTo>
                    <a:pt x="38192" y="44280"/>
                    <a:pt x="37189" y="41295"/>
                    <a:pt x="36770" y="38047"/>
                  </a:cubicBezTo>
                  <a:cubicBezTo>
                    <a:pt x="36617" y="36855"/>
                    <a:pt x="36575" y="35685"/>
                    <a:pt x="36590" y="34520"/>
                  </a:cubicBezTo>
                  <a:cubicBezTo>
                    <a:pt x="36970" y="32022"/>
                    <a:pt x="37228" y="29551"/>
                    <a:pt x="36769" y="26966"/>
                  </a:cubicBezTo>
                  <a:cubicBezTo>
                    <a:pt x="36201" y="23761"/>
                    <a:pt x="34803" y="20707"/>
                    <a:pt x="32774" y="18163"/>
                  </a:cubicBezTo>
                  <a:cubicBezTo>
                    <a:pt x="30199" y="14933"/>
                    <a:pt x="26068" y="13459"/>
                    <a:pt x="23742" y="10092"/>
                  </a:cubicBezTo>
                  <a:cubicBezTo>
                    <a:pt x="21935" y="7476"/>
                    <a:pt x="20914" y="4388"/>
                    <a:pt x="18252" y="2444"/>
                  </a:cubicBezTo>
                  <a:cubicBezTo>
                    <a:pt x="16003" y="800"/>
                    <a:pt x="12954" y="1"/>
                    <a:pt x="9896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  <a:alpha val="23130"/>
                  </a:srgbClr>
                </a:gs>
                <a:gs pos="100000">
                  <a:srgbClr val="000000">
                    <a:alpha val="0"/>
                    <a:alpha val="2313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 rot="-1236582">
              <a:off x="7474494" y="776248"/>
              <a:ext cx="786625" cy="1945950"/>
            </a:xfrm>
            <a:custGeom>
              <a:avLst/>
              <a:gdLst/>
              <a:ahLst/>
              <a:cxnLst/>
              <a:rect l="l" t="t" r="r" b="b"/>
              <a:pathLst>
                <a:path w="31465" h="77838" extrusionOk="0">
                  <a:moveTo>
                    <a:pt x="7910" y="0"/>
                  </a:moveTo>
                  <a:cubicBezTo>
                    <a:pt x="7428" y="193"/>
                    <a:pt x="6970" y="416"/>
                    <a:pt x="6525" y="656"/>
                  </a:cubicBezTo>
                  <a:cubicBezTo>
                    <a:pt x="3175" y="3738"/>
                    <a:pt x="622" y="7019"/>
                    <a:pt x="298" y="11835"/>
                  </a:cubicBezTo>
                  <a:cubicBezTo>
                    <a:pt x="1" y="16248"/>
                    <a:pt x="867" y="20850"/>
                    <a:pt x="2041" y="25089"/>
                  </a:cubicBezTo>
                  <a:cubicBezTo>
                    <a:pt x="3216" y="29336"/>
                    <a:pt x="4933" y="33426"/>
                    <a:pt x="7142" y="37239"/>
                  </a:cubicBezTo>
                  <a:cubicBezTo>
                    <a:pt x="9318" y="40994"/>
                    <a:pt x="12090" y="44203"/>
                    <a:pt x="14814" y="47554"/>
                  </a:cubicBezTo>
                  <a:cubicBezTo>
                    <a:pt x="16832" y="50036"/>
                    <a:pt x="18747" y="52719"/>
                    <a:pt x="19592" y="55848"/>
                  </a:cubicBezTo>
                  <a:cubicBezTo>
                    <a:pt x="20622" y="59660"/>
                    <a:pt x="19779" y="63584"/>
                    <a:pt x="20024" y="67457"/>
                  </a:cubicBezTo>
                  <a:cubicBezTo>
                    <a:pt x="20277" y="71461"/>
                    <a:pt x="22565" y="76573"/>
                    <a:pt x="26793" y="77615"/>
                  </a:cubicBezTo>
                  <a:cubicBezTo>
                    <a:pt x="27352" y="77754"/>
                    <a:pt x="28075" y="77838"/>
                    <a:pt x="28910" y="77838"/>
                  </a:cubicBezTo>
                  <a:cubicBezTo>
                    <a:pt x="29049" y="77838"/>
                    <a:pt x="29192" y="77835"/>
                    <a:pt x="29337" y="77830"/>
                  </a:cubicBezTo>
                  <a:cubicBezTo>
                    <a:pt x="29376" y="77823"/>
                    <a:pt x="29414" y="77818"/>
                    <a:pt x="29452" y="77810"/>
                  </a:cubicBezTo>
                  <a:cubicBezTo>
                    <a:pt x="30137" y="77663"/>
                    <a:pt x="30807" y="77450"/>
                    <a:pt x="31464" y="77189"/>
                  </a:cubicBezTo>
                  <a:cubicBezTo>
                    <a:pt x="30065" y="77171"/>
                    <a:pt x="28675" y="76949"/>
                    <a:pt x="27279" y="76242"/>
                  </a:cubicBezTo>
                  <a:cubicBezTo>
                    <a:pt x="23965" y="74564"/>
                    <a:pt x="23437" y="71053"/>
                    <a:pt x="23675" y="67699"/>
                  </a:cubicBezTo>
                  <a:cubicBezTo>
                    <a:pt x="23879" y="64819"/>
                    <a:pt x="24332" y="62030"/>
                    <a:pt x="24030" y="59132"/>
                  </a:cubicBezTo>
                  <a:cubicBezTo>
                    <a:pt x="23715" y="56088"/>
                    <a:pt x="22975" y="53048"/>
                    <a:pt x="22054" y="50133"/>
                  </a:cubicBezTo>
                  <a:cubicBezTo>
                    <a:pt x="20135" y="44064"/>
                    <a:pt x="16291" y="39411"/>
                    <a:pt x="12498" y="34433"/>
                  </a:cubicBezTo>
                  <a:cubicBezTo>
                    <a:pt x="10562" y="31893"/>
                    <a:pt x="8191" y="28435"/>
                    <a:pt x="7029" y="25441"/>
                  </a:cubicBezTo>
                  <a:cubicBezTo>
                    <a:pt x="6447" y="23947"/>
                    <a:pt x="5814" y="21129"/>
                    <a:pt x="5794" y="17907"/>
                  </a:cubicBezTo>
                  <a:cubicBezTo>
                    <a:pt x="5786" y="16587"/>
                    <a:pt x="5192" y="14347"/>
                    <a:pt x="4689" y="12701"/>
                  </a:cubicBezTo>
                  <a:cubicBezTo>
                    <a:pt x="4238" y="11224"/>
                    <a:pt x="4074" y="9655"/>
                    <a:pt x="4207" y="8116"/>
                  </a:cubicBezTo>
                  <a:cubicBezTo>
                    <a:pt x="4477" y="4980"/>
                    <a:pt x="5829" y="2269"/>
                    <a:pt x="791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 rot="-1236582">
              <a:off x="7474494" y="776248"/>
              <a:ext cx="786625" cy="1945950"/>
            </a:xfrm>
            <a:custGeom>
              <a:avLst/>
              <a:gdLst/>
              <a:ahLst/>
              <a:cxnLst/>
              <a:rect l="l" t="t" r="r" b="b"/>
              <a:pathLst>
                <a:path w="31465" h="77838" extrusionOk="0">
                  <a:moveTo>
                    <a:pt x="7910" y="0"/>
                  </a:moveTo>
                  <a:cubicBezTo>
                    <a:pt x="7428" y="193"/>
                    <a:pt x="6970" y="416"/>
                    <a:pt x="6525" y="656"/>
                  </a:cubicBezTo>
                  <a:cubicBezTo>
                    <a:pt x="3175" y="3738"/>
                    <a:pt x="622" y="7019"/>
                    <a:pt x="298" y="11835"/>
                  </a:cubicBezTo>
                  <a:cubicBezTo>
                    <a:pt x="1" y="16248"/>
                    <a:pt x="867" y="20850"/>
                    <a:pt x="2041" y="25089"/>
                  </a:cubicBezTo>
                  <a:cubicBezTo>
                    <a:pt x="3216" y="29336"/>
                    <a:pt x="4933" y="33426"/>
                    <a:pt x="7142" y="37239"/>
                  </a:cubicBezTo>
                  <a:cubicBezTo>
                    <a:pt x="9318" y="40994"/>
                    <a:pt x="12090" y="44203"/>
                    <a:pt x="14814" y="47554"/>
                  </a:cubicBezTo>
                  <a:cubicBezTo>
                    <a:pt x="16832" y="50036"/>
                    <a:pt x="18747" y="52719"/>
                    <a:pt x="19592" y="55848"/>
                  </a:cubicBezTo>
                  <a:cubicBezTo>
                    <a:pt x="20622" y="59660"/>
                    <a:pt x="19779" y="63584"/>
                    <a:pt x="20024" y="67457"/>
                  </a:cubicBezTo>
                  <a:cubicBezTo>
                    <a:pt x="20277" y="71461"/>
                    <a:pt x="22565" y="76573"/>
                    <a:pt x="26793" y="77615"/>
                  </a:cubicBezTo>
                  <a:cubicBezTo>
                    <a:pt x="27352" y="77754"/>
                    <a:pt x="28075" y="77838"/>
                    <a:pt x="28910" y="77838"/>
                  </a:cubicBezTo>
                  <a:cubicBezTo>
                    <a:pt x="29049" y="77838"/>
                    <a:pt x="29192" y="77835"/>
                    <a:pt x="29337" y="77830"/>
                  </a:cubicBezTo>
                  <a:cubicBezTo>
                    <a:pt x="29376" y="77823"/>
                    <a:pt x="29414" y="77818"/>
                    <a:pt x="29452" y="77810"/>
                  </a:cubicBezTo>
                  <a:cubicBezTo>
                    <a:pt x="30137" y="77663"/>
                    <a:pt x="30807" y="77450"/>
                    <a:pt x="31464" y="77189"/>
                  </a:cubicBezTo>
                  <a:cubicBezTo>
                    <a:pt x="30065" y="77171"/>
                    <a:pt x="28675" y="76949"/>
                    <a:pt x="27279" y="76242"/>
                  </a:cubicBezTo>
                  <a:cubicBezTo>
                    <a:pt x="23965" y="74564"/>
                    <a:pt x="23437" y="71053"/>
                    <a:pt x="23675" y="67699"/>
                  </a:cubicBezTo>
                  <a:cubicBezTo>
                    <a:pt x="23879" y="64819"/>
                    <a:pt x="24332" y="62030"/>
                    <a:pt x="24030" y="59132"/>
                  </a:cubicBezTo>
                  <a:cubicBezTo>
                    <a:pt x="23715" y="56088"/>
                    <a:pt x="22975" y="53048"/>
                    <a:pt x="22054" y="50133"/>
                  </a:cubicBezTo>
                  <a:cubicBezTo>
                    <a:pt x="20135" y="44064"/>
                    <a:pt x="16291" y="39411"/>
                    <a:pt x="12498" y="34433"/>
                  </a:cubicBezTo>
                  <a:cubicBezTo>
                    <a:pt x="10562" y="31893"/>
                    <a:pt x="8191" y="28435"/>
                    <a:pt x="7029" y="25441"/>
                  </a:cubicBezTo>
                  <a:cubicBezTo>
                    <a:pt x="6447" y="23947"/>
                    <a:pt x="5814" y="21129"/>
                    <a:pt x="5794" y="17907"/>
                  </a:cubicBezTo>
                  <a:cubicBezTo>
                    <a:pt x="5786" y="16587"/>
                    <a:pt x="5192" y="14347"/>
                    <a:pt x="4689" y="12701"/>
                  </a:cubicBezTo>
                  <a:cubicBezTo>
                    <a:pt x="4238" y="11224"/>
                    <a:pt x="4074" y="9655"/>
                    <a:pt x="4207" y="8116"/>
                  </a:cubicBezTo>
                  <a:cubicBezTo>
                    <a:pt x="4477" y="4980"/>
                    <a:pt x="5829" y="2269"/>
                    <a:pt x="7910" y="0"/>
                  </a:cubicBezTo>
                  <a:close/>
                </a:path>
              </a:pathLst>
            </a:custGeom>
            <a:solidFill>
              <a:srgbClr val="000000">
                <a:alpha val="2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 rot="-1236582">
              <a:off x="7311926" y="831878"/>
              <a:ext cx="906875" cy="1933775"/>
            </a:xfrm>
            <a:custGeom>
              <a:avLst/>
              <a:gdLst/>
              <a:ahLst/>
              <a:cxnLst/>
              <a:rect l="l" t="t" r="r" b="b"/>
              <a:pathLst>
                <a:path w="36275" h="77351" extrusionOk="0">
                  <a:moveTo>
                    <a:pt x="13463" y="0"/>
                  </a:moveTo>
                  <a:lnTo>
                    <a:pt x="13463" y="0"/>
                  </a:lnTo>
                  <a:cubicBezTo>
                    <a:pt x="12741" y="390"/>
                    <a:pt x="12069" y="835"/>
                    <a:pt x="11483" y="1357"/>
                  </a:cubicBezTo>
                  <a:cubicBezTo>
                    <a:pt x="0" y="11578"/>
                    <a:pt x="7138" y="33531"/>
                    <a:pt x="14849" y="45590"/>
                  </a:cubicBezTo>
                  <a:lnTo>
                    <a:pt x="14850" y="45590"/>
                  </a:lnTo>
                  <a:cubicBezTo>
                    <a:pt x="16947" y="48869"/>
                    <a:pt x="19166" y="52143"/>
                    <a:pt x="20551" y="55805"/>
                  </a:cubicBezTo>
                  <a:cubicBezTo>
                    <a:pt x="21911" y="59399"/>
                    <a:pt x="22129" y="63248"/>
                    <a:pt x="23158" y="66926"/>
                  </a:cubicBezTo>
                  <a:cubicBezTo>
                    <a:pt x="23850" y="69397"/>
                    <a:pt x="25229" y="72024"/>
                    <a:pt x="27167" y="73831"/>
                  </a:cubicBezTo>
                  <a:cubicBezTo>
                    <a:pt x="29102" y="75926"/>
                    <a:pt x="31668" y="77350"/>
                    <a:pt x="34530" y="77350"/>
                  </a:cubicBezTo>
                  <a:cubicBezTo>
                    <a:pt x="35101" y="77350"/>
                    <a:pt x="35683" y="77294"/>
                    <a:pt x="36275" y="77174"/>
                  </a:cubicBezTo>
                  <a:lnTo>
                    <a:pt x="36275" y="77174"/>
                  </a:lnTo>
                  <a:cubicBezTo>
                    <a:pt x="36130" y="77179"/>
                    <a:pt x="35987" y="77182"/>
                    <a:pt x="35848" y="77182"/>
                  </a:cubicBezTo>
                  <a:cubicBezTo>
                    <a:pt x="35013" y="77182"/>
                    <a:pt x="34290" y="77098"/>
                    <a:pt x="33731" y="76959"/>
                  </a:cubicBezTo>
                  <a:cubicBezTo>
                    <a:pt x="29503" y="75917"/>
                    <a:pt x="27215" y="70805"/>
                    <a:pt x="26962" y="66801"/>
                  </a:cubicBezTo>
                  <a:cubicBezTo>
                    <a:pt x="26717" y="62928"/>
                    <a:pt x="27560" y="59004"/>
                    <a:pt x="26530" y="55192"/>
                  </a:cubicBezTo>
                  <a:cubicBezTo>
                    <a:pt x="25685" y="52063"/>
                    <a:pt x="23770" y="49380"/>
                    <a:pt x="21751" y="46898"/>
                  </a:cubicBezTo>
                  <a:cubicBezTo>
                    <a:pt x="19027" y="43547"/>
                    <a:pt x="16256" y="40338"/>
                    <a:pt x="14080" y="36583"/>
                  </a:cubicBezTo>
                  <a:cubicBezTo>
                    <a:pt x="11871" y="32770"/>
                    <a:pt x="10154" y="28680"/>
                    <a:pt x="8978" y="24433"/>
                  </a:cubicBezTo>
                  <a:cubicBezTo>
                    <a:pt x="7805" y="20194"/>
                    <a:pt x="6939" y="15592"/>
                    <a:pt x="7236" y="11179"/>
                  </a:cubicBezTo>
                  <a:cubicBezTo>
                    <a:pt x="7560" y="6363"/>
                    <a:pt x="10113" y="3082"/>
                    <a:pt x="1346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38"/>
            <p:cNvSpPr/>
            <p:nvPr/>
          </p:nvSpPr>
          <p:spPr>
            <a:xfrm rot="-1236582">
              <a:off x="7624566" y="1224346"/>
              <a:ext cx="491175" cy="1148175"/>
            </a:xfrm>
            <a:custGeom>
              <a:avLst/>
              <a:gdLst/>
              <a:ahLst/>
              <a:cxnLst/>
              <a:rect l="l" t="t" r="r" b="b"/>
              <a:pathLst>
                <a:path w="19647" h="45927" extrusionOk="0">
                  <a:moveTo>
                    <a:pt x="372" y="1"/>
                  </a:moveTo>
                  <a:cubicBezTo>
                    <a:pt x="226" y="1"/>
                    <a:pt x="0" y="232"/>
                    <a:pt x="31" y="1406"/>
                  </a:cubicBezTo>
                  <a:cubicBezTo>
                    <a:pt x="234" y="9036"/>
                    <a:pt x="4585" y="15790"/>
                    <a:pt x="8872" y="21620"/>
                  </a:cubicBezTo>
                  <a:cubicBezTo>
                    <a:pt x="11456" y="25133"/>
                    <a:pt x="14004" y="28725"/>
                    <a:pt x="15574" y="32826"/>
                  </a:cubicBezTo>
                  <a:cubicBezTo>
                    <a:pt x="17065" y="36719"/>
                    <a:pt x="17541" y="40776"/>
                    <a:pt x="18134" y="44851"/>
                  </a:cubicBezTo>
                  <a:cubicBezTo>
                    <a:pt x="18257" y="45693"/>
                    <a:pt x="18421" y="45926"/>
                    <a:pt x="18550" y="45926"/>
                  </a:cubicBezTo>
                  <a:cubicBezTo>
                    <a:pt x="18672" y="45926"/>
                    <a:pt x="18762" y="45716"/>
                    <a:pt x="18755" y="45617"/>
                  </a:cubicBezTo>
                  <a:cubicBezTo>
                    <a:pt x="19647" y="37831"/>
                    <a:pt x="17411" y="29557"/>
                    <a:pt x="13166" y="23024"/>
                  </a:cubicBezTo>
                  <a:cubicBezTo>
                    <a:pt x="10837" y="19442"/>
                    <a:pt x="7841" y="16367"/>
                    <a:pt x="5306" y="12938"/>
                  </a:cubicBezTo>
                  <a:cubicBezTo>
                    <a:pt x="3993" y="11160"/>
                    <a:pt x="2834" y="9271"/>
                    <a:pt x="1976" y="7230"/>
                  </a:cubicBezTo>
                  <a:cubicBezTo>
                    <a:pt x="991" y="4884"/>
                    <a:pt x="720" y="2587"/>
                    <a:pt x="490" y="76"/>
                  </a:cubicBezTo>
                  <a:cubicBezTo>
                    <a:pt x="487" y="47"/>
                    <a:pt x="438" y="1"/>
                    <a:pt x="372" y="1"/>
                  </a:cubicBezTo>
                  <a:close/>
                </a:path>
              </a:pathLst>
            </a:custGeom>
            <a:solidFill>
              <a:srgbClr val="000000">
                <a:alpha val="2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38"/>
            <p:cNvSpPr/>
            <p:nvPr/>
          </p:nvSpPr>
          <p:spPr>
            <a:xfrm rot="-1236582">
              <a:off x="7725830" y="879721"/>
              <a:ext cx="614950" cy="1600050"/>
            </a:xfrm>
            <a:custGeom>
              <a:avLst/>
              <a:gdLst/>
              <a:ahLst/>
              <a:cxnLst/>
              <a:rect l="l" t="t" r="r" b="b"/>
              <a:pathLst>
                <a:path w="24598" h="64002" extrusionOk="0">
                  <a:moveTo>
                    <a:pt x="1997" y="0"/>
                  </a:moveTo>
                  <a:cubicBezTo>
                    <a:pt x="1912" y="0"/>
                    <a:pt x="1831" y="53"/>
                    <a:pt x="1817" y="69"/>
                  </a:cubicBezTo>
                  <a:cubicBezTo>
                    <a:pt x="473" y="1674"/>
                    <a:pt x="0" y="3628"/>
                    <a:pt x="276" y="5693"/>
                  </a:cubicBezTo>
                  <a:cubicBezTo>
                    <a:pt x="667" y="8621"/>
                    <a:pt x="2465" y="10042"/>
                    <a:pt x="3984" y="12359"/>
                  </a:cubicBezTo>
                  <a:cubicBezTo>
                    <a:pt x="4846" y="13675"/>
                    <a:pt x="4996" y="15176"/>
                    <a:pt x="5241" y="16684"/>
                  </a:cubicBezTo>
                  <a:cubicBezTo>
                    <a:pt x="5496" y="18260"/>
                    <a:pt x="5906" y="19780"/>
                    <a:pt x="6548" y="21246"/>
                  </a:cubicBezTo>
                  <a:cubicBezTo>
                    <a:pt x="7633" y="23727"/>
                    <a:pt x="9423" y="25592"/>
                    <a:pt x="10898" y="27818"/>
                  </a:cubicBezTo>
                  <a:cubicBezTo>
                    <a:pt x="12806" y="30697"/>
                    <a:pt x="12060" y="33848"/>
                    <a:pt x="12717" y="37032"/>
                  </a:cubicBezTo>
                  <a:cubicBezTo>
                    <a:pt x="13205" y="39400"/>
                    <a:pt x="14415" y="41624"/>
                    <a:pt x="16105" y="43352"/>
                  </a:cubicBezTo>
                  <a:cubicBezTo>
                    <a:pt x="16911" y="44174"/>
                    <a:pt x="17814" y="44769"/>
                    <a:pt x="18750" y="45416"/>
                  </a:cubicBezTo>
                  <a:cubicBezTo>
                    <a:pt x="20602" y="46699"/>
                    <a:pt x="19918" y="48516"/>
                    <a:pt x="20319" y="50361"/>
                  </a:cubicBezTo>
                  <a:cubicBezTo>
                    <a:pt x="20661" y="51932"/>
                    <a:pt x="21525" y="53282"/>
                    <a:pt x="22707" y="54299"/>
                  </a:cubicBezTo>
                  <a:cubicBezTo>
                    <a:pt x="21335" y="57433"/>
                    <a:pt x="21429" y="62600"/>
                    <a:pt x="17891" y="62600"/>
                  </a:cubicBezTo>
                  <a:cubicBezTo>
                    <a:pt x="17639" y="62600"/>
                    <a:pt x="17368" y="62574"/>
                    <a:pt x="17078" y="62519"/>
                  </a:cubicBezTo>
                  <a:cubicBezTo>
                    <a:pt x="17055" y="62514"/>
                    <a:pt x="17031" y="62512"/>
                    <a:pt x="17008" y="62512"/>
                  </a:cubicBezTo>
                  <a:cubicBezTo>
                    <a:pt x="16680" y="62512"/>
                    <a:pt x="16368" y="62930"/>
                    <a:pt x="16688" y="63190"/>
                  </a:cubicBezTo>
                  <a:cubicBezTo>
                    <a:pt x="17144" y="63561"/>
                    <a:pt x="17612" y="63822"/>
                    <a:pt x="18082" y="64002"/>
                  </a:cubicBezTo>
                  <a:cubicBezTo>
                    <a:pt x="18797" y="63668"/>
                    <a:pt x="19564" y="63427"/>
                    <a:pt x="20012" y="63216"/>
                  </a:cubicBezTo>
                  <a:cubicBezTo>
                    <a:pt x="22567" y="62020"/>
                    <a:pt x="23141" y="59180"/>
                    <a:pt x="23604" y="56633"/>
                  </a:cubicBezTo>
                  <a:cubicBezTo>
                    <a:pt x="23768" y="55719"/>
                    <a:pt x="23678" y="55018"/>
                    <a:pt x="24598" y="53542"/>
                  </a:cubicBezTo>
                  <a:cubicBezTo>
                    <a:pt x="23678" y="52435"/>
                    <a:pt x="22076" y="51389"/>
                    <a:pt x="21769" y="48128"/>
                  </a:cubicBezTo>
                  <a:cubicBezTo>
                    <a:pt x="21565" y="45969"/>
                    <a:pt x="21277" y="44621"/>
                    <a:pt x="17708" y="41545"/>
                  </a:cubicBezTo>
                  <a:cubicBezTo>
                    <a:pt x="16518" y="40519"/>
                    <a:pt x="14946" y="37203"/>
                    <a:pt x="14709" y="35640"/>
                  </a:cubicBezTo>
                  <a:cubicBezTo>
                    <a:pt x="14354" y="33298"/>
                    <a:pt x="14977" y="30879"/>
                    <a:pt x="14424" y="28558"/>
                  </a:cubicBezTo>
                  <a:cubicBezTo>
                    <a:pt x="13848" y="26139"/>
                    <a:pt x="11901" y="24685"/>
                    <a:pt x="10194" y="23057"/>
                  </a:cubicBezTo>
                  <a:cubicBezTo>
                    <a:pt x="8815" y="21745"/>
                    <a:pt x="7737" y="20332"/>
                    <a:pt x="7262" y="18460"/>
                  </a:cubicBezTo>
                  <a:cubicBezTo>
                    <a:pt x="6626" y="15952"/>
                    <a:pt x="6874" y="13284"/>
                    <a:pt x="5420" y="11025"/>
                  </a:cubicBezTo>
                  <a:cubicBezTo>
                    <a:pt x="4197" y="9123"/>
                    <a:pt x="2565" y="7725"/>
                    <a:pt x="1870" y="5486"/>
                  </a:cubicBezTo>
                  <a:cubicBezTo>
                    <a:pt x="1537" y="4419"/>
                    <a:pt x="1877" y="1945"/>
                    <a:pt x="2219" y="443"/>
                  </a:cubicBezTo>
                  <a:cubicBezTo>
                    <a:pt x="2223" y="86"/>
                    <a:pt x="2106" y="0"/>
                    <a:pt x="199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 rot="-1236582">
              <a:off x="7758873" y="843270"/>
              <a:ext cx="804875" cy="1595825"/>
            </a:xfrm>
            <a:custGeom>
              <a:avLst/>
              <a:gdLst/>
              <a:ahLst/>
              <a:cxnLst/>
              <a:rect l="l" t="t" r="r" b="b"/>
              <a:pathLst>
                <a:path w="32195" h="63833" extrusionOk="0">
                  <a:moveTo>
                    <a:pt x="682" y="0"/>
                  </a:moveTo>
                  <a:lnTo>
                    <a:pt x="682" y="0"/>
                  </a:lnTo>
                  <a:cubicBezTo>
                    <a:pt x="340" y="1502"/>
                    <a:pt x="0" y="3976"/>
                    <a:pt x="333" y="5043"/>
                  </a:cubicBezTo>
                  <a:cubicBezTo>
                    <a:pt x="1028" y="7282"/>
                    <a:pt x="2660" y="8680"/>
                    <a:pt x="3883" y="10582"/>
                  </a:cubicBezTo>
                  <a:cubicBezTo>
                    <a:pt x="5337" y="12841"/>
                    <a:pt x="5089" y="15509"/>
                    <a:pt x="5725" y="18016"/>
                  </a:cubicBezTo>
                  <a:cubicBezTo>
                    <a:pt x="6200" y="19889"/>
                    <a:pt x="7278" y="21302"/>
                    <a:pt x="8657" y="22614"/>
                  </a:cubicBezTo>
                  <a:cubicBezTo>
                    <a:pt x="10364" y="24241"/>
                    <a:pt x="12311" y="25696"/>
                    <a:pt x="12887" y="28115"/>
                  </a:cubicBezTo>
                  <a:cubicBezTo>
                    <a:pt x="13440" y="30436"/>
                    <a:pt x="12817" y="32855"/>
                    <a:pt x="13172" y="35197"/>
                  </a:cubicBezTo>
                  <a:cubicBezTo>
                    <a:pt x="13409" y="36759"/>
                    <a:pt x="14981" y="40075"/>
                    <a:pt x="16171" y="41102"/>
                  </a:cubicBezTo>
                  <a:cubicBezTo>
                    <a:pt x="19740" y="44178"/>
                    <a:pt x="20028" y="45526"/>
                    <a:pt x="20232" y="47685"/>
                  </a:cubicBezTo>
                  <a:cubicBezTo>
                    <a:pt x="20539" y="50946"/>
                    <a:pt x="22141" y="51992"/>
                    <a:pt x="23061" y="53099"/>
                  </a:cubicBezTo>
                  <a:cubicBezTo>
                    <a:pt x="22141" y="54575"/>
                    <a:pt x="22231" y="55276"/>
                    <a:pt x="22067" y="56190"/>
                  </a:cubicBezTo>
                  <a:cubicBezTo>
                    <a:pt x="21604" y="58737"/>
                    <a:pt x="21030" y="61576"/>
                    <a:pt x="18475" y="62773"/>
                  </a:cubicBezTo>
                  <a:cubicBezTo>
                    <a:pt x="18027" y="62982"/>
                    <a:pt x="17260" y="63225"/>
                    <a:pt x="16545" y="63557"/>
                  </a:cubicBezTo>
                  <a:cubicBezTo>
                    <a:pt x="17035" y="63745"/>
                    <a:pt x="17526" y="63833"/>
                    <a:pt x="18005" y="63833"/>
                  </a:cubicBezTo>
                  <a:cubicBezTo>
                    <a:pt x="19946" y="63833"/>
                    <a:pt x="21703" y="62389"/>
                    <a:pt x="22481" y="60246"/>
                  </a:cubicBezTo>
                  <a:cubicBezTo>
                    <a:pt x="23309" y="57971"/>
                    <a:pt x="23766" y="55788"/>
                    <a:pt x="25325" y="53846"/>
                  </a:cubicBezTo>
                  <a:cubicBezTo>
                    <a:pt x="26794" y="52016"/>
                    <a:pt x="29071" y="49730"/>
                    <a:pt x="31340" y="49730"/>
                  </a:cubicBezTo>
                  <a:cubicBezTo>
                    <a:pt x="31616" y="49730"/>
                    <a:pt x="31891" y="49764"/>
                    <a:pt x="32165" y="49836"/>
                  </a:cubicBezTo>
                  <a:cubicBezTo>
                    <a:pt x="32135" y="49138"/>
                    <a:pt x="32086" y="48810"/>
                    <a:pt x="32194" y="48240"/>
                  </a:cubicBezTo>
                  <a:lnTo>
                    <a:pt x="32194" y="48240"/>
                  </a:lnTo>
                  <a:cubicBezTo>
                    <a:pt x="31486" y="48654"/>
                    <a:pt x="30539" y="48933"/>
                    <a:pt x="29589" y="48933"/>
                  </a:cubicBezTo>
                  <a:cubicBezTo>
                    <a:pt x="28110" y="48933"/>
                    <a:pt x="26626" y="48257"/>
                    <a:pt x="26036" y="46363"/>
                  </a:cubicBezTo>
                  <a:cubicBezTo>
                    <a:pt x="25750" y="45445"/>
                    <a:pt x="25804" y="44976"/>
                    <a:pt x="24933" y="44397"/>
                  </a:cubicBezTo>
                  <a:cubicBezTo>
                    <a:pt x="23527" y="43462"/>
                    <a:pt x="22282" y="42934"/>
                    <a:pt x="21723" y="41175"/>
                  </a:cubicBezTo>
                  <a:cubicBezTo>
                    <a:pt x="21174" y="39447"/>
                    <a:pt x="22024" y="38009"/>
                    <a:pt x="22108" y="36322"/>
                  </a:cubicBezTo>
                  <a:cubicBezTo>
                    <a:pt x="22237" y="33735"/>
                    <a:pt x="20290" y="33346"/>
                    <a:pt x="18538" y="32082"/>
                  </a:cubicBezTo>
                  <a:cubicBezTo>
                    <a:pt x="15817" y="30117"/>
                    <a:pt x="15074" y="26234"/>
                    <a:pt x="16620" y="23328"/>
                  </a:cubicBezTo>
                  <a:cubicBezTo>
                    <a:pt x="12880" y="23228"/>
                    <a:pt x="8696" y="18860"/>
                    <a:pt x="9946" y="12193"/>
                  </a:cubicBezTo>
                  <a:cubicBezTo>
                    <a:pt x="5504" y="10702"/>
                    <a:pt x="325" y="2870"/>
                    <a:pt x="664" y="264"/>
                  </a:cubicBezTo>
                  <a:cubicBezTo>
                    <a:pt x="677" y="160"/>
                    <a:pt x="682" y="78"/>
                    <a:pt x="68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 rot="-1236582">
              <a:off x="7748961" y="836079"/>
              <a:ext cx="805950" cy="1567525"/>
            </a:xfrm>
            <a:custGeom>
              <a:avLst/>
              <a:gdLst/>
              <a:ahLst/>
              <a:cxnLst/>
              <a:rect l="l" t="t" r="r" b="b"/>
              <a:pathLst>
                <a:path w="32238" h="62701" extrusionOk="0">
                  <a:moveTo>
                    <a:pt x="712" y="0"/>
                  </a:moveTo>
                  <a:cubicBezTo>
                    <a:pt x="708" y="0"/>
                    <a:pt x="705" y="2"/>
                    <a:pt x="704" y="7"/>
                  </a:cubicBezTo>
                  <a:cubicBezTo>
                    <a:pt x="0" y="2783"/>
                    <a:pt x="2622" y="6013"/>
                    <a:pt x="4143" y="8119"/>
                  </a:cubicBezTo>
                  <a:cubicBezTo>
                    <a:pt x="5606" y="10147"/>
                    <a:pt x="7416" y="11910"/>
                    <a:pt x="9745" y="12853"/>
                  </a:cubicBezTo>
                  <a:cubicBezTo>
                    <a:pt x="9157" y="15318"/>
                    <a:pt x="9361" y="18013"/>
                    <a:pt x="10676" y="20223"/>
                  </a:cubicBezTo>
                  <a:cubicBezTo>
                    <a:pt x="12094" y="22604"/>
                    <a:pt x="16247" y="23990"/>
                    <a:pt x="16267" y="23990"/>
                  </a:cubicBezTo>
                  <a:cubicBezTo>
                    <a:pt x="14547" y="26786"/>
                    <a:pt x="15461" y="30606"/>
                    <a:pt x="18184" y="32579"/>
                  </a:cubicBezTo>
                  <a:cubicBezTo>
                    <a:pt x="18871" y="33077"/>
                    <a:pt x="19672" y="33351"/>
                    <a:pt x="20381" y="33806"/>
                  </a:cubicBezTo>
                  <a:cubicBezTo>
                    <a:pt x="22127" y="34926"/>
                    <a:pt x="21759" y="36798"/>
                    <a:pt x="21430" y="38497"/>
                  </a:cubicBezTo>
                  <a:cubicBezTo>
                    <a:pt x="21183" y="39785"/>
                    <a:pt x="21041" y="41053"/>
                    <a:pt x="21874" y="42108"/>
                  </a:cubicBezTo>
                  <a:cubicBezTo>
                    <a:pt x="22113" y="42653"/>
                    <a:pt x="22462" y="43154"/>
                    <a:pt x="22885" y="43592"/>
                  </a:cubicBezTo>
                  <a:cubicBezTo>
                    <a:pt x="23345" y="44068"/>
                    <a:pt x="23864" y="44329"/>
                    <a:pt x="24401" y="44694"/>
                  </a:cubicBezTo>
                  <a:cubicBezTo>
                    <a:pt x="25328" y="45327"/>
                    <a:pt x="25475" y="46014"/>
                    <a:pt x="25875" y="46941"/>
                  </a:cubicBezTo>
                  <a:cubicBezTo>
                    <a:pt x="26515" y="48421"/>
                    <a:pt x="28081" y="49578"/>
                    <a:pt x="29699" y="49767"/>
                  </a:cubicBezTo>
                  <a:cubicBezTo>
                    <a:pt x="27788" y="50741"/>
                    <a:pt x="25940" y="52023"/>
                    <a:pt x="24820" y="53709"/>
                  </a:cubicBezTo>
                  <a:cubicBezTo>
                    <a:pt x="22973" y="56488"/>
                    <a:pt x="21919" y="60854"/>
                    <a:pt x="21318" y="62701"/>
                  </a:cubicBezTo>
                  <a:cubicBezTo>
                    <a:pt x="23057" y="60420"/>
                    <a:pt x="23264" y="58442"/>
                    <a:pt x="24525" y="55940"/>
                  </a:cubicBezTo>
                  <a:cubicBezTo>
                    <a:pt x="26254" y="52510"/>
                    <a:pt x="29371" y="50403"/>
                    <a:pt x="32237" y="50201"/>
                  </a:cubicBezTo>
                  <a:cubicBezTo>
                    <a:pt x="32237" y="49642"/>
                    <a:pt x="32206" y="49088"/>
                    <a:pt x="32227" y="48640"/>
                  </a:cubicBezTo>
                  <a:lnTo>
                    <a:pt x="32227" y="48640"/>
                  </a:lnTo>
                  <a:cubicBezTo>
                    <a:pt x="31835" y="48792"/>
                    <a:pt x="31453" y="49023"/>
                    <a:pt x="31023" y="49138"/>
                  </a:cubicBezTo>
                  <a:cubicBezTo>
                    <a:pt x="30668" y="49234"/>
                    <a:pt x="30314" y="49283"/>
                    <a:pt x="29965" y="49283"/>
                  </a:cubicBezTo>
                  <a:cubicBezTo>
                    <a:pt x="28969" y="49283"/>
                    <a:pt x="28011" y="48884"/>
                    <a:pt x="27176" y="48020"/>
                  </a:cubicBezTo>
                  <a:cubicBezTo>
                    <a:pt x="26379" y="47196"/>
                    <a:pt x="26359" y="46113"/>
                    <a:pt x="25796" y="45213"/>
                  </a:cubicBezTo>
                  <a:cubicBezTo>
                    <a:pt x="25425" y="44618"/>
                    <a:pt x="24789" y="44405"/>
                    <a:pt x="24225" y="44046"/>
                  </a:cubicBezTo>
                  <a:cubicBezTo>
                    <a:pt x="23353" y="43491"/>
                    <a:pt x="22790" y="42792"/>
                    <a:pt x="22365" y="41981"/>
                  </a:cubicBezTo>
                  <a:cubicBezTo>
                    <a:pt x="22362" y="41976"/>
                    <a:pt x="22362" y="41969"/>
                    <a:pt x="22358" y="41963"/>
                  </a:cubicBezTo>
                  <a:cubicBezTo>
                    <a:pt x="20814" y="39372"/>
                    <a:pt x="23765" y="35762"/>
                    <a:pt x="21100" y="33642"/>
                  </a:cubicBezTo>
                  <a:cubicBezTo>
                    <a:pt x="19863" y="32657"/>
                    <a:pt x="18381" y="32333"/>
                    <a:pt x="17337" y="31048"/>
                  </a:cubicBezTo>
                  <a:cubicBezTo>
                    <a:pt x="15618" y="28931"/>
                    <a:pt x="15653" y="26006"/>
                    <a:pt x="16981" y="23717"/>
                  </a:cubicBezTo>
                  <a:cubicBezTo>
                    <a:pt x="15627" y="23348"/>
                    <a:pt x="11916" y="21243"/>
                    <a:pt x="11159" y="19940"/>
                  </a:cubicBezTo>
                  <a:cubicBezTo>
                    <a:pt x="9906" y="17783"/>
                    <a:pt x="10091" y="14273"/>
                    <a:pt x="10371" y="12609"/>
                  </a:cubicBezTo>
                  <a:cubicBezTo>
                    <a:pt x="7811" y="11624"/>
                    <a:pt x="5904" y="9831"/>
                    <a:pt x="4334" y="7617"/>
                  </a:cubicBezTo>
                  <a:cubicBezTo>
                    <a:pt x="2776" y="5420"/>
                    <a:pt x="887" y="2755"/>
                    <a:pt x="721" y="9"/>
                  </a:cubicBezTo>
                  <a:cubicBezTo>
                    <a:pt x="720" y="3"/>
                    <a:pt x="716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 rot="-1236582">
              <a:off x="7725529" y="739993"/>
              <a:ext cx="751700" cy="1258725"/>
            </a:xfrm>
            <a:custGeom>
              <a:avLst/>
              <a:gdLst/>
              <a:ahLst/>
              <a:cxnLst/>
              <a:rect l="l" t="t" r="r" b="b"/>
              <a:pathLst>
                <a:path w="30068" h="50349" extrusionOk="0">
                  <a:moveTo>
                    <a:pt x="3189" y="0"/>
                  </a:moveTo>
                  <a:cubicBezTo>
                    <a:pt x="1860" y="0"/>
                    <a:pt x="611" y="734"/>
                    <a:pt x="344" y="2174"/>
                  </a:cubicBezTo>
                  <a:cubicBezTo>
                    <a:pt x="224" y="2819"/>
                    <a:pt x="1" y="4897"/>
                    <a:pt x="1393" y="7616"/>
                  </a:cubicBezTo>
                  <a:cubicBezTo>
                    <a:pt x="2390" y="9567"/>
                    <a:pt x="3566" y="11447"/>
                    <a:pt x="5285" y="12807"/>
                  </a:cubicBezTo>
                  <a:cubicBezTo>
                    <a:pt x="6078" y="13435"/>
                    <a:pt x="6938" y="13871"/>
                    <a:pt x="7815" y="14361"/>
                  </a:cubicBezTo>
                  <a:cubicBezTo>
                    <a:pt x="9604" y="15362"/>
                    <a:pt x="9997" y="16679"/>
                    <a:pt x="9874" y="18660"/>
                  </a:cubicBezTo>
                  <a:cubicBezTo>
                    <a:pt x="9756" y="20563"/>
                    <a:pt x="9911" y="22124"/>
                    <a:pt x="11407" y="23428"/>
                  </a:cubicBezTo>
                  <a:cubicBezTo>
                    <a:pt x="12900" y="24730"/>
                    <a:pt x="15472" y="25508"/>
                    <a:pt x="15631" y="27799"/>
                  </a:cubicBezTo>
                  <a:cubicBezTo>
                    <a:pt x="15780" y="29953"/>
                    <a:pt x="14432" y="31611"/>
                    <a:pt x="15991" y="33539"/>
                  </a:cubicBezTo>
                  <a:cubicBezTo>
                    <a:pt x="17391" y="35268"/>
                    <a:pt x="19862" y="35922"/>
                    <a:pt x="20582" y="38210"/>
                  </a:cubicBezTo>
                  <a:cubicBezTo>
                    <a:pt x="21228" y="40259"/>
                    <a:pt x="20596" y="42619"/>
                    <a:pt x="21878" y="44483"/>
                  </a:cubicBezTo>
                  <a:cubicBezTo>
                    <a:pt x="22415" y="45263"/>
                    <a:pt x="23231" y="45747"/>
                    <a:pt x="23891" y="46404"/>
                  </a:cubicBezTo>
                  <a:cubicBezTo>
                    <a:pt x="24815" y="47321"/>
                    <a:pt x="24960" y="48526"/>
                    <a:pt x="25709" y="49518"/>
                  </a:cubicBezTo>
                  <a:cubicBezTo>
                    <a:pt x="26125" y="50070"/>
                    <a:pt x="26692" y="50348"/>
                    <a:pt x="27265" y="50348"/>
                  </a:cubicBezTo>
                  <a:cubicBezTo>
                    <a:pt x="27826" y="50348"/>
                    <a:pt x="28392" y="50080"/>
                    <a:pt x="28825" y="49539"/>
                  </a:cubicBezTo>
                  <a:cubicBezTo>
                    <a:pt x="30067" y="47987"/>
                    <a:pt x="28985" y="45921"/>
                    <a:pt x="28296" y="44382"/>
                  </a:cubicBezTo>
                  <a:cubicBezTo>
                    <a:pt x="27061" y="41618"/>
                    <a:pt x="25696" y="38886"/>
                    <a:pt x="24913" y="35949"/>
                  </a:cubicBezTo>
                  <a:cubicBezTo>
                    <a:pt x="24069" y="32786"/>
                    <a:pt x="24206" y="29552"/>
                    <a:pt x="24026" y="26316"/>
                  </a:cubicBezTo>
                  <a:cubicBezTo>
                    <a:pt x="23733" y="21076"/>
                    <a:pt x="21888" y="16542"/>
                    <a:pt x="18267" y="12720"/>
                  </a:cubicBezTo>
                  <a:cubicBezTo>
                    <a:pt x="15872" y="10193"/>
                    <a:pt x="13693" y="10311"/>
                    <a:pt x="10717" y="5472"/>
                  </a:cubicBezTo>
                  <a:cubicBezTo>
                    <a:pt x="9395" y="3323"/>
                    <a:pt x="6696" y="807"/>
                    <a:pt x="4138" y="125"/>
                  </a:cubicBezTo>
                  <a:cubicBezTo>
                    <a:pt x="3825" y="42"/>
                    <a:pt x="3505" y="0"/>
                    <a:pt x="3189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 rot="-1236582">
              <a:off x="7622389" y="871985"/>
              <a:ext cx="232100" cy="235725"/>
            </a:xfrm>
            <a:custGeom>
              <a:avLst/>
              <a:gdLst/>
              <a:ahLst/>
              <a:cxnLst/>
              <a:rect l="l" t="t" r="r" b="b"/>
              <a:pathLst>
                <a:path w="9284" h="9429" extrusionOk="0">
                  <a:moveTo>
                    <a:pt x="1677" y="1"/>
                  </a:moveTo>
                  <a:cubicBezTo>
                    <a:pt x="1352" y="1"/>
                    <a:pt x="1046" y="62"/>
                    <a:pt x="767" y="194"/>
                  </a:cubicBezTo>
                  <a:cubicBezTo>
                    <a:pt x="241" y="547"/>
                    <a:pt x="0" y="1232"/>
                    <a:pt x="411" y="2189"/>
                  </a:cubicBezTo>
                  <a:cubicBezTo>
                    <a:pt x="1066" y="3722"/>
                    <a:pt x="2578" y="5101"/>
                    <a:pt x="3667" y="6322"/>
                  </a:cubicBezTo>
                  <a:cubicBezTo>
                    <a:pt x="4458" y="7209"/>
                    <a:pt x="5741" y="9138"/>
                    <a:pt x="6984" y="9390"/>
                  </a:cubicBezTo>
                  <a:cubicBezTo>
                    <a:pt x="7112" y="9416"/>
                    <a:pt x="7229" y="9428"/>
                    <a:pt x="7337" y="9428"/>
                  </a:cubicBezTo>
                  <a:cubicBezTo>
                    <a:pt x="9284" y="9428"/>
                    <a:pt x="8072" y="5409"/>
                    <a:pt x="7598" y="4524"/>
                  </a:cubicBezTo>
                  <a:cubicBezTo>
                    <a:pt x="6453" y="2385"/>
                    <a:pt x="3711" y="1"/>
                    <a:pt x="1677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 rot="-1236582">
              <a:off x="7984343" y="1000934"/>
              <a:ext cx="301275" cy="575700"/>
            </a:xfrm>
            <a:custGeom>
              <a:avLst/>
              <a:gdLst/>
              <a:ahLst/>
              <a:cxnLst/>
              <a:rect l="l" t="t" r="r" b="b"/>
              <a:pathLst>
                <a:path w="12051" h="23028" extrusionOk="0">
                  <a:moveTo>
                    <a:pt x="3155" y="0"/>
                  </a:moveTo>
                  <a:cubicBezTo>
                    <a:pt x="2733" y="0"/>
                    <a:pt x="2320" y="134"/>
                    <a:pt x="1934" y="459"/>
                  </a:cubicBezTo>
                  <a:cubicBezTo>
                    <a:pt x="1" y="2086"/>
                    <a:pt x="2472" y="5988"/>
                    <a:pt x="3526" y="7102"/>
                  </a:cubicBezTo>
                  <a:cubicBezTo>
                    <a:pt x="5558" y="9249"/>
                    <a:pt x="7458" y="11637"/>
                    <a:pt x="8099" y="14588"/>
                  </a:cubicBezTo>
                  <a:cubicBezTo>
                    <a:pt x="8568" y="16741"/>
                    <a:pt x="8414" y="19078"/>
                    <a:pt x="9328" y="21126"/>
                  </a:cubicBezTo>
                  <a:cubicBezTo>
                    <a:pt x="9546" y="21618"/>
                    <a:pt x="10240" y="23028"/>
                    <a:pt x="11028" y="23028"/>
                  </a:cubicBezTo>
                  <a:cubicBezTo>
                    <a:pt x="11186" y="23028"/>
                    <a:pt x="11348" y="22971"/>
                    <a:pt x="11512" y="22838"/>
                  </a:cubicBezTo>
                  <a:cubicBezTo>
                    <a:pt x="11979" y="22456"/>
                    <a:pt x="11793" y="20894"/>
                    <a:pt x="11828" y="20409"/>
                  </a:cubicBezTo>
                  <a:lnTo>
                    <a:pt x="11829" y="20409"/>
                  </a:lnTo>
                  <a:cubicBezTo>
                    <a:pt x="11940" y="18845"/>
                    <a:pt x="12051" y="17284"/>
                    <a:pt x="12029" y="15715"/>
                  </a:cubicBezTo>
                  <a:cubicBezTo>
                    <a:pt x="11962" y="10566"/>
                    <a:pt x="10587" y="5668"/>
                    <a:pt x="6722" y="2091"/>
                  </a:cubicBezTo>
                  <a:cubicBezTo>
                    <a:pt x="5828" y="1263"/>
                    <a:pt x="4452" y="0"/>
                    <a:pt x="3155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 rot="-1236582">
              <a:off x="8449657" y="1588109"/>
              <a:ext cx="138600" cy="221175"/>
            </a:xfrm>
            <a:custGeom>
              <a:avLst/>
              <a:gdLst/>
              <a:ahLst/>
              <a:cxnLst/>
              <a:rect l="l" t="t" r="r" b="b"/>
              <a:pathLst>
                <a:path w="5544" h="8847" extrusionOk="0">
                  <a:moveTo>
                    <a:pt x="1086" y="0"/>
                  </a:moveTo>
                  <a:cubicBezTo>
                    <a:pt x="333" y="0"/>
                    <a:pt x="0" y="897"/>
                    <a:pt x="32" y="1593"/>
                  </a:cubicBezTo>
                  <a:cubicBezTo>
                    <a:pt x="104" y="3162"/>
                    <a:pt x="1682" y="4380"/>
                    <a:pt x="2693" y="5589"/>
                  </a:cubicBezTo>
                  <a:cubicBezTo>
                    <a:pt x="2905" y="6161"/>
                    <a:pt x="3031" y="6777"/>
                    <a:pt x="3281" y="7324"/>
                  </a:cubicBezTo>
                  <a:cubicBezTo>
                    <a:pt x="3568" y="7957"/>
                    <a:pt x="3934" y="8828"/>
                    <a:pt x="4708" y="8847"/>
                  </a:cubicBezTo>
                  <a:cubicBezTo>
                    <a:pt x="4709" y="8847"/>
                    <a:pt x="4710" y="8847"/>
                    <a:pt x="4711" y="8847"/>
                  </a:cubicBezTo>
                  <a:cubicBezTo>
                    <a:pt x="4785" y="8847"/>
                    <a:pt x="4874" y="8802"/>
                    <a:pt x="4907" y="8732"/>
                  </a:cubicBezTo>
                  <a:cubicBezTo>
                    <a:pt x="5544" y="7388"/>
                    <a:pt x="4428" y="5457"/>
                    <a:pt x="3907" y="4223"/>
                  </a:cubicBezTo>
                  <a:cubicBezTo>
                    <a:pt x="3453" y="3143"/>
                    <a:pt x="2709" y="410"/>
                    <a:pt x="1382" y="43"/>
                  </a:cubicBezTo>
                  <a:cubicBezTo>
                    <a:pt x="1277" y="14"/>
                    <a:pt x="1178" y="0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3882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8"/>
            <p:cNvSpPr/>
            <p:nvPr/>
          </p:nvSpPr>
          <p:spPr>
            <a:xfrm rot="-1236582">
              <a:off x="7648530" y="886575"/>
              <a:ext cx="141250" cy="126150"/>
            </a:xfrm>
            <a:custGeom>
              <a:avLst/>
              <a:gdLst/>
              <a:ahLst/>
              <a:cxnLst/>
              <a:rect l="l" t="t" r="r" b="b"/>
              <a:pathLst>
                <a:path w="5650" h="5046" extrusionOk="0">
                  <a:moveTo>
                    <a:pt x="513" y="1"/>
                  </a:moveTo>
                  <a:cubicBezTo>
                    <a:pt x="299" y="1"/>
                    <a:pt x="0" y="112"/>
                    <a:pt x="463" y="591"/>
                  </a:cubicBezTo>
                  <a:cubicBezTo>
                    <a:pt x="1379" y="1542"/>
                    <a:pt x="2667" y="2074"/>
                    <a:pt x="3587" y="3028"/>
                  </a:cubicBezTo>
                  <a:cubicBezTo>
                    <a:pt x="4063" y="3522"/>
                    <a:pt x="4620" y="3941"/>
                    <a:pt x="4979" y="4510"/>
                  </a:cubicBezTo>
                  <a:cubicBezTo>
                    <a:pt x="5240" y="4925"/>
                    <a:pt x="5412" y="5046"/>
                    <a:pt x="5514" y="5046"/>
                  </a:cubicBezTo>
                  <a:cubicBezTo>
                    <a:pt x="5617" y="5046"/>
                    <a:pt x="5649" y="4923"/>
                    <a:pt x="5630" y="4852"/>
                  </a:cubicBezTo>
                  <a:cubicBezTo>
                    <a:pt x="5322" y="3705"/>
                    <a:pt x="4555" y="2874"/>
                    <a:pt x="3698" y="2089"/>
                  </a:cubicBezTo>
                  <a:cubicBezTo>
                    <a:pt x="2814" y="1279"/>
                    <a:pt x="1825" y="307"/>
                    <a:pt x="629" y="13"/>
                  </a:cubicBezTo>
                  <a:cubicBezTo>
                    <a:pt x="600" y="6"/>
                    <a:pt x="558" y="1"/>
                    <a:pt x="513" y="1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 rot="-1236582">
              <a:off x="7973912" y="1042462"/>
              <a:ext cx="86875" cy="66775"/>
            </a:xfrm>
            <a:custGeom>
              <a:avLst/>
              <a:gdLst/>
              <a:ahLst/>
              <a:cxnLst/>
              <a:rect l="l" t="t" r="r" b="b"/>
              <a:pathLst>
                <a:path w="3475" h="2671" extrusionOk="0">
                  <a:moveTo>
                    <a:pt x="698" y="1"/>
                  </a:moveTo>
                  <a:cubicBezTo>
                    <a:pt x="509" y="1"/>
                    <a:pt x="345" y="74"/>
                    <a:pt x="225" y="244"/>
                  </a:cubicBezTo>
                  <a:cubicBezTo>
                    <a:pt x="1" y="561"/>
                    <a:pt x="1226" y="1266"/>
                    <a:pt x="1516" y="1476"/>
                  </a:cubicBezTo>
                  <a:cubicBezTo>
                    <a:pt x="2053" y="1861"/>
                    <a:pt x="2589" y="2248"/>
                    <a:pt x="3127" y="2632"/>
                  </a:cubicBezTo>
                  <a:cubicBezTo>
                    <a:pt x="3164" y="2659"/>
                    <a:pt x="3200" y="2670"/>
                    <a:pt x="3235" y="2670"/>
                  </a:cubicBezTo>
                  <a:cubicBezTo>
                    <a:pt x="3374" y="2670"/>
                    <a:pt x="3475" y="2483"/>
                    <a:pt x="3412" y="2348"/>
                  </a:cubicBezTo>
                  <a:cubicBezTo>
                    <a:pt x="3091" y="1657"/>
                    <a:pt x="1599" y="1"/>
                    <a:pt x="698" y="1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 rot="-1236582">
              <a:off x="8116290" y="1077626"/>
              <a:ext cx="122225" cy="249625"/>
            </a:xfrm>
            <a:custGeom>
              <a:avLst/>
              <a:gdLst/>
              <a:ahLst/>
              <a:cxnLst/>
              <a:rect l="l" t="t" r="r" b="b"/>
              <a:pathLst>
                <a:path w="4889" h="9985" extrusionOk="0">
                  <a:moveTo>
                    <a:pt x="959" y="1"/>
                  </a:moveTo>
                  <a:cubicBezTo>
                    <a:pt x="862" y="1"/>
                    <a:pt x="772" y="40"/>
                    <a:pt x="691" y="126"/>
                  </a:cubicBezTo>
                  <a:cubicBezTo>
                    <a:pt x="0" y="857"/>
                    <a:pt x="999" y="1445"/>
                    <a:pt x="2444" y="3337"/>
                  </a:cubicBezTo>
                  <a:cubicBezTo>
                    <a:pt x="3997" y="5372"/>
                    <a:pt x="3780" y="7564"/>
                    <a:pt x="4504" y="9674"/>
                  </a:cubicBezTo>
                  <a:cubicBezTo>
                    <a:pt x="4579" y="9893"/>
                    <a:pt x="4638" y="9984"/>
                    <a:pt x="4683" y="9984"/>
                  </a:cubicBezTo>
                  <a:cubicBezTo>
                    <a:pt x="4888" y="9984"/>
                    <a:pt x="4813" y="8097"/>
                    <a:pt x="4715" y="7628"/>
                  </a:cubicBezTo>
                  <a:cubicBezTo>
                    <a:pt x="4530" y="6577"/>
                    <a:pt x="4290" y="5429"/>
                    <a:pt x="3336" y="3368"/>
                  </a:cubicBezTo>
                  <a:cubicBezTo>
                    <a:pt x="2990" y="2619"/>
                    <a:pt x="1753" y="1"/>
                    <a:pt x="959" y="1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 rot="-1236582">
              <a:off x="8450561" y="1613781"/>
              <a:ext cx="60675" cy="83125"/>
            </a:xfrm>
            <a:custGeom>
              <a:avLst/>
              <a:gdLst/>
              <a:ahLst/>
              <a:cxnLst/>
              <a:rect l="l" t="t" r="r" b="b"/>
              <a:pathLst>
                <a:path w="2427" h="3325" extrusionOk="0">
                  <a:moveTo>
                    <a:pt x="448" y="1"/>
                  </a:moveTo>
                  <a:cubicBezTo>
                    <a:pt x="231" y="1"/>
                    <a:pt x="1" y="176"/>
                    <a:pt x="414" y="988"/>
                  </a:cubicBezTo>
                  <a:cubicBezTo>
                    <a:pt x="757" y="1660"/>
                    <a:pt x="1358" y="2424"/>
                    <a:pt x="1819" y="3019"/>
                  </a:cubicBezTo>
                  <a:cubicBezTo>
                    <a:pt x="1986" y="3233"/>
                    <a:pt x="2120" y="3324"/>
                    <a:pt x="2214" y="3324"/>
                  </a:cubicBezTo>
                  <a:cubicBezTo>
                    <a:pt x="2389" y="3324"/>
                    <a:pt x="2427" y="3005"/>
                    <a:pt x="2286" y="2568"/>
                  </a:cubicBezTo>
                  <a:cubicBezTo>
                    <a:pt x="1998" y="1677"/>
                    <a:pt x="1599" y="303"/>
                    <a:pt x="571" y="18"/>
                  </a:cubicBezTo>
                  <a:cubicBezTo>
                    <a:pt x="534" y="8"/>
                    <a:pt x="491" y="1"/>
                    <a:pt x="448" y="1"/>
                  </a:cubicBezTo>
                  <a:close/>
                </a:path>
              </a:pathLst>
            </a:custGeom>
            <a:solidFill>
              <a:srgbClr val="FFFFFF">
                <a:alpha val="3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 rot="-1236582">
              <a:off x="7072811" y="1458483"/>
              <a:ext cx="1060425" cy="962950"/>
            </a:xfrm>
            <a:custGeom>
              <a:avLst/>
              <a:gdLst/>
              <a:ahLst/>
              <a:cxnLst/>
              <a:rect l="l" t="t" r="r" b="b"/>
              <a:pathLst>
                <a:path w="42417" h="38518" extrusionOk="0">
                  <a:moveTo>
                    <a:pt x="24634" y="1"/>
                  </a:moveTo>
                  <a:cubicBezTo>
                    <a:pt x="23735" y="1652"/>
                    <a:pt x="22037" y="4110"/>
                    <a:pt x="21565" y="6622"/>
                  </a:cubicBezTo>
                  <a:cubicBezTo>
                    <a:pt x="21051" y="9358"/>
                    <a:pt x="20021" y="10775"/>
                    <a:pt x="18572" y="13300"/>
                  </a:cubicBezTo>
                  <a:cubicBezTo>
                    <a:pt x="17125" y="15824"/>
                    <a:pt x="16622" y="19851"/>
                    <a:pt x="16426" y="23208"/>
                  </a:cubicBezTo>
                  <a:cubicBezTo>
                    <a:pt x="16230" y="26564"/>
                    <a:pt x="15752" y="32518"/>
                    <a:pt x="10829" y="34308"/>
                  </a:cubicBezTo>
                  <a:cubicBezTo>
                    <a:pt x="6619" y="35839"/>
                    <a:pt x="1689" y="35950"/>
                    <a:pt x="351" y="35950"/>
                  </a:cubicBezTo>
                  <a:cubicBezTo>
                    <a:pt x="124" y="35950"/>
                    <a:pt x="1" y="35947"/>
                    <a:pt x="1" y="35947"/>
                  </a:cubicBezTo>
                  <a:lnTo>
                    <a:pt x="1" y="38438"/>
                  </a:lnTo>
                  <a:cubicBezTo>
                    <a:pt x="1" y="38438"/>
                    <a:pt x="565" y="38518"/>
                    <a:pt x="1573" y="38518"/>
                  </a:cubicBezTo>
                  <a:cubicBezTo>
                    <a:pt x="3593" y="38518"/>
                    <a:pt x="7394" y="38195"/>
                    <a:pt x="11998" y="36254"/>
                  </a:cubicBezTo>
                  <a:cubicBezTo>
                    <a:pt x="18897" y="33345"/>
                    <a:pt x="17473" y="27305"/>
                    <a:pt x="18753" y="25707"/>
                  </a:cubicBezTo>
                  <a:cubicBezTo>
                    <a:pt x="19737" y="24479"/>
                    <a:pt x="21967" y="22684"/>
                    <a:pt x="24007" y="22684"/>
                  </a:cubicBezTo>
                  <a:cubicBezTo>
                    <a:pt x="25028" y="22684"/>
                    <a:pt x="26000" y="23133"/>
                    <a:pt x="26746" y="24326"/>
                  </a:cubicBezTo>
                  <a:cubicBezTo>
                    <a:pt x="28984" y="27907"/>
                    <a:pt x="30692" y="32588"/>
                    <a:pt x="35132" y="34778"/>
                  </a:cubicBezTo>
                  <a:cubicBezTo>
                    <a:pt x="37801" y="36095"/>
                    <a:pt x="41030" y="36566"/>
                    <a:pt x="42172" y="36566"/>
                  </a:cubicBezTo>
                  <a:cubicBezTo>
                    <a:pt x="42229" y="36566"/>
                    <a:pt x="42281" y="36565"/>
                    <a:pt x="42327" y="36562"/>
                  </a:cubicBezTo>
                  <a:cubicBezTo>
                    <a:pt x="42272" y="36090"/>
                    <a:pt x="42417" y="35815"/>
                    <a:pt x="42289" y="35361"/>
                  </a:cubicBezTo>
                  <a:cubicBezTo>
                    <a:pt x="40500" y="35353"/>
                    <a:pt x="35286" y="34155"/>
                    <a:pt x="33809" y="32440"/>
                  </a:cubicBezTo>
                  <a:lnTo>
                    <a:pt x="33809" y="32440"/>
                  </a:lnTo>
                  <a:cubicBezTo>
                    <a:pt x="33930" y="32443"/>
                    <a:pt x="34056" y="32444"/>
                    <a:pt x="34184" y="32444"/>
                  </a:cubicBezTo>
                  <a:cubicBezTo>
                    <a:pt x="36704" y="32444"/>
                    <a:pt x="40585" y="31887"/>
                    <a:pt x="41855" y="31417"/>
                  </a:cubicBezTo>
                  <a:cubicBezTo>
                    <a:pt x="41787" y="31158"/>
                    <a:pt x="41739" y="30586"/>
                    <a:pt x="41654" y="30332"/>
                  </a:cubicBezTo>
                  <a:cubicBezTo>
                    <a:pt x="40783" y="30721"/>
                    <a:pt x="38892" y="31079"/>
                    <a:pt x="36744" y="31079"/>
                  </a:cubicBezTo>
                  <a:cubicBezTo>
                    <a:pt x="35635" y="31079"/>
                    <a:pt x="34458" y="30984"/>
                    <a:pt x="33317" y="30748"/>
                  </a:cubicBezTo>
                  <a:cubicBezTo>
                    <a:pt x="31665" y="30407"/>
                    <a:pt x="28581" y="24323"/>
                    <a:pt x="28581" y="24323"/>
                  </a:cubicBezTo>
                  <a:lnTo>
                    <a:pt x="28581" y="24323"/>
                  </a:lnTo>
                  <a:cubicBezTo>
                    <a:pt x="28581" y="24323"/>
                    <a:pt x="30652" y="24987"/>
                    <a:pt x="33262" y="24987"/>
                  </a:cubicBezTo>
                  <a:cubicBezTo>
                    <a:pt x="33669" y="24987"/>
                    <a:pt x="34089" y="24971"/>
                    <a:pt x="34517" y="24934"/>
                  </a:cubicBezTo>
                  <a:cubicBezTo>
                    <a:pt x="36551" y="24757"/>
                    <a:pt x="38778" y="24243"/>
                    <a:pt x="39715" y="23950"/>
                  </a:cubicBezTo>
                  <a:cubicBezTo>
                    <a:pt x="39550" y="23611"/>
                    <a:pt x="39454" y="23219"/>
                    <a:pt x="39293" y="22878"/>
                  </a:cubicBezTo>
                  <a:cubicBezTo>
                    <a:pt x="38531" y="23192"/>
                    <a:pt x="36513" y="23809"/>
                    <a:pt x="34032" y="23809"/>
                  </a:cubicBezTo>
                  <a:cubicBezTo>
                    <a:pt x="33867" y="23809"/>
                    <a:pt x="33700" y="23806"/>
                    <a:pt x="33531" y="23801"/>
                  </a:cubicBezTo>
                  <a:cubicBezTo>
                    <a:pt x="30728" y="23705"/>
                    <a:pt x="26808" y="22321"/>
                    <a:pt x="26136" y="20989"/>
                  </a:cubicBezTo>
                  <a:cubicBezTo>
                    <a:pt x="25465" y="19658"/>
                    <a:pt x="26997" y="18133"/>
                    <a:pt x="28517" y="17366"/>
                  </a:cubicBezTo>
                  <a:cubicBezTo>
                    <a:pt x="29870" y="16685"/>
                    <a:pt x="33680" y="14985"/>
                    <a:pt x="34324" y="14703"/>
                  </a:cubicBezTo>
                  <a:cubicBezTo>
                    <a:pt x="34095" y="14431"/>
                    <a:pt x="33864" y="14056"/>
                    <a:pt x="33637" y="13838"/>
                  </a:cubicBezTo>
                  <a:cubicBezTo>
                    <a:pt x="32991" y="14095"/>
                    <a:pt x="29494" y="15562"/>
                    <a:pt x="28302" y="16229"/>
                  </a:cubicBezTo>
                  <a:cubicBezTo>
                    <a:pt x="26960" y="16980"/>
                    <a:pt x="26040" y="17450"/>
                    <a:pt x="24703" y="19828"/>
                  </a:cubicBezTo>
                  <a:cubicBezTo>
                    <a:pt x="23658" y="21686"/>
                    <a:pt x="22952" y="20724"/>
                    <a:pt x="21199" y="21706"/>
                  </a:cubicBezTo>
                  <a:cubicBezTo>
                    <a:pt x="19605" y="22599"/>
                    <a:pt x="17691" y="24092"/>
                    <a:pt x="17691" y="24092"/>
                  </a:cubicBezTo>
                  <a:cubicBezTo>
                    <a:pt x="17691" y="24092"/>
                    <a:pt x="17048" y="18312"/>
                    <a:pt x="19215" y="14626"/>
                  </a:cubicBezTo>
                  <a:cubicBezTo>
                    <a:pt x="21458" y="10808"/>
                    <a:pt x="21679" y="9389"/>
                    <a:pt x="22352" y="8449"/>
                  </a:cubicBezTo>
                  <a:cubicBezTo>
                    <a:pt x="23266" y="7176"/>
                    <a:pt x="26010" y="6991"/>
                    <a:pt x="27537" y="6991"/>
                  </a:cubicBezTo>
                  <a:cubicBezTo>
                    <a:pt x="27789" y="6991"/>
                    <a:pt x="28008" y="6996"/>
                    <a:pt x="28180" y="7002"/>
                  </a:cubicBezTo>
                  <a:cubicBezTo>
                    <a:pt x="27982" y="6724"/>
                    <a:pt x="27797" y="6437"/>
                    <a:pt x="27618" y="6146"/>
                  </a:cubicBezTo>
                  <a:cubicBezTo>
                    <a:pt x="27272" y="6114"/>
                    <a:pt x="26735" y="6077"/>
                    <a:pt x="26132" y="6077"/>
                  </a:cubicBezTo>
                  <a:cubicBezTo>
                    <a:pt x="24887" y="6077"/>
                    <a:pt x="23356" y="6235"/>
                    <a:pt x="22629" y="6927"/>
                  </a:cubicBezTo>
                  <a:cubicBezTo>
                    <a:pt x="22560" y="4452"/>
                    <a:pt x="24296" y="2505"/>
                    <a:pt x="25039" y="1171"/>
                  </a:cubicBezTo>
                  <a:cubicBezTo>
                    <a:pt x="24936" y="850"/>
                    <a:pt x="24708" y="329"/>
                    <a:pt x="246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 rot="-1236582">
              <a:off x="7012066" y="1409896"/>
              <a:ext cx="1083475" cy="919100"/>
            </a:xfrm>
            <a:custGeom>
              <a:avLst/>
              <a:gdLst/>
              <a:ahLst/>
              <a:cxnLst/>
              <a:rect l="l" t="t" r="r" b="b"/>
              <a:pathLst>
                <a:path w="43339" h="36764" extrusionOk="0">
                  <a:moveTo>
                    <a:pt x="25486" y="1"/>
                  </a:moveTo>
                  <a:cubicBezTo>
                    <a:pt x="25486" y="1"/>
                    <a:pt x="22302" y="5554"/>
                    <a:pt x="21855" y="8301"/>
                  </a:cubicBezTo>
                  <a:cubicBezTo>
                    <a:pt x="21407" y="11049"/>
                    <a:pt x="20499" y="12488"/>
                    <a:pt x="19052" y="15012"/>
                  </a:cubicBezTo>
                  <a:cubicBezTo>
                    <a:pt x="17603" y="17537"/>
                    <a:pt x="17100" y="21564"/>
                    <a:pt x="16904" y="24922"/>
                  </a:cubicBezTo>
                  <a:cubicBezTo>
                    <a:pt x="16708" y="28278"/>
                    <a:pt x="16171" y="31075"/>
                    <a:pt x="11249" y="32866"/>
                  </a:cubicBezTo>
                  <a:cubicBezTo>
                    <a:pt x="8283" y="33944"/>
                    <a:pt x="4808" y="34158"/>
                    <a:pt x="2514" y="34158"/>
                  </a:cubicBezTo>
                  <a:cubicBezTo>
                    <a:pt x="1000" y="34158"/>
                    <a:pt x="0" y="34065"/>
                    <a:pt x="0" y="34065"/>
                  </a:cubicBezTo>
                  <a:lnTo>
                    <a:pt x="0" y="36556"/>
                  </a:lnTo>
                  <a:cubicBezTo>
                    <a:pt x="0" y="36556"/>
                    <a:pt x="1032" y="36764"/>
                    <a:pt x="2762" y="36764"/>
                  </a:cubicBezTo>
                  <a:cubicBezTo>
                    <a:pt x="5028" y="36764"/>
                    <a:pt x="8491" y="36407"/>
                    <a:pt x="12402" y="34758"/>
                  </a:cubicBezTo>
                  <a:cubicBezTo>
                    <a:pt x="19302" y="31849"/>
                    <a:pt x="17952" y="29017"/>
                    <a:pt x="19231" y="27421"/>
                  </a:cubicBezTo>
                  <a:cubicBezTo>
                    <a:pt x="20216" y="26193"/>
                    <a:pt x="22445" y="24397"/>
                    <a:pt x="24485" y="24397"/>
                  </a:cubicBezTo>
                  <a:cubicBezTo>
                    <a:pt x="25506" y="24397"/>
                    <a:pt x="26478" y="24847"/>
                    <a:pt x="27224" y="26040"/>
                  </a:cubicBezTo>
                  <a:cubicBezTo>
                    <a:pt x="29462" y="29620"/>
                    <a:pt x="33132" y="33470"/>
                    <a:pt x="36630" y="34318"/>
                  </a:cubicBezTo>
                  <a:cubicBezTo>
                    <a:pt x="39157" y="34931"/>
                    <a:pt x="40969" y="35064"/>
                    <a:pt x="42068" y="35064"/>
                  </a:cubicBezTo>
                  <a:cubicBezTo>
                    <a:pt x="42916" y="35064"/>
                    <a:pt x="43339" y="34985"/>
                    <a:pt x="43339" y="34985"/>
                  </a:cubicBezTo>
                  <a:lnTo>
                    <a:pt x="43133" y="33658"/>
                  </a:lnTo>
                  <a:cubicBezTo>
                    <a:pt x="43133" y="33658"/>
                    <a:pt x="42931" y="33662"/>
                    <a:pt x="42589" y="33662"/>
                  </a:cubicBezTo>
                  <a:cubicBezTo>
                    <a:pt x="40966" y="33662"/>
                    <a:pt x="36186" y="33572"/>
                    <a:pt x="34967" y="32542"/>
                  </a:cubicBezTo>
                  <a:cubicBezTo>
                    <a:pt x="37596" y="32035"/>
                    <a:pt x="42350" y="30216"/>
                    <a:pt x="42350" y="30216"/>
                  </a:cubicBezTo>
                  <a:lnTo>
                    <a:pt x="42110" y="29394"/>
                  </a:lnTo>
                  <a:cubicBezTo>
                    <a:pt x="42110" y="29394"/>
                    <a:pt x="38931" y="31076"/>
                    <a:pt x="35388" y="31076"/>
                  </a:cubicBezTo>
                  <a:cubicBezTo>
                    <a:pt x="34731" y="31076"/>
                    <a:pt x="34061" y="31019"/>
                    <a:pt x="33397" y="30882"/>
                  </a:cubicBezTo>
                  <a:cubicBezTo>
                    <a:pt x="31745" y="30541"/>
                    <a:pt x="29061" y="26037"/>
                    <a:pt x="29060" y="26037"/>
                  </a:cubicBezTo>
                  <a:lnTo>
                    <a:pt x="29060" y="26037"/>
                  </a:lnTo>
                  <a:cubicBezTo>
                    <a:pt x="29061" y="26037"/>
                    <a:pt x="29933" y="26061"/>
                    <a:pt x="31062" y="26061"/>
                  </a:cubicBezTo>
                  <a:cubicBezTo>
                    <a:pt x="32587" y="26061"/>
                    <a:pt x="34581" y="26017"/>
                    <a:pt x="35520" y="25806"/>
                  </a:cubicBezTo>
                  <a:cubicBezTo>
                    <a:pt x="37155" y="25439"/>
                    <a:pt x="40205" y="24459"/>
                    <a:pt x="40205" y="24459"/>
                  </a:cubicBezTo>
                  <a:lnTo>
                    <a:pt x="39619" y="23419"/>
                  </a:lnTo>
                  <a:cubicBezTo>
                    <a:pt x="39619" y="23419"/>
                    <a:pt x="37228" y="24561"/>
                    <a:pt x="34179" y="24883"/>
                  </a:cubicBezTo>
                  <a:cubicBezTo>
                    <a:pt x="33879" y="24915"/>
                    <a:pt x="33564" y="24930"/>
                    <a:pt x="33239" y="24930"/>
                  </a:cubicBezTo>
                  <a:cubicBezTo>
                    <a:pt x="30547" y="24930"/>
                    <a:pt x="27214" y="23892"/>
                    <a:pt x="26615" y="22703"/>
                  </a:cubicBezTo>
                  <a:cubicBezTo>
                    <a:pt x="25943" y="21370"/>
                    <a:pt x="27678" y="18593"/>
                    <a:pt x="29198" y="17826"/>
                  </a:cubicBezTo>
                  <a:cubicBezTo>
                    <a:pt x="30719" y="17058"/>
                    <a:pt x="34297" y="15494"/>
                    <a:pt x="34297" y="15494"/>
                  </a:cubicBezTo>
                  <a:lnTo>
                    <a:pt x="33679" y="14632"/>
                  </a:lnTo>
                  <a:cubicBezTo>
                    <a:pt x="33679" y="14632"/>
                    <a:pt x="30133" y="16035"/>
                    <a:pt x="28791" y="16786"/>
                  </a:cubicBezTo>
                  <a:cubicBezTo>
                    <a:pt x="27449" y="17538"/>
                    <a:pt x="26936" y="18031"/>
                    <a:pt x="25599" y="20407"/>
                  </a:cubicBezTo>
                  <a:cubicBezTo>
                    <a:pt x="24554" y="22266"/>
                    <a:pt x="23431" y="22438"/>
                    <a:pt x="21677" y="23419"/>
                  </a:cubicBezTo>
                  <a:cubicBezTo>
                    <a:pt x="20084" y="24312"/>
                    <a:pt x="18171" y="25806"/>
                    <a:pt x="18171" y="25806"/>
                  </a:cubicBezTo>
                  <a:cubicBezTo>
                    <a:pt x="18171" y="25806"/>
                    <a:pt x="17526" y="20025"/>
                    <a:pt x="19693" y="16338"/>
                  </a:cubicBezTo>
                  <a:cubicBezTo>
                    <a:pt x="21937" y="12522"/>
                    <a:pt x="22157" y="11103"/>
                    <a:pt x="22831" y="10163"/>
                  </a:cubicBezTo>
                  <a:cubicBezTo>
                    <a:pt x="23743" y="8892"/>
                    <a:pt x="26482" y="8705"/>
                    <a:pt x="28012" y="8705"/>
                  </a:cubicBezTo>
                  <a:cubicBezTo>
                    <a:pt x="28649" y="8705"/>
                    <a:pt x="29076" y="8737"/>
                    <a:pt x="29076" y="8737"/>
                  </a:cubicBezTo>
                  <a:lnTo>
                    <a:pt x="28507" y="7902"/>
                  </a:lnTo>
                  <a:cubicBezTo>
                    <a:pt x="28507" y="7902"/>
                    <a:pt x="27660" y="7791"/>
                    <a:pt x="26612" y="7791"/>
                  </a:cubicBezTo>
                  <a:cubicBezTo>
                    <a:pt x="25366" y="7791"/>
                    <a:pt x="23836" y="7949"/>
                    <a:pt x="23108" y="8640"/>
                  </a:cubicBezTo>
                  <a:cubicBezTo>
                    <a:pt x="23015" y="5365"/>
                    <a:pt x="25692" y="1120"/>
                    <a:pt x="25692" y="1120"/>
                  </a:cubicBezTo>
                  <a:lnTo>
                    <a:pt x="25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8"/>
          <p:cNvGrpSpPr/>
          <p:nvPr/>
        </p:nvGrpSpPr>
        <p:grpSpPr>
          <a:xfrm rot="1343278" flipH="1">
            <a:off x="3956073" y="3025808"/>
            <a:ext cx="488996" cy="893581"/>
            <a:chOff x="3934235" y="1675344"/>
            <a:chExt cx="1025025" cy="1873108"/>
          </a:xfrm>
        </p:grpSpPr>
        <p:grpSp>
          <p:nvGrpSpPr>
            <p:cNvPr id="809" name="Google Shape;809;p38"/>
            <p:cNvGrpSpPr/>
            <p:nvPr/>
          </p:nvGrpSpPr>
          <p:grpSpPr>
            <a:xfrm>
              <a:off x="3934235" y="3121901"/>
              <a:ext cx="531811" cy="426550"/>
              <a:chOff x="3663400" y="2986042"/>
              <a:chExt cx="778412" cy="624342"/>
            </a:xfrm>
          </p:grpSpPr>
          <p:sp>
            <p:nvSpPr>
              <p:cNvPr id="810" name="Google Shape;810;p38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8"/>
              <p:cNvSpPr/>
              <p:nvPr/>
            </p:nvSpPr>
            <p:spPr>
              <a:xfrm>
                <a:off x="3857731" y="3454725"/>
                <a:ext cx="206885" cy="148400"/>
              </a:xfrm>
              <a:custGeom>
                <a:avLst/>
                <a:gdLst/>
                <a:ahLst/>
                <a:cxnLst/>
                <a:rect l="l" t="t" r="r" b="b"/>
                <a:pathLst>
                  <a:path w="21939" h="15737" extrusionOk="0">
                    <a:moveTo>
                      <a:pt x="1" y="0"/>
                    </a:moveTo>
                    <a:cubicBezTo>
                      <a:pt x="5936" y="7328"/>
                      <a:pt x="13412" y="13594"/>
                      <a:pt x="21938" y="15737"/>
                    </a:cubicBezTo>
                    <a:cubicBezTo>
                      <a:pt x="13750" y="12757"/>
                      <a:pt x="5868" y="6411"/>
                      <a:pt x="1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8"/>
              <p:cNvSpPr/>
              <p:nvPr/>
            </p:nvSpPr>
            <p:spPr>
              <a:xfrm>
                <a:off x="3745519" y="2986042"/>
                <a:ext cx="696292" cy="604972"/>
              </a:xfrm>
              <a:custGeom>
                <a:avLst/>
                <a:gdLst/>
                <a:ahLst/>
                <a:cxnLst/>
                <a:rect l="l" t="t" r="r" b="b"/>
                <a:pathLst>
                  <a:path w="73838" h="64154" extrusionOk="0">
                    <a:moveTo>
                      <a:pt x="18493" y="1"/>
                    </a:moveTo>
                    <a:cubicBezTo>
                      <a:pt x="16355" y="1"/>
                      <a:pt x="14201" y="279"/>
                      <a:pt x="12049" y="872"/>
                    </a:cubicBezTo>
                    <a:cubicBezTo>
                      <a:pt x="11437" y="1041"/>
                      <a:pt x="10855" y="1229"/>
                      <a:pt x="10291" y="1429"/>
                    </a:cubicBezTo>
                    <a:cubicBezTo>
                      <a:pt x="4395" y="6472"/>
                      <a:pt x="0" y="12773"/>
                      <a:pt x="1019" y="21139"/>
                    </a:cubicBezTo>
                    <a:cubicBezTo>
                      <a:pt x="1934" y="28665"/>
                      <a:pt x="6560" y="36778"/>
                      <a:pt x="10942" y="42753"/>
                    </a:cubicBezTo>
                    <a:cubicBezTo>
                      <a:pt x="18972" y="53707"/>
                      <a:pt x="31718" y="64154"/>
                      <a:pt x="45521" y="64154"/>
                    </a:cubicBezTo>
                    <a:cubicBezTo>
                      <a:pt x="47578" y="64154"/>
                      <a:pt x="49659" y="63921"/>
                      <a:pt x="51750" y="63424"/>
                    </a:cubicBezTo>
                    <a:cubicBezTo>
                      <a:pt x="52305" y="63163"/>
                      <a:pt x="52852" y="62949"/>
                      <a:pt x="53410" y="62646"/>
                    </a:cubicBezTo>
                    <a:cubicBezTo>
                      <a:pt x="73838" y="51552"/>
                      <a:pt x="47605" y="1"/>
                      <a:pt x="18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8"/>
              <p:cNvSpPr/>
              <p:nvPr/>
            </p:nvSpPr>
            <p:spPr>
              <a:xfrm>
                <a:off x="3663400" y="2999508"/>
                <a:ext cx="570128" cy="610875"/>
              </a:xfrm>
              <a:custGeom>
                <a:avLst/>
                <a:gdLst/>
                <a:ahLst/>
                <a:cxnLst/>
                <a:rect l="l" t="t" r="r" b="b"/>
                <a:pathLst>
                  <a:path w="60459" h="64780" extrusionOk="0">
                    <a:moveTo>
                      <a:pt x="18999" y="1"/>
                    </a:moveTo>
                    <a:lnTo>
                      <a:pt x="18999" y="1"/>
                    </a:lnTo>
                    <a:cubicBezTo>
                      <a:pt x="0" y="6730"/>
                      <a:pt x="8332" y="30588"/>
                      <a:pt x="16517" y="42731"/>
                    </a:cubicBezTo>
                    <a:cubicBezTo>
                      <a:pt x="17782" y="44610"/>
                      <a:pt x="19149" y="46472"/>
                      <a:pt x="20608" y="48272"/>
                    </a:cubicBezTo>
                    <a:cubicBezTo>
                      <a:pt x="26475" y="54683"/>
                      <a:pt x="34357" y="61029"/>
                      <a:pt x="42545" y="64009"/>
                    </a:cubicBezTo>
                    <a:cubicBezTo>
                      <a:pt x="44543" y="64510"/>
                      <a:pt x="46598" y="64780"/>
                      <a:pt x="48705" y="64780"/>
                    </a:cubicBezTo>
                    <a:cubicBezTo>
                      <a:pt x="52469" y="64780"/>
                      <a:pt x="56399" y="63921"/>
                      <a:pt x="60458" y="61996"/>
                    </a:cubicBezTo>
                    <a:lnTo>
                      <a:pt x="60458" y="61996"/>
                    </a:lnTo>
                    <a:cubicBezTo>
                      <a:pt x="58367" y="62493"/>
                      <a:pt x="56286" y="62726"/>
                      <a:pt x="54229" y="62726"/>
                    </a:cubicBezTo>
                    <a:cubicBezTo>
                      <a:pt x="40426" y="62726"/>
                      <a:pt x="27680" y="52279"/>
                      <a:pt x="19650" y="41325"/>
                    </a:cubicBezTo>
                    <a:cubicBezTo>
                      <a:pt x="15268" y="35350"/>
                      <a:pt x="10642" y="27237"/>
                      <a:pt x="9726" y="19711"/>
                    </a:cubicBezTo>
                    <a:cubicBezTo>
                      <a:pt x="8708" y="11345"/>
                      <a:pt x="13103" y="5044"/>
                      <a:pt x="1899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8"/>
              <p:cNvSpPr/>
              <p:nvPr/>
            </p:nvSpPr>
            <p:spPr>
              <a:xfrm>
                <a:off x="3856552" y="3049847"/>
                <a:ext cx="412364" cy="422143"/>
              </a:xfrm>
              <a:custGeom>
                <a:avLst/>
                <a:gdLst/>
                <a:ahLst/>
                <a:cxnLst/>
                <a:rect l="l" t="t" r="r" b="b"/>
                <a:pathLst>
                  <a:path w="43729" h="44766" extrusionOk="0">
                    <a:moveTo>
                      <a:pt x="11967" y="0"/>
                    </a:moveTo>
                    <a:cubicBezTo>
                      <a:pt x="11696" y="0"/>
                      <a:pt x="11425" y="11"/>
                      <a:pt x="11155" y="33"/>
                    </a:cubicBezTo>
                    <a:cubicBezTo>
                      <a:pt x="0" y="933"/>
                      <a:pt x="6878" y="19265"/>
                      <a:pt x="9465" y="24916"/>
                    </a:cubicBezTo>
                    <a:cubicBezTo>
                      <a:pt x="12856" y="32327"/>
                      <a:pt x="22504" y="44766"/>
                      <a:pt x="32507" y="44766"/>
                    </a:cubicBezTo>
                    <a:cubicBezTo>
                      <a:pt x="33845" y="44766"/>
                      <a:pt x="35190" y="44543"/>
                      <a:pt x="36526" y="44056"/>
                    </a:cubicBezTo>
                    <a:cubicBezTo>
                      <a:pt x="43728" y="41432"/>
                      <a:pt x="40405" y="33290"/>
                      <a:pt x="38050" y="26616"/>
                    </a:cubicBezTo>
                    <a:cubicBezTo>
                      <a:pt x="34711" y="17151"/>
                      <a:pt x="22825" y="0"/>
                      <a:pt x="1196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8"/>
              <p:cNvSpPr/>
              <p:nvPr/>
            </p:nvSpPr>
            <p:spPr>
              <a:xfrm>
                <a:off x="3822244" y="3010806"/>
                <a:ext cx="98676" cy="179198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9003" extrusionOk="0">
                    <a:moveTo>
                      <a:pt x="7793" y="0"/>
                    </a:moveTo>
                    <a:cubicBezTo>
                      <a:pt x="7211" y="0"/>
                      <a:pt x="6624" y="123"/>
                      <a:pt x="6139" y="337"/>
                    </a:cubicBezTo>
                    <a:cubicBezTo>
                      <a:pt x="3218" y="1624"/>
                      <a:pt x="952" y="4799"/>
                      <a:pt x="558" y="6950"/>
                    </a:cubicBezTo>
                    <a:cubicBezTo>
                      <a:pt x="10" y="9934"/>
                      <a:pt x="1" y="13663"/>
                      <a:pt x="1389" y="16435"/>
                    </a:cubicBezTo>
                    <a:cubicBezTo>
                      <a:pt x="1967" y="17591"/>
                      <a:pt x="2938" y="19003"/>
                      <a:pt x="4112" y="19003"/>
                    </a:cubicBezTo>
                    <a:cubicBezTo>
                      <a:pt x="4513" y="19003"/>
                      <a:pt x="4937" y="18838"/>
                      <a:pt x="5378" y="18443"/>
                    </a:cubicBezTo>
                    <a:cubicBezTo>
                      <a:pt x="7307" y="16710"/>
                      <a:pt x="6931" y="13557"/>
                      <a:pt x="6755" y="11280"/>
                    </a:cubicBezTo>
                    <a:cubicBezTo>
                      <a:pt x="6660" y="10053"/>
                      <a:pt x="6494" y="8637"/>
                      <a:pt x="6828" y="7420"/>
                    </a:cubicBezTo>
                    <a:cubicBezTo>
                      <a:pt x="7232" y="5945"/>
                      <a:pt x="8026" y="5648"/>
                      <a:pt x="8997" y="4681"/>
                    </a:cubicBezTo>
                    <a:cubicBezTo>
                      <a:pt x="9720" y="3963"/>
                      <a:pt x="10464" y="3201"/>
                      <a:pt x="10389" y="2081"/>
                    </a:cubicBezTo>
                    <a:cubicBezTo>
                      <a:pt x="10289" y="581"/>
                      <a:pt x="9055" y="0"/>
                      <a:pt x="7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8"/>
              <p:cNvSpPr/>
              <p:nvPr/>
            </p:nvSpPr>
            <p:spPr>
              <a:xfrm>
                <a:off x="3862116" y="3244657"/>
                <a:ext cx="377605" cy="309530"/>
              </a:xfrm>
              <a:custGeom>
                <a:avLst/>
                <a:gdLst/>
                <a:ahLst/>
                <a:cxnLst/>
                <a:rect l="l" t="t" r="r" b="b"/>
                <a:pathLst>
                  <a:path w="40043" h="32824" extrusionOk="0">
                    <a:moveTo>
                      <a:pt x="1443" y="0"/>
                    </a:moveTo>
                    <a:cubicBezTo>
                      <a:pt x="597" y="0"/>
                      <a:pt x="1" y="937"/>
                      <a:pt x="20" y="2049"/>
                    </a:cubicBezTo>
                    <a:cubicBezTo>
                      <a:pt x="206" y="13083"/>
                      <a:pt x="12375" y="24009"/>
                      <a:pt x="21473" y="29186"/>
                    </a:cubicBezTo>
                    <a:cubicBezTo>
                      <a:pt x="23870" y="30549"/>
                      <a:pt x="29395" y="32824"/>
                      <a:pt x="33864" y="32824"/>
                    </a:cubicBezTo>
                    <a:cubicBezTo>
                      <a:pt x="36614" y="32824"/>
                      <a:pt x="38965" y="31963"/>
                      <a:pt x="39941" y="29499"/>
                    </a:cubicBezTo>
                    <a:cubicBezTo>
                      <a:pt x="40043" y="29244"/>
                      <a:pt x="38972" y="27762"/>
                      <a:pt x="36911" y="27544"/>
                    </a:cubicBezTo>
                    <a:cubicBezTo>
                      <a:pt x="31568" y="26982"/>
                      <a:pt x="26127" y="26107"/>
                      <a:pt x="21538" y="23484"/>
                    </a:cubicBezTo>
                    <a:cubicBezTo>
                      <a:pt x="13520" y="18902"/>
                      <a:pt x="8241" y="11489"/>
                      <a:pt x="4266" y="3302"/>
                    </a:cubicBezTo>
                    <a:cubicBezTo>
                      <a:pt x="3310" y="872"/>
                      <a:pt x="2260" y="0"/>
                      <a:pt x="14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  <a:alpha val="66250"/>
                    </a:srgbClr>
                  </a:gs>
                  <a:gs pos="100000">
                    <a:srgbClr val="FFFFFF">
                      <a:alpha val="66274"/>
                      <a:alpha val="662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38"/>
            <p:cNvGrpSpPr/>
            <p:nvPr/>
          </p:nvGrpSpPr>
          <p:grpSpPr>
            <a:xfrm>
              <a:off x="4124888" y="1675344"/>
              <a:ext cx="579903" cy="426566"/>
              <a:chOff x="4057739" y="1634375"/>
              <a:chExt cx="683364" cy="502670"/>
            </a:xfrm>
          </p:grpSpPr>
          <p:sp>
            <p:nvSpPr>
              <p:cNvPr id="818" name="Google Shape;818;p38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8"/>
              <p:cNvSpPr/>
              <p:nvPr/>
            </p:nvSpPr>
            <p:spPr>
              <a:xfrm>
                <a:off x="4497805" y="1937284"/>
                <a:ext cx="202443" cy="154407"/>
              </a:xfrm>
              <a:custGeom>
                <a:avLst/>
                <a:gdLst/>
                <a:ahLst/>
                <a:cxnLst/>
                <a:rect l="l" t="t" r="r" b="b"/>
                <a:pathLst>
                  <a:path w="21468" h="16374" extrusionOk="0">
                    <a:moveTo>
                      <a:pt x="21467" y="0"/>
                    </a:moveTo>
                    <a:lnTo>
                      <a:pt x="21467" y="0"/>
                    </a:lnTo>
                    <a:cubicBezTo>
                      <a:pt x="16221" y="6960"/>
                      <a:pt x="7846" y="12640"/>
                      <a:pt x="1" y="16374"/>
                    </a:cubicBezTo>
                    <a:cubicBezTo>
                      <a:pt x="8744" y="12842"/>
                      <a:pt x="16921" y="7526"/>
                      <a:pt x="21467" y="0"/>
                    </a:cubicBezTo>
                    <a:close/>
                  </a:path>
                </a:pathLst>
              </a:custGeom>
              <a:solidFill>
                <a:srgbClr val="DD3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8"/>
              <p:cNvSpPr/>
              <p:nvPr/>
            </p:nvSpPr>
            <p:spPr>
              <a:xfrm>
                <a:off x="4057739" y="1634375"/>
                <a:ext cx="673764" cy="480572"/>
              </a:xfrm>
              <a:custGeom>
                <a:avLst/>
                <a:gdLst/>
                <a:ahLst/>
                <a:cxnLst/>
                <a:rect l="l" t="t" r="r" b="b"/>
                <a:pathLst>
                  <a:path w="71449" h="50962" extrusionOk="0">
                    <a:moveTo>
                      <a:pt x="48726" y="0"/>
                    </a:moveTo>
                    <a:cubicBezTo>
                      <a:pt x="28028" y="0"/>
                      <a:pt x="610" y="13014"/>
                      <a:pt x="18" y="34066"/>
                    </a:cubicBezTo>
                    <a:cubicBezTo>
                      <a:pt x="0" y="34701"/>
                      <a:pt x="10" y="35313"/>
                      <a:pt x="36" y="35910"/>
                    </a:cubicBezTo>
                    <a:cubicBezTo>
                      <a:pt x="3133" y="43024"/>
                      <a:pt x="7872" y="49069"/>
                      <a:pt x="16170" y="50544"/>
                    </a:cubicBezTo>
                    <a:cubicBezTo>
                      <a:pt x="17791" y="50832"/>
                      <a:pt x="19491" y="50961"/>
                      <a:pt x="21230" y="50961"/>
                    </a:cubicBezTo>
                    <a:cubicBezTo>
                      <a:pt x="27493" y="50961"/>
                      <a:pt x="34266" y="49290"/>
                      <a:pt x="39742" y="47380"/>
                    </a:cubicBezTo>
                    <a:cubicBezTo>
                      <a:pt x="54477" y="42238"/>
                      <a:pt x="70393" y="30947"/>
                      <a:pt x="71448" y="14402"/>
                    </a:cubicBezTo>
                    <a:cubicBezTo>
                      <a:pt x="71359" y="13797"/>
                      <a:pt x="71315" y="13210"/>
                      <a:pt x="71188" y="12589"/>
                    </a:cubicBezTo>
                    <a:cubicBezTo>
                      <a:pt x="69426" y="3922"/>
                      <a:pt x="60089" y="0"/>
                      <a:pt x="48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8"/>
              <p:cNvSpPr/>
              <p:nvPr/>
            </p:nvSpPr>
            <p:spPr>
              <a:xfrm>
                <a:off x="4058078" y="1770190"/>
                <a:ext cx="683024" cy="366855"/>
              </a:xfrm>
              <a:custGeom>
                <a:avLst/>
                <a:gdLst/>
                <a:ahLst/>
                <a:cxnLst/>
                <a:rect l="l" t="t" r="r" b="b"/>
                <a:pathLst>
                  <a:path w="72431" h="38903" extrusionOk="0">
                    <a:moveTo>
                      <a:pt x="71412" y="0"/>
                    </a:moveTo>
                    <a:cubicBezTo>
                      <a:pt x="70357" y="16545"/>
                      <a:pt x="54441" y="27836"/>
                      <a:pt x="39706" y="32978"/>
                    </a:cubicBezTo>
                    <a:cubicBezTo>
                      <a:pt x="34231" y="34888"/>
                      <a:pt x="27459" y="36559"/>
                      <a:pt x="21194" y="36559"/>
                    </a:cubicBezTo>
                    <a:cubicBezTo>
                      <a:pt x="19455" y="36559"/>
                      <a:pt x="17756" y="36430"/>
                      <a:pt x="16134" y="36142"/>
                    </a:cubicBezTo>
                    <a:cubicBezTo>
                      <a:pt x="7836" y="34667"/>
                      <a:pt x="3097" y="28622"/>
                      <a:pt x="0" y="21508"/>
                    </a:cubicBezTo>
                    <a:lnTo>
                      <a:pt x="0" y="21508"/>
                    </a:lnTo>
                    <a:cubicBezTo>
                      <a:pt x="580" y="34823"/>
                      <a:pt x="11817" y="38902"/>
                      <a:pt x="23413" y="38902"/>
                    </a:cubicBezTo>
                    <a:cubicBezTo>
                      <a:pt x="29354" y="38902"/>
                      <a:pt x="35389" y="37832"/>
                      <a:pt x="40134" y="36384"/>
                    </a:cubicBezTo>
                    <a:cubicBezTo>
                      <a:pt x="42300" y="35723"/>
                      <a:pt x="44481" y="34961"/>
                      <a:pt x="46630" y="34093"/>
                    </a:cubicBezTo>
                    <a:cubicBezTo>
                      <a:pt x="54475" y="30357"/>
                      <a:pt x="62850" y="24677"/>
                      <a:pt x="68096" y="17719"/>
                    </a:cubicBezTo>
                    <a:cubicBezTo>
                      <a:pt x="71061" y="12807"/>
                      <a:pt x="72431" y="6935"/>
                      <a:pt x="7141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8"/>
              <p:cNvSpPr/>
              <p:nvPr/>
            </p:nvSpPr>
            <p:spPr>
              <a:xfrm>
                <a:off x="4125250" y="1702999"/>
                <a:ext cx="489049" cy="259542"/>
              </a:xfrm>
              <a:custGeom>
                <a:avLst/>
                <a:gdLst/>
                <a:ahLst/>
                <a:cxnLst/>
                <a:rect l="l" t="t" r="r" b="b"/>
                <a:pathLst>
                  <a:path w="51861" h="27523" extrusionOk="0">
                    <a:moveTo>
                      <a:pt x="40387" y="1"/>
                    </a:moveTo>
                    <a:cubicBezTo>
                      <a:pt x="38588" y="1"/>
                      <a:pt x="36741" y="105"/>
                      <a:pt x="34997" y="179"/>
                    </a:cubicBezTo>
                    <a:cubicBezTo>
                      <a:pt x="24720" y="614"/>
                      <a:pt x="4093" y="7270"/>
                      <a:pt x="1708" y="18119"/>
                    </a:cubicBezTo>
                    <a:cubicBezTo>
                      <a:pt x="0" y="25889"/>
                      <a:pt x="9384" y="27522"/>
                      <a:pt x="17166" y="27522"/>
                    </a:cubicBezTo>
                    <a:cubicBezTo>
                      <a:pt x="20329" y="27522"/>
                      <a:pt x="23227" y="27252"/>
                      <a:pt x="25008" y="27015"/>
                    </a:cubicBezTo>
                    <a:cubicBezTo>
                      <a:pt x="34168" y="25798"/>
                      <a:pt x="51861" y="18779"/>
                      <a:pt x="51228" y="6738"/>
                    </a:cubicBezTo>
                    <a:cubicBezTo>
                      <a:pt x="50925" y="971"/>
                      <a:pt x="45880" y="1"/>
                      <a:pt x="40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8"/>
              <p:cNvSpPr/>
              <p:nvPr/>
            </p:nvSpPr>
            <p:spPr>
              <a:xfrm>
                <a:off x="4081201" y="1907173"/>
                <a:ext cx="17209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18250" h="13003" extrusionOk="0">
                    <a:moveTo>
                      <a:pt x="2530" y="1"/>
                    </a:moveTo>
                    <a:cubicBezTo>
                      <a:pt x="785" y="1"/>
                      <a:pt x="1" y="2108"/>
                      <a:pt x="181" y="3622"/>
                    </a:cubicBezTo>
                    <a:cubicBezTo>
                      <a:pt x="557" y="6792"/>
                      <a:pt x="2928" y="9888"/>
                      <a:pt x="4870" y="10894"/>
                    </a:cubicBezTo>
                    <a:cubicBezTo>
                      <a:pt x="7102" y="12051"/>
                      <a:pt x="9929" y="13003"/>
                      <a:pt x="12571" y="13003"/>
                    </a:cubicBezTo>
                    <a:cubicBezTo>
                      <a:pt x="13119" y="13003"/>
                      <a:pt x="13658" y="12962"/>
                      <a:pt x="14183" y="12873"/>
                    </a:cubicBezTo>
                    <a:cubicBezTo>
                      <a:pt x="15893" y="12585"/>
                      <a:pt x="18250" y="11757"/>
                      <a:pt x="17271" y="9647"/>
                    </a:cubicBezTo>
                    <a:cubicBezTo>
                      <a:pt x="16178" y="7295"/>
                      <a:pt x="13053" y="6733"/>
                      <a:pt x="10824" y="6235"/>
                    </a:cubicBezTo>
                    <a:cubicBezTo>
                      <a:pt x="9622" y="5966"/>
                      <a:pt x="8221" y="5710"/>
                      <a:pt x="7155" y="5036"/>
                    </a:cubicBezTo>
                    <a:cubicBezTo>
                      <a:pt x="5862" y="4217"/>
                      <a:pt x="5810" y="3371"/>
                      <a:pt x="5170" y="2159"/>
                    </a:cubicBezTo>
                    <a:cubicBezTo>
                      <a:pt x="4695" y="1258"/>
                      <a:pt x="4184" y="325"/>
                      <a:pt x="3091" y="68"/>
                    </a:cubicBezTo>
                    <a:cubicBezTo>
                      <a:pt x="2894" y="22"/>
                      <a:pt x="2707" y="1"/>
                      <a:pt x="253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8"/>
              <p:cNvSpPr/>
              <p:nvPr/>
            </p:nvSpPr>
            <p:spPr>
              <a:xfrm>
                <a:off x="4289772" y="1746991"/>
                <a:ext cx="435892" cy="290576"/>
              </a:xfrm>
              <a:custGeom>
                <a:avLst/>
                <a:gdLst/>
                <a:ahLst/>
                <a:cxnLst/>
                <a:rect l="l" t="t" r="r" b="b"/>
                <a:pathLst>
                  <a:path w="46224" h="30814" extrusionOk="0">
                    <a:moveTo>
                      <a:pt x="40669" y="1"/>
                    </a:moveTo>
                    <a:cubicBezTo>
                      <a:pt x="40211" y="1"/>
                      <a:pt x="38756" y="654"/>
                      <a:pt x="38033" y="2354"/>
                    </a:cubicBezTo>
                    <a:cubicBezTo>
                      <a:pt x="35931" y="7298"/>
                      <a:pt x="33502" y="12245"/>
                      <a:pt x="29651" y="15868"/>
                    </a:cubicBezTo>
                    <a:cubicBezTo>
                      <a:pt x="22925" y="22194"/>
                      <a:pt x="14292" y="25072"/>
                      <a:pt x="5300" y="26478"/>
                    </a:cubicBezTo>
                    <a:cubicBezTo>
                      <a:pt x="0" y="26892"/>
                      <a:pt x="760" y="29569"/>
                      <a:pt x="2860" y="30172"/>
                    </a:cubicBezTo>
                    <a:cubicBezTo>
                      <a:pt x="4390" y="30612"/>
                      <a:pt x="5991" y="30813"/>
                      <a:pt x="7633" y="30813"/>
                    </a:cubicBezTo>
                    <a:cubicBezTo>
                      <a:pt x="17374" y="30813"/>
                      <a:pt x="28572" y="23745"/>
                      <a:pt x="35086" y="17596"/>
                    </a:cubicBezTo>
                    <a:cubicBezTo>
                      <a:pt x="38325" y="14540"/>
                      <a:pt x="46223" y="4372"/>
                      <a:pt x="40788" y="29"/>
                    </a:cubicBezTo>
                    <a:cubicBezTo>
                      <a:pt x="40765" y="11"/>
                      <a:pt x="40724" y="1"/>
                      <a:pt x="406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38"/>
            <p:cNvGrpSpPr/>
            <p:nvPr/>
          </p:nvGrpSpPr>
          <p:grpSpPr>
            <a:xfrm>
              <a:off x="4184916" y="2271721"/>
              <a:ext cx="774345" cy="680349"/>
              <a:chOff x="4107729" y="2221371"/>
              <a:chExt cx="774345" cy="680349"/>
            </a:xfrm>
          </p:grpSpPr>
          <p:sp>
            <p:nvSpPr>
              <p:cNvPr id="826" name="Google Shape;826;p38"/>
              <p:cNvSpPr/>
              <p:nvPr/>
            </p:nvSpPr>
            <p:spPr>
              <a:xfrm>
                <a:off x="4107729" y="2221371"/>
                <a:ext cx="724818" cy="609574"/>
              </a:xfrm>
              <a:custGeom>
                <a:avLst/>
                <a:gdLst/>
                <a:ahLst/>
                <a:cxnLst/>
                <a:rect l="l" t="t" r="r" b="b"/>
                <a:pathLst>
                  <a:path w="76863" h="64642" extrusionOk="0">
                    <a:moveTo>
                      <a:pt x="50556" y="1"/>
                    </a:moveTo>
                    <a:cubicBezTo>
                      <a:pt x="46969" y="1"/>
                      <a:pt x="43294" y="512"/>
                      <a:pt x="39656" y="1566"/>
                    </a:cubicBezTo>
                    <a:cubicBezTo>
                      <a:pt x="21532" y="6822"/>
                      <a:pt x="1577" y="22968"/>
                      <a:pt x="305" y="42228"/>
                    </a:cubicBezTo>
                    <a:cubicBezTo>
                      <a:pt x="0" y="45027"/>
                      <a:pt x="93" y="47641"/>
                      <a:pt x="523" y="50065"/>
                    </a:cubicBezTo>
                    <a:cubicBezTo>
                      <a:pt x="3991" y="55941"/>
                      <a:pt x="9663" y="60457"/>
                      <a:pt x="16357" y="62862"/>
                    </a:cubicBezTo>
                    <a:cubicBezTo>
                      <a:pt x="19785" y="64094"/>
                      <a:pt x="23308" y="64641"/>
                      <a:pt x="26832" y="64641"/>
                    </a:cubicBezTo>
                    <a:cubicBezTo>
                      <a:pt x="34292" y="64641"/>
                      <a:pt x="41752" y="62185"/>
                      <a:pt x="48307" y="58567"/>
                    </a:cubicBezTo>
                    <a:cubicBezTo>
                      <a:pt x="57431" y="53530"/>
                      <a:pt x="67949" y="45369"/>
                      <a:pt x="72843" y="35886"/>
                    </a:cubicBezTo>
                    <a:cubicBezTo>
                      <a:pt x="76863" y="28097"/>
                      <a:pt x="76601" y="19222"/>
                      <a:pt x="75289" y="10651"/>
                    </a:cubicBezTo>
                    <a:cubicBezTo>
                      <a:pt x="69391" y="3773"/>
                      <a:pt x="60302" y="1"/>
                      <a:pt x="50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8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8"/>
              <p:cNvSpPr/>
              <p:nvPr/>
            </p:nvSpPr>
            <p:spPr>
              <a:xfrm>
                <a:off x="4174759" y="2290108"/>
                <a:ext cx="544488" cy="473273"/>
              </a:xfrm>
              <a:custGeom>
                <a:avLst/>
                <a:gdLst/>
                <a:ahLst/>
                <a:cxnLst/>
                <a:rect l="l" t="t" r="r" b="b"/>
                <a:pathLst>
                  <a:path w="57740" h="50188" extrusionOk="0">
                    <a:moveTo>
                      <a:pt x="42640" y="1"/>
                    </a:moveTo>
                    <a:cubicBezTo>
                      <a:pt x="34721" y="1"/>
                      <a:pt x="25442" y="3816"/>
                      <a:pt x="21052" y="6895"/>
                    </a:cubicBezTo>
                    <a:cubicBezTo>
                      <a:pt x="11233" y="13784"/>
                      <a:pt x="1" y="29028"/>
                      <a:pt x="6619" y="41479"/>
                    </a:cubicBezTo>
                    <a:cubicBezTo>
                      <a:pt x="9729" y="47330"/>
                      <a:pt x="16262" y="49599"/>
                      <a:pt x="22524" y="50091"/>
                    </a:cubicBezTo>
                    <a:cubicBezTo>
                      <a:pt x="23309" y="50153"/>
                      <a:pt x="24170" y="50188"/>
                      <a:pt x="25081" y="50188"/>
                    </a:cubicBezTo>
                    <a:cubicBezTo>
                      <a:pt x="31142" y="50188"/>
                      <a:pt x="39418" y="48640"/>
                      <a:pt x="42083" y="43136"/>
                    </a:cubicBezTo>
                    <a:cubicBezTo>
                      <a:pt x="43839" y="39510"/>
                      <a:pt x="41232" y="36574"/>
                      <a:pt x="37635" y="36574"/>
                    </a:cubicBezTo>
                    <a:cubicBezTo>
                      <a:pt x="37458" y="36574"/>
                      <a:pt x="37279" y="36581"/>
                      <a:pt x="37097" y="36596"/>
                    </a:cubicBezTo>
                    <a:cubicBezTo>
                      <a:pt x="36073" y="36678"/>
                      <a:pt x="35224" y="37059"/>
                      <a:pt x="34251" y="37379"/>
                    </a:cubicBezTo>
                    <a:cubicBezTo>
                      <a:pt x="33162" y="37737"/>
                      <a:pt x="31752" y="37953"/>
                      <a:pt x="30291" y="37953"/>
                    </a:cubicBezTo>
                    <a:cubicBezTo>
                      <a:pt x="25894" y="37953"/>
                      <a:pt x="21041" y="36000"/>
                      <a:pt x="23110" y="30119"/>
                    </a:cubicBezTo>
                    <a:cubicBezTo>
                      <a:pt x="23813" y="28120"/>
                      <a:pt x="28439" y="25581"/>
                      <a:pt x="30299" y="25097"/>
                    </a:cubicBezTo>
                    <a:cubicBezTo>
                      <a:pt x="31529" y="24777"/>
                      <a:pt x="32740" y="24657"/>
                      <a:pt x="33909" y="24657"/>
                    </a:cubicBezTo>
                    <a:cubicBezTo>
                      <a:pt x="37345" y="24657"/>
                      <a:pt x="40425" y="25694"/>
                      <a:pt x="42575" y="25748"/>
                    </a:cubicBezTo>
                    <a:cubicBezTo>
                      <a:pt x="42731" y="25752"/>
                      <a:pt x="42886" y="25754"/>
                      <a:pt x="43041" y="25754"/>
                    </a:cubicBezTo>
                    <a:cubicBezTo>
                      <a:pt x="50133" y="25754"/>
                      <a:pt x="56691" y="21782"/>
                      <a:pt x="57381" y="14123"/>
                    </a:cubicBezTo>
                    <a:cubicBezTo>
                      <a:pt x="57740" y="10164"/>
                      <a:pt x="55680" y="6800"/>
                      <a:pt x="53228" y="3975"/>
                    </a:cubicBezTo>
                    <a:cubicBezTo>
                      <a:pt x="50726" y="1093"/>
                      <a:pt x="46878" y="1"/>
                      <a:pt x="4264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  <a:alpha val="38750"/>
                    </a:srgbClr>
                  </a:gs>
                  <a:gs pos="100000">
                    <a:srgbClr val="000000">
                      <a:alpha val="0"/>
                      <a:alpha val="387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8"/>
              <p:cNvSpPr/>
              <p:nvPr/>
            </p:nvSpPr>
            <p:spPr>
              <a:xfrm>
                <a:off x="4134275" y="2389625"/>
                <a:ext cx="153813" cy="290963"/>
              </a:xfrm>
              <a:custGeom>
                <a:avLst/>
                <a:gdLst/>
                <a:ahLst/>
                <a:cxnLst/>
                <a:rect l="l" t="t" r="r" b="b"/>
                <a:pathLst>
                  <a:path w="16311" h="30855" extrusionOk="0">
                    <a:moveTo>
                      <a:pt x="14313" y="1"/>
                    </a:moveTo>
                    <a:cubicBezTo>
                      <a:pt x="10975" y="1"/>
                      <a:pt x="3939" y="6095"/>
                      <a:pt x="757" y="20223"/>
                    </a:cubicBezTo>
                    <a:cubicBezTo>
                      <a:pt x="0" y="23583"/>
                      <a:pt x="256" y="30854"/>
                      <a:pt x="2386" y="30854"/>
                    </a:cubicBezTo>
                    <a:cubicBezTo>
                      <a:pt x="2829" y="30854"/>
                      <a:pt x="3352" y="30541"/>
                      <a:pt x="3964" y="29814"/>
                    </a:cubicBezTo>
                    <a:cubicBezTo>
                      <a:pt x="4914" y="28686"/>
                      <a:pt x="4109" y="23810"/>
                      <a:pt x="4255" y="22588"/>
                    </a:cubicBezTo>
                    <a:cubicBezTo>
                      <a:pt x="4681" y="19030"/>
                      <a:pt x="5881" y="15778"/>
                      <a:pt x="7824" y="12758"/>
                    </a:cubicBezTo>
                    <a:cubicBezTo>
                      <a:pt x="9504" y="10146"/>
                      <a:pt x="11520" y="7818"/>
                      <a:pt x="13654" y="5574"/>
                    </a:cubicBezTo>
                    <a:cubicBezTo>
                      <a:pt x="14371" y="4820"/>
                      <a:pt x="15950" y="3709"/>
                      <a:pt x="16102" y="2520"/>
                    </a:cubicBezTo>
                    <a:cubicBezTo>
                      <a:pt x="16311" y="875"/>
                      <a:pt x="15577" y="1"/>
                      <a:pt x="1431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8"/>
              <p:cNvSpPr/>
              <p:nvPr/>
            </p:nvSpPr>
            <p:spPr>
              <a:xfrm>
                <a:off x="4716400" y="2317559"/>
                <a:ext cx="82116" cy="228885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4272" extrusionOk="0">
                    <a:moveTo>
                      <a:pt x="4328" y="1"/>
                    </a:moveTo>
                    <a:cubicBezTo>
                      <a:pt x="3842" y="1"/>
                      <a:pt x="3351" y="203"/>
                      <a:pt x="2880" y="687"/>
                    </a:cubicBezTo>
                    <a:cubicBezTo>
                      <a:pt x="1783" y="1814"/>
                      <a:pt x="3955" y="5348"/>
                      <a:pt x="2603" y="15063"/>
                    </a:cubicBezTo>
                    <a:cubicBezTo>
                      <a:pt x="2388" y="16601"/>
                      <a:pt x="0" y="22714"/>
                      <a:pt x="2192" y="24009"/>
                    </a:cubicBezTo>
                    <a:cubicBezTo>
                      <a:pt x="2502" y="24192"/>
                      <a:pt x="2807" y="24271"/>
                      <a:pt x="3104" y="24271"/>
                    </a:cubicBezTo>
                    <a:cubicBezTo>
                      <a:pt x="4543" y="24271"/>
                      <a:pt x="5783" y="22393"/>
                      <a:pt x="6443" y="21348"/>
                    </a:cubicBezTo>
                    <a:cubicBezTo>
                      <a:pt x="8483" y="18117"/>
                      <a:pt x="8655" y="13508"/>
                      <a:pt x="8644" y="9795"/>
                    </a:cubicBezTo>
                    <a:cubicBezTo>
                      <a:pt x="8636" y="6772"/>
                      <a:pt x="8707" y="3227"/>
                      <a:pt x="6264" y="946"/>
                    </a:cubicBezTo>
                    <a:cubicBezTo>
                      <a:pt x="5664" y="385"/>
                      <a:pt x="4999" y="1"/>
                      <a:pt x="4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8"/>
              <p:cNvSpPr/>
              <p:nvPr/>
            </p:nvSpPr>
            <p:spPr>
              <a:xfrm>
                <a:off x="4649558" y="2577570"/>
                <a:ext cx="90151" cy="79240"/>
              </a:xfrm>
              <a:custGeom>
                <a:avLst/>
                <a:gdLst/>
                <a:ahLst/>
                <a:cxnLst/>
                <a:rect l="l" t="t" r="r" b="b"/>
                <a:pathLst>
                  <a:path w="9560" h="8403" extrusionOk="0">
                    <a:moveTo>
                      <a:pt x="6094" y="1"/>
                    </a:moveTo>
                    <a:cubicBezTo>
                      <a:pt x="5222" y="1"/>
                      <a:pt x="4649" y="733"/>
                      <a:pt x="4130" y="1476"/>
                    </a:cubicBezTo>
                    <a:cubicBezTo>
                      <a:pt x="3637" y="2184"/>
                      <a:pt x="3006" y="2975"/>
                      <a:pt x="2471" y="3800"/>
                    </a:cubicBezTo>
                    <a:cubicBezTo>
                      <a:pt x="2242" y="4046"/>
                      <a:pt x="1993" y="4278"/>
                      <a:pt x="1775" y="4532"/>
                    </a:cubicBezTo>
                    <a:cubicBezTo>
                      <a:pt x="1131" y="5279"/>
                      <a:pt x="1" y="6365"/>
                      <a:pt x="518" y="7469"/>
                    </a:cubicBezTo>
                    <a:cubicBezTo>
                      <a:pt x="835" y="8144"/>
                      <a:pt x="1351" y="8403"/>
                      <a:pt x="1950" y="8403"/>
                    </a:cubicBezTo>
                    <a:cubicBezTo>
                      <a:pt x="3459" y="8403"/>
                      <a:pt x="5498" y="6761"/>
                      <a:pt x="6220" y="6001"/>
                    </a:cubicBezTo>
                    <a:cubicBezTo>
                      <a:pt x="7517" y="4635"/>
                      <a:pt x="9560" y="1069"/>
                      <a:pt x="6686" y="104"/>
                    </a:cubicBezTo>
                    <a:cubicBezTo>
                      <a:pt x="6474" y="33"/>
                      <a:pt x="6277" y="1"/>
                      <a:pt x="6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6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8"/>
              <p:cNvSpPr/>
              <p:nvPr/>
            </p:nvSpPr>
            <p:spPr>
              <a:xfrm>
                <a:off x="4112642" y="2321812"/>
                <a:ext cx="769431" cy="579907"/>
              </a:xfrm>
              <a:custGeom>
                <a:avLst/>
                <a:gdLst/>
                <a:ahLst/>
                <a:cxnLst/>
                <a:rect l="l" t="t" r="r" b="b"/>
                <a:pathLst>
                  <a:path w="81594" h="61496" extrusionOk="0">
                    <a:moveTo>
                      <a:pt x="74766" y="0"/>
                    </a:moveTo>
                    <a:lnTo>
                      <a:pt x="74766" y="0"/>
                    </a:lnTo>
                    <a:cubicBezTo>
                      <a:pt x="76080" y="8571"/>
                      <a:pt x="76342" y="17446"/>
                      <a:pt x="72322" y="25235"/>
                    </a:cubicBezTo>
                    <a:cubicBezTo>
                      <a:pt x="67426" y="34718"/>
                      <a:pt x="56910" y="42879"/>
                      <a:pt x="47786" y="47916"/>
                    </a:cubicBezTo>
                    <a:cubicBezTo>
                      <a:pt x="41231" y="51534"/>
                      <a:pt x="33770" y="53990"/>
                      <a:pt x="26310" y="53990"/>
                    </a:cubicBezTo>
                    <a:cubicBezTo>
                      <a:pt x="22787" y="53990"/>
                      <a:pt x="19264" y="53443"/>
                      <a:pt x="15836" y="52211"/>
                    </a:cubicBezTo>
                    <a:cubicBezTo>
                      <a:pt x="9142" y="49806"/>
                      <a:pt x="3470" y="45290"/>
                      <a:pt x="0" y="39414"/>
                    </a:cubicBezTo>
                    <a:lnTo>
                      <a:pt x="0" y="39414"/>
                    </a:lnTo>
                    <a:cubicBezTo>
                      <a:pt x="2554" y="53814"/>
                      <a:pt x="17100" y="61495"/>
                      <a:pt x="32138" y="61495"/>
                    </a:cubicBezTo>
                    <a:cubicBezTo>
                      <a:pt x="35033" y="61495"/>
                      <a:pt x="37947" y="61210"/>
                      <a:pt x="40797" y="60634"/>
                    </a:cubicBezTo>
                    <a:cubicBezTo>
                      <a:pt x="60919" y="56564"/>
                      <a:pt x="81593" y="34444"/>
                      <a:pt x="81593" y="19263"/>
                    </a:cubicBezTo>
                    <a:cubicBezTo>
                      <a:pt x="81593" y="11387"/>
                      <a:pt x="78981" y="4915"/>
                      <a:pt x="7476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38823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D0BECB-E440-3D10-D77B-760FFBC9B8A9}"/>
              </a:ext>
            </a:extLst>
          </p:cNvPr>
          <p:cNvSpPr txBox="1"/>
          <p:nvPr/>
        </p:nvSpPr>
        <p:spPr>
          <a:xfrm>
            <a:off x="1870" y="1115321"/>
            <a:ext cx="4216901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Treated with nonoperative observation.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highlight>
                  <a:srgbClr val="00FFFF"/>
                </a:highlight>
              </a:rPr>
              <a:t>CT: diagnostic modality of choice.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Close observation with continuous monitoring of vital signs and serial hematocrit determinations.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CT evidence of a contrast </a:t>
            </a:r>
            <a:r>
              <a:rPr lang="en-US" dirty="0">
                <a:highlight>
                  <a:srgbClr val="00FFFF"/>
                </a:highlight>
              </a:rPr>
              <a:t>"blush" </a:t>
            </a:r>
            <a:r>
              <a:rPr lang="en-US" dirty="0"/>
              <a:t>or evidence of continuing blood loss who remain stable should undergo embolization.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Patients who are hemodynamically unstable should undergo </a:t>
            </a:r>
            <a:r>
              <a:rPr lang="en-US" dirty="0">
                <a:highlight>
                  <a:srgbClr val="00FFFF"/>
                </a:highlight>
              </a:rPr>
              <a:t>operative exploration</a:t>
            </a:r>
            <a:r>
              <a:rPr lang="en-US" dirty="0"/>
              <a:t>.</a:t>
            </a:r>
          </a:p>
        </p:txBody>
      </p:sp>
      <p:sp>
        <p:nvSpPr>
          <p:cNvPr id="6" name="Google Shape;787;p38">
            <a:extLst>
              <a:ext uri="{FF2B5EF4-FFF2-40B4-BE49-F238E27FC236}">
                <a16:creationId xmlns:a16="http://schemas.microsoft.com/office/drawing/2014/main" id="{79306BD1-1D36-403D-A204-4D604F164607}"/>
              </a:ext>
            </a:extLst>
          </p:cNvPr>
          <p:cNvSpPr txBox="1">
            <a:spLocks/>
          </p:cNvSpPr>
          <p:nvPr/>
        </p:nvSpPr>
        <p:spPr>
          <a:xfrm>
            <a:off x="5274226" y="405080"/>
            <a:ext cx="2519837" cy="438927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lt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</a:rPr>
              <a:t>Penetrating trauma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E5601-8FD4-AC54-93F9-95EB18BACE7B}"/>
              </a:ext>
            </a:extLst>
          </p:cNvPr>
          <p:cNvSpPr txBox="1"/>
          <p:nvPr/>
        </p:nvSpPr>
        <p:spPr>
          <a:xfrm>
            <a:off x="4545621" y="1115741"/>
            <a:ext cx="4598380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Penetrating splenic injuries, diagnosed at laparotomy or imaging reports.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Management depends on complete mobilization of the spleen.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Initial hemostasis is possible through </a:t>
            </a:r>
            <a:r>
              <a:rPr lang="en-US" dirty="0">
                <a:highlight>
                  <a:srgbClr val="00FFFF"/>
                </a:highlight>
              </a:rPr>
              <a:t>manual compression.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Minor injuries contained within the splenic capsule do not require any intervention.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Bleeding from small capsular lacerations can be controlled with direct pressure or topical hemostatic agents.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87;p38">
            <a:extLst>
              <a:ext uri="{FF2B5EF4-FFF2-40B4-BE49-F238E27FC236}">
                <a16:creationId xmlns:a16="http://schemas.microsoft.com/office/drawing/2014/main" id="{2E1F3B43-1BD1-3C4E-C26D-79B3FB6551FA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8869680" cy="477774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lt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 Medium"/>
              <a:buNone/>
              <a:defRPr sz="1400" b="0" i="0" u="none" strike="noStrike" cap="none">
                <a:solidFill>
                  <a:schemeClr val="dk1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defRPr>
            </a:lvl9pPr>
          </a:lstStyle>
          <a:p>
            <a:pPr marL="0" indent="0" algn="l">
              <a:spcAft>
                <a:spcPts val="1200"/>
              </a:spcAft>
            </a:pPr>
            <a:endParaRPr lang="en-US" sz="1600" b="1" dirty="0">
              <a:solidFill>
                <a:schemeClr val="tx1"/>
              </a:solidFill>
            </a:endParaRPr>
          </a:p>
          <a:p>
            <a:pPr marL="0" indent="0" algn="l">
              <a:spcAft>
                <a:spcPts val="1200"/>
              </a:spcAft>
            </a:pPr>
            <a:r>
              <a:rPr lang="en-US" sz="1600" b="1" dirty="0">
                <a:solidFill>
                  <a:schemeClr val="tx1"/>
                </a:solidFill>
              </a:rPr>
              <a:t>• In the stable patient, </a:t>
            </a:r>
            <a:r>
              <a:rPr lang="en-US" sz="1600" b="1" dirty="0" err="1">
                <a:solidFill>
                  <a:schemeClr val="tx1"/>
                </a:solidFill>
              </a:rPr>
              <a:t>splenorrhaphy</a:t>
            </a:r>
            <a:r>
              <a:rPr lang="en-US" sz="1600" b="1" dirty="0">
                <a:solidFill>
                  <a:schemeClr val="tx1"/>
                </a:solidFill>
              </a:rPr>
              <a:t> can be employed in an attempt to preserve immune function.</a:t>
            </a:r>
          </a:p>
          <a:p>
            <a:pPr marL="0" indent="0" algn="l">
              <a:spcAft>
                <a:spcPts val="1200"/>
              </a:spcAft>
            </a:pPr>
            <a:r>
              <a:rPr lang="en-US" sz="1600" b="1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Splenorrhaphy</a:t>
            </a:r>
            <a:r>
              <a:rPr lang="en-US" sz="1600" b="1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parenchyma saving operations of spleen.</a:t>
            </a:r>
          </a:p>
          <a:p>
            <a:pPr marL="0" indent="0" algn="l">
              <a:spcAft>
                <a:spcPts val="1200"/>
              </a:spcAft>
            </a:pPr>
            <a:endParaRPr lang="en-US" sz="1600" b="1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A4F9"/>
              </a:buClr>
              <a:buSzPts val="1200"/>
              <a:buFont typeface="Hanken Grotesk Medium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Historic" panose="020B0502040204020203" pitchFamily="34" charset="0"/>
                <a:sym typeface="Hanken Grotesk Medium"/>
              </a:rPr>
              <a:t>Prophylaxis.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Historic" panose="020B0502040204020203" pitchFamily="34" charset="0"/>
                <a:sym typeface="Hanken Grotesk Medium"/>
              </a:rPr>
              <a:t>Presplenectomy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Historic" panose="020B0502040204020203" pitchFamily="34" charset="0"/>
                <a:sym typeface="Hanken Grotesk Medium"/>
              </a:rPr>
              <a:t> immunization (2 weeks before splenectomy) is optimal but most often impossible for traumatic splenectomy. </a:t>
            </a:r>
          </a:p>
          <a:p>
            <a:pPr marL="0" indent="0" algn="l">
              <a:spcAft>
                <a:spcPts val="1200"/>
              </a:spcAft>
            </a:pPr>
            <a:endParaRPr lang="en-US" sz="1600" b="1" dirty="0">
              <a:solidFill>
                <a:schemeClr val="tx1"/>
              </a:solidFill>
            </a:endParaRPr>
          </a:p>
          <a:p>
            <a:pPr marL="0" indent="0" algn="l">
              <a:spcAft>
                <a:spcPts val="1200"/>
              </a:spcAft>
            </a:pPr>
            <a:r>
              <a:rPr lang="en-US" sz="1600" b="1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• In unstable patients or in patients for whom splenic salvage fails, splenectomy done.</a:t>
            </a:r>
          </a:p>
          <a:p>
            <a:pPr marL="0" indent="0" algn="l">
              <a:spcAft>
                <a:spcPts val="1200"/>
              </a:spcAft>
            </a:pPr>
            <a:r>
              <a:rPr lang="en-US" sz="1600" b="1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• Emergent splenectomy require postoperative immunization against Streptococcus pneumoniae, </a:t>
            </a:r>
            <a:r>
              <a:rPr lang="en-US" sz="1600" b="1" i="0" dirty="0" err="1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Haemophilus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 influenzae, and Neisseria meningitidis. </a:t>
            </a:r>
            <a:endParaRPr lang="en-US" sz="1600" b="1" dirty="0">
              <a:solidFill>
                <a:schemeClr val="tx1"/>
              </a:solidFill>
              <a:latin typeface="Segoe UI Historic" panose="020B0502040204020203" pitchFamily="34" charset="0"/>
            </a:endParaRPr>
          </a:p>
          <a:p>
            <a:pPr marL="0" indent="0" algn="l">
              <a:spcAft>
                <a:spcPts val="1200"/>
              </a:spcAft>
            </a:pPr>
            <a:r>
              <a:rPr lang="en-US" sz="1600" b="1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• It is recommended that vaccines be given 14 days following trauma splenectomy</a:t>
            </a:r>
            <a:r>
              <a:rPr lang="en-US" sz="1600" b="1" dirty="0">
                <a:solidFill>
                  <a:schemeClr val="tx1"/>
                </a:solidFill>
                <a:latin typeface="Segoe UI Historic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29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5"/>
          <p:cNvSpPr txBox="1">
            <a:spLocks noGrp="1"/>
          </p:cNvSpPr>
          <p:nvPr>
            <p:ph type="title"/>
          </p:nvPr>
        </p:nvSpPr>
        <p:spPr>
          <a:xfrm>
            <a:off x="25055" y="97629"/>
            <a:ext cx="5392357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cs typeface="Traditional Arabic" pitchFamily="18" charset="-78"/>
              </a:rPr>
              <a:t>Investigation of the Spleen.</a:t>
            </a:r>
            <a:endParaRPr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9515963-8311-60A8-44D7-13FC2B78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50" y="880067"/>
            <a:ext cx="8622539" cy="42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A5AB81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>
                <a:cs typeface="Arial" pitchFamily="34" charset="0"/>
              </a:rPr>
              <a:t>FBC, Reticulocytes tests for hemolysis.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cs typeface="Arial" pitchFamily="34" charset="0"/>
              </a:rPr>
              <a:t>LFT &amp; OGD in splenomegaly + portal hypertension in liver cirrhosis.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cs typeface="Arial" pitchFamily="34" charset="0"/>
              </a:rPr>
              <a:t>Investigations for causes of splenomegaly including LN biopsy.</a:t>
            </a:r>
          </a:p>
          <a:p>
            <a:pPr>
              <a:lnSpc>
                <a:spcPct val="90000"/>
              </a:lnSpc>
            </a:pPr>
            <a:endParaRPr lang="en-US" sz="2000" dirty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cs typeface="Arial" pitchFamily="34" charset="0"/>
              </a:rPr>
              <a:t>Radiology:</a:t>
            </a:r>
          </a:p>
          <a:p>
            <a:pPr marL="457200" indent="-457200">
              <a:lnSpc>
                <a:spcPct val="90000"/>
              </a:lnSpc>
              <a:buClrTx/>
              <a:buFont typeface="+mj-lt"/>
              <a:buAutoNum type="arabicPeriod"/>
            </a:pPr>
            <a:r>
              <a:rPr lang="en-AU" sz="2000" dirty="0">
                <a:cs typeface="Arial" pitchFamily="34" charset="0"/>
              </a:rPr>
              <a:t>X ray (</a:t>
            </a:r>
            <a:r>
              <a:rPr lang="en-US" sz="2000" dirty="0">
                <a:cs typeface="Arial" pitchFamily="34" charset="0"/>
              </a:rPr>
              <a:t>Calcification</a:t>
            </a:r>
            <a:r>
              <a:rPr lang="en-AU" sz="2000" dirty="0">
                <a:cs typeface="Arial" pitchFamily="34" charset="0"/>
              </a:rPr>
              <a:t>)</a:t>
            </a:r>
            <a:r>
              <a:rPr lang="en-US" sz="2000" dirty="0">
                <a:cs typeface="Arial" pitchFamily="34" charset="0"/>
              </a:rPr>
              <a:t>: splenic infarct, splenic aneurysm, hydatid cyst,TB.</a:t>
            </a:r>
          </a:p>
          <a:p>
            <a:pPr marL="457200" indent="-457200">
              <a:lnSpc>
                <a:spcPct val="90000"/>
              </a:lnSpc>
              <a:buClrTx/>
              <a:buFont typeface="+mj-lt"/>
              <a:buAutoNum type="arabicPeriod"/>
            </a:pPr>
            <a:r>
              <a:rPr lang="en-US" sz="2000" dirty="0">
                <a:cs typeface="Arial" pitchFamily="34" charset="0"/>
              </a:rPr>
              <a:t>US,CT with contrast, MRI.</a:t>
            </a:r>
          </a:p>
          <a:p>
            <a:pPr marL="457200" indent="-457200">
              <a:lnSpc>
                <a:spcPct val="90000"/>
              </a:lnSpc>
              <a:buClrTx/>
              <a:buFont typeface="+mj-lt"/>
              <a:buAutoNum type="arabicPeriod"/>
            </a:pPr>
            <a:r>
              <a:rPr lang="en-US" sz="2000" dirty="0">
                <a:cs typeface="Arial" pitchFamily="34" charset="0"/>
              </a:rPr>
              <a:t>Tc99:is spleen site of RBC destruction?.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leen Removal Surgery Breakthrough by Slidesgo">
  <a:themeElements>
    <a:clrScheme name="Simple Light">
      <a:dk1>
        <a:srgbClr val="000000"/>
      </a:dk1>
      <a:lt1>
        <a:srgbClr val="FFFFFF"/>
      </a:lt1>
      <a:dk2>
        <a:srgbClr val="B6EAFF"/>
      </a:dk2>
      <a:lt2>
        <a:srgbClr val="69A4F9"/>
      </a:lt2>
      <a:accent1>
        <a:srgbClr val="D6253F"/>
      </a:accent1>
      <a:accent2>
        <a:srgbClr val="B979B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D625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1584</Words>
  <Application>Microsoft Office PowerPoint</Application>
  <PresentationFormat>On-screen Show (16:9)</PresentationFormat>
  <Paragraphs>271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Spleen Removal Surgery Breakthrough by Slidesgo</vt:lpstr>
      <vt:lpstr>Spleenic Injury</vt:lpstr>
      <vt:lpstr>spleen</vt:lpstr>
      <vt:lpstr>Vascular anatomy</vt:lpstr>
      <vt:lpstr>SPLENIC FUNCTION</vt:lpstr>
      <vt:lpstr>Splenic rupture </vt:lpstr>
      <vt:lpstr>Etiology</vt:lpstr>
      <vt:lpstr>PowerPoint Presentation</vt:lpstr>
      <vt:lpstr>PowerPoint Presentation</vt:lpstr>
      <vt:lpstr>Investigation of the Spleen.</vt:lpstr>
      <vt:lpstr>Diagnosis &amp; Evaluation</vt:lpstr>
      <vt:lpstr>Focused Assessment with Sonography for Trauma (FAST)</vt:lpstr>
      <vt:lpstr>PowerPoint Presentation</vt:lpstr>
      <vt:lpstr>PowerPoint Presentation</vt:lpstr>
      <vt:lpstr>PowerPoint Presentation</vt:lpstr>
      <vt:lpstr>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Splenectomy Techniques 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Spleenic Injury</dc:title>
  <cp:lastModifiedBy>بتول محمد عبدالله ابو دعيج</cp:lastModifiedBy>
  <cp:revision>8</cp:revision>
  <dcterms:modified xsi:type="dcterms:W3CDTF">2024-10-30T21:38:43Z</dcterms:modified>
</cp:coreProperties>
</file>