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sldIdLst>
    <p:sldId id="256" r:id="rId5"/>
    <p:sldId id="257" r:id="rId6"/>
    <p:sldId id="263" r:id="rId7"/>
    <p:sldId id="276" r:id="rId8"/>
    <p:sldId id="259" r:id="rId9"/>
    <p:sldId id="260" r:id="rId10"/>
    <p:sldId id="262" r:id="rId11"/>
    <p:sldId id="278" r:id="rId12"/>
    <p:sldId id="277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B1567-81AE-4BB1-B2E5-00E5F24C6DC2}" v="23" dt="2021-10-21T14:10:43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43BB1567-81AE-4BB1-B2E5-00E5F24C6DC2}"/>
    <pc:docChg chg="undo custSel addSld delSld modSld">
      <pc:chgData name="NAMohammed" userId="818e9af9-07b9-4e66-926f-ccbf6f764297" providerId="ADAL" clId="{43BB1567-81AE-4BB1-B2E5-00E5F24C6DC2}" dt="2021-10-23T08:52:04.216" v="845" actId="33524"/>
      <pc:docMkLst>
        <pc:docMk/>
      </pc:docMkLst>
      <pc:sldChg chg="addSp delSp modSp new mod modClrScheme chgLayout">
        <pc:chgData name="NAMohammed" userId="818e9af9-07b9-4e66-926f-ccbf6f764297" providerId="ADAL" clId="{43BB1567-81AE-4BB1-B2E5-00E5F24C6DC2}" dt="2021-10-21T14:21:05.449" v="460"/>
        <pc:sldMkLst>
          <pc:docMk/>
          <pc:sldMk cId="2505225701" sldId="256"/>
        </pc:sldMkLst>
        <pc:spChg chg="del mod ord">
          <ac:chgData name="NAMohammed" userId="818e9af9-07b9-4e66-926f-ccbf6f764297" providerId="ADAL" clId="{43BB1567-81AE-4BB1-B2E5-00E5F24C6DC2}" dt="2021-10-21T08:36:40.759" v="1" actId="700"/>
          <ac:spMkLst>
            <pc:docMk/>
            <pc:sldMk cId="2505225701" sldId="256"/>
            <ac:spMk id="2" creationId="{11C5B6ED-C865-45BF-B9AE-74B6F7515F71}"/>
          </ac:spMkLst>
        </pc:spChg>
        <pc:spChg chg="del mod ord">
          <ac:chgData name="NAMohammed" userId="818e9af9-07b9-4e66-926f-ccbf6f764297" providerId="ADAL" clId="{43BB1567-81AE-4BB1-B2E5-00E5F24C6DC2}" dt="2021-10-21T08:36:40.759" v="1" actId="700"/>
          <ac:spMkLst>
            <pc:docMk/>
            <pc:sldMk cId="2505225701" sldId="256"/>
            <ac:spMk id="3" creationId="{2D3E8391-2A6A-4374-ACFB-6A9128A5D73C}"/>
          </ac:spMkLst>
        </pc:spChg>
        <pc:spChg chg="add mod ord">
          <ac:chgData name="NAMohammed" userId="818e9af9-07b9-4e66-926f-ccbf6f764297" providerId="ADAL" clId="{43BB1567-81AE-4BB1-B2E5-00E5F24C6DC2}" dt="2021-10-21T14:21:05.449" v="460"/>
          <ac:spMkLst>
            <pc:docMk/>
            <pc:sldMk cId="2505225701" sldId="256"/>
            <ac:spMk id="4" creationId="{ACCD81BD-4EBF-4E63-BD32-F9DB69E0035D}"/>
          </ac:spMkLst>
        </pc:spChg>
        <pc:spChg chg="add del mod ord">
          <ac:chgData name="NAMohammed" userId="818e9af9-07b9-4e66-926f-ccbf6f764297" providerId="ADAL" clId="{43BB1567-81AE-4BB1-B2E5-00E5F24C6DC2}" dt="2021-10-21T10:27:37.309" v="121"/>
          <ac:spMkLst>
            <pc:docMk/>
            <pc:sldMk cId="2505225701" sldId="256"/>
            <ac:spMk id="5" creationId="{48FBF0F1-4D24-4503-914C-FE68FA692FA7}"/>
          </ac:spMkLst>
        </pc:spChg>
        <pc:picChg chg="add mod">
          <ac:chgData name="NAMohammed" userId="818e9af9-07b9-4e66-926f-ccbf6f764297" providerId="ADAL" clId="{43BB1567-81AE-4BB1-B2E5-00E5F24C6DC2}" dt="2021-10-21T10:28:00.563" v="127" actId="14100"/>
          <ac:picMkLst>
            <pc:docMk/>
            <pc:sldMk cId="2505225701" sldId="256"/>
            <ac:picMk id="6" creationId="{DEB38228-2358-4659-93E4-7E27AB37BC20}"/>
          </ac:picMkLst>
        </pc:picChg>
      </pc:sldChg>
      <pc:sldChg chg="addSp delSp modSp new mod setBg delDesignElem chgLayout">
        <pc:chgData name="NAMohammed" userId="818e9af9-07b9-4e66-926f-ccbf6f764297" providerId="ADAL" clId="{43BB1567-81AE-4BB1-B2E5-00E5F24C6DC2}" dt="2021-10-21T17:11:50.783" v="844" actId="20577"/>
        <pc:sldMkLst>
          <pc:docMk/>
          <pc:sldMk cId="1563190459" sldId="257"/>
        </pc:sldMkLst>
        <pc:spChg chg="del">
          <ac:chgData name="NAMohammed" userId="818e9af9-07b9-4e66-926f-ccbf6f764297" providerId="ADAL" clId="{43BB1567-81AE-4BB1-B2E5-00E5F24C6DC2}" dt="2021-10-21T08:37:25.133" v="8" actId="700"/>
          <ac:spMkLst>
            <pc:docMk/>
            <pc:sldMk cId="1563190459" sldId="257"/>
            <ac:spMk id="2" creationId="{80A3586D-478D-4789-9A95-55A469640F44}"/>
          </ac:spMkLst>
        </pc:spChg>
        <pc:spChg chg="del">
          <ac:chgData name="NAMohammed" userId="818e9af9-07b9-4e66-926f-ccbf6f764297" providerId="ADAL" clId="{43BB1567-81AE-4BB1-B2E5-00E5F24C6DC2}" dt="2021-10-21T08:37:25.133" v="8" actId="700"/>
          <ac:spMkLst>
            <pc:docMk/>
            <pc:sldMk cId="1563190459" sldId="257"/>
            <ac:spMk id="3" creationId="{E39BEC75-F957-435F-B160-D7DA8C247C3C}"/>
          </ac:spMkLst>
        </pc:spChg>
        <pc:spChg chg="add mod ord">
          <ac:chgData name="NAMohammed" userId="818e9af9-07b9-4e66-926f-ccbf6f764297" providerId="ADAL" clId="{43BB1567-81AE-4BB1-B2E5-00E5F24C6DC2}" dt="2021-10-21T14:12:04.786" v="427" actId="26606"/>
          <ac:spMkLst>
            <pc:docMk/>
            <pc:sldMk cId="1563190459" sldId="257"/>
            <ac:spMk id="4" creationId="{14F8E184-96FA-498F-A888-66E8D483F936}"/>
          </ac:spMkLst>
        </pc:spChg>
        <pc:spChg chg="add del mod ord">
          <ac:chgData name="NAMohammed" userId="818e9af9-07b9-4e66-926f-ccbf6f764297" providerId="ADAL" clId="{43BB1567-81AE-4BB1-B2E5-00E5F24C6DC2}" dt="2021-10-21T09:31:42.868" v="66" actId="26606"/>
          <ac:spMkLst>
            <pc:docMk/>
            <pc:sldMk cId="1563190459" sldId="257"/>
            <ac:spMk id="5" creationId="{19F358BA-D0E3-43F3-9983-EBFA37EE3576}"/>
          </ac:spMkLst>
        </pc:spChg>
        <pc:spChg chg="add del">
          <ac:chgData name="NAMohammed" userId="818e9af9-07b9-4e66-926f-ccbf6f764297" providerId="ADAL" clId="{43BB1567-81AE-4BB1-B2E5-00E5F24C6DC2}" dt="2021-10-21T14:11:42.650" v="426" actId="26606"/>
          <ac:spMkLst>
            <pc:docMk/>
            <pc:sldMk cId="1563190459" sldId="257"/>
            <ac:spMk id="10" creationId="{955A2079-FA98-4876-80F0-72364A7D2EA4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1563190459" sldId="257"/>
            <ac:spMk id="11" creationId="{B819A166-7571-4003-A6B8-B62034C3ED30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1563190459" sldId="257"/>
            <ac:spMk id="12" creationId="{6C4028FD-8BAA-4A19-BFDE-594D991B7552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1563190459" sldId="257"/>
            <ac:spMk id="13" creationId="{5628E5CB-913B-4378-97CE-18C9F6410C53}"/>
          </ac:spMkLst>
        </pc:spChg>
        <pc:spChg chg="add del">
          <ac:chgData name="NAMohammed" userId="818e9af9-07b9-4e66-926f-ccbf6f764297" providerId="ADAL" clId="{43BB1567-81AE-4BB1-B2E5-00E5F24C6DC2}" dt="2021-10-21T13:48:15.770" v="317" actId="26606"/>
          <ac:spMkLst>
            <pc:docMk/>
            <pc:sldMk cId="1563190459" sldId="257"/>
            <ac:spMk id="16" creationId="{9DBC8166-481C-4473-95F5-9A5B9073B7F1}"/>
          </ac:spMkLst>
        </pc:spChg>
        <pc:spChg chg="add del">
          <ac:chgData name="NAMohammed" userId="818e9af9-07b9-4e66-926f-ccbf6f764297" providerId="ADAL" clId="{43BB1567-81AE-4BB1-B2E5-00E5F24C6DC2}" dt="2021-10-21T13:48:15.770" v="317" actId="26606"/>
          <ac:spMkLst>
            <pc:docMk/>
            <pc:sldMk cId="1563190459" sldId="257"/>
            <ac:spMk id="18" creationId="{A5A5CE6E-90AF-4D43-A014-1F9EC83EB93D}"/>
          </ac:spMkLst>
        </pc:spChg>
        <pc:graphicFrameChg chg="add mod modGraphic">
          <ac:chgData name="NAMohammed" userId="818e9af9-07b9-4e66-926f-ccbf6f764297" providerId="ADAL" clId="{43BB1567-81AE-4BB1-B2E5-00E5F24C6DC2}" dt="2021-10-21T17:11:50.783" v="844" actId="20577"/>
          <ac:graphicFrameMkLst>
            <pc:docMk/>
            <pc:sldMk cId="1563190459" sldId="257"/>
            <ac:graphicFrameMk id="8" creationId="{0FEB667D-3AB3-4AE7-A869-C10292231432}"/>
          </ac:graphicFrameMkLst>
        </pc:graphicFrameChg>
        <pc:picChg chg="add del mod ord">
          <ac:chgData name="NAMohammed" userId="818e9af9-07b9-4e66-926f-ccbf6f764297" providerId="ADAL" clId="{43BB1567-81AE-4BB1-B2E5-00E5F24C6DC2}" dt="2021-10-21T08:38:14.992" v="15" actId="22"/>
          <ac:picMkLst>
            <pc:docMk/>
            <pc:sldMk cId="1563190459" sldId="257"/>
            <ac:picMk id="7" creationId="{1B09312F-368A-4366-A897-0705205D7CE1}"/>
          </ac:picMkLst>
        </pc:picChg>
      </pc:sldChg>
      <pc:sldChg chg="addSp delSp modSp new del mod modClrScheme chgLayout">
        <pc:chgData name="NAMohammed" userId="818e9af9-07b9-4e66-926f-ccbf6f764297" providerId="ADAL" clId="{43BB1567-81AE-4BB1-B2E5-00E5F24C6DC2}" dt="2021-10-21T09:23:17.373" v="41" actId="2696"/>
        <pc:sldMkLst>
          <pc:docMk/>
          <pc:sldMk cId="334936639" sldId="258"/>
        </pc:sldMkLst>
        <pc:spChg chg="del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2" creationId="{D7DEBF7D-6A32-453D-AE35-77CF0E4A78DE}"/>
          </ac:spMkLst>
        </pc:spChg>
        <pc:spChg chg="del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3" creationId="{A33782E0-5E03-4214-B8BE-2D1EDEE5AA8D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4" creationId="{77D8CABF-1EE9-4BA6-B964-C57B1BFFBBD0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5" creationId="{463EDEAA-22AF-429E-AE16-FE6B05341747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6" creationId="{02FA2AF2-DF82-4E36-B5E2-FFD3BAF44C74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7" creationId="{5A3485FD-4696-4802-A5B1-D5D601349E19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8" creationId="{A0C880D5-DF67-4BF4-AC1A-DEF9061809F7}"/>
          </ac:spMkLst>
        </pc:spChg>
        <pc:picChg chg="add mod">
          <ac:chgData name="NAMohammed" userId="818e9af9-07b9-4e66-926f-ccbf6f764297" providerId="ADAL" clId="{43BB1567-81AE-4BB1-B2E5-00E5F24C6DC2}" dt="2021-10-21T08:43:40.491" v="38" actId="14100"/>
          <ac:picMkLst>
            <pc:docMk/>
            <pc:sldMk cId="334936639" sldId="258"/>
            <ac:picMk id="10" creationId="{52AFA510-5A5C-4D1A-994F-88488E27B991}"/>
          </ac:picMkLst>
        </pc:picChg>
      </pc:sldChg>
      <pc:sldChg chg="addSp delSp modSp new mod modClrScheme chgLayout">
        <pc:chgData name="NAMohammed" userId="818e9af9-07b9-4e66-926f-ccbf6f764297" providerId="ADAL" clId="{43BB1567-81AE-4BB1-B2E5-00E5F24C6DC2}" dt="2021-10-21T14:21:05.449" v="460"/>
        <pc:sldMkLst>
          <pc:docMk/>
          <pc:sldMk cId="2276773202" sldId="259"/>
        </pc:sldMkLst>
        <pc:spChg chg="del mod ord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2" creationId="{2301A3A8-54D4-439C-A64F-15BEE9231668}"/>
          </ac:spMkLst>
        </pc:spChg>
        <pc:spChg chg="del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3" creationId="{1DDD5C65-CECB-49CE-8AD6-EBCE5FDB548B}"/>
          </ac:spMkLst>
        </pc:spChg>
        <pc:spChg chg="del mod ord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4" creationId="{463081D5-80BE-4C74-8289-54D681FB9180}"/>
          </ac:spMkLst>
        </pc:spChg>
        <pc:spChg chg="del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5" creationId="{0E2A8398-89C2-494F-8E49-DCE4BD91F73A}"/>
          </ac:spMkLst>
        </pc:spChg>
        <pc:spChg chg="del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6" creationId="{DD65429F-1BB9-4B37-8E40-4FC709938C35}"/>
          </ac:spMkLst>
        </pc:spChg>
        <pc:spChg chg="add mod ord">
          <ac:chgData name="NAMohammed" userId="818e9af9-07b9-4e66-926f-ccbf6f764297" providerId="ADAL" clId="{43BB1567-81AE-4BB1-B2E5-00E5F24C6DC2}" dt="2021-10-21T14:21:05.449" v="460"/>
          <ac:spMkLst>
            <pc:docMk/>
            <pc:sldMk cId="2276773202" sldId="259"/>
            <ac:spMk id="7" creationId="{4F548059-2AB4-4ABE-BDE5-0ECD98D86626}"/>
          </ac:spMkLst>
        </pc:spChg>
        <pc:spChg chg="add del mod ord">
          <ac:chgData name="NAMohammed" userId="818e9af9-07b9-4e66-926f-ccbf6f764297" providerId="ADAL" clId="{43BB1567-81AE-4BB1-B2E5-00E5F24C6DC2}" dt="2021-10-21T09:34:46.911" v="79"/>
          <ac:spMkLst>
            <pc:docMk/>
            <pc:sldMk cId="2276773202" sldId="259"/>
            <ac:spMk id="8" creationId="{29CE3094-9539-4EA0-9A36-DF68D3BBD7CB}"/>
          </ac:spMkLst>
        </pc:spChg>
        <pc:picChg chg="add mod">
          <ac:chgData name="NAMohammed" userId="818e9af9-07b9-4e66-926f-ccbf6f764297" providerId="ADAL" clId="{43BB1567-81AE-4BB1-B2E5-00E5F24C6DC2}" dt="2021-10-21T10:21:52.462" v="119" actId="14100"/>
          <ac:picMkLst>
            <pc:docMk/>
            <pc:sldMk cId="2276773202" sldId="259"/>
            <ac:picMk id="9" creationId="{B9EA1992-4B46-4261-B42F-F045682C2899}"/>
          </ac:picMkLst>
        </pc:picChg>
      </pc:sldChg>
      <pc:sldChg chg="addSp delSp modSp new mod modClrScheme chgLayout">
        <pc:chgData name="NAMohammed" userId="818e9af9-07b9-4e66-926f-ccbf6f764297" providerId="ADAL" clId="{43BB1567-81AE-4BB1-B2E5-00E5F24C6DC2}" dt="2021-10-21T14:21:05.449" v="460"/>
        <pc:sldMkLst>
          <pc:docMk/>
          <pc:sldMk cId="87519555" sldId="260"/>
        </pc:sldMkLst>
        <pc:spChg chg="del mod ord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2" creationId="{80A7DD3B-2682-4A53-ACBE-7D188EF2BD5D}"/>
          </ac:spMkLst>
        </pc:spChg>
        <pc:spChg chg="del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3" creationId="{1286F6CF-6ACA-4724-852D-DF3002F7F0B4}"/>
          </ac:spMkLst>
        </pc:spChg>
        <pc:spChg chg="del mod ord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4" creationId="{4E5F7FA9-754A-4793-9168-CAFC2D833F7D}"/>
          </ac:spMkLst>
        </pc:spChg>
        <pc:spChg chg="del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5" creationId="{7C033365-D54C-4F83-9C4F-DEBA4D5CC40E}"/>
          </ac:spMkLst>
        </pc:spChg>
        <pc:spChg chg="del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6" creationId="{4DBB9D10-290B-4F36-B38F-4D830CB25AB5}"/>
          </ac:spMkLst>
        </pc:spChg>
        <pc:spChg chg="add mod ord">
          <ac:chgData name="NAMohammed" userId="818e9af9-07b9-4e66-926f-ccbf6f764297" providerId="ADAL" clId="{43BB1567-81AE-4BB1-B2E5-00E5F24C6DC2}" dt="2021-10-21T14:21:05.449" v="460"/>
          <ac:spMkLst>
            <pc:docMk/>
            <pc:sldMk cId="87519555" sldId="260"/>
            <ac:spMk id="7" creationId="{2C259B6A-9225-42BE-8E23-920AEA137F81}"/>
          </ac:spMkLst>
        </pc:spChg>
        <pc:spChg chg="add del mod ord">
          <ac:chgData name="NAMohammed" userId="818e9af9-07b9-4e66-926f-ccbf6f764297" providerId="ADAL" clId="{43BB1567-81AE-4BB1-B2E5-00E5F24C6DC2}" dt="2021-10-21T10:12:17.410" v="85"/>
          <ac:spMkLst>
            <pc:docMk/>
            <pc:sldMk cId="87519555" sldId="260"/>
            <ac:spMk id="8" creationId="{B6B567E8-D0F9-4309-B3B0-551FD2FF9F4B}"/>
          </ac:spMkLst>
        </pc:spChg>
        <pc:picChg chg="add mod">
          <ac:chgData name="NAMohammed" userId="818e9af9-07b9-4e66-926f-ccbf6f764297" providerId="ADAL" clId="{43BB1567-81AE-4BB1-B2E5-00E5F24C6DC2}" dt="2021-10-21T10:12:55.305" v="90" actId="14100"/>
          <ac:picMkLst>
            <pc:docMk/>
            <pc:sldMk cId="87519555" sldId="260"/>
            <ac:picMk id="9" creationId="{4E88F82F-8D2C-4CF9-97D3-8169C83B96EF}"/>
          </ac:picMkLst>
        </pc:picChg>
      </pc:sldChg>
      <pc:sldChg chg="addSp delSp modSp new mod setBg delDesignElem chgLayout">
        <pc:chgData name="NAMohammed" userId="818e9af9-07b9-4e66-926f-ccbf6f764297" providerId="ADAL" clId="{43BB1567-81AE-4BB1-B2E5-00E5F24C6DC2}" dt="2021-10-21T14:21:01.884" v="459"/>
        <pc:sldMkLst>
          <pc:docMk/>
          <pc:sldMk cId="2622068490" sldId="261"/>
        </pc:sldMkLst>
        <pc:spChg chg="del">
          <ac:chgData name="NAMohammed" userId="818e9af9-07b9-4e66-926f-ccbf6f764297" providerId="ADAL" clId="{43BB1567-81AE-4BB1-B2E5-00E5F24C6DC2}" dt="2021-10-21T09:23:28.054" v="43" actId="700"/>
          <ac:spMkLst>
            <pc:docMk/>
            <pc:sldMk cId="2622068490" sldId="261"/>
            <ac:spMk id="2" creationId="{6C02A0F9-EAD2-425B-A707-513C3E045095}"/>
          </ac:spMkLst>
        </pc:spChg>
        <pc:spChg chg="del">
          <ac:chgData name="NAMohammed" userId="818e9af9-07b9-4e66-926f-ccbf6f764297" providerId="ADAL" clId="{43BB1567-81AE-4BB1-B2E5-00E5F24C6DC2}" dt="2021-10-21T09:23:28.054" v="43" actId="700"/>
          <ac:spMkLst>
            <pc:docMk/>
            <pc:sldMk cId="2622068490" sldId="261"/>
            <ac:spMk id="3" creationId="{001B488C-BDF1-418D-99FE-8EA15B709F56}"/>
          </ac:spMkLst>
        </pc:spChg>
        <pc:spChg chg="add mod ord">
          <ac:chgData name="NAMohammed" userId="818e9af9-07b9-4e66-926f-ccbf6f764297" providerId="ADAL" clId="{43BB1567-81AE-4BB1-B2E5-00E5F24C6DC2}" dt="2021-10-21T14:15:20.188" v="440" actId="14100"/>
          <ac:spMkLst>
            <pc:docMk/>
            <pc:sldMk cId="2622068490" sldId="261"/>
            <ac:spMk id="4" creationId="{54B1962F-771E-4AE1-BE39-36D78B48A5D4}"/>
          </ac:spMkLst>
        </pc:spChg>
        <pc:spChg chg="add del mod ord">
          <ac:chgData name="NAMohammed" userId="818e9af9-07b9-4e66-926f-ccbf6f764297" providerId="ADAL" clId="{43BB1567-81AE-4BB1-B2E5-00E5F24C6DC2}" dt="2021-10-21T09:24:53.491" v="50" actId="22"/>
          <ac:spMkLst>
            <pc:docMk/>
            <pc:sldMk cId="2622068490" sldId="261"/>
            <ac:spMk id="5" creationId="{8BC4A01F-D162-48D8-A819-9A6FBF06D5E8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9" creationId="{E6760941-EF99-4F61-A95D-3C3E7C08DBD6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0" creationId="{E6760941-EF99-4F61-A95D-3C3E7C08DBD6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1" creationId="{44D9B9FF-D6DA-4F69-B4A0-BA1550D65CD9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2622068490" sldId="261"/>
            <ac:spMk id="12" creationId="{D12DDE76-C203-4047-9998-63900085B5E8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3" creationId="{A7DC0AF9-0747-4070-A6D7-DF3681B9EB08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14" creationId="{44D9B9FF-D6DA-4F69-B4A0-BA1550D65CD9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5" creationId="{74612EAD-0A8C-4C44-AFE1-3DF0669AC819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16" creationId="{A7DC0AF9-0747-4070-A6D7-DF3681B9EB08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7" creationId="{C2D46295-4D0D-487B-8972-141A047FB174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18" creationId="{74612EAD-0A8C-4C44-AFE1-3DF0669AC819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20" creationId="{C2D46295-4D0D-487B-8972-141A047FB174}"/>
          </ac:spMkLst>
        </pc:spChg>
        <pc:spChg chg="add del mod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21" creationId="{A2125231-ADC2-4858-827D-ACE6AF0EEC81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23" creationId="{058A14AF-9FB5-4CC7-BA35-E8E85D3EDF0E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2622068490" sldId="261"/>
            <ac:spMk id="24" creationId="{DD38EE57-B708-47C9-A4A4-E25F09FAB029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25" creationId="{3A9A4357-BD1D-4622-A4FE-766E6AB8DE84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32" creationId="{E6995CE5-F890-4ABA-82A2-26507CE8D2A3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33" creationId="{E659831F-0D9A-4C63-9EBB-8435B85A440F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2622068490" sldId="261"/>
            <ac:spMk id="38" creationId="{5E6B3632-31A7-4B9A-9B3B-DAADD1D372BA}"/>
          </ac:spMkLst>
        </pc:spChg>
        <pc:grpChg chg="add del">
          <ac:chgData name="NAMohammed" userId="818e9af9-07b9-4e66-926f-ccbf6f764297" providerId="ADAL" clId="{43BB1567-81AE-4BB1-B2E5-00E5F24C6DC2}" dt="2021-10-21T14:09:35.828" v="414"/>
          <ac:grpSpMkLst>
            <pc:docMk/>
            <pc:sldMk cId="2622068490" sldId="261"/>
            <ac:grpSpMk id="26" creationId="{57A28182-58A5-4DBB-8F64-BD944BCA8154}"/>
          </ac:grpSpMkLst>
        </pc:grpChg>
        <pc:picChg chg="add mod ord">
          <ac:chgData name="NAMohammed" userId="818e9af9-07b9-4e66-926f-ccbf6f764297" providerId="ADAL" clId="{43BB1567-81AE-4BB1-B2E5-00E5F24C6DC2}" dt="2021-10-21T14:15:36.883" v="443" actId="14100"/>
          <ac:picMkLst>
            <pc:docMk/>
            <pc:sldMk cId="2622068490" sldId="261"/>
            <ac:picMk id="7" creationId="{F8D79EBA-904D-4D4D-AB44-F1C6E139ABC2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0:22:13.397" v="120" actId="14100"/>
        <pc:sldMkLst>
          <pc:docMk/>
          <pc:sldMk cId="1808646527" sldId="262"/>
        </pc:sldMkLst>
        <pc:spChg chg="mod">
          <ac:chgData name="NAMohammed" userId="818e9af9-07b9-4e66-926f-ccbf6f764297" providerId="ADAL" clId="{43BB1567-81AE-4BB1-B2E5-00E5F24C6DC2}" dt="2021-10-21T10:13:36.162" v="94" actId="1076"/>
          <ac:spMkLst>
            <pc:docMk/>
            <pc:sldMk cId="1808646527" sldId="262"/>
            <ac:spMk id="2" creationId="{E7CF0E94-4CE2-475F-945C-52F9CAED76F9}"/>
          </ac:spMkLst>
        </pc:spChg>
        <pc:spChg chg="del">
          <ac:chgData name="NAMohammed" userId="818e9af9-07b9-4e66-926f-ccbf6f764297" providerId="ADAL" clId="{43BB1567-81AE-4BB1-B2E5-00E5F24C6DC2}" dt="2021-10-21T10:13:31.694" v="92"/>
          <ac:spMkLst>
            <pc:docMk/>
            <pc:sldMk cId="1808646527" sldId="262"/>
            <ac:spMk id="3" creationId="{09E47C93-597E-48B6-9AE6-9799E1CDA7D0}"/>
          </ac:spMkLst>
        </pc:spChg>
        <pc:picChg chg="add mod">
          <ac:chgData name="NAMohammed" userId="818e9af9-07b9-4e66-926f-ccbf6f764297" providerId="ADAL" clId="{43BB1567-81AE-4BB1-B2E5-00E5F24C6DC2}" dt="2021-10-21T10:22:13.397" v="120" actId="14100"/>
          <ac:picMkLst>
            <pc:docMk/>
            <pc:sldMk cId="1808646527" sldId="262"/>
            <ac:picMk id="4" creationId="{0768E699-2A3A-475E-884C-ED2DA1B64E6B}"/>
          </ac:picMkLst>
        </pc:picChg>
      </pc:sldChg>
      <pc:sldChg chg="addSp delSp modSp new mod setBg modClrScheme delDesignElem chgLayout">
        <pc:chgData name="NAMohammed" userId="818e9af9-07b9-4e66-926f-ccbf6f764297" providerId="ADAL" clId="{43BB1567-81AE-4BB1-B2E5-00E5F24C6DC2}" dt="2021-10-21T14:00:07.624" v="353"/>
        <pc:sldMkLst>
          <pc:docMk/>
          <pc:sldMk cId="1072334802" sldId="263"/>
        </pc:sldMkLst>
        <pc:spChg chg="del mod ord">
          <ac:chgData name="NAMohammed" userId="818e9af9-07b9-4e66-926f-ccbf6f764297" providerId="ADAL" clId="{43BB1567-81AE-4BB1-B2E5-00E5F24C6DC2}" dt="2021-10-21T10:19:09.555" v="100" actId="700"/>
          <ac:spMkLst>
            <pc:docMk/>
            <pc:sldMk cId="1072334802" sldId="263"/>
            <ac:spMk id="2" creationId="{97284B88-CE27-4416-ABDF-744D04018BAE}"/>
          </ac:spMkLst>
        </pc:spChg>
        <pc:spChg chg="del mod ord">
          <ac:chgData name="NAMohammed" userId="818e9af9-07b9-4e66-926f-ccbf6f764297" providerId="ADAL" clId="{43BB1567-81AE-4BB1-B2E5-00E5F24C6DC2}" dt="2021-10-21T10:19:09.555" v="100" actId="700"/>
          <ac:spMkLst>
            <pc:docMk/>
            <pc:sldMk cId="1072334802" sldId="263"/>
            <ac:spMk id="3" creationId="{F5146F60-9486-47E1-9132-1138D9CDE860}"/>
          </ac:spMkLst>
        </pc:spChg>
        <pc:spChg chg="add mod ord">
          <ac:chgData name="NAMohammed" userId="818e9af9-07b9-4e66-926f-ccbf6f764297" providerId="ADAL" clId="{43BB1567-81AE-4BB1-B2E5-00E5F24C6DC2}" dt="2021-10-21T10:20:55.986" v="112" actId="26606"/>
          <ac:spMkLst>
            <pc:docMk/>
            <pc:sldMk cId="1072334802" sldId="263"/>
            <ac:spMk id="4" creationId="{A844CD74-8011-421D-8303-690BF1DAC95E}"/>
          </ac:spMkLst>
        </pc:spChg>
        <pc:spChg chg="add del mod ord">
          <ac:chgData name="NAMohammed" userId="818e9af9-07b9-4e66-926f-ccbf6f764297" providerId="ADAL" clId="{43BB1567-81AE-4BB1-B2E5-00E5F24C6DC2}" dt="2021-10-21T10:20:22.476" v="105"/>
          <ac:spMkLst>
            <pc:docMk/>
            <pc:sldMk cId="1072334802" sldId="263"/>
            <ac:spMk id="5" creationId="{EB8FA7E6-9888-4F60-BA68-2E490BC4FD32}"/>
          </ac:spMkLst>
        </pc:spChg>
        <pc:spChg chg="add del mod ord">
          <ac:chgData name="NAMohammed" userId="818e9af9-07b9-4e66-926f-ccbf6f764297" providerId="ADAL" clId="{43BB1567-81AE-4BB1-B2E5-00E5F24C6DC2}" dt="2021-10-21T10:19:45.364" v="101"/>
          <ac:spMkLst>
            <pc:docMk/>
            <pc:sldMk cId="1072334802" sldId="263"/>
            <ac:spMk id="6" creationId="{15DA32AF-6DD5-4333-9DED-E253A60A0BC1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1072334802" sldId="263"/>
            <ac:spMk id="13" creationId="{99ED5833-B85B-4103-8A3B-CAB0308E6C15}"/>
          </ac:spMkLst>
        </pc:spChg>
        <pc:picChg chg="add mod">
          <ac:chgData name="NAMohammed" userId="818e9af9-07b9-4e66-926f-ccbf6f764297" providerId="ADAL" clId="{43BB1567-81AE-4BB1-B2E5-00E5F24C6DC2}" dt="2021-10-21T10:21:07.622" v="114" actId="14100"/>
          <ac:picMkLst>
            <pc:docMk/>
            <pc:sldMk cId="1072334802" sldId="263"/>
            <ac:picMk id="7" creationId="{10398AC6-AF8C-4431-B6A4-4A8A2A83E611}"/>
          </ac:picMkLst>
        </pc:picChg>
        <pc:picChg chg="add mod">
          <ac:chgData name="NAMohammed" userId="818e9af9-07b9-4e66-926f-ccbf6f764297" providerId="ADAL" clId="{43BB1567-81AE-4BB1-B2E5-00E5F24C6DC2}" dt="2021-10-21T10:21:22.566" v="118" actId="14100"/>
          <ac:picMkLst>
            <pc:docMk/>
            <pc:sldMk cId="1072334802" sldId="263"/>
            <ac:picMk id="8" creationId="{25914510-25B3-4DDF-A1A9-39ED716B6B29}"/>
          </ac:picMkLst>
        </pc:picChg>
      </pc:sldChg>
      <pc:sldChg chg="addSp delSp modSp new mod setBg delDesignElem">
        <pc:chgData name="NAMohammed" userId="818e9af9-07b9-4e66-926f-ccbf6f764297" providerId="ADAL" clId="{43BB1567-81AE-4BB1-B2E5-00E5F24C6DC2}" dt="2021-10-21T14:33:21.970" v="557"/>
        <pc:sldMkLst>
          <pc:docMk/>
          <pc:sldMk cId="875038838" sldId="264"/>
        </pc:sldMkLst>
        <pc:spChg chg="mod">
          <ac:chgData name="NAMohammed" userId="818e9af9-07b9-4e66-926f-ccbf6f764297" providerId="ADAL" clId="{43BB1567-81AE-4BB1-B2E5-00E5F24C6DC2}" dt="2021-10-21T14:27:20.805" v="545" actId="14100"/>
          <ac:spMkLst>
            <pc:docMk/>
            <pc:sldMk cId="875038838" sldId="264"/>
            <ac:spMk id="2" creationId="{4D4DE7F1-52A5-4614-898F-B511ECF367FD}"/>
          </ac:spMkLst>
        </pc:spChg>
        <pc:spChg chg="mod">
          <ac:chgData name="NAMohammed" userId="818e9af9-07b9-4e66-926f-ccbf6f764297" providerId="ADAL" clId="{43BB1567-81AE-4BB1-B2E5-00E5F24C6DC2}" dt="2021-10-21T14:33:21.970" v="557"/>
          <ac:spMkLst>
            <pc:docMk/>
            <pc:sldMk cId="875038838" sldId="264"/>
            <ac:spMk id="3" creationId="{BAD9B2A7-0195-4352-8D67-6EC1C3CA1B5C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875038838" sldId="264"/>
            <ac:spMk id="5" creationId="{6A1473A6-3F22-483E-8A30-80B9D2B14592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875038838" sldId="264"/>
            <ac:spMk id="6" creationId="{6A1473A6-3F22-483E-8A30-80B9D2B14592}"/>
          </ac:spMkLst>
        </pc:spChg>
        <pc:spChg chg="add del">
          <ac:chgData name="NAMohammed" userId="818e9af9-07b9-4e66-926f-ccbf6f764297" providerId="ADAL" clId="{43BB1567-81AE-4BB1-B2E5-00E5F24C6DC2}" dt="2021-10-21T14:03:29.398" v="378"/>
          <ac:spMkLst>
            <pc:docMk/>
            <pc:sldMk cId="875038838" sldId="264"/>
            <ac:spMk id="8" creationId="{DC8C3900-B8A1-4965-88E6-CBCBFE067207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875038838" sldId="264"/>
            <ac:spMk id="9" creationId="{B6CDA21F-E7AF-4C75-8395-33F58D5B0E45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875038838" sldId="264"/>
            <ac:spMk id="15" creationId="{D5B0017B-2ECA-49AF-B397-DC140825DF8D}"/>
          </ac:spMkLst>
        </pc:spChg>
        <pc:grpChg chg="add del">
          <ac:chgData name="NAMohammed" userId="818e9af9-07b9-4e66-926f-ccbf6f764297" providerId="ADAL" clId="{43BB1567-81AE-4BB1-B2E5-00E5F24C6DC2}" dt="2021-10-21T14:09:35.828" v="414"/>
          <ac:grpSpMkLst>
            <pc:docMk/>
            <pc:sldMk cId="875038838" sldId="264"/>
            <ac:grpSpMk id="7" creationId="{AA1375E3-3E53-4D75-BAB7-E5929BFCB25F}"/>
          </ac:grpSpMkLst>
        </pc:grpChg>
        <pc:grpChg chg="add del">
          <ac:chgData name="NAMohammed" userId="818e9af9-07b9-4e66-926f-ccbf6f764297" providerId="ADAL" clId="{43BB1567-81AE-4BB1-B2E5-00E5F24C6DC2}" dt="2021-10-21T14:04:12.298" v="383"/>
          <ac:grpSpMkLst>
            <pc:docMk/>
            <pc:sldMk cId="875038838" sldId="264"/>
            <ac:grpSpMk id="10" creationId="{AA1375E3-3E53-4D75-BAB7-E5929BFCB25F}"/>
          </ac:grpSpMkLst>
        </pc:grpChg>
        <pc:grpChg chg="add del">
          <ac:chgData name="NAMohammed" userId="818e9af9-07b9-4e66-926f-ccbf6f764297" providerId="ADAL" clId="{43BB1567-81AE-4BB1-B2E5-00E5F24C6DC2}" dt="2021-10-21T14:21:01.884" v="459"/>
          <ac:grpSpMkLst>
            <pc:docMk/>
            <pc:sldMk cId="875038838" sldId="264"/>
            <ac:grpSpMk id="14" creationId="{AE1C45F0-260A-458C-96ED-C1F6D2151219}"/>
          </ac:grpSpMkLst>
        </pc:grpChg>
        <pc:cxnChg chg="add del">
          <ac:chgData name="NAMohammed" userId="818e9af9-07b9-4e66-926f-ccbf6f764297" providerId="ADAL" clId="{43BB1567-81AE-4BB1-B2E5-00E5F24C6DC2}" dt="2021-10-21T14:21:01.884" v="459"/>
          <ac:cxnSpMkLst>
            <pc:docMk/>
            <pc:sldMk cId="875038838" sldId="264"/>
            <ac:cxnSpMk id="17" creationId="{6CF1BAF6-AD41-4082-B212-8A1F9A2E8779}"/>
          </ac:cxnSpMkLst>
        </pc:cxnChg>
      </pc:sldChg>
      <pc:sldChg chg="addSp delSp modSp new mod setBg delDesignElem">
        <pc:chgData name="NAMohammed" userId="818e9af9-07b9-4e66-926f-ccbf6f764297" providerId="ADAL" clId="{43BB1567-81AE-4BB1-B2E5-00E5F24C6DC2}" dt="2021-10-21T14:26:48.870" v="537" actId="14100"/>
        <pc:sldMkLst>
          <pc:docMk/>
          <pc:sldMk cId="421778641" sldId="265"/>
        </pc:sldMkLst>
        <pc:spChg chg="mod">
          <ac:chgData name="NAMohammed" userId="818e9af9-07b9-4e66-926f-ccbf6f764297" providerId="ADAL" clId="{43BB1567-81AE-4BB1-B2E5-00E5F24C6DC2}" dt="2021-10-21T14:26:44.694" v="536" actId="14100"/>
          <ac:spMkLst>
            <pc:docMk/>
            <pc:sldMk cId="421778641" sldId="265"/>
            <ac:spMk id="2" creationId="{AD95B871-C825-47DE-BBE6-834F212BB01F}"/>
          </ac:spMkLst>
        </pc:spChg>
        <pc:spChg chg="add del mod">
          <ac:chgData name="NAMohammed" userId="818e9af9-07b9-4e66-926f-ccbf6f764297" providerId="ADAL" clId="{43BB1567-81AE-4BB1-B2E5-00E5F24C6DC2}" dt="2021-10-21T14:21:46.994" v="463" actId="26606"/>
          <ac:spMkLst>
            <pc:docMk/>
            <pc:sldMk cId="421778641" sldId="265"/>
            <ac:spMk id="3" creationId="{CCD764F0-0CE9-410B-845E-6657ADEEE6D4}"/>
          </ac:spMkLst>
        </pc:spChg>
        <pc:spChg chg="add mod">
          <ac:chgData name="NAMohammed" userId="818e9af9-07b9-4e66-926f-ccbf6f764297" providerId="ADAL" clId="{43BB1567-81AE-4BB1-B2E5-00E5F24C6DC2}" dt="2021-10-21T14:20:35.647" v="455" actId="26606"/>
          <ac:spMkLst>
            <pc:docMk/>
            <pc:sldMk cId="421778641" sldId="265"/>
            <ac:spMk id="6" creationId="{BDC4C9EF-23A5-42C4-99F8-8349A9194CD1}"/>
          </ac:spMkLst>
        </pc:spChg>
        <pc:spChg chg="add del mod">
          <ac:chgData name="NAMohammed" userId="818e9af9-07b9-4e66-926f-ccbf6f764297" providerId="ADAL" clId="{43BB1567-81AE-4BB1-B2E5-00E5F24C6DC2}" dt="2021-10-21T14:22:31.714" v="467"/>
          <ac:spMkLst>
            <pc:docMk/>
            <pc:sldMk cId="421778641" sldId="265"/>
            <ac:spMk id="7" creationId="{677C3111-A184-44AB-9564-61D91427E2AD}"/>
          </ac:spMkLst>
        </pc:spChg>
        <pc:spChg chg="add del">
          <ac:chgData name="NAMohammed" userId="818e9af9-07b9-4e66-926f-ccbf6f764297" providerId="ADAL" clId="{43BB1567-81AE-4BB1-B2E5-00E5F24C6DC2}" dt="2021-10-21T14:20:35.647" v="455" actId="26606"/>
          <ac:spMkLst>
            <pc:docMk/>
            <pc:sldMk cId="421778641" sldId="265"/>
            <ac:spMk id="9" creationId="{81AEB8A9-B768-4E30-BA55-D919E6687343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421778641" sldId="265"/>
            <ac:spMk id="10" creationId="{81AEB8A9-B768-4E30-BA55-D919E6687343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1" creationId="{058A14AF-9FB5-4CC7-BA35-E8E85D3EDF0E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3" creationId="{3A9A4357-BD1D-4622-A4FE-766E6AB8DE84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5" creationId="{E659831F-0D9A-4C63-9EBB-8435B85A440F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7" creationId="{E6995CE5-F890-4ABA-82A2-26507CE8D2A3}"/>
          </ac:spMkLst>
        </pc:spChg>
        <pc:graphicFrameChg chg="add del">
          <ac:chgData name="NAMohammed" userId="818e9af9-07b9-4e66-926f-ccbf6f764297" providerId="ADAL" clId="{43BB1567-81AE-4BB1-B2E5-00E5F24C6DC2}" dt="2021-10-21T14:05:38.638" v="393" actId="26606"/>
          <ac:graphicFrameMkLst>
            <pc:docMk/>
            <pc:sldMk cId="421778641" sldId="265"/>
            <ac:graphicFrameMk id="8" creationId="{2D7A5BCE-9635-4641-8B08-CD69DE857C4B}"/>
          </ac:graphicFrameMkLst>
        </pc:graphicFrameChg>
        <pc:graphicFrameChg chg="add del">
          <ac:chgData name="NAMohammed" userId="818e9af9-07b9-4e66-926f-ccbf6f764297" providerId="ADAL" clId="{43BB1567-81AE-4BB1-B2E5-00E5F24C6DC2}" dt="2021-10-21T14:21:46.994" v="463" actId="26606"/>
          <ac:graphicFrameMkLst>
            <pc:docMk/>
            <pc:sldMk cId="421778641" sldId="265"/>
            <ac:graphicFrameMk id="12" creationId="{6EEF0A79-1734-4D6A-A8E3-DD66F746A087}"/>
          </ac:graphicFrameMkLst>
        </pc:graphicFrameChg>
        <pc:picChg chg="add mod">
          <ac:chgData name="NAMohammed" userId="818e9af9-07b9-4e66-926f-ccbf6f764297" providerId="ADAL" clId="{43BB1567-81AE-4BB1-B2E5-00E5F24C6DC2}" dt="2021-10-21T14:26:48.870" v="537" actId="14100"/>
          <ac:picMkLst>
            <pc:docMk/>
            <pc:sldMk cId="421778641" sldId="265"/>
            <ac:picMk id="5" creationId="{01F5FA2A-CC3E-47ED-9BF7-ADD96BDC1313}"/>
          </ac:picMkLst>
        </pc:picChg>
      </pc:sldChg>
      <pc:sldChg chg="addSp delSp modSp new mod setBg delDesignElem">
        <pc:chgData name="NAMohammed" userId="818e9af9-07b9-4e66-926f-ccbf6f764297" providerId="ADAL" clId="{43BB1567-81AE-4BB1-B2E5-00E5F24C6DC2}" dt="2021-10-21T14:21:28.119" v="461" actId="26606"/>
        <pc:sldMkLst>
          <pc:docMk/>
          <pc:sldMk cId="682668725" sldId="266"/>
        </pc:sldMkLst>
        <pc:spChg chg="mo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2" creationId="{5D1FC924-CF52-4490-8F64-24090E27695A}"/>
          </ac:spMkLst>
        </pc:spChg>
        <pc:spChg chg="mo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3" creationId="{2A5FDB15-5E4D-496A-BBB4-3611C93DE1DD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682668725" sldId="266"/>
            <ac:spMk id="5" creationId="{6A1473A6-3F22-483E-8A30-80B9D2B14592}"/>
          </ac:spMkLst>
        </pc:spChg>
        <pc:spChg chg="ad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6" creationId="{B6CDA21F-E7AF-4C75-8395-33F58D5B0E45}"/>
          </ac:spMkLst>
        </pc:spChg>
        <pc:spChg chg="add del">
          <ac:chgData name="NAMohammed" userId="818e9af9-07b9-4e66-926f-ccbf6f764297" providerId="ADAL" clId="{43BB1567-81AE-4BB1-B2E5-00E5F24C6DC2}" dt="2021-10-21T14:03:29.398" v="378"/>
          <ac:spMkLst>
            <pc:docMk/>
            <pc:sldMk cId="682668725" sldId="266"/>
            <ac:spMk id="8" creationId="{DC8C3900-B8A1-4965-88E6-CBCBFE067207}"/>
          </ac:spMkLst>
        </pc:spChg>
        <pc:spChg chg="ad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15" creationId="{D5B0017B-2ECA-49AF-B397-DC140825DF8D}"/>
          </ac:spMkLst>
        </pc:spChg>
        <pc:grpChg chg="add">
          <ac:chgData name="NAMohammed" userId="818e9af9-07b9-4e66-926f-ccbf6f764297" providerId="ADAL" clId="{43BB1567-81AE-4BB1-B2E5-00E5F24C6DC2}" dt="2021-10-21T14:21:28.119" v="461" actId="26606"/>
          <ac:grpSpMkLst>
            <pc:docMk/>
            <pc:sldMk cId="682668725" sldId="266"/>
            <ac:grpSpMk id="7" creationId="{AE1C45F0-260A-458C-96ED-C1F6D2151219}"/>
          </ac:grpSpMkLst>
        </pc:grpChg>
        <pc:grpChg chg="add del">
          <ac:chgData name="NAMohammed" userId="818e9af9-07b9-4e66-926f-ccbf6f764297" providerId="ADAL" clId="{43BB1567-81AE-4BB1-B2E5-00E5F24C6DC2}" dt="2021-10-21T14:09:35.828" v="414"/>
          <ac:grpSpMkLst>
            <pc:docMk/>
            <pc:sldMk cId="682668725" sldId="266"/>
            <ac:grpSpMk id="10" creationId="{AA1375E3-3E53-4D75-BAB7-E5929BFCB25F}"/>
          </ac:grpSpMkLst>
        </pc:grpChg>
        <pc:cxnChg chg="add">
          <ac:chgData name="NAMohammed" userId="818e9af9-07b9-4e66-926f-ccbf6f764297" providerId="ADAL" clId="{43BB1567-81AE-4BB1-B2E5-00E5F24C6DC2}" dt="2021-10-21T14:21:28.119" v="461" actId="26606"/>
          <ac:cxnSpMkLst>
            <pc:docMk/>
            <pc:sldMk cId="682668725" sldId="266"/>
            <ac:cxnSpMk id="17" creationId="{6CF1BAF6-AD41-4082-B212-8A1F9A2E8779}"/>
          </ac:cxnSpMkLst>
        </pc:cxnChg>
      </pc:sldChg>
      <pc:sldChg chg="addSp delSp modSp new mod">
        <pc:chgData name="NAMohammed" userId="818e9af9-07b9-4e66-926f-ccbf6f764297" providerId="ADAL" clId="{43BB1567-81AE-4BB1-B2E5-00E5F24C6DC2}" dt="2021-10-21T14:21:05.449" v="460"/>
        <pc:sldMkLst>
          <pc:docMk/>
          <pc:sldMk cId="3237070974" sldId="267"/>
        </pc:sldMkLst>
        <pc:spChg chg="mod">
          <ac:chgData name="NAMohammed" userId="818e9af9-07b9-4e66-926f-ccbf6f764297" providerId="ADAL" clId="{43BB1567-81AE-4BB1-B2E5-00E5F24C6DC2}" dt="2021-10-21T14:21:05.449" v="460"/>
          <ac:spMkLst>
            <pc:docMk/>
            <pc:sldMk cId="3237070974" sldId="267"/>
            <ac:spMk id="2" creationId="{94DCE9C0-E5E4-4A43-8036-CCF1E8C8E3FD}"/>
          </ac:spMkLst>
        </pc:spChg>
        <pc:spChg chg="del">
          <ac:chgData name="NAMohammed" userId="818e9af9-07b9-4e66-926f-ccbf6f764297" providerId="ADAL" clId="{43BB1567-81AE-4BB1-B2E5-00E5F24C6DC2}" dt="2021-10-21T13:45:05.079" v="294"/>
          <ac:spMkLst>
            <pc:docMk/>
            <pc:sldMk cId="3237070974" sldId="267"/>
            <ac:spMk id="3" creationId="{6B752D5E-8CAA-477F-B283-85DFD560818F}"/>
          </ac:spMkLst>
        </pc:spChg>
        <pc:picChg chg="add mod">
          <ac:chgData name="NAMohammed" userId="818e9af9-07b9-4e66-926f-ccbf6f764297" providerId="ADAL" clId="{43BB1567-81AE-4BB1-B2E5-00E5F24C6DC2}" dt="2021-10-21T13:48:15.774" v="318" actId="14100"/>
          <ac:picMkLst>
            <pc:docMk/>
            <pc:sldMk cId="3237070974" sldId="267"/>
            <ac:picMk id="4" creationId="{E52DDF92-D316-45A0-BEA5-85BC964D44BA}"/>
          </ac:picMkLst>
        </pc:picChg>
      </pc:sldChg>
      <pc:sldChg chg="addSp modSp new mod">
        <pc:chgData name="NAMohammed" userId="818e9af9-07b9-4e66-926f-ccbf6f764297" providerId="ADAL" clId="{43BB1567-81AE-4BB1-B2E5-00E5F24C6DC2}" dt="2021-10-23T08:52:04.216" v="845" actId="33524"/>
        <pc:sldMkLst>
          <pc:docMk/>
          <pc:sldMk cId="1986237685" sldId="268"/>
        </pc:sldMkLst>
        <pc:spChg chg="mod">
          <ac:chgData name="NAMohammed" userId="818e9af9-07b9-4e66-926f-ccbf6f764297" providerId="ADAL" clId="{43BB1567-81AE-4BB1-B2E5-00E5F24C6DC2}" dt="2021-10-23T08:52:04.216" v="845" actId="33524"/>
          <ac:spMkLst>
            <pc:docMk/>
            <pc:sldMk cId="1986237685" sldId="268"/>
            <ac:spMk id="2" creationId="{78D2CFB4-9634-473E-8734-F81D7EF5D326}"/>
          </ac:spMkLst>
        </pc:spChg>
        <pc:spChg chg="mod">
          <ac:chgData name="NAMohammed" userId="818e9af9-07b9-4e66-926f-ccbf6f764297" providerId="ADAL" clId="{43BB1567-81AE-4BB1-B2E5-00E5F24C6DC2}" dt="2021-10-21T15:33:01.693" v="609" actId="255"/>
          <ac:spMkLst>
            <pc:docMk/>
            <pc:sldMk cId="1986237685" sldId="268"/>
            <ac:spMk id="3" creationId="{F9493E72-4FC8-4F59-8722-BD038B9EC00A}"/>
          </ac:spMkLst>
        </pc:spChg>
        <pc:picChg chg="add mod">
          <ac:chgData name="NAMohammed" userId="818e9af9-07b9-4e66-926f-ccbf6f764297" providerId="ADAL" clId="{43BB1567-81AE-4BB1-B2E5-00E5F24C6DC2}" dt="2021-10-21T15:33:05.881" v="610" actId="14100"/>
          <ac:picMkLst>
            <pc:docMk/>
            <pc:sldMk cId="1986237685" sldId="268"/>
            <ac:picMk id="5" creationId="{0EAA566F-EAB9-4243-8880-E782C8AD402B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5:33:54.505" v="616" actId="14100"/>
        <pc:sldMkLst>
          <pc:docMk/>
          <pc:sldMk cId="3324749955" sldId="269"/>
        </pc:sldMkLst>
        <pc:spChg chg="mod">
          <ac:chgData name="NAMohammed" userId="818e9af9-07b9-4e66-926f-ccbf6f764297" providerId="ADAL" clId="{43BB1567-81AE-4BB1-B2E5-00E5F24C6DC2}" dt="2021-10-21T15:32:07.394" v="605" actId="14100"/>
          <ac:spMkLst>
            <pc:docMk/>
            <pc:sldMk cId="3324749955" sldId="269"/>
            <ac:spMk id="2" creationId="{8BF9C35A-2E93-4073-9AA3-80821410FABC}"/>
          </ac:spMkLst>
        </pc:spChg>
        <pc:spChg chg="del">
          <ac:chgData name="NAMohammed" userId="818e9af9-07b9-4e66-926f-ccbf6f764297" providerId="ADAL" clId="{43BB1567-81AE-4BB1-B2E5-00E5F24C6DC2}" dt="2021-10-21T15:33:36.689" v="611" actId="22"/>
          <ac:spMkLst>
            <pc:docMk/>
            <pc:sldMk cId="3324749955" sldId="269"/>
            <ac:spMk id="3" creationId="{C0F7A390-8F30-4824-99BF-D1B2E193557D}"/>
          </ac:spMkLst>
        </pc:spChg>
        <pc:picChg chg="add mod ord">
          <ac:chgData name="NAMohammed" userId="818e9af9-07b9-4e66-926f-ccbf6f764297" providerId="ADAL" clId="{43BB1567-81AE-4BB1-B2E5-00E5F24C6DC2}" dt="2021-10-21T15:33:54.505" v="616" actId="14100"/>
          <ac:picMkLst>
            <pc:docMk/>
            <pc:sldMk cId="3324749955" sldId="269"/>
            <ac:picMk id="5" creationId="{D4F0D410-2C6F-4DB8-A331-2695030B2929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5:48:53.867" v="647" actId="14100"/>
        <pc:sldMkLst>
          <pc:docMk/>
          <pc:sldMk cId="2485828091" sldId="270"/>
        </pc:sldMkLst>
        <pc:spChg chg="mod">
          <ac:chgData name="NAMohammed" userId="818e9af9-07b9-4e66-926f-ccbf6f764297" providerId="ADAL" clId="{43BB1567-81AE-4BB1-B2E5-00E5F24C6DC2}" dt="2021-10-21T15:36:14.297" v="622" actId="14100"/>
          <ac:spMkLst>
            <pc:docMk/>
            <pc:sldMk cId="2485828091" sldId="270"/>
            <ac:spMk id="2" creationId="{CED5D1B9-ED74-4BF1-90BA-888F078664E7}"/>
          </ac:spMkLst>
        </pc:spChg>
        <pc:spChg chg="del">
          <ac:chgData name="NAMohammed" userId="818e9af9-07b9-4e66-926f-ccbf6f764297" providerId="ADAL" clId="{43BB1567-81AE-4BB1-B2E5-00E5F24C6DC2}" dt="2021-10-21T15:36:38" v="623" actId="22"/>
          <ac:spMkLst>
            <pc:docMk/>
            <pc:sldMk cId="2485828091" sldId="270"/>
            <ac:spMk id="3" creationId="{CC297AC7-F012-4924-ABBD-1E5DB431FE1E}"/>
          </ac:spMkLst>
        </pc:spChg>
        <pc:spChg chg="add mod">
          <ac:chgData name="NAMohammed" userId="818e9af9-07b9-4e66-926f-ccbf6f764297" providerId="ADAL" clId="{43BB1567-81AE-4BB1-B2E5-00E5F24C6DC2}" dt="2021-10-21T15:43:03.380" v="645" actId="20577"/>
          <ac:spMkLst>
            <pc:docMk/>
            <pc:sldMk cId="2485828091" sldId="270"/>
            <ac:spMk id="6" creationId="{2A0A98AD-272A-4637-8ABD-5702162894C3}"/>
          </ac:spMkLst>
        </pc:spChg>
        <pc:picChg chg="add mod ord">
          <ac:chgData name="NAMohammed" userId="818e9af9-07b9-4e66-926f-ccbf6f764297" providerId="ADAL" clId="{43BB1567-81AE-4BB1-B2E5-00E5F24C6DC2}" dt="2021-10-21T15:48:53.867" v="647" actId="14100"/>
          <ac:picMkLst>
            <pc:docMk/>
            <pc:sldMk cId="2485828091" sldId="270"/>
            <ac:picMk id="5" creationId="{26DC54AF-98BB-4CE6-B7FF-DF0BEF30933D}"/>
          </ac:picMkLst>
        </pc:picChg>
      </pc:sldChg>
      <pc:sldChg chg="modSp new mod">
        <pc:chgData name="NAMohammed" userId="818e9af9-07b9-4e66-926f-ccbf6f764297" providerId="ADAL" clId="{43BB1567-81AE-4BB1-B2E5-00E5F24C6DC2}" dt="2021-10-21T15:53:47.289" v="681" actId="14100"/>
        <pc:sldMkLst>
          <pc:docMk/>
          <pc:sldMk cId="3055543601" sldId="271"/>
        </pc:sldMkLst>
        <pc:spChg chg="mod">
          <ac:chgData name="NAMohammed" userId="818e9af9-07b9-4e66-926f-ccbf6f764297" providerId="ADAL" clId="{43BB1567-81AE-4BB1-B2E5-00E5F24C6DC2}" dt="2021-10-21T15:53:36.257" v="678" actId="14100"/>
          <ac:spMkLst>
            <pc:docMk/>
            <pc:sldMk cId="3055543601" sldId="271"/>
            <ac:spMk id="2" creationId="{045FC2D5-B227-4D4C-8773-A6B53EDBAFC6}"/>
          </ac:spMkLst>
        </pc:spChg>
        <pc:spChg chg="mod">
          <ac:chgData name="NAMohammed" userId="818e9af9-07b9-4e66-926f-ccbf6f764297" providerId="ADAL" clId="{43BB1567-81AE-4BB1-B2E5-00E5F24C6DC2}" dt="2021-10-21T15:53:47.289" v="681" actId="14100"/>
          <ac:spMkLst>
            <pc:docMk/>
            <pc:sldMk cId="3055543601" sldId="271"/>
            <ac:spMk id="3" creationId="{A0CEA8E7-DFB8-436E-BBBD-356DAD86D273}"/>
          </ac:spMkLst>
        </pc:spChg>
      </pc:sldChg>
      <pc:sldChg chg="addSp delSp modSp new mod">
        <pc:chgData name="NAMohammed" userId="818e9af9-07b9-4e66-926f-ccbf6f764297" providerId="ADAL" clId="{43BB1567-81AE-4BB1-B2E5-00E5F24C6DC2}" dt="2021-10-21T16:33:48.012" v="770" actId="2"/>
        <pc:sldMkLst>
          <pc:docMk/>
          <pc:sldMk cId="2037591190" sldId="272"/>
        </pc:sldMkLst>
        <pc:spChg chg="mod">
          <ac:chgData name="NAMohammed" userId="818e9af9-07b9-4e66-926f-ccbf6f764297" providerId="ADAL" clId="{43BB1567-81AE-4BB1-B2E5-00E5F24C6DC2}" dt="2021-10-21T16:13:12.342" v="718" actId="20577"/>
          <ac:spMkLst>
            <pc:docMk/>
            <pc:sldMk cId="2037591190" sldId="272"/>
            <ac:spMk id="2" creationId="{0BFCFB6A-4BC3-4583-9650-7D6131A59794}"/>
          </ac:spMkLst>
        </pc:spChg>
        <pc:spChg chg="add del mod">
          <ac:chgData name="NAMohammed" userId="818e9af9-07b9-4e66-926f-ccbf6f764297" providerId="ADAL" clId="{43BB1567-81AE-4BB1-B2E5-00E5F24C6DC2}" dt="2021-10-21T16:33:48.012" v="770" actId="2"/>
          <ac:spMkLst>
            <pc:docMk/>
            <pc:sldMk cId="2037591190" sldId="272"/>
            <ac:spMk id="3" creationId="{C8607C50-44EC-4EC7-96B6-1ADEC71F40AC}"/>
          </ac:spMkLst>
        </pc:spChg>
        <pc:picChg chg="add del mod ord">
          <ac:chgData name="NAMohammed" userId="818e9af9-07b9-4e66-926f-ccbf6f764297" providerId="ADAL" clId="{43BB1567-81AE-4BB1-B2E5-00E5F24C6DC2}" dt="2021-10-21T15:57:26.105" v="684" actId="22"/>
          <ac:picMkLst>
            <pc:docMk/>
            <pc:sldMk cId="2037591190" sldId="272"/>
            <ac:picMk id="5" creationId="{E41A34A1-9D36-42DC-B432-6E1A7B3A5C98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6:37:27.489" v="792" actId="20577"/>
        <pc:sldMkLst>
          <pc:docMk/>
          <pc:sldMk cId="2568782684" sldId="273"/>
        </pc:sldMkLst>
        <pc:spChg chg="mod">
          <ac:chgData name="NAMohammed" userId="818e9af9-07b9-4e66-926f-ccbf6f764297" providerId="ADAL" clId="{43BB1567-81AE-4BB1-B2E5-00E5F24C6DC2}" dt="2021-10-21T16:24:44.473" v="745" actId="14100"/>
          <ac:spMkLst>
            <pc:docMk/>
            <pc:sldMk cId="2568782684" sldId="273"/>
            <ac:spMk id="2" creationId="{D8A50642-6EFB-449B-B52C-48D5B1171567}"/>
          </ac:spMkLst>
        </pc:spChg>
        <pc:spChg chg="del mod">
          <ac:chgData name="NAMohammed" userId="818e9af9-07b9-4e66-926f-ccbf6f764297" providerId="ADAL" clId="{43BB1567-81AE-4BB1-B2E5-00E5F24C6DC2}" dt="2021-10-21T16:26:34.279" v="748" actId="22"/>
          <ac:spMkLst>
            <pc:docMk/>
            <pc:sldMk cId="2568782684" sldId="273"/>
            <ac:spMk id="3" creationId="{376A8AA8-DE9F-483C-AA8C-5F6970482D1A}"/>
          </ac:spMkLst>
        </pc:spChg>
        <pc:spChg chg="add mod">
          <ac:chgData name="NAMohammed" userId="818e9af9-07b9-4e66-926f-ccbf6f764297" providerId="ADAL" clId="{43BB1567-81AE-4BB1-B2E5-00E5F24C6DC2}" dt="2021-10-21T16:37:27.489" v="792" actId="20577"/>
          <ac:spMkLst>
            <pc:docMk/>
            <pc:sldMk cId="2568782684" sldId="273"/>
            <ac:spMk id="6" creationId="{35C9327A-C7D6-4082-92E0-DEE7FCD75292}"/>
          </ac:spMkLst>
        </pc:spChg>
        <pc:picChg chg="add mod ord">
          <ac:chgData name="NAMohammed" userId="818e9af9-07b9-4e66-926f-ccbf6f764297" providerId="ADAL" clId="{43BB1567-81AE-4BB1-B2E5-00E5F24C6DC2}" dt="2021-10-21T16:27:03.440" v="757" actId="14100"/>
          <ac:picMkLst>
            <pc:docMk/>
            <pc:sldMk cId="2568782684" sldId="273"/>
            <ac:picMk id="5" creationId="{411DF5F9-3AE3-4139-BB9F-4955FBB8E4C5}"/>
          </ac:picMkLst>
        </pc:picChg>
      </pc:sldChg>
      <pc:sldChg chg="modSp new mod">
        <pc:chgData name="NAMohammed" userId="818e9af9-07b9-4e66-926f-ccbf6f764297" providerId="ADAL" clId="{43BB1567-81AE-4BB1-B2E5-00E5F24C6DC2}" dt="2021-10-21T16:43:22.207" v="835" actId="20577"/>
        <pc:sldMkLst>
          <pc:docMk/>
          <pc:sldMk cId="4224296472" sldId="274"/>
        </pc:sldMkLst>
        <pc:spChg chg="mod">
          <ac:chgData name="NAMohammed" userId="818e9af9-07b9-4e66-926f-ccbf6f764297" providerId="ADAL" clId="{43BB1567-81AE-4BB1-B2E5-00E5F24C6DC2}" dt="2021-10-21T16:39:10.084" v="799" actId="14100"/>
          <ac:spMkLst>
            <pc:docMk/>
            <pc:sldMk cId="4224296472" sldId="274"/>
            <ac:spMk id="2" creationId="{C329AE28-0EBC-49B3-A888-F827B0E28786}"/>
          </ac:spMkLst>
        </pc:spChg>
        <pc:spChg chg="mod">
          <ac:chgData name="NAMohammed" userId="818e9af9-07b9-4e66-926f-ccbf6f764297" providerId="ADAL" clId="{43BB1567-81AE-4BB1-B2E5-00E5F24C6DC2}" dt="2021-10-21T16:43:22.207" v="835" actId="20577"/>
          <ac:spMkLst>
            <pc:docMk/>
            <pc:sldMk cId="4224296472" sldId="274"/>
            <ac:spMk id="3" creationId="{23FC5318-CB8B-47B9-B9CC-46D06B6C659C}"/>
          </ac:spMkLst>
        </pc:spChg>
      </pc:sldChg>
      <pc:sldChg chg="new del">
        <pc:chgData name="NAMohammed" userId="818e9af9-07b9-4e66-926f-ccbf6f764297" providerId="ADAL" clId="{43BB1567-81AE-4BB1-B2E5-00E5F24C6DC2}" dt="2021-10-21T16:50:12.883" v="837" actId="2696"/>
        <pc:sldMkLst>
          <pc:docMk/>
          <pc:sldMk cId="2483135833" sldId="275"/>
        </pc:sldMkLst>
      </pc:sldChg>
      <pc:sldChg chg="add del">
        <pc:chgData name="NAMohammed" userId="818e9af9-07b9-4e66-926f-ccbf6f764297" providerId="ADAL" clId="{43BB1567-81AE-4BB1-B2E5-00E5F24C6DC2}" dt="2021-10-21T13:55:42.965" v="323" actId="2696"/>
        <pc:sldMkLst>
          <pc:docMk/>
          <pc:sldMk cId="3675282913" sldId="424"/>
        </pc:sldMkLst>
      </pc:sldChg>
      <pc:sldChg chg="add del">
        <pc:chgData name="NAMohammed" userId="818e9af9-07b9-4e66-926f-ccbf6f764297" providerId="ADAL" clId="{43BB1567-81AE-4BB1-B2E5-00E5F24C6DC2}" dt="2021-10-21T13:55:39.684" v="322" actId="2696"/>
        <pc:sldMkLst>
          <pc:docMk/>
          <pc:sldMk cId="2698665714" sldId="42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053CB-9224-4941-8B67-FA2361E966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3BF64-8F32-4DB7-8481-D41C03954340}">
      <dgm:prSet/>
      <dgm:spPr/>
      <dgm:t>
        <a:bodyPr/>
        <a:lstStyle/>
        <a:p>
          <a:r>
            <a:rPr lang="en-US" b="1" dirty="0"/>
            <a:t>-Respiration is stimulated by: </a:t>
          </a:r>
          <a:r>
            <a:rPr lang="en-US" dirty="0">
              <a:sym typeface="Wingdings" panose="05000000000000000000" pitchFamily="2" charset="2"/>
            </a:rPr>
            <a:t></a:t>
          </a:r>
          <a:r>
            <a:rPr lang="en-US" dirty="0"/>
            <a:t> Co2 tension , </a:t>
          </a:r>
          <a:r>
            <a:rPr lang="en-US" dirty="0">
              <a:sym typeface="Wingdings" panose="05000000000000000000" pitchFamily="2" charset="2"/>
            </a:rPr>
            <a:t></a:t>
          </a:r>
          <a:r>
            <a:rPr lang="en-US" dirty="0"/>
            <a:t> O2 </a:t>
          </a:r>
          <a:r>
            <a:rPr lang="en-US"/>
            <a:t>tension and </a:t>
          </a:r>
          <a:r>
            <a:rPr lang="en-US" dirty="0">
              <a:sym typeface="Wingdings" panose="05000000000000000000" pitchFamily="2" charset="2"/>
            </a:rPr>
            <a:t></a:t>
          </a:r>
          <a:r>
            <a:rPr lang="en-US" dirty="0"/>
            <a:t> H+ ion concentration in the arterial blood.</a:t>
          </a:r>
        </a:p>
      </dgm:t>
    </dgm:pt>
    <dgm:pt modelId="{EFBF1AFB-FC86-4904-B234-3CDB3270FA24}" type="parTrans" cxnId="{8086FFDB-39AB-45BE-89A2-4CF74EA184C1}">
      <dgm:prSet/>
      <dgm:spPr/>
      <dgm:t>
        <a:bodyPr/>
        <a:lstStyle/>
        <a:p>
          <a:endParaRPr lang="en-US"/>
        </a:p>
      </dgm:t>
    </dgm:pt>
    <dgm:pt modelId="{624803F6-E121-4ADD-A08F-28C48748348D}" type="sibTrans" cxnId="{8086FFDB-39AB-45BE-89A2-4CF74EA184C1}">
      <dgm:prSet/>
      <dgm:spPr/>
      <dgm:t>
        <a:bodyPr/>
        <a:lstStyle/>
        <a:p>
          <a:endParaRPr lang="en-US"/>
        </a:p>
      </dgm:t>
    </dgm:pt>
    <dgm:pt modelId="{910ADA8F-683B-48B6-B3FA-B7E83B4600BB}">
      <dgm:prSet/>
      <dgm:spPr/>
      <dgm:t>
        <a:bodyPr/>
        <a:lstStyle/>
        <a:p>
          <a:r>
            <a:rPr lang="en-US" b="1"/>
            <a:t>- These changes are associated with increase the metabolic activity.</a:t>
          </a:r>
          <a:endParaRPr lang="en-US"/>
        </a:p>
      </dgm:t>
    </dgm:pt>
    <dgm:pt modelId="{1E471725-91AF-48DC-8B7A-A9BC34E17CEA}" type="parTrans" cxnId="{216E3F73-D016-499C-AA94-0731FB79016D}">
      <dgm:prSet/>
      <dgm:spPr/>
      <dgm:t>
        <a:bodyPr/>
        <a:lstStyle/>
        <a:p>
          <a:endParaRPr lang="en-US"/>
        </a:p>
      </dgm:t>
    </dgm:pt>
    <dgm:pt modelId="{95BA7ADE-4A2A-439F-BDA0-EF3CC115DE61}" type="sibTrans" cxnId="{216E3F73-D016-499C-AA94-0731FB79016D}">
      <dgm:prSet/>
      <dgm:spPr/>
      <dgm:t>
        <a:bodyPr/>
        <a:lstStyle/>
        <a:p>
          <a:endParaRPr lang="en-US"/>
        </a:p>
      </dgm:t>
    </dgm:pt>
    <dgm:pt modelId="{359C8005-165E-4FA0-B098-EA9355AC1275}">
      <dgm:prSet/>
      <dgm:spPr/>
      <dgm:t>
        <a:bodyPr/>
        <a:lstStyle/>
        <a:p>
          <a:r>
            <a:rPr lang="en-US" b="1" dirty="0"/>
            <a:t>-This effect  occurs via the peripheral and central </a:t>
          </a:r>
          <a:r>
            <a:rPr lang="en-US" b="1" dirty="0" smtClean="0"/>
            <a:t>chemo-receptors</a:t>
          </a:r>
          <a:r>
            <a:rPr lang="en-US" b="1" dirty="0"/>
            <a:t>.</a:t>
          </a:r>
          <a:endParaRPr lang="en-US" dirty="0"/>
        </a:p>
      </dgm:t>
    </dgm:pt>
    <dgm:pt modelId="{8D7068B0-9F9C-46BF-90E5-3C6F00EFE808}" type="parTrans" cxnId="{59079B28-4BA8-48D1-A861-BF9FF3976E8F}">
      <dgm:prSet/>
      <dgm:spPr/>
      <dgm:t>
        <a:bodyPr/>
        <a:lstStyle/>
        <a:p>
          <a:endParaRPr lang="en-US"/>
        </a:p>
      </dgm:t>
    </dgm:pt>
    <dgm:pt modelId="{16A8526D-B72B-4A7B-A73D-D7D9FED3315C}" type="sibTrans" cxnId="{59079B28-4BA8-48D1-A861-BF9FF3976E8F}">
      <dgm:prSet/>
      <dgm:spPr/>
      <dgm:t>
        <a:bodyPr/>
        <a:lstStyle/>
        <a:p>
          <a:endParaRPr lang="en-US"/>
        </a:p>
      </dgm:t>
    </dgm:pt>
    <dgm:pt modelId="{98DBDAED-75D1-4352-B3D1-13D8798752FF}" type="pres">
      <dgm:prSet presAssocID="{F52053CB-9224-4941-8B67-FA2361E96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E15A04-35A0-495A-B6E6-8C6DC42B93A6}" type="pres">
      <dgm:prSet presAssocID="{E0D3BF64-8F32-4DB7-8481-D41C039543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1F3F6-0465-4DAC-8147-FCC6AC48F45B}" type="pres">
      <dgm:prSet presAssocID="{624803F6-E121-4ADD-A08F-28C48748348D}" presName="spacer" presStyleCnt="0"/>
      <dgm:spPr/>
    </dgm:pt>
    <dgm:pt modelId="{413B15BC-D586-4CE0-82E7-B70C55BAF8E1}" type="pres">
      <dgm:prSet presAssocID="{910ADA8F-683B-48B6-B3FA-B7E83B4600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A327-1387-4F25-96BE-F218045357A8}" type="pres">
      <dgm:prSet presAssocID="{95BA7ADE-4A2A-439F-BDA0-EF3CC115DE61}" presName="spacer" presStyleCnt="0"/>
      <dgm:spPr/>
    </dgm:pt>
    <dgm:pt modelId="{B903C6B9-62B9-480B-8659-B384E59E9B33}" type="pres">
      <dgm:prSet presAssocID="{359C8005-165E-4FA0-B098-EA9355AC12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79B28-4BA8-48D1-A861-BF9FF3976E8F}" srcId="{F52053CB-9224-4941-8B67-FA2361E96664}" destId="{359C8005-165E-4FA0-B098-EA9355AC1275}" srcOrd="2" destOrd="0" parTransId="{8D7068B0-9F9C-46BF-90E5-3C6F00EFE808}" sibTransId="{16A8526D-B72B-4A7B-A73D-D7D9FED3315C}"/>
    <dgm:cxn modelId="{EBF4B55A-147F-43B0-8176-129602582267}" type="presOf" srcId="{F52053CB-9224-4941-8B67-FA2361E96664}" destId="{98DBDAED-75D1-4352-B3D1-13D8798752FF}" srcOrd="0" destOrd="0" presId="urn:microsoft.com/office/officeart/2005/8/layout/vList2"/>
    <dgm:cxn modelId="{8086FFDB-39AB-45BE-89A2-4CF74EA184C1}" srcId="{F52053CB-9224-4941-8B67-FA2361E96664}" destId="{E0D3BF64-8F32-4DB7-8481-D41C03954340}" srcOrd="0" destOrd="0" parTransId="{EFBF1AFB-FC86-4904-B234-3CDB3270FA24}" sibTransId="{624803F6-E121-4ADD-A08F-28C48748348D}"/>
    <dgm:cxn modelId="{7AA0455E-8DF2-4C3F-B1B5-7BBF1D30B101}" type="presOf" srcId="{910ADA8F-683B-48B6-B3FA-B7E83B4600BB}" destId="{413B15BC-D586-4CE0-82E7-B70C55BAF8E1}" srcOrd="0" destOrd="0" presId="urn:microsoft.com/office/officeart/2005/8/layout/vList2"/>
    <dgm:cxn modelId="{216E3F73-D016-499C-AA94-0731FB79016D}" srcId="{F52053CB-9224-4941-8B67-FA2361E96664}" destId="{910ADA8F-683B-48B6-B3FA-B7E83B4600BB}" srcOrd="1" destOrd="0" parTransId="{1E471725-91AF-48DC-8B7A-A9BC34E17CEA}" sibTransId="{95BA7ADE-4A2A-439F-BDA0-EF3CC115DE61}"/>
    <dgm:cxn modelId="{2240530C-6367-475F-B4B5-09F4238B903A}" type="presOf" srcId="{E0D3BF64-8F32-4DB7-8481-D41C03954340}" destId="{5BE15A04-35A0-495A-B6E6-8C6DC42B93A6}" srcOrd="0" destOrd="0" presId="urn:microsoft.com/office/officeart/2005/8/layout/vList2"/>
    <dgm:cxn modelId="{5A08E3E7-4733-49E5-B60C-4943A989BF9D}" type="presOf" srcId="{359C8005-165E-4FA0-B098-EA9355AC1275}" destId="{B903C6B9-62B9-480B-8659-B384E59E9B33}" srcOrd="0" destOrd="0" presId="urn:microsoft.com/office/officeart/2005/8/layout/vList2"/>
    <dgm:cxn modelId="{78F4E5F8-FD9A-4FF3-99D5-6A5A9D553310}" type="presParOf" srcId="{98DBDAED-75D1-4352-B3D1-13D8798752FF}" destId="{5BE15A04-35A0-495A-B6E6-8C6DC42B93A6}" srcOrd="0" destOrd="0" presId="urn:microsoft.com/office/officeart/2005/8/layout/vList2"/>
    <dgm:cxn modelId="{9D8EE16C-0FAF-4346-A731-78742CC6D4BA}" type="presParOf" srcId="{98DBDAED-75D1-4352-B3D1-13D8798752FF}" destId="{7971F3F6-0465-4DAC-8147-FCC6AC48F45B}" srcOrd="1" destOrd="0" presId="urn:microsoft.com/office/officeart/2005/8/layout/vList2"/>
    <dgm:cxn modelId="{E14C51BC-306D-4A47-B5A6-897A1A0B8FBA}" type="presParOf" srcId="{98DBDAED-75D1-4352-B3D1-13D8798752FF}" destId="{413B15BC-D586-4CE0-82E7-B70C55BAF8E1}" srcOrd="2" destOrd="0" presId="urn:microsoft.com/office/officeart/2005/8/layout/vList2"/>
    <dgm:cxn modelId="{07331FA1-A321-413B-ACB8-D85ECE443559}" type="presParOf" srcId="{98DBDAED-75D1-4352-B3D1-13D8798752FF}" destId="{5FE9A327-1387-4F25-96BE-F218045357A8}" srcOrd="3" destOrd="0" presId="urn:microsoft.com/office/officeart/2005/8/layout/vList2"/>
    <dgm:cxn modelId="{E2175070-E4CF-40E6-94E1-9A79756897C8}" type="presParOf" srcId="{98DBDAED-75D1-4352-B3D1-13D8798752FF}" destId="{B903C6B9-62B9-480B-8659-B384E59E9B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15A04-35A0-495A-B6E6-8C6DC42B93A6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-Respiration is stimulated by: </a:t>
          </a:r>
          <a:r>
            <a:rPr lang="en-US" sz="3400" kern="1200" dirty="0">
              <a:sym typeface="Wingdings" panose="05000000000000000000" pitchFamily="2" charset="2"/>
            </a:rPr>
            <a:t></a:t>
          </a:r>
          <a:r>
            <a:rPr lang="en-US" sz="3400" kern="1200" dirty="0"/>
            <a:t> Co2 tension , </a:t>
          </a:r>
          <a:r>
            <a:rPr lang="en-US" sz="3400" kern="1200" dirty="0">
              <a:sym typeface="Wingdings" panose="05000000000000000000" pitchFamily="2" charset="2"/>
            </a:rPr>
            <a:t></a:t>
          </a:r>
          <a:r>
            <a:rPr lang="en-US" sz="3400" kern="1200" dirty="0"/>
            <a:t> O2 </a:t>
          </a:r>
          <a:r>
            <a:rPr lang="en-US" sz="3400" kern="1200"/>
            <a:t>tension and </a:t>
          </a:r>
          <a:r>
            <a:rPr lang="en-US" sz="3400" kern="1200" dirty="0">
              <a:sym typeface="Wingdings" panose="05000000000000000000" pitchFamily="2" charset="2"/>
            </a:rPr>
            <a:t></a:t>
          </a:r>
          <a:r>
            <a:rPr lang="en-US" sz="3400" kern="1200" dirty="0"/>
            <a:t> H+ ion concentration in the arterial blood.</a:t>
          </a:r>
        </a:p>
      </dsp:txBody>
      <dsp:txXfrm>
        <a:off x="66025" y="114994"/>
        <a:ext cx="10383550" cy="1220470"/>
      </dsp:txXfrm>
    </dsp:sp>
    <dsp:sp modelId="{413B15BC-D586-4CE0-82E7-B70C55BAF8E1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/>
            <a:t>- These changes are associated with increase the metabolic activity.</a:t>
          </a:r>
          <a:endParaRPr lang="en-US" sz="3400" kern="1200"/>
        </a:p>
      </dsp:txBody>
      <dsp:txXfrm>
        <a:off x="66025" y="1565434"/>
        <a:ext cx="10383550" cy="1220470"/>
      </dsp:txXfrm>
    </dsp:sp>
    <dsp:sp modelId="{B903C6B9-62B9-480B-8659-B384E59E9B33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-This effect  occurs via the peripheral and central </a:t>
          </a:r>
          <a:r>
            <a:rPr lang="en-US" sz="3400" b="1" kern="1200" dirty="0" smtClean="0"/>
            <a:t>chemo-receptors</a:t>
          </a:r>
          <a:r>
            <a:rPr lang="en-US" sz="3400" b="1" kern="1200" dirty="0"/>
            <a:t>.</a:t>
          </a:r>
          <a:endParaRPr lang="en-US" sz="3400" kern="1200" dirty="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6CDF-0CA4-4148-8B8E-D753560775D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8C0F1-572B-417C-A34C-620785E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C0F1-572B-417C-A34C-620785E77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3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DB03-A193-4D0E-85D9-A955BFB9042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CD81BD-4EBF-4E63-BD32-F9DB69E0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REGULATION OF RESPIRATION 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7783" y="1961002"/>
            <a:ext cx="848299" cy="68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00B050"/>
                </a:solidFill>
              </a:rPr>
              <a:t>9- CHEMICAL REGULATION OF RESPIRATION</a:t>
            </a:r>
          </a:p>
          <a:p>
            <a:pPr marL="0" indent="0" algn="ctr">
              <a:buNone/>
            </a:pPr>
            <a:endParaRPr lang="en-US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BY</a:t>
            </a:r>
            <a:endParaRPr lang="en-US" sz="3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4">
                    <a:lumMod val="75000"/>
                  </a:schemeClr>
                </a:solidFill>
              </a:rPr>
              <a:t>Dr. Nour A. Mohammed</a:t>
            </a:r>
            <a:endParaRPr lang="en-US" sz="4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accent4">
                    <a:lumMod val="75000"/>
                  </a:schemeClr>
                </a:solidFill>
              </a:rPr>
              <a:t>MUTAH SCHOOL OF MEDICINE</a:t>
            </a:r>
          </a:p>
          <a:p>
            <a:pPr marL="0" indent="0" algn="ctr">
              <a:buNone/>
            </a:pPr>
            <a:endParaRPr lang="en-US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E7F1-52A5-4614-898F-B511ECF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372688"/>
            <a:ext cx="9942716" cy="780863"/>
          </a:xfrm>
        </p:spPr>
        <p:txBody>
          <a:bodyPr anchor="ctr">
            <a:normAutofit/>
          </a:bodyPr>
          <a:lstStyle/>
          <a:p>
            <a:r>
              <a:rPr lang="en-US" sz="48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O2 lack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B2A7-0195-4352-8D67-6EC1C3CA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302327"/>
            <a:ext cx="11291453" cy="5444837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dirty="0">
                <a:latin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lack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weaker stimulus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respiration than the </a:t>
            </a:r>
            <a:r>
              <a:rPr lang="en-US" sz="24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2400" b="0" i="1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only via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sz="2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chemo-receptors 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is markedly stimulated when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PO2 in arterial blood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60 mmHg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(normally about 95 mmHg).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weak stimulatory effect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(2-4 folds only)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reduced hemoglobin, which is weak acid and buffer H+ leading to inhibition of respiration.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 stimulation of respiration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wash of Co2 and H+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Co2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inhibitory effect on respiration which oppose the stimulatory effect of decrease O2 leading to inhibition of respiration.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 </a:t>
            </a:r>
            <a:r>
              <a:rPr lang="en-US" sz="24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O2 lack effect increased in cases of: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Overdose of Anesthesia as it depresses the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chemoreceptors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 response to Co2 and respiration in these cases is maintained only by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lack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,So, 100% O2 during anesthesia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 respiration and may be fatal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Carbogen</a:t>
            </a:r>
            <a:r>
              <a:rPr lang="en-US" sz="2400" dirty="0"/>
              <a:t>: Mixture of 5% CO2 + O2 is used to stimulate </a:t>
            </a:r>
            <a:r>
              <a:rPr lang="en-US" sz="2400" dirty="0" smtClean="0"/>
              <a:t>respiration)</a:t>
            </a: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B871-C825-47DE-BBE6-834F212B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640082"/>
            <a:ext cx="2705357" cy="5613236"/>
          </a:xfrm>
        </p:spPr>
        <p:txBody>
          <a:bodyPr vert="horz" anchor="ctr">
            <a:normAutofit/>
          </a:bodyPr>
          <a:lstStyle/>
          <a:p>
            <a:pPr rtl="1">
              <a:lnSpc>
                <a:spcPct val="100000"/>
              </a:lnSpc>
            </a:pPr>
            <a:r>
              <a:rPr lang="en-US" sz="2800" b="1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</a:t>
            </a:r>
            <a:r>
              <a:rPr lang="en-US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CO2       </a:t>
            </a:r>
            <a:r>
              <a:rPr lang="en-US" sz="28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r>
              <a:rPr lang="en-US" sz="2800" b="1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none" strike="noStrike" baseline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</a:t>
            </a:r>
            <a:r>
              <a:rPr lang="en-US" sz="32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64F0-0CE9-410B-845E-6657ADEE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235" y="110836"/>
            <a:ext cx="8953777" cy="222208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ñ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PCO2 is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stimulants for respiration than O2 lack.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Wingdings" panose="05000000000000000000" pitchFamily="2" charset="2"/>
              </a:rPr>
              <a:t>ñ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PCO2 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chemo-receptors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(70%) &amp; peripheral 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chemo-receptors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(30%).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Wingdings" panose="05000000000000000000" pitchFamily="2" charset="2"/>
              </a:rPr>
              <a:t> </a:t>
            </a:r>
            <a:endParaRPr lang="en-US" sz="2000" b="0" i="0" u="none" strike="noStrike" baseline="0" dirty="0" smtClean="0"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Calibri,Bold"/>
              </a:rPr>
              <a:t>Effect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of CO2 </a:t>
            </a:r>
            <a:r>
              <a:rPr lang="en-US" sz="2000" b="1" i="0" u="none" strike="noStrike" baseline="0" dirty="0" smtClean="0">
                <a:solidFill>
                  <a:srgbClr val="C00000"/>
                </a:solidFill>
                <a:latin typeface="Calibri,Bold"/>
              </a:rPr>
              <a:t>excess:</a:t>
            </a:r>
            <a:r>
              <a:rPr lang="en-US" sz="2000" b="1" i="0" u="none" strike="noStrike" dirty="0" smtClean="0">
                <a:solidFill>
                  <a:srgbClr val="C00000"/>
                </a:solidFill>
                <a:latin typeface="Calibri,Bold"/>
              </a:rPr>
              <a:t> The </a:t>
            </a:r>
            <a:r>
              <a:rPr lang="en-US" sz="2000" b="1" dirty="0">
                <a:solidFill>
                  <a:srgbClr val="C00000"/>
                </a:solidFill>
                <a:latin typeface="Calibri,Bold"/>
              </a:rPr>
              <a:t>CO2 excess effect is augmented by the O2 decrease </a:t>
            </a:r>
            <a:r>
              <a:rPr lang="en-US" sz="2000" b="1" dirty="0" smtClean="0">
                <a:solidFill>
                  <a:srgbClr val="C00000"/>
                </a:solidFill>
                <a:latin typeface="Calibri,Bold"/>
              </a:rPr>
              <a:t>effect</a:t>
            </a:r>
            <a:endParaRPr lang="en-US" sz="2000" b="1" dirty="0">
              <a:solidFill>
                <a:srgbClr val="C00000"/>
              </a:solidFill>
              <a:latin typeface="Calibri,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5FA2A-CC3E-47ED-9BF7-ADD96BDC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5" y="2526872"/>
            <a:ext cx="8647269" cy="39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FC924-CF52-4490-8F64-24090E27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H+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DB15-5E4D-496A-BBB4-3611C93D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89019"/>
            <a:ext cx="10346268" cy="415260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/>
                <a:ea typeface="Times New Roman"/>
              </a:rPr>
              <a:t>Increased </a:t>
            </a:r>
            <a:r>
              <a:rPr lang="en-US" sz="2400" b="1" dirty="0">
                <a:latin typeface="Times New Roman"/>
                <a:ea typeface="Times New Roman"/>
              </a:rPr>
              <a:t>H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concentration </a:t>
            </a:r>
            <a:r>
              <a:rPr lang="en-US" sz="2400" dirty="0" smtClean="0">
                <a:latin typeface="Times New Roman"/>
                <a:ea typeface="Times New Roman"/>
              </a:rPr>
              <a:t>in blood (acidosis ) stimulates the  respiratory center through stimulation of </a:t>
            </a:r>
            <a:r>
              <a:rPr lang="en-US" sz="2400" b="1" dirty="0" smtClean="0">
                <a:latin typeface="Times New Roman"/>
                <a:ea typeface="Times New Roman"/>
              </a:rPr>
              <a:t>peripheral chemo-receptors. </a:t>
            </a:r>
            <a:endParaRPr lang="en-US" sz="2400" b="1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/>
                <a:ea typeface="Times New Roman"/>
              </a:rPr>
              <a:t>Therefore</a:t>
            </a:r>
            <a:r>
              <a:rPr lang="en-US" sz="2400" b="1" dirty="0" smtClean="0"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latin typeface="Times New Roman"/>
                <a:ea typeface="Times New Roman"/>
              </a:rPr>
              <a:t>in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</a:rPr>
              <a:t>diabetes </a:t>
            </a:r>
            <a:r>
              <a:rPr lang="en-US" sz="2400" dirty="0">
                <a:latin typeface="Times New Roman"/>
                <a:ea typeface="Times New Roman"/>
              </a:rPr>
              <a:t>mellitus with ketoacidosis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</a:rPr>
              <a:t>This </a:t>
            </a:r>
            <a:r>
              <a:rPr lang="en-US" sz="2400" dirty="0">
                <a:latin typeface="Times New Roman"/>
                <a:ea typeface="Times New Roman"/>
              </a:rPr>
              <a:t>led to hyperventilation (rapid and deep </a:t>
            </a:r>
            <a:r>
              <a:rPr lang="en-US" sz="2400" dirty="0" smtClean="0">
                <a:latin typeface="Times New Roman"/>
                <a:ea typeface="Times New Roman"/>
              </a:rPr>
              <a:t>or </a:t>
            </a:r>
            <a:r>
              <a:rPr lang="en-US" sz="2400" b="1" dirty="0" smtClean="0">
                <a:latin typeface="Times New Roman"/>
                <a:ea typeface="Times New Roman"/>
              </a:rPr>
              <a:t>kussmaul`s 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breathing).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/>
              </a:rPr>
              <a:t>On the other hand, </a:t>
            </a:r>
            <a:r>
              <a:rPr lang="en-US" sz="2400" dirty="0" smtClean="0">
                <a:latin typeface="Times New Roman"/>
              </a:rPr>
              <a:t>an increase in </a:t>
            </a:r>
            <a:r>
              <a:rPr lang="en-US" sz="2400" b="1" dirty="0" smtClean="0">
                <a:latin typeface="Times New Roman"/>
              </a:rPr>
              <a:t>blood PH </a:t>
            </a:r>
            <a:r>
              <a:rPr lang="en-US" sz="2400" dirty="0" smtClean="0">
                <a:latin typeface="Times New Roman"/>
              </a:rPr>
              <a:t>or </a:t>
            </a:r>
            <a:r>
              <a:rPr lang="en-US" sz="2400" b="1" dirty="0" smtClean="0">
                <a:latin typeface="Times New Roman"/>
              </a:rPr>
              <a:t>alkalosis</a:t>
            </a:r>
            <a:r>
              <a:rPr lang="en-US" sz="2400" dirty="0" smtClean="0">
                <a:latin typeface="Times New Roman"/>
              </a:rPr>
              <a:t> inhibits the respiratory center e.g. after along period of hyperventilation.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E9C0-E5E4-4A43-8036-CCF1E8C8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DDF92-D316-45A0-BEA5-85BC964D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235" y="-669348"/>
            <a:ext cx="9259529" cy="73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8E184-96FA-498F-A888-66E8D483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 dirty="0"/>
              <a:t>[B] Chemical regulation of respiration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FEB667D-3AB3-4AE7-A869-C1029223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024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1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4CD74-8011-421D-8303-690BF1DA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914510-25B3-4DDF-A1A9-39ED716B6B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2982" y="166255"/>
            <a:ext cx="7384473" cy="66917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110837"/>
            <a:ext cx="11042074" cy="65116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48059-2AB4-4ABE-BDE5-0ECD98D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EA1992-4B46-4261-B42F-F045682C2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8812"/>
            <a:ext cx="8615288" cy="63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259B6A-9225-42BE-8E23-920AEA13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88F82F-8D2C-4CF9-97D3-8169C83B9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971" y="140677"/>
            <a:ext cx="8511451" cy="6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E94-4CE2-475F-945C-52F9CAED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28071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68E699-2A3A-475E-884C-ED2DA1B64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49" y="280718"/>
            <a:ext cx="8378368" cy="65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931" y="365125"/>
            <a:ext cx="6454434" cy="6368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4910" y="581891"/>
            <a:ext cx="3713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Peripheral Chemoreceptors In Aortic &amp; Carotid Bodies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9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81594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D9108CA38E346BDA78F6DFA20BA90" ma:contentTypeVersion="2" ma:contentTypeDescription="Create a new document." ma:contentTypeScope="" ma:versionID="65d24e3e95a5f382f43e55ffe6ec9bc0">
  <xsd:schema xmlns:xsd="http://www.w3.org/2001/XMLSchema" xmlns:xs="http://www.w3.org/2001/XMLSchema" xmlns:p="http://schemas.microsoft.com/office/2006/metadata/properties" xmlns:ns2="d96b571e-d1f1-458e-a4f9-4333360ccfab" targetNamespace="http://schemas.microsoft.com/office/2006/metadata/properties" ma:root="true" ma:fieldsID="b9cb199d46c83ae6134ca183251c1781" ns2:_="">
    <xsd:import namespace="d96b571e-d1f1-458e-a4f9-4333360cc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b571e-d1f1-458e-a4f9-4333360cc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FCD8D1-80BD-4610-A7CC-5ABA1026F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B59CE-813D-45C9-B2BA-0C4A4D26D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b571e-d1f1-458e-a4f9-4333360cc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86D2C-09CB-403A-89E1-C035F487123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390</Words>
  <Application>Microsoft Office PowerPoint</Application>
  <PresentationFormat>Widescreen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Calibri,Bold</vt:lpstr>
      <vt:lpstr>Symbol</vt:lpstr>
      <vt:lpstr>Times New Roman</vt:lpstr>
      <vt:lpstr>Wingdings</vt:lpstr>
      <vt:lpstr>Office Theme</vt:lpstr>
      <vt:lpstr>REGULATION OF RESPIRATION </vt:lpstr>
      <vt:lpstr>[B] Chemical regulation of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Ventilatory response to O2 lack</vt:lpstr>
      <vt:lpstr> nVentilatory response to CO2       excess CO2 excess</vt:lpstr>
      <vt:lpstr>Ventilatory response to H+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NAMohammed</dc:creator>
  <cp:lastModifiedBy>DELL</cp:lastModifiedBy>
  <cp:revision>36</cp:revision>
  <dcterms:created xsi:type="dcterms:W3CDTF">2021-10-21T08:16:24Z</dcterms:created>
  <dcterms:modified xsi:type="dcterms:W3CDTF">2022-10-22T19:41:45Z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0x010100603D9108CA38E346BDA78F6DFA20BA90</vt:lpwstr>
  </property>
</Properties>
</file>