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21/09/1442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21/09/1442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21/09/1442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21/09/1442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21/09/1442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21/09/1442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21/09/1442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eachmeanatomy.info/wp-content/uploads/Hip-Bone-of-a-5-year-old-Triradiate-Cartilage-Pres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7009664" cy="558106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507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16875" r="22070" b="18534"/>
          <a:stretch>
            <a:fillRect/>
          </a:stretch>
        </p:blipFill>
        <p:spPr bwMode="auto">
          <a:xfrm>
            <a:off x="2386608" y="3236168"/>
            <a:ext cx="4284160" cy="35052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3" name="Picture 2" descr="http://teachmeanatomy.info/wp-content/uploads/Greater-and-Lesser-Pelvis-Divided-by-the-Pelvic-Br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0376" y="116631"/>
            <a:ext cx="5616624" cy="2924633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461862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3.amazonaws.com/classconnection/36/flashcards/5544036/png/pelvic_outlet-14F5EDF7A4106E24C9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338894" cy="4896544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4163702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6171" b="17500"/>
          <a:stretch>
            <a:fillRect/>
          </a:stretch>
        </p:blipFill>
        <p:spPr bwMode="auto">
          <a:xfrm>
            <a:off x="1128160" y="116632"/>
            <a:ext cx="6984776" cy="650636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2741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31250" t="19062" r="22461" b="25625"/>
          <a:stretch>
            <a:fillRect/>
          </a:stretch>
        </p:blipFill>
        <p:spPr bwMode="auto">
          <a:xfrm>
            <a:off x="1043608" y="404664"/>
            <a:ext cx="7151711" cy="599517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4376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0312" r="25000" b="31562"/>
          <a:stretch>
            <a:fillRect/>
          </a:stretch>
        </p:blipFill>
        <p:spPr bwMode="auto">
          <a:xfrm>
            <a:off x="827584" y="404664"/>
            <a:ext cx="7850049" cy="600871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04243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3359" t="14062" r="25000" b="46563"/>
          <a:stretch>
            <a:fillRect/>
          </a:stretch>
        </p:blipFill>
        <p:spPr bwMode="auto">
          <a:xfrm>
            <a:off x="539552" y="260648"/>
            <a:ext cx="8029556" cy="6245263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12533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054624" cy="616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239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87" y="260648"/>
            <a:ext cx="6979933" cy="621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959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3382" t="14583" r="42502" b="44240"/>
          <a:stretch>
            <a:fillRect/>
          </a:stretch>
        </p:blipFill>
        <p:spPr bwMode="auto">
          <a:xfrm>
            <a:off x="1187624" y="164592"/>
            <a:ext cx="6579840" cy="6316646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5646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12812"/>
          <a:stretch>
            <a:fillRect/>
          </a:stretch>
        </p:blipFill>
        <p:spPr bwMode="auto">
          <a:xfrm>
            <a:off x="1691680" y="209407"/>
            <a:ext cx="6034613" cy="6336344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03256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lesser sciatic notch | No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481014" cy="561662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22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937" r="22070" b="21250"/>
          <a:stretch>
            <a:fillRect/>
          </a:stretch>
        </p:blipFill>
        <p:spPr bwMode="auto">
          <a:xfrm>
            <a:off x="827584" y="188640"/>
            <a:ext cx="7504526" cy="6285040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39433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272808" cy="625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696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22187"/>
          <a:stretch>
            <a:fillRect/>
          </a:stretch>
        </p:blipFill>
        <p:spPr bwMode="auto">
          <a:xfrm>
            <a:off x="1331640" y="260648"/>
            <a:ext cx="6839113" cy="6326179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43106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0" y="836712"/>
            <a:ext cx="867510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912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8111" t="25000" r="12152" b="19792"/>
          <a:stretch>
            <a:fillRect/>
          </a:stretch>
        </p:blipFill>
        <p:spPr bwMode="auto">
          <a:xfrm>
            <a:off x="186196" y="1484784"/>
            <a:ext cx="8727766" cy="4535016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549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6896" t="28125" r="22108" b="26042"/>
          <a:stretch>
            <a:fillRect/>
          </a:stretch>
        </p:blipFill>
        <p:spPr bwMode="auto">
          <a:xfrm>
            <a:off x="395536" y="404664"/>
            <a:ext cx="8420660" cy="5292986"/>
          </a:xfrm>
          <a:prstGeom prst="rect">
            <a:avLst/>
          </a:prstGeom>
          <a:noFill/>
          <a:ln w="76200">
            <a:solidFill>
              <a:srgbClr val="0033C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1673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assconnection.s3.amazonaws.com/744/flashcards/4744/jpg/vulva21335366355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7659960" cy="630234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574689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eb.duke.edu/web/anatomy/Lab08/images/lab8-female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40" y="404664"/>
            <a:ext cx="8451493" cy="6192688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948282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14641" t="34375" r="48463" b="13542"/>
          <a:stretch>
            <a:fillRect/>
          </a:stretch>
        </p:blipFill>
        <p:spPr bwMode="auto">
          <a:xfrm>
            <a:off x="683568" y="287377"/>
            <a:ext cx="7747588" cy="614887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3022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41581" t="23958" r="25037" b="28125"/>
          <a:stretch>
            <a:fillRect/>
          </a:stretch>
        </p:blipFill>
        <p:spPr bwMode="auto">
          <a:xfrm>
            <a:off x="683568" y="307656"/>
            <a:ext cx="7875983" cy="6356056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7081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eachmeanatomy.info/wp-content/uploads/Bony-Landmarks-of-the-Pubi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2" b="6195"/>
          <a:stretch/>
        </p:blipFill>
        <p:spPr bwMode="auto">
          <a:xfrm>
            <a:off x="1259632" y="404664"/>
            <a:ext cx="6935688" cy="618832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345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0625" r="22070" b="12812"/>
          <a:stretch>
            <a:fillRect/>
          </a:stretch>
        </p:blipFill>
        <p:spPr bwMode="auto">
          <a:xfrm>
            <a:off x="1043608" y="332656"/>
            <a:ext cx="7128792" cy="632680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15270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36310" t="46875" r="20937" b="20833"/>
          <a:stretch>
            <a:fillRect/>
          </a:stretch>
        </p:blipFill>
        <p:spPr bwMode="auto">
          <a:xfrm>
            <a:off x="111222" y="1124744"/>
            <a:ext cx="8892962" cy="377646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5513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16875" r="22070" b="18534"/>
          <a:stretch>
            <a:fillRect/>
          </a:stretch>
        </p:blipFill>
        <p:spPr bwMode="auto">
          <a:xfrm>
            <a:off x="611560" y="332655"/>
            <a:ext cx="8208912" cy="609637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15212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2736"/>
            <a:ext cx="8634919" cy="4248472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347203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548680"/>
            <a:ext cx="6689231" cy="616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51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4063" r="27343" b="37187"/>
          <a:stretch>
            <a:fillRect/>
          </a:stretch>
        </p:blipFill>
        <p:spPr bwMode="auto">
          <a:xfrm>
            <a:off x="4205237" y="188640"/>
            <a:ext cx="4710162" cy="344969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32422" t="24687" r="27734" b="25625"/>
          <a:stretch>
            <a:fillRect/>
          </a:stretch>
        </p:blipFill>
        <p:spPr bwMode="auto">
          <a:xfrm>
            <a:off x="357157" y="3831640"/>
            <a:ext cx="3566771" cy="277998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11955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6250" r="31445" b="25937"/>
          <a:stretch>
            <a:fillRect/>
          </a:stretch>
        </p:blipFill>
        <p:spPr bwMode="auto">
          <a:xfrm>
            <a:off x="467544" y="404664"/>
            <a:ext cx="8400933" cy="576064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8519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elvic brim-demarcation of true and false pelvis | Medical ultrasound,  Medical anatomy, Pel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31" y="404664"/>
            <a:ext cx="7794961" cy="5688632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802119"/>
      </p:ext>
    </p:extLst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7F43C3424F14B9B09E11064185262" ma:contentTypeVersion="2" ma:contentTypeDescription="Create a new document." ma:contentTypeScope="" ma:versionID="8778982535be8039c0c0b016c741dd98">
  <xsd:schema xmlns:xsd="http://www.w3.org/2001/XMLSchema" xmlns:xs="http://www.w3.org/2001/XMLSchema" xmlns:p="http://schemas.microsoft.com/office/2006/metadata/properties" xmlns:ns2="cfb739ad-8775-4f5f-a2cf-07c24ded535e" targetNamespace="http://schemas.microsoft.com/office/2006/metadata/properties" ma:root="true" ma:fieldsID="38f23c1e3c74877df0cf7dbc76035582" ns2:_="">
    <xsd:import namespace="cfb739ad-8775-4f5f-a2cf-07c24ded53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b739ad-8775-4f5f-a2cf-07c24ded53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8D53FF-3002-4936-B4B4-EA4E66E50F56}"/>
</file>

<file path=customXml/itemProps2.xml><?xml version="1.0" encoding="utf-8"?>
<ds:datastoreItem xmlns:ds="http://schemas.openxmlformats.org/officeDocument/2006/customXml" ds:itemID="{6C41F1E9-CD24-4D6F-BC48-C3DB6F3B960F}"/>
</file>

<file path=customXml/itemProps3.xml><?xml version="1.0" encoding="utf-8"?>
<ds:datastoreItem xmlns:ds="http://schemas.openxmlformats.org/officeDocument/2006/customXml" ds:itemID="{CE176C00-6A2E-4231-B940-A8EA3C449319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سمة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Maher</cp:lastModifiedBy>
  <cp:revision>4</cp:revision>
  <dcterms:created xsi:type="dcterms:W3CDTF">2021-05-02T02:23:49Z</dcterms:created>
  <dcterms:modified xsi:type="dcterms:W3CDTF">2021-05-02T03:04:32Z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0x0101007B27F43C3424F14B9B09E11064185262</vt:lpwstr>
  </property>
</Properties>
</file>