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notesMasterIdLst>
    <p:notesMasterId r:id="rId51"/>
  </p:notesMasterIdLst>
  <p:sldIdLst>
    <p:sldId id="330" r:id="rId2"/>
    <p:sldId id="257" r:id="rId3"/>
    <p:sldId id="320" r:id="rId4"/>
    <p:sldId id="321" r:id="rId5"/>
    <p:sldId id="333" r:id="rId6"/>
    <p:sldId id="332" r:id="rId7"/>
    <p:sldId id="325" r:id="rId8"/>
    <p:sldId id="326" r:id="rId9"/>
    <p:sldId id="322" r:id="rId10"/>
    <p:sldId id="300" r:id="rId11"/>
    <p:sldId id="258" r:id="rId12"/>
    <p:sldId id="298" r:id="rId13"/>
    <p:sldId id="301" r:id="rId14"/>
    <p:sldId id="299" r:id="rId15"/>
    <p:sldId id="323" r:id="rId16"/>
    <p:sldId id="324" r:id="rId17"/>
    <p:sldId id="261" r:id="rId18"/>
    <p:sldId id="287" r:id="rId19"/>
    <p:sldId id="262" r:id="rId20"/>
    <p:sldId id="288" r:id="rId21"/>
    <p:sldId id="328" r:id="rId22"/>
    <p:sldId id="263" r:id="rId23"/>
    <p:sldId id="289" r:id="rId24"/>
    <p:sldId id="264" r:id="rId25"/>
    <p:sldId id="296" r:id="rId26"/>
    <p:sldId id="265" r:id="rId27"/>
    <p:sldId id="266" r:id="rId28"/>
    <p:sldId id="290" r:id="rId29"/>
    <p:sldId id="267" r:id="rId30"/>
    <p:sldId id="331" r:id="rId31"/>
    <p:sldId id="329" r:id="rId32"/>
    <p:sldId id="268" r:id="rId33"/>
    <p:sldId id="291" r:id="rId34"/>
    <p:sldId id="269" r:id="rId35"/>
    <p:sldId id="318" r:id="rId36"/>
    <p:sldId id="271" r:id="rId37"/>
    <p:sldId id="272" r:id="rId38"/>
    <p:sldId id="319" r:id="rId39"/>
    <p:sldId id="303" r:id="rId40"/>
    <p:sldId id="304" r:id="rId41"/>
    <p:sldId id="305" r:id="rId42"/>
    <p:sldId id="306" r:id="rId43"/>
    <p:sldId id="308" r:id="rId44"/>
    <p:sldId id="309" r:id="rId45"/>
    <p:sldId id="311" r:id="rId46"/>
    <p:sldId id="312" r:id="rId47"/>
    <p:sldId id="313" r:id="rId48"/>
    <p:sldId id="314" r:id="rId49"/>
    <p:sldId id="315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26" autoAdjust="0"/>
    <p:restoredTop sz="94660"/>
  </p:normalViewPr>
  <p:slideViewPr>
    <p:cSldViewPr>
      <p:cViewPr varScale="1">
        <p:scale>
          <a:sx n="66" d="100"/>
          <a:sy n="66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CB40CE-7D55-4C2E-BB1A-8C9F6931DE7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JO"/>
        </a:p>
      </dgm:t>
    </dgm:pt>
    <dgm:pt modelId="{FE5BC684-F1FB-4BB9-9EAB-0D1D65EB96F1}">
      <dgm:prSet phldrT="[نص]"/>
      <dgm:spPr/>
      <dgm:t>
        <a:bodyPr/>
        <a:lstStyle/>
        <a:p>
          <a:pPr rtl="1"/>
          <a:r>
            <a:rPr lang="en-US" b="1" dirty="0" smtClean="0"/>
            <a:t>Spinal injuries</a:t>
          </a:r>
          <a:endParaRPr lang="ar-JO" b="1" dirty="0"/>
        </a:p>
      </dgm:t>
    </dgm:pt>
    <dgm:pt modelId="{615259CC-8B63-43E3-835C-AA0EACDBB1A4}" type="parTrans" cxnId="{0A40CB34-9249-43F2-B902-9DBFF3FA9002}">
      <dgm:prSet/>
      <dgm:spPr/>
      <dgm:t>
        <a:bodyPr/>
        <a:lstStyle/>
        <a:p>
          <a:pPr rtl="1"/>
          <a:endParaRPr lang="ar-JO"/>
        </a:p>
      </dgm:t>
    </dgm:pt>
    <dgm:pt modelId="{F6BA969A-23F3-4602-B940-8BDB1570D20E}" type="sibTrans" cxnId="{0A40CB34-9249-43F2-B902-9DBFF3FA9002}">
      <dgm:prSet/>
      <dgm:spPr/>
      <dgm:t>
        <a:bodyPr/>
        <a:lstStyle/>
        <a:p>
          <a:pPr rtl="1"/>
          <a:endParaRPr lang="ar-JO"/>
        </a:p>
      </dgm:t>
    </dgm:pt>
    <dgm:pt modelId="{F62318B1-0073-4AA7-8787-DF4709833D34}">
      <dgm:prSet phldrT="[نص]"/>
      <dgm:spPr/>
      <dgm:t>
        <a:bodyPr/>
        <a:lstStyle/>
        <a:p>
          <a:pPr rtl="1"/>
          <a:r>
            <a:rPr lang="en-US" dirty="0" smtClean="0"/>
            <a:t>Spinal cord injuries</a:t>
          </a:r>
          <a:endParaRPr lang="ar-JO" dirty="0"/>
        </a:p>
      </dgm:t>
    </dgm:pt>
    <dgm:pt modelId="{461D675B-4356-4F11-94FE-1264013DA9BA}" type="parTrans" cxnId="{506B757B-A0C3-4552-83AA-752E970D8249}">
      <dgm:prSet/>
      <dgm:spPr/>
      <dgm:t>
        <a:bodyPr/>
        <a:lstStyle/>
        <a:p>
          <a:pPr rtl="1"/>
          <a:endParaRPr lang="ar-JO"/>
        </a:p>
      </dgm:t>
    </dgm:pt>
    <dgm:pt modelId="{70FE3D1C-13F8-4311-890F-21C948023AD1}" type="sibTrans" cxnId="{506B757B-A0C3-4552-83AA-752E970D8249}">
      <dgm:prSet/>
      <dgm:spPr/>
      <dgm:t>
        <a:bodyPr/>
        <a:lstStyle/>
        <a:p>
          <a:pPr rtl="1"/>
          <a:endParaRPr lang="ar-JO"/>
        </a:p>
      </dgm:t>
    </dgm:pt>
    <dgm:pt modelId="{AA32C6F9-777C-4A38-80E4-0AE48A30B67B}">
      <dgm:prSet phldrT="[نص]"/>
      <dgm:spPr/>
      <dgm:t>
        <a:bodyPr/>
        <a:lstStyle/>
        <a:p>
          <a:pPr rtl="1"/>
          <a:r>
            <a:rPr lang="en-US" dirty="0" smtClean="0"/>
            <a:t>Complete lesions</a:t>
          </a:r>
          <a:endParaRPr lang="ar-JO" dirty="0"/>
        </a:p>
      </dgm:t>
    </dgm:pt>
    <dgm:pt modelId="{EE21E86C-2141-42B9-A65D-0A40B811CE67}" type="parTrans" cxnId="{A77D3237-136B-4B1E-8A7B-12BD2BFEAD3B}">
      <dgm:prSet/>
      <dgm:spPr/>
      <dgm:t>
        <a:bodyPr/>
        <a:lstStyle/>
        <a:p>
          <a:pPr rtl="1"/>
          <a:endParaRPr lang="ar-JO"/>
        </a:p>
      </dgm:t>
    </dgm:pt>
    <dgm:pt modelId="{BB5E8BC1-EADC-4EE1-B5D1-FB3E9D8CA897}" type="sibTrans" cxnId="{A77D3237-136B-4B1E-8A7B-12BD2BFEAD3B}">
      <dgm:prSet/>
      <dgm:spPr/>
      <dgm:t>
        <a:bodyPr/>
        <a:lstStyle/>
        <a:p>
          <a:pPr rtl="1"/>
          <a:endParaRPr lang="ar-JO"/>
        </a:p>
      </dgm:t>
    </dgm:pt>
    <dgm:pt modelId="{971BA790-50BE-480C-8E75-F3AB35881B7F}">
      <dgm:prSet phldrT="[نص]"/>
      <dgm:spPr/>
      <dgm:t>
        <a:bodyPr/>
        <a:lstStyle/>
        <a:p>
          <a:pPr rtl="1"/>
          <a:r>
            <a:rPr lang="en-US" dirty="0" smtClean="0"/>
            <a:t>Incomplete lesions</a:t>
          </a:r>
          <a:endParaRPr lang="ar-JO" dirty="0"/>
        </a:p>
      </dgm:t>
    </dgm:pt>
    <dgm:pt modelId="{38B29961-5B8E-42C7-B2A1-1BE4F7897461}" type="parTrans" cxnId="{87363328-CDED-43A7-A785-D3556DBC6874}">
      <dgm:prSet/>
      <dgm:spPr/>
      <dgm:t>
        <a:bodyPr/>
        <a:lstStyle/>
        <a:p>
          <a:pPr rtl="1"/>
          <a:endParaRPr lang="ar-JO"/>
        </a:p>
      </dgm:t>
    </dgm:pt>
    <dgm:pt modelId="{C4AF374F-1E4D-4323-A316-AACC8F3B43C6}" type="sibTrans" cxnId="{87363328-CDED-43A7-A785-D3556DBC6874}">
      <dgm:prSet/>
      <dgm:spPr/>
      <dgm:t>
        <a:bodyPr/>
        <a:lstStyle/>
        <a:p>
          <a:pPr rtl="1"/>
          <a:endParaRPr lang="ar-JO"/>
        </a:p>
      </dgm:t>
    </dgm:pt>
    <dgm:pt modelId="{70C33DE2-A260-43D1-A9F6-BF428705D363}">
      <dgm:prSet phldrT="[نص]"/>
      <dgm:spPr/>
      <dgm:t>
        <a:bodyPr/>
        <a:lstStyle/>
        <a:p>
          <a:pPr rtl="1"/>
          <a:r>
            <a:rPr lang="en-US" dirty="0" smtClean="0"/>
            <a:t>Bony injuries</a:t>
          </a:r>
          <a:endParaRPr lang="ar-JO" dirty="0"/>
        </a:p>
      </dgm:t>
    </dgm:pt>
    <dgm:pt modelId="{112A0F5E-3290-411D-983D-D0420E36B553}" type="parTrans" cxnId="{F5A419BB-F156-4FE1-A56E-B976BA6F9432}">
      <dgm:prSet/>
      <dgm:spPr/>
      <dgm:t>
        <a:bodyPr/>
        <a:lstStyle/>
        <a:p>
          <a:pPr rtl="1"/>
          <a:endParaRPr lang="ar-JO"/>
        </a:p>
      </dgm:t>
    </dgm:pt>
    <dgm:pt modelId="{04CF4DC2-EB1D-46E7-88AE-072CD2A5D772}" type="sibTrans" cxnId="{F5A419BB-F156-4FE1-A56E-B976BA6F9432}">
      <dgm:prSet/>
      <dgm:spPr/>
      <dgm:t>
        <a:bodyPr/>
        <a:lstStyle/>
        <a:p>
          <a:pPr rtl="1"/>
          <a:endParaRPr lang="ar-JO"/>
        </a:p>
      </dgm:t>
    </dgm:pt>
    <dgm:pt modelId="{6852FFD3-CD43-48F5-ABF9-AA7B5838C4E6}">
      <dgm:prSet/>
      <dgm:spPr/>
      <dgm:t>
        <a:bodyPr/>
        <a:lstStyle/>
        <a:p>
          <a:pPr rtl="1"/>
          <a:r>
            <a:rPr lang="en-US" dirty="0" smtClean="0"/>
            <a:t>Thoraco-lumbar spine injuries</a:t>
          </a:r>
          <a:endParaRPr lang="ar-JO" dirty="0"/>
        </a:p>
      </dgm:t>
    </dgm:pt>
    <dgm:pt modelId="{82076A4B-1341-4B59-81AB-035A41802770}" type="parTrans" cxnId="{DC99DCA7-5F54-480B-9190-03F5C59A8AE1}">
      <dgm:prSet/>
      <dgm:spPr/>
      <dgm:t>
        <a:bodyPr/>
        <a:lstStyle/>
        <a:p>
          <a:pPr rtl="1"/>
          <a:endParaRPr lang="ar-JO"/>
        </a:p>
      </dgm:t>
    </dgm:pt>
    <dgm:pt modelId="{76798C6A-36A8-4CFA-BF81-417CCF88870E}" type="sibTrans" cxnId="{DC99DCA7-5F54-480B-9190-03F5C59A8AE1}">
      <dgm:prSet/>
      <dgm:spPr/>
      <dgm:t>
        <a:bodyPr/>
        <a:lstStyle/>
        <a:p>
          <a:pPr rtl="1"/>
          <a:endParaRPr lang="ar-JO"/>
        </a:p>
      </dgm:t>
    </dgm:pt>
    <dgm:pt modelId="{22A8595F-61EB-4C1E-8632-4953F9041D2A}">
      <dgm:prSet/>
      <dgm:spPr/>
      <dgm:t>
        <a:bodyPr/>
        <a:lstStyle/>
        <a:p>
          <a:pPr rtl="1"/>
          <a:r>
            <a:rPr lang="en-US" dirty="0" smtClean="0"/>
            <a:t>Cervical spine injuries</a:t>
          </a:r>
          <a:endParaRPr lang="ar-JO" dirty="0"/>
        </a:p>
      </dgm:t>
    </dgm:pt>
    <dgm:pt modelId="{72C1BBA7-CD3D-411F-92B2-629BDDBB561C}" type="parTrans" cxnId="{B3E8CABF-A589-484F-8ABE-1C73BD585878}">
      <dgm:prSet/>
      <dgm:spPr/>
      <dgm:t>
        <a:bodyPr/>
        <a:lstStyle/>
        <a:p>
          <a:pPr rtl="1"/>
          <a:endParaRPr lang="ar-JO"/>
        </a:p>
      </dgm:t>
    </dgm:pt>
    <dgm:pt modelId="{CD96E79C-9A62-4667-88FA-D3FA95CB8597}" type="sibTrans" cxnId="{B3E8CABF-A589-484F-8ABE-1C73BD585878}">
      <dgm:prSet/>
      <dgm:spPr/>
      <dgm:t>
        <a:bodyPr/>
        <a:lstStyle/>
        <a:p>
          <a:pPr rtl="1"/>
          <a:endParaRPr lang="ar-JO"/>
        </a:p>
      </dgm:t>
    </dgm:pt>
    <dgm:pt modelId="{E9C7D0FA-9B17-42AB-92A8-605BBDA1FAD4}" type="pres">
      <dgm:prSet presAssocID="{17CB40CE-7D55-4C2E-BB1A-8C9F6931DE7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JO"/>
        </a:p>
      </dgm:t>
    </dgm:pt>
    <dgm:pt modelId="{DF7A2920-9BB3-4050-99AF-73936F5EFD4E}" type="pres">
      <dgm:prSet presAssocID="{FE5BC684-F1FB-4BB9-9EAB-0D1D65EB96F1}" presName="hierRoot1" presStyleCnt="0"/>
      <dgm:spPr/>
    </dgm:pt>
    <dgm:pt modelId="{99325564-AA32-40AC-B7AA-C84153F1427C}" type="pres">
      <dgm:prSet presAssocID="{FE5BC684-F1FB-4BB9-9EAB-0D1D65EB96F1}" presName="composite" presStyleCnt="0"/>
      <dgm:spPr/>
    </dgm:pt>
    <dgm:pt modelId="{02B00D3C-5EDC-4465-A076-A79D5581E3F0}" type="pres">
      <dgm:prSet presAssocID="{FE5BC684-F1FB-4BB9-9EAB-0D1D65EB96F1}" presName="background" presStyleLbl="node0" presStyleIdx="0" presStyleCnt="1"/>
      <dgm:spPr/>
    </dgm:pt>
    <dgm:pt modelId="{FBD41C9F-9071-423D-99D6-8E8833C60162}" type="pres">
      <dgm:prSet presAssocID="{FE5BC684-F1FB-4BB9-9EAB-0D1D65EB96F1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JO"/>
        </a:p>
      </dgm:t>
    </dgm:pt>
    <dgm:pt modelId="{C4B74F5E-F530-4163-90E9-D5E3604F0C2A}" type="pres">
      <dgm:prSet presAssocID="{FE5BC684-F1FB-4BB9-9EAB-0D1D65EB96F1}" presName="hierChild2" presStyleCnt="0"/>
      <dgm:spPr/>
    </dgm:pt>
    <dgm:pt modelId="{B2F770AB-11D3-4DB4-BD85-DE12A13470F1}" type="pres">
      <dgm:prSet presAssocID="{461D675B-4356-4F11-94FE-1264013DA9BA}" presName="Name10" presStyleLbl="parChTrans1D2" presStyleIdx="0" presStyleCnt="2"/>
      <dgm:spPr/>
      <dgm:t>
        <a:bodyPr/>
        <a:lstStyle/>
        <a:p>
          <a:pPr rtl="1"/>
          <a:endParaRPr lang="ar-JO"/>
        </a:p>
      </dgm:t>
    </dgm:pt>
    <dgm:pt modelId="{898CC7C1-E131-4D34-A3DE-C966E5E371F1}" type="pres">
      <dgm:prSet presAssocID="{F62318B1-0073-4AA7-8787-DF4709833D34}" presName="hierRoot2" presStyleCnt="0"/>
      <dgm:spPr/>
    </dgm:pt>
    <dgm:pt modelId="{1189AFDB-627D-4B62-89BF-2056089ED3F8}" type="pres">
      <dgm:prSet presAssocID="{F62318B1-0073-4AA7-8787-DF4709833D34}" presName="composite2" presStyleCnt="0"/>
      <dgm:spPr/>
    </dgm:pt>
    <dgm:pt modelId="{269D2C0F-646A-4912-A520-0CCC070ADB9E}" type="pres">
      <dgm:prSet presAssocID="{F62318B1-0073-4AA7-8787-DF4709833D34}" presName="background2" presStyleLbl="node2" presStyleIdx="0" presStyleCnt="2"/>
      <dgm:spPr/>
    </dgm:pt>
    <dgm:pt modelId="{05F36FA1-8D77-4450-826D-61BC340DF6F8}" type="pres">
      <dgm:prSet presAssocID="{F62318B1-0073-4AA7-8787-DF4709833D34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ar-JO"/>
        </a:p>
      </dgm:t>
    </dgm:pt>
    <dgm:pt modelId="{028FA2B6-9569-48EB-BBF7-A7426C7B45BD}" type="pres">
      <dgm:prSet presAssocID="{F62318B1-0073-4AA7-8787-DF4709833D34}" presName="hierChild3" presStyleCnt="0"/>
      <dgm:spPr/>
    </dgm:pt>
    <dgm:pt modelId="{3F638B95-8805-4C34-9560-C89794D8FF79}" type="pres">
      <dgm:prSet presAssocID="{EE21E86C-2141-42B9-A65D-0A40B811CE67}" presName="Name17" presStyleLbl="parChTrans1D3" presStyleIdx="0" presStyleCnt="4"/>
      <dgm:spPr/>
      <dgm:t>
        <a:bodyPr/>
        <a:lstStyle/>
        <a:p>
          <a:pPr rtl="1"/>
          <a:endParaRPr lang="ar-JO"/>
        </a:p>
      </dgm:t>
    </dgm:pt>
    <dgm:pt modelId="{C86E221D-1924-438D-A8D3-9A622A372C3D}" type="pres">
      <dgm:prSet presAssocID="{AA32C6F9-777C-4A38-80E4-0AE48A30B67B}" presName="hierRoot3" presStyleCnt="0"/>
      <dgm:spPr/>
    </dgm:pt>
    <dgm:pt modelId="{A308A0D0-80A0-4A8E-A097-2259DE634771}" type="pres">
      <dgm:prSet presAssocID="{AA32C6F9-777C-4A38-80E4-0AE48A30B67B}" presName="composite3" presStyleCnt="0"/>
      <dgm:spPr/>
    </dgm:pt>
    <dgm:pt modelId="{8B4122AD-81BC-455F-B95F-D32ACFE6DAD7}" type="pres">
      <dgm:prSet presAssocID="{AA32C6F9-777C-4A38-80E4-0AE48A30B67B}" presName="background3" presStyleLbl="node3" presStyleIdx="0" presStyleCnt="4"/>
      <dgm:spPr/>
    </dgm:pt>
    <dgm:pt modelId="{B31C064A-4EB9-4E04-80A1-5052D945CF3A}" type="pres">
      <dgm:prSet presAssocID="{AA32C6F9-777C-4A38-80E4-0AE48A30B67B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pPr rtl="1"/>
          <a:endParaRPr lang="ar-JO"/>
        </a:p>
      </dgm:t>
    </dgm:pt>
    <dgm:pt modelId="{14DAFE04-6D1B-4263-83F0-608977F75651}" type="pres">
      <dgm:prSet presAssocID="{AA32C6F9-777C-4A38-80E4-0AE48A30B67B}" presName="hierChild4" presStyleCnt="0"/>
      <dgm:spPr/>
    </dgm:pt>
    <dgm:pt modelId="{35447103-38A6-443B-8C6B-3E8ACC54E857}" type="pres">
      <dgm:prSet presAssocID="{38B29961-5B8E-42C7-B2A1-1BE4F7897461}" presName="Name17" presStyleLbl="parChTrans1D3" presStyleIdx="1" presStyleCnt="4"/>
      <dgm:spPr/>
      <dgm:t>
        <a:bodyPr/>
        <a:lstStyle/>
        <a:p>
          <a:pPr rtl="1"/>
          <a:endParaRPr lang="ar-JO"/>
        </a:p>
      </dgm:t>
    </dgm:pt>
    <dgm:pt modelId="{92E50C0F-903A-4EC3-B9B9-E071D5AFE012}" type="pres">
      <dgm:prSet presAssocID="{971BA790-50BE-480C-8E75-F3AB35881B7F}" presName="hierRoot3" presStyleCnt="0"/>
      <dgm:spPr/>
    </dgm:pt>
    <dgm:pt modelId="{031CCC78-B305-432B-A396-69111741547B}" type="pres">
      <dgm:prSet presAssocID="{971BA790-50BE-480C-8E75-F3AB35881B7F}" presName="composite3" presStyleCnt="0"/>
      <dgm:spPr/>
    </dgm:pt>
    <dgm:pt modelId="{32F1BEF1-748E-4CD7-B19B-BB18B4F8F978}" type="pres">
      <dgm:prSet presAssocID="{971BA790-50BE-480C-8E75-F3AB35881B7F}" presName="background3" presStyleLbl="node3" presStyleIdx="1" presStyleCnt="4"/>
      <dgm:spPr/>
    </dgm:pt>
    <dgm:pt modelId="{56B9B759-2973-42E0-8122-4B7C8E86EAAF}" type="pres">
      <dgm:prSet presAssocID="{971BA790-50BE-480C-8E75-F3AB35881B7F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pPr rtl="1"/>
          <a:endParaRPr lang="ar-JO"/>
        </a:p>
      </dgm:t>
    </dgm:pt>
    <dgm:pt modelId="{43898E7B-EADD-45D7-B289-9DCED49DFA9E}" type="pres">
      <dgm:prSet presAssocID="{971BA790-50BE-480C-8E75-F3AB35881B7F}" presName="hierChild4" presStyleCnt="0"/>
      <dgm:spPr/>
    </dgm:pt>
    <dgm:pt modelId="{3BB1BC8F-ECBC-40B6-947A-EDCE16E498D2}" type="pres">
      <dgm:prSet presAssocID="{112A0F5E-3290-411D-983D-D0420E36B553}" presName="Name10" presStyleLbl="parChTrans1D2" presStyleIdx="1" presStyleCnt="2"/>
      <dgm:spPr/>
      <dgm:t>
        <a:bodyPr/>
        <a:lstStyle/>
        <a:p>
          <a:pPr rtl="1"/>
          <a:endParaRPr lang="ar-JO"/>
        </a:p>
      </dgm:t>
    </dgm:pt>
    <dgm:pt modelId="{64B5A43E-B86A-4EB8-BEB6-5A5DFE0F02E8}" type="pres">
      <dgm:prSet presAssocID="{70C33DE2-A260-43D1-A9F6-BF428705D363}" presName="hierRoot2" presStyleCnt="0"/>
      <dgm:spPr/>
    </dgm:pt>
    <dgm:pt modelId="{8CA505FC-AFCE-4AE1-9C0E-93B745AD3D45}" type="pres">
      <dgm:prSet presAssocID="{70C33DE2-A260-43D1-A9F6-BF428705D363}" presName="composite2" presStyleCnt="0"/>
      <dgm:spPr/>
    </dgm:pt>
    <dgm:pt modelId="{CE331758-3E2A-495E-BA26-F2B74168B05B}" type="pres">
      <dgm:prSet presAssocID="{70C33DE2-A260-43D1-A9F6-BF428705D363}" presName="background2" presStyleLbl="node2" presStyleIdx="1" presStyleCnt="2"/>
      <dgm:spPr/>
    </dgm:pt>
    <dgm:pt modelId="{3ED1755F-22EF-4559-8ED8-E85578B97B8E}" type="pres">
      <dgm:prSet presAssocID="{70C33DE2-A260-43D1-A9F6-BF428705D363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ar-JO"/>
        </a:p>
      </dgm:t>
    </dgm:pt>
    <dgm:pt modelId="{2395A5E5-1555-4B4E-B2E7-87EA391A8346}" type="pres">
      <dgm:prSet presAssocID="{70C33DE2-A260-43D1-A9F6-BF428705D363}" presName="hierChild3" presStyleCnt="0"/>
      <dgm:spPr/>
    </dgm:pt>
    <dgm:pt modelId="{C11F72B8-E130-497C-89A1-3042094A992A}" type="pres">
      <dgm:prSet presAssocID="{72C1BBA7-CD3D-411F-92B2-629BDDBB561C}" presName="Name17" presStyleLbl="parChTrans1D3" presStyleIdx="2" presStyleCnt="4"/>
      <dgm:spPr/>
      <dgm:t>
        <a:bodyPr/>
        <a:lstStyle/>
        <a:p>
          <a:pPr rtl="1"/>
          <a:endParaRPr lang="ar-JO"/>
        </a:p>
      </dgm:t>
    </dgm:pt>
    <dgm:pt modelId="{B850D251-A115-4044-A019-EBF581CC3581}" type="pres">
      <dgm:prSet presAssocID="{22A8595F-61EB-4C1E-8632-4953F9041D2A}" presName="hierRoot3" presStyleCnt="0"/>
      <dgm:spPr/>
    </dgm:pt>
    <dgm:pt modelId="{265BAE19-BA72-4AD6-BE8D-259CF62442DA}" type="pres">
      <dgm:prSet presAssocID="{22A8595F-61EB-4C1E-8632-4953F9041D2A}" presName="composite3" presStyleCnt="0"/>
      <dgm:spPr/>
    </dgm:pt>
    <dgm:pt modelId="{0523F1AD-26C9-40EB-96ED-D710B41CE17B}" type="pres">
      <dgm:prSet presAssocID="{22A8595F-61EB-4C1E-8632-4953F9041D2A}" presName="background3" presStyleLbl="node3" presStyleIdx="2" presStyleCnt="4"/>
      <dgm:spPr/>
    </dgm:pt>
    <dgm:pt modelId="{22DC07C7-921F-4DBB-BAB4-D838B25EA8B0}" type="pres">
      <dgm:prSet presAssocID="{22A8595F-61EB-4C1E-8632-4953F9041D2A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pPr rtl="1"/>
          <a:endParaRPr lang="ar-JO"/>
        </a:p>
      </dgm:t>
    </dgm:pt>
    <dgm:pt modelId="{A6083505-0721-4270-A19D-A5BD5F5ED6CF}" type="pres">
      <dgm:prSet presAssocID="{22A8595F-61EB-4C1E-8632-4953F9041D2A}" presName="hierChild4" presStyleCnt="0"/>
      <dgm:spPr/>
    </dgm:pt>
    <dgm:pt modelId="{4EEFAE53-A208-40C4-A3F1-F9670AFDB848}" type="pres">
      <dgm:prSet presAssocID="{82076A4B-1341-4B59-81AB-035A41802770}" presName="Name17" presStyleLbl="parChTrans1D3" presStyleIdx="3" presStyleCnt="4"/>
      <dgm:spPr/>
      <dgm:t>
        <a:bodyPr/>
        <a:lstStyle/>
        <a:p>
          <a:pPr rtl="1"/>
          <a:endParaRPr lang="ar-JO"/>
        </a:p>
      </dgm:t>
    </dgm:pt>
    <dgm:pt modelId="{DE776E92-1F9D-4615-AE1C-6E7B17E64F02}" type="pres">
      <dgm:prSet presAssocID="{6852FFD3-CD43-48F5-ABF9-AA7B5838C4E6}" presName="hierRoot3" presStyleCnt="0"/>
      <dgm:spPr/>
    </dgm:pt>
    <dgm:pt modelId="{FAB7E895-B88D-4626-B296-464D70569A98}" type="pres">
      <dgm:prSet presAssocID="{6852FFD3-CD43-48F5-ABF9-AA7B5838C4E6}" presName="composite3" presStyleCnt="0"/>
      <dgm:spPr/>
    </dgm:pt>
    <dgm:pt modelId="{C40E04B7-1240-49DC-8C05-A50BF11E2FFA}" type="pres">
      <dgm:prSet presAssocID="{6852FFD3-CD43-48F5-ABF9-AA7B5838C4E6}" presName="background3" presStyleLbl="node3" presStyleIdx="3" presStyleCnt="4"/>
      <dgm:spPr/>
    </dgm:pt>
    <dgm:pt modelId="{5DA2149C-E1C2-4305-A0F9-46B966A3D23A}" type="pres">
      <dgm:prSet presAssocID="{6852FFD3-CD43-48F5-ABF9-AA7B5838C4E6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pPr rtl="1"/>
          <a:endParaRPr lang="ar-JO"/>
        </a:p>
      </dgm:t>
    </dgm:pt>
    <dgm:pt modelId="{361FBBAE-025F-482D-804F-D0EAFF13BD68}" type="pres">
      <dgm:prSet presAssocID="{6852FFD3-CD43-48F5-ABF9-AA7B5838C4E6}" presName="hierChild4" presStyleCnt="0"/>
      <dgm:spPr/>
    </dgm:pt>
  </dgm:ptLst>
  <dgm:cxnLst>
    <dgm:cxn modelId="{1FD2BBE7-56D0-490A-9254-DE37A8595F3D}" type="presOf" srcId="{72C1BBA7-CD3D-411F-92B2-629BDDBB561C}" destId="{C11F72B8-E130-497C-89A1-3042094A992A}" srcOrd="0" destOrd="0" presId="urn:microsoft.com/office/officeart/2005/8/layout/hierarchy1"/>
    <dgm:cxn modelId="{C408E6ED-CB47-4CCF-8E0C-384469FB83F1}" type="presOf" srcId="{17CB40CE-7D55-4C2E-BB1A-8C9F6931DE70}" destId="{E9C7D0FA-9B17-42AB-92A8-605BBDA1FAD4}" srcOrd="0" destOrd="0" presId="urn:microsoft.com/office/officeart/2005/8/layout/hierarchy1"/>
    <dgm:cxn modelId="{0A40CB34-9249-43F2-B902-9DBFF3FA9002}" srcId="{17CB40CE-7D55-4C2E-BB1A-8C9F6931DE70}" destId="{FE5BC684-F1FB-4BB9-9EAB-0D1D65EB96F1}" srcOrd="0" destOrd="0" parTransId="{615259CC-8B63-43E3-835C-AA0EACDBB1A4}" sibTransId="{F6BA969A-23F3-4602-B940-8BDB1570D20E}"/>
    <dgm:cxn modelId="{DC99DCA7-5F54-480B-9190-03F5C59A8AE1}" srcId="{70C33DE2-A260-43D1-A9F6-BF428705D363}" destId="{6852FFD3-CD43-48F5-ABF9-AA7B5838C4E6}" srcOrd="1" destOrd="0" parTransId="{82076A4B-1341-4B59-81AB-035A41802770}" sibTransId="{76798C6A-36A8-4CFA-BF81-417CCF88870E}"/>
    <dgm:cxn modelId="{F050FEA8-E498-4303-8DC3-4CDE677D963E}" type="presOf" srcId="{82076A4B-1341-4B59-81AB-035A41802770}" destId="{4EEFAE53-A208-40C4-A3F1-F9670AFDB848}" srcOrd="0" destOrd="0" presId="urn:microsoft.com/office/officeart/2005/8/layout/hierarchy1"/>
    <dgm:cxn modelId="{8159CE96-1949-43C3-9F69-2C127B26721B}" type="presOf" srcId="{F62318B1-0073-4AA7-8787-DF4709833D34}" destId="{05F36FA1-8D77-4450-826D-61BC340DF6F8}" srcOrd="0" destOrd="0" presId="urn:microsoft.com/office/officeart/2005/8/layout/hierarchy1"/>
    <dgm:cxn modelId="{A77D3237-136B-4B1E-8A7B-12BD2BFEAD3B}" srcId="{F62318B1-0073-4AA7-8787-DF4709833D34}" destId="{AA32C6F9-777C-4A38-80E4-0AE48A30B67B}" srcOrd="0" destOrd="0" parTransId="{EE21E86C-2141-42B9-A65D-0A40B811CE67}" sibTransId="{BB5E8BC1-EADC-4EE1-B5D1-FB3E9D8CA897}"/>
    <dgm:cxn modelId="{F5A419BB-F156-4FE1-A56E-B976BA6F9432}" srcId="{FE5BC684-F1FB-4BB9-9EAB-0D1D65EB96F1}" destId="{70C33DE2-A260-43D1-A9F6-BF428705D363}" srcOrd="1" destOrd="0" parTransId="{112A0F5E-3290-411D-983D-D0420E36B553}" sibTransId="{04CF4DC2-EB1D-46E7-88AE-072CD2A5D772}"/>
    <dgm:cxn modelId="{90CA73AC-CCA1-4585-B8E8-D02D49541140}" type="presOf" srcId="{22A8595F-61EB-4C1E-8632-4953F9041D2A}" destId="{22DC07C7-921F-4DBB-BAB4-D838B25EA8B0}" srcOrd="0" destOrd="0" presId="urn:microsoft.com/office/officeart/2005/8/layout/hierarchy1"/>
    <dgm:cxn modelId="{8B90B5C6-331F-4A79-8779-BE38581854D9}" type="presOf" srcId="{6852FFD3-CD43-48F5-ABF9-AA7B5838C4E6}" destId="{5DA2149C-E1C2-4305-A0F9-46B966A3D23A}" srcOrd="0" destOrd="0" presId="urn:microsoft.com/office/officeart/2005/8/layout/hierarchy1"/>
    <dgm:cxn modelId="{B3E8CABF-A589-484F-8ABE-1C73BD585878}" srcId="{70C33DE2-A260-43D1-A9F6-BF428705D363}" destId="{22A8595F-61EB-4C1E-8632-4953F9041D2A}" srcOrd="0" destOrd="0" parTransId="{72C1BBA7-CD3D-411F-92B2-629BDDBB561C}" sibTransId="{CD96E79C-9A62-4667-88FA-D3FA95CB8597}"/>
    <dgm:cxn modelId="{A5C2E50A-9BAB-4CE5-A6A6-3A75CEBC8CA4}" type="presOf" srcId="{461D675B-4356-4F11-94FE-1264013DA9BA}" destId="{B2F770AB-11D3-4DB4-BD85-DE12A13470F1}" srcOrd="0" destOrd="0" presId="urn:microsoft.com/office/officeart/2005/8/layout/hierarchy1"/>
    <dgm:cxn modelId="{506B757B-A0C3-4552-83AA-752E970D8249}" srcId="{FE5BC684-F1FB-4BB9-9EAB-0D1D65EB96F1}" destId="{F62318B1-0073-4AA7-8787-DF4709833D34}" srcOrd="0" destOrd="0" parTransId="{461D675B-4356-4F11-94FE-1264013DA9BA}" sibTransId="{70FE3D1C-13F8-4311-890F-21C948023AD1}"/>
    <dgm:cxn modelId="{5CCAA9A6-38FE-443C-BFDE-20C56E034E92}" type="presOf" srcId="{971BA790-50BE-480C-8E75-F3AB35881B7F}" destId="{56B9B759-2973-42E0-8122-4B7C8E86EAAF}" srcOrd="0" destOrd="0" presId="urn:microsoft.com/office/officeart/2005/8/layout/hierarchy1"/>
    <dgm:cxn modelId="{87363328-CDED-43A7-A785-D3556DBC6874}" srcId="{F62318B1-0073-4AA7-8787-DF4709833D34}" destId="{971BA790-50BE-480C-8E75-F3AB35881B7F}" srcOrd="1" destOrd="0" parTransId="{38B29961-5B8E-42C7-B2A1-1BE4F7897461}" sibTransId="{C4AF374F-1E4D-4323-A316-AACC8F3B43C6}"/>
    <dgm:cxn modelId="{AF0CD217-90A4-4917-AD13-649B7235363B}" type="presOf" srcId="{38B29961-5B8E-42C7-B2A1-1BE4F7897461}" destId="{35447103-38A6-443B-8C6B-3E8ACC54E857}" srcOrd="0" destOrd="0" presId="urn:microsoft.com/office/officeart/2005/8/layout/hierarchy1"/>
    <dgm:cxn modelId="{5B58B4B9-D9DC-4B7F-8FE8-B525FB9D7979}" type="presOf" srcId="{EE21E86C-2141-42B9-A65D-0A40B811CE67}" destId="{3F638B95-8805-4C34-9560-C89794D8FF79}" srcOrd="0" destOrd="0" presId="urn:microsoft.com/office/officeart/2005/8/layout/hierarchy1"/>
    <dgm:cxn modelId="{A6836966-E638-4097-AFA7-1467DEB92933}" type="presOf" srcId="{70C33DE2-A260-43D1-A9F6-BF428705D363}" destId="{3ED1755F-22EF-4559-8ED8-E85578B97B8E}" srcOrd="0" destOrd="0" presId="urn:microsoft.com/office/officeart/2005/8/layout/hierarchy1"/>
    <dgm:cxn modelId="{3D0A35B0-2F70-4D8A-A1D7-AFE83C7F0DA4}" type="presOf" srcId="{AA32C6F9-777C-4A38-80E4-0AE48A30B67B}" destId="{B31C064A-4EB9-4E04-80A1-5052D945CF3A}" srcOrd="0" destOrd="0" presId="urn:microsoft.com/office/officeart/2005/8/layout/hierarchy1"/>
    <dgm:cxn modelId="{8097EDCD-184A-47E5-B7AF-47B631AF92CE}" type="presOf" srcId="{112A0F5E-3290-411D-983D-D0420E36B553}" destId="{3BB1BC8F-ECBC-40B6-947A-EDCE16E498D2}" srcOrd="0" destOrd="0" presId="urn:microsoft.com/office/officeart/2005/8/layout/hierarchy1"/>
    <dgm:cxn modelId="{56FF223E-7E31-4D7D-B420-652FA179BE83}" type="presOf" srcId="{FE5BC684-F1FB-4BB9-9EAB-0D1D65EB96F1}" destId="{FBD41C9F-9071-423D-99D6-8E8833C60162}" srcOrd="0" destOrd="0" presId="urn:microsoft.com/office/officeart/2005/8/layout/hierarchy1"/>
    <dgm:cxn modelId="{43120551-2D00-49F1-8025-977E1D9D113C}" type="presParOf" srcId="{E9C7D0FA-9B17-42AB-92A8-605BBDA1FAD4}" destId="{DF7A2920-9BB3-4050-99AF-73936F5EFD4E}" srcOrd="0" destOrd="0" presId="urn:microsoft.com/office/officeart/2005/8/layout/hierarchy1"/>
    <dgm:cxn modelId="{38E7A07A-D92F-4D35-8BAF-FA41A81AAA9B}" type="presParOf" srcId="{DF7A2920-9BB3-4050-99AF-73936F5EFD4E}" destId="{99325564-AA32-40AC-B7AA-C84153F1427C}" srcOrd="0" destOrd="0" presId="urn:microsoft.com/office/officeart/2005/8/layout/hierarchy1"/>
    <dgm:cxn modelId="{1367069B-AB63-4421-8343-AE9DE8B1FEBA}" type="presParOf" srcId="{99325564-AA32-40AC-B7AA-C84153F1427C}" destId="{02B00D3C-5EDC-4465-A076-A79D5581E3F0}" srcOrd="0" destOrd="0" presId="urn:microsoft.com/office/officeart/2005/8/layout/hierarchy1"/>
    <dgm:cxn modelId="{049D6BDC-5CBA-49B0-8518-E233B3516CC6}" type="presParOf" srcId="{99325564-AA32-40AC-B7AA-C84153F1427C}" destId="{FBD41C9F-9071-423D-99D6-8E8833C60162}" srcOrd="1" destOrd="0" presId="urn:microsoft.com/office/officeart/2005/8/layout/hierarchy1"/>
    <dgm:cxn modelId="{BC82EA65-5FE5-4DFA-8E2F-244A2D37D1F8}" type="presParOf" srcId="{DF7A2920-9BB3-4050-99AF-73936F5EFD4E}" destId="{C4B74F5E-F530-4163-90E9-D5E3604F0C2A}" srcOrd="1" destOrd="0" presId="urn:microsoft.com/office/officeart/2005/8/layout/hierarchy1"/>
    <dgm:cxn modelId="{266AE6BF-9F61-403A-8A8A-3A5B5C34CC49}" type="presParOf" srcId="{C4B74F5E-F530-4163-90E9-D5E3604F0C2A}" destId="{B2F770AB-11D3-4DB4-BD85-DE12A13470F1}" srcOrd="0" destOrd="0" presId="urn:microsoft.com/office/officeart/2005/8/layout/hierarchy1"/>
    <dgm:cxn modelId="{74266CE5-95ED-4D4F-B442-8779A7B6EF9A}" type="presParOf" srcId="{C4B74F5E-F530-4163-90E9-D5E3604F0C2A}" destId="{898CC7C1-E131-4D34-A3DE-C966E5E371F1}" srcOrd="1" destOrd="0" presId="urn:microsoft.com/office/officeart/2005/8/layout/hierarchy1"/>
    <dgm:cxn modelId="{04EF5C7A-FD4E-4AB3-9112-D7EC5EDA8C6D}" type="presParOf" srcId="{898CC7C1-E131-4D34-A3DE-C966E5E371F1}" destId="{1189AFDB-627D-4B62-89BF-2056089ED3F8}" srcOrd="0" destOrd="0" presId="urn:microsoft.com/office/officeart/2005/8/layout/hierarchy1"/>
    <dgm:cxn modelId="{6E147B5D-3272-4445-BC2C-F502F540E830}" type="presParOf" srcId="{1189AFDB-627D-4B62-89BF-2056089ED3F8}" destId="{269D2C0F-646A-4912-A520-0CCC070ADB9E}" srcOrd="0" destOrd="0" presId="urn:microsoft.com/office/officeart/2005/8/layout/hierarchy1"/>
    <dgm:cxn modelId="{31A32E27-6E9F-4086-B8A0-222507CBC7E4}" type="presParOf" srcId="{1189AFDB-627D-4B62-89BF-2056089ED3F8}" destId="{05F36FA1-8D77-4450-826D-61BC340DF6F8}" srcOrd="1" destOrd="0" presId="urn:microsoft.com/office/officeart/2005/8/layout/hierarchy1"/>
    <dgm:cxn modelId="{FDC36FC2-E90B-4B74-A19E-1F0CA8604F59}" type="presParOf" srcId="{898CC7C1-E131-4D34-A3DE-C966E5E371F1}" destId="{028FA2B6-9569-48EB-BBF7-A7426C7B45BD}" srcOrd="1" destOrd="0" presId="urn:microsoft.com/office/officeart/2005/8/layout/hierarchy1"/>
    <dgm:cxn modelId="{87D0228B-967B-4A98-8BDF-11AACD6B35B1}" type="presParOf" srcId="{028FA2B6-9569-48EB-BBF7-A7426C7B45BD}" destId="{3F638B95-8805-4C34-9560-C89794D8FF79}" srcOrd="0" destOrd="0" presId="urn:microsoft.com/office/officeart/2005/8/layout/hierarchy1"/>
    <dgm:cxn modelId="{A4A3C084-A77C-492C-9520-397987095644}" type="presParOf" srcId="{028FA2B6-9569-48EB-BBF7-A7426C7B45BD}" destId="{C86E221D-1924-438D-A8D3-9A622A372C3D}" srcOrd="1" destOrd="0" presId="urn:microsoft.com/office/officeart/2005/8/layout/hierarchy1"/>
    <dgm:cxn modelId="{12F2991A-E16D-4DE3-84C2-B92EBBB68E32}" type="presParOf" srcId="{C86E221D-1924-438D-A8D3-9A622A372C3D}" destId="{A308A0D0-80A0-4A8E-A097-2259DE634771}" srcOrd="0" destOrd="0" presId="urn:microsoft.com/office/officeart/2005/8/layout/hierarchy1"/>
    <dgm:cxn modelId="{6DCCFA78-92A5-4FF4-A109-83474F6AA280}" type="presParOf" srcId="{A308A0D0-80A0-4A8E-A097-2259DE634771}" destId="{8B4122AD-81BC-455F-B95F-D32ACFE6DAD7}" srcOrd="0" destOrd="0" presId="urn:microsoft.com/office/officeart/2005/8/layout/hierarchy1"/>
    <dgm:cxn modelId="{271F53C6-89F3-4F70-9115-6A8DA5F92875}" type="presParOf" srcId="{A308A0D0-80A0-4A8E-A097-2259DE634771}" destId="{B31C064A-4EB9-4E04-80A1-5052D945CF3A}" srcOrd="1" destOrd="0" presId="urn:microsoft.com/office/officeart/2005/8/layout/hierarchy1"/>
    <dgm:cxn modelId="{F5BDC6C5-5120-457F-9B66-C8D0575BD27B}" type="presParOf" srcId="{C86E221D-1924-438D-A8D3-9A622A372C3D}" destId="{14DAFE04-6D1B-4263-83F0-608977F75651}" srcOrd="1" destOrd="0" presId="urn:microsoft.com/office/officeart/2005/8/layout/hierarchy1"/>
    <dgm:cxn modelId="{7A8B1D16-99E9-41EF-8244-BD31BAA12B4B}" type="presParOf" srcId="{028FA2B6-9569-48EB-BBF7-A7426C7B45BD}" destId="{35447103-38A6-443B-8C6B-3E8ACC54E857}" srcOrd="2" destOrd="0" presId="urn:microsoft.com/office/officeart/2005/8/layout/hierarchy1"/>
    <dgm:cxn modelId="{3AC631A1-9F37-40C2-9E1B-246A54B87781}" type="presParOf" srcId="{028FA2B6-9569-48EB-BBF7-A7426C7B45BD}" destId="{92E50C0F-903A-4EC3-B9B9-E071D5AFE012}" srcOrd="3" destOrd="0" presId="urn:microsoft.com/office/officeart/2005/8/layout/hierarchy1"/>
    <dgm:cxn modelId="{35079F68-89D1-4FD3-9CEB-03ED868A2E3F}" type="presParOf" srcId="{92E50C0F-903A-4EC3-B9B9-E071D5AFE012}" destId="{031CCC78-B305-432B-A396-69111741547B}" srcOrd="0" destOrd="0" presId="urn:microsoft.com/office/officeart/2005/8/layout/hierarchy1"/>
    <dgm:cxn modelId="{7589D489-D963-47ED-ADB8-BF257C907230}" type="presParOf" srcId="{031CCC78-B305-432B-A396-69111741547B}" destId="{32F1BEF1-748E-4CD7-B19B-BB18B4F8F978}" srcOrd="0" destOrd="0" presId="urn:microsoft.com/office/officeart/2005/8/layout/hierarchy1"/>
    <dgm:cxn modelId="{AEEB0ED5-2DF2-45E2-93D9-58CE97AA7AAE}" type="presParOf" srcId="{031CCC78-B305-432B-A396-69111741547B}" destId="{56B9B759-2973-42E0-8122-4B7C8E86EAAF}" srcOrd="1" destOrd="0" presId="urn:microsoft.com/office/officeart/2005/8/layout/hierarchy1"/>
    <dgm:cxn modelId="{333F29AC-1705-4436-9927-D443781AE811}" type="presParOf" srcId="{92E50C0F-903A-4EC3-B9B9-E071D5AFE012}" destId="{43898E7B-EADD-45D7-B289-9DCED49DFA9E}" srcOrd="1" destOrd="0" presId="urn:microsoft.com/office/officeart/2005/8/layout/hierarchy1"/>
    <dgm:cxn modelId="{6A8E9DCE-5CE2-4B4F-8ED6-7D712E40BE8F}" type="presParOf" srcId="{C4B74F5E-F530-4163-90E9-D5E3604F0C2A}" destId="{3BB1BC8F-ECBC-40B6-947A-EDCE16E498D2}" srcOrd="2" destOrd="0" presId="urn:microsoft.com/office/officeart/2005/8/layout/hierarchy1"/>
    <dgm:cxn modelId="{0458DF09-5994-4624-962A-3578CB1DDCA1}" type="presParOf" srcId="{C4B74F5E-F530-4163-90E9-D5E3604F0C2A}" destId="{64B5A43E-B86A-4EB8-BEB6-5A5DFE0F02E8}" srcOrd="3" destOrd="0" presId="urn:microsoft.com/office/officeart/2005/8/layout/hierarchy1"/>
    <dgm:cxn modelId="{628C3D36-3184-4629-BF19-BD10035141E1}" type="presParOf" srcId="{64B5A43E-B86A-4EB8-BEB6-5A5DFE0F02E8}" destId="{8CA505FC-AFCE-4AE1-9C0E-93B745AD3D45}" srcOrd="0" destOrd="0" presId="urn:microsoft.com/office/officeart/2005/8/layout/hierarchy1"/>
    <dgm:cxn modelId="{38AF0174-9F97-4510-B58B-D815649AFAF5}" type="presParOf" srcId="{8CA505FC-AFCE-4AE1-9C0E-93B745AD3D45}" destId="{CE331758-3E2A-495E-BA26-F2B74168B05B}" srcOrd="0" destOrd="0" presId="urn:microsoft.com/office/officeart/2005/8/layout/hierarchy1"/>
    <dgm:cxn modelId="{880DCE5B-D2EC-4365-AC79-2FE973523368}" type="presParOf" srcId="{8CA505FC-AFCE-4AE1-9C0E-93B745AD3D45}" destId="{3ED1755F-22EF-4559-8ED8-E85578B97B8E}" srcOrd="1" destOrd="0" presId="urn:microsoft.com/office/officeart/2005/8/layout/hierarchy1"/>
    <dgm:cxn modelId="{E18CCC08-7BED-4AD0-8D40-BB43F02F4B91}" type="presParOf" srcId="{64B5A43E-B86A-4EB8-BEB6-5A5DFE0F02E8}" destId="{2395A5E5-1555-4B4E-B2E7-87EA391A8346}" srcOrd="1" destOrd="0" presId="urn:microsoft.com/office/officeart/2005/8/layout/hierarchy1"/>
    <dgm:cxn modelId="{EC138BBF-8815-40F7-A059-D38DAEECE441}" type="presParOf" srcId="{2395A5E5-1555-4B4E-B2E7-87EA391A8346}" destId="{C11F72B8-E130-497C-89A1-3042094A992A}" srcOrd="0" destOrd="0" presId="urn:microsoft.com/office/officeart/2005/8/layout/hierarchy1"/>
    <dgm:cxn modelId="{E30EEF08-62DC-4D6F-8AFA-6743C8A38D18}" type="presParOf" srcId="{2395A5E5-1555-4B4E-B2E7-87EA391A8346}" destId="{B850D251-A115-4044-A019-EBF581CC3581}" srcOrd="1" destOrd="0" presId="urn:microsoft.com/office/officeart/2005/8/layout/hierarchy1"/>
    <dgm:cxn modelId="{5334DDC1-5F91-400D-97CF-C27614C18659}" type="presParOf" srcId="{B850D251-A115-4044-A019-EBF581CC3581}" destId="{265BAE19-BA72-4AD6-BE8D-259CF62442DA}" srcOrd="0" destOrd="0" presId="urn:microsoft.com/office/officeart/2005/8/layout/hierarchy1"/>
    <dgm:cxn modelId="{88738509-783F-40BF-BB43-43F4EE266C20}" type="presParOf" srcId="{265BAE19-BA72-4AD6-BE8D-259CF62442DA}" destId="{0523F1AD-26C9-40EB-96ED-D710B41CE17B}" srcOrd="0" destOrd="0" presId="urn:microsoft.com/office/officeart/2005/8/layout/hierarchy1"/>
    <dgm:cxn modelId="{7463DC19-F55A-478C-86F5-1E87E8AFBD92}" type="presParOf" srcId="{265BAE19-BA72-4AD6-BE8D-259CF62442DA}" destId="{22DC07C7-921F-4DBB-BAB4-D838B25EA8B0}" srcOrd="1" destOrd="0" presId="urn:microsoft.com/office/officeart/2005/8/layout/hierarchy1"/>
    <dgm:cxn modelId="{D632D19D-1F9E-46E8-A931-58519EB554D7}" type="presParOf" srcId="{B850D251-A115-4044-A019-EBF581CC3581}" destId="{A6083505-0721-4270-A19D-A5BD5F5ED6CF}" srcOrd="1" destOrd="0" presId="urn:microsoft.com/office/officeart/2005/8/layout/hierarchy1"/>
    <dgm:cxn modelId="{BD8C5EAB-1E8C-48C8-B5F6-63516176EAEE}" type="presParOf" srcId="{2395A5E5-1555-4B4E-B2E7-87EA391A8346}" destId="{4EEFAE53-A208-40C4-A3F1-F9670AFDB848}" srcOrd="2" destOrd="0" presId="urn:microsoft.com/office/officeart/2005/8/layout/hierarchy1"/>
    <dgm:cxn modelId="{0BB66077-36A4-45A4-A396-AD3016797323}" type="presParOf" srcId="{2395A5E5-1555-4B4E-B2E7-87EA391A8346}" destId="{DE776E92-1F9D-4615-AE1C-6E7B17E64F02}" srcOrd="3" destOrd="0" presId="urn:microsoft.com/office/officeart/2005/8/layout/hierarchy1"/>
    <dgm:cxn modelId="{9071AB33-7B29-498C-829D-BE73551F1611}" type="presParOf" srcId="{DE776E92-1F9D-4615-AE1C-6E7B17E64F02}" destId="{FAB7E895-B88D-4626-B296-464D70569A98}" srcOrd="0" destOrd="0" presId="urn:microsoft.com/office/officeart/2005/8/layout/hierarchy1"/>
    <dgm:cxn modelId="{151C1199-91AB-4BD7-B79A-16971531140E}" type="presParOf" srcId="{FAB7E895-B88D-4626-B296-464D70569A98}" destId="{C40E04B7-1240-49DC-8C05-A50BF11E2FFA}" srcOrd="0" destOrd="0" presId="urn:microsoft.com/office/officeart/2005/8/layout/hierarchy1"/>
    <dgm:cxn modelId="{43616A90-8D32-4ED4-970C-C41F39EDD872}" type="presParOf" srcId="{FAB7E895-B88D-4626-B296-464D70569A98}" destId="{5DA2149C-E1C2-4305-A0F9-46B966A3D23A}" srcOrd="1" destOrd="0" presId="urn:microsoft.com/office/officeart/2005/8/layout/hierarchy1"/>
    <dgm:cxn modelId="{79F1DD34-D951-4A95-A209-4CB17E0172FC}" type="presParOf" srcId="{DE776E92-1F9D-4615-AE1C-6E7B17E64F02}" destId="{361FBBAE-025F-482D-804F-D0EAFF13BD68}" srcOrd="1" destOrd="0" presId="urn:microsoft.com/office/officeart/2005/8/layout/hierarchy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97C35B-585D-4DEF-B934-98F1A6B5FF2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JO"/>
        </a:p>
      </dgm:t>
    </dgm:pt>
    <dgm:pt modelId="{D06D8B08-D458-4698-A82E-8637786E2EBC}">
      <dgm:prSet phldrT="[نص]"/>
      <dgm:spPr/>
      <dgm:t>
        <a:bodyPr/>
        <a:lstStyle/>
        <a:p>
          <a:pPr rtl="1"/>
          <a:r>
            <a:rPr lang="en-US" b="1" dirty="0" smtClean="0"/>
            <a:t>Bony injuries</a:t>
          </a:r>
          <a:endParaRPr lang="ar-JO" b="1" dirty="0"/>
        </a:p>
      </dgm:t>
    </dgm:pt>
    <dgm:pt modelId="{FAFE4BCD-157A-4271-AC94-51F0492AA272}" type="parTrans" cxnId="{A925588B-7EFA-426C-84AD-D41FEDF33419}">
      <dgm:prSet/>
      <dgm:spPr/>
      <dgm:t>
        <a:bodyPr/>
        <a:lstStyle/>
        <a:p>
          <a:pPr rtl="1"/>
          <a:endParaRPr lang="ar-JO"/>
        </a:p>
      </dgm:t>
    </dgm:pt>
    <dgm:pt modelId="{3AE58F69-1EF7-43C9-BE73-6047E83135A6}" type="sibTrans" cxnId="{A925588B-7EFA-426C-84AD-D41FEDF33419}">
      <dgm:prSet/>
      <dgm:spPr/>
      <dgm:t>
        <a:bodyPr/>
        <a:lstStyle/>
        <a:p>
          <a:pPr rtl="1"/>
          <a:endParaRPr lang="ar-JO"/>
        </a:p>
      </dgm:t>
    </dgm:pt>
    <dgm:pt modelId="{7010D7CC-E058-414A-900B-D0B576C70FDC}">
      <dgm:prSet phldrT="[نص]"/>
      <dgm:spPr/>
      <dgm:t>
        <a:bodyPr/>
        <a:lstStyle/>
        <a:p>
          <a:pPr rtl="1"/>
          <a:r>
            <a:rPr lang="en-US" b="1" dirty="0" smtClean="0"/>
            <a:t>Cervical spine injuries</a:t>
          </a:r>
          <a:endParaRPr lang="ar-JO" b="1" dirty="0"/>
        </a:p>
      </dgm:t>
    </dgm:pt>
    <dgm:pt modelId="{3D408405-B761-481C-9BDC-95BDAD9DFEE4}" type="parTrans" cxnId="{FF278368-294F-4F0B-B377-199A925711FC}">
      <dgm:prSet/>
      <dgm:spPr/>
      <dgm:t>
        <a:bodyPr/>
        <a:lstStyle/>
        <a:p>
          <a:pPr rtl="1"/>
          <a:endParaRPr lang="ar-JO"/>
        </a:p>
      </dgm:t>
    </dgm:pt>
    <dgm:pt modelId="{ECE29FEA-25B8-44E7-B237-B3BD49E0C5C6}" type="sibTrans" cxnId="{FF278368-294F-4F0B-B377-199A925711FC}">
      <dgm:prSet/>
      <dgm:spPr/>
      <dgm:t>
        <a:bodyPr/>
        <a:lstStyle/>
        <a:p>
          <a:pPr rtl="1"/>
          <a:endParaRPr lang="ar-JO"/>
        </a:p>
      </dgm:t>
    </dgm:pt>
    <dgm:pt modelId="{021B16F1-8CFB-49C8-85F3-DA11ED9D38F2}">
      <dgm:prSet phldrT="[نص]"/>
      <dgm:spPr/>
      <dgm:t>
        <a:bodyPr/>
        <a:lstStyle/>
        <a:p>
          <a:pPr rtl="1"/>
          <a:r>
            <a:rPr lang="en-US" b="1" i="1" u="sng" dirty="0" smtClean="0"/>
            <a:t>flexion rotation injuries </a:t>
          </a:r>
          <a:endParaRPr lang="ar-JO" dirty="0"/>
        </a:p>
      </dgm:t>
    </dgm:pt>
    <dgm:pt modelId="{C4611748-AF8E-4122-A413-0C669CF0891D}" type="parTrans" cxnId="{AA434348-CB43-4C57-9934-0F9B8DE8F45F}">
      <dgm:prSet/>
      <dgm:spPr/>
      <dgm:t>
        <a:bodyPr/>
        <a:lstStyle/>
        <a:p>
          <a:pPr rtl="1"/>
          <a:endParaRPr lang="ar-JO"/>
        </a:p>
      </dgm:t>
    </dgm:pt>
    <dgm:pt modelId="{8907D6A6-9300-4E4D-9FE8-3CF7D3D6C72C}" type="sibTrans" cxnId="{AA434348-CB43-4C57-9934-0F9B8DE8F45F}">
      <dgm:prSet/>
      <dgm:spPr/>
      <dgm:t>
        <a:bodyPr/>
        <a:lstStyle/>
        <a:p>
          <a:pPr rtl="1"/>
          <a:endParaRPr lang="ar-JO"/>
        </a:p>
      </dgm:t>
    </dgm:pt>
    <dgm:pt modelId="{8BB58859-64A9-4AB2-A5B6-1BF111FA2AC1}">
      <dgm:prSet phldrT="[نص]"/>
      <dgm:spPr/>
      <dgm:t>
        <a:bodyPr/>
        <a:lstStyle/>
        <a:p>
          <a:pPr rtl="1"/>
          <a:r>
            <a:rPr lang="en-US" b="1" dirty="0" err="1" smtClean="0"/>
            <a:t>Thoraco</a:t>
          </a:r>
          <a:r>
            <a:rPr lang="en-US" b="1" dirty="0" smtClean="0"/>
            <a:t>-lumbar spine injuries</a:t>
          </a:r>
          <a:endParaRPr lang="ar-JO" b="1" dirty="0"/>
        </a:p>
      </dgm:t>
    </dgm:pt>
    <dgm:pt modelId="{224E6702-2052-470C-A8AF-CCB32512E7BF}" type="parTrans" cxnId="{1DD7634D-D173-4468-9ECA-5D255D8BD675}">
      <dgm:prSet/>
      <dgm:spPr/>
      <dgm:t>
        <a:bodyPr/>
        <a:lstStyle/>
        <a:p>
          <a:pPr rtl="1"/>
          <a:endParaRPr lang="ar-JO"/>
        </a:p>
      </dgm:t>
    </dgm:pt>
    <dgm:pt modelId="{EAE86446-5D1D-4D67-8139-61E3DEF7CB17}" type="sibTrans" cxnId="{1DD7634D-D173-4468-9ECA-5D255D8BD675}">
      <dgm:prSet/>
      <dgm:spPr/>
      <dgm:t>
        <a:bodyPr/>
        <a:lstStyle/>
        <a:p>
          <a:pPr rtl="1"/>
          <a:endParaRPr lang="ar-JO"/>
        </a:p>
      </dgm:t>
    </dgm:pt>
    <dgm:pt modelId="{948E2963-EF5A-46B5-AEB4-A8A122912597}">
      <dgm:prSet/>
      <dgm:spPr/>
      <dgm:t>
        <a:bodyPr/>
        <a:lstStyle/>
        <a:p>
          <a:pPr rtl="1"/>
          <a:r>
            <a:rPr lang="en-US" b="1" i="1" u="sng" smtClean="0"/>
            <a:t>flexion rotation injuries </a:t>
          </a:r>
          <a:endParaRPr lang="ar-JO"/>
        </a:p>
      </dgm:t>
    </dgm:pt>
    <dgm:pt modelId="{38726C14-0733-4EEB-9F94-17A543B66F5E}" type="parTrans" cxnId="{7206BDBB-4092-407A-AC81-0FE2DD6A4CAF}">
      <dgm:prSet/>
      <dgm:spPr/>
      <dgm:t>
        <a:bodyPr/>
        <a:lstStyle/>
        <a:p>
          <a:pPr rtl="1"/>
          <a:endParaRPr lang="ar-JO"/>
        </a:p>
      </dgm:t>
    </dgm:pt>
    <dgm:pt modelId="{EB517140-8E15-4782-BA79-24D36EA556D1}" type="sibTrans" cxnId="{7206BDBB-4092-407A-AC81-0FE2DD6A4CAF}">
      <dgm:prSet/>
      <dgm:spPr/>
      <dgm:t>
        <a:bodyPr/>
        <a:lstStyle/>
        <a:p>
          <a:pPr rtl="1"/>
          <a:endParaRPr lang="ar-JO"/>
        </a:p>
      </dgm:t>
    </dgm:pt>
    <dgm:pt modelId="{60FDA4A9-A627-4642-BFBF-5F31CDED7EF4}">
      <dgm:prSet/>
      <dgm:spPr/>
      <dgm:t>
        <a:bodyPr/>
        <a:lstStyle/>
        <a:p>
          <a:pPr rtl="1"/>
          <a:r>
            <a:rPr lang="en-US" b="1" i="1" u="sng" smtClean="0"/>
            <a:t>compression injuries</a:t>
          </a:r>
          <a:endParaRPr lang="ar-JO"/>
        </a:p>
      </dgm:t>
    </dgm:pt>
    <dgm:pt modelId="{FBB0CB07-19A0-418B-982A-36BB5E018CC6}" type="parTrans" cxnId="{3E1F0788-45A0-4EE0-9397-93F1BB6D3BF4}">
      <dgm:prSet/>
      <dgm:spPr/>
      <dgm:t>
        <a:bodyPr/>
        <a:lstStyle/>
        <a:p>
          <a:pPr rtl="1"/>
          <a:endParaRPr lang="ar-JO"/>
        </a:p>
      </dgm:t>
    </dgm:pt>
    <dgm:pt modelId="{4D17D421-AFDC-48EB-BA46-8B788B222130}" type="sibTrans" cxnId="{3E1F0788-45A0-4EE0-9397-93F1BB6D3BF4}">
      <dgm:prSet/>
      <dgm:spPr/>
      <dgm:t>
        <a:bodyPr/>
        <a:lstStyle/>
        <a:p>
          <a:pPr rtl="1"/>
          <a:endParaRPr lang="ar-JO"/>
        </a:p>
      </dgm:t>
    </dgm:pt>
    <dgm:pt modelId="{74BE432D-A345-421E-B9C0-782D40F02089}">
      <dgm:prSet/>
      <dgm:spPr/>
      <dgm:t>
        <a:bodyPr/>
        <a:lstStyle/>
        <a:p>
          <a:pPr rtl="1"/>
          <a:r>
            <a:rPr lang="en-US" b="1" i="1" u="sng" dirty="0" smtClean="0"/>
            <a:t>compression injuries</a:t>
          </a:r>
          <a:endParaRPr lang="ar-JO" dirty="0"/>
        </a:p>
      </dgm:t>
    </dgm:pt>
    <dgm:pt modelId="{E0745390-928C-41CD-B2E6-0E916C8B2178}" type="parTrans" cxnId="{C7781F6B-688D-4AD8-956A-EA7BF14EB94E}">
      <dgm:prSet/>
      <dgm:spPr/>
      <dgm:t>
        <a:bodyPr/>
        <a:lstStyle/>
        <a:p>
          <a:pPr rtl="1"/>
          <a:endParaRPr lang="ar-JO"/>
        </a:p>
      </dgm:t>
    </dgm:pt>
    <dgm:pt modelId="{D707256A-04FC-421C-BE1F-1F6DA360A049}" type="sibTrans" cxnId="{C7781F6B-688D-4AD8-956A-EA7BF14EB94E}">
      <dgm:prSet/>
      <dgm:spPr/>
      <dgm:t>
        <a:bodyPr/>
        <a:lstStyle/>
        <a:p>
          <a:pPr rtl="1"/>
          <a:endParaRPr lang="ar-JO"/>
        </a:p>
      </dgm:t>
    </dgm:pt>
    <dgm:pt modelId="{322A20CC-012B-4CEE-8F2C-676E5BDC8CA1}">
      <dgm:prSet/>
      <dgm:spPr/>
      <dgm:t>
        <a:bodyPr/>
        <a:lstStyle/>
        <a:p>
          <a:pPr rtl="1"/>
          <a:r>
            <a:rPr lang="en-US" b="1" i="1" u="sng" dirty="0" smtClean="0"/>
            <a:t>hyperextension </a:t>
          </a:r>
          <a:endParaRPr lang="ar-JO" dirty="0"/>
        </a:p>
      </dgm:t>
    </dgm:pt>
    <dgm:pt modelId="{9E010640-D859-4C1A-8041-6FDA94449AC7}" type="parTrans" cxnId="{5C518CF9-CB54-4573-AB20-99476782BDCF}">
      <dgm:prSet/>
      <dgm:spPr/>
      <dgm:t>
        <a:bodyPr/>
        <a:lstStyle/>
        <a:p>
          <a:pPr rtl="1"/>
          <a:endParaRPr lang="ar-JO"/>
        </a:p>
      </dgm:t>
    </dgm:pt>
    <dgm:pt modelId="{0E5AB35B-49FD-4532-A2A6-79DF3E4B5BDC}" type="sibTrans" cxnId="{5C518CF9-CB54-4573-AB20-99476782BDCF}">
      <dgm:prSet/>
      <dgm:spPr/>
      <dgm:t>
        <a:bodyPr/>
        <a:lstStyle/>
        <a:p>
          <a:pPr rtl="1"/>
          <a:endParaRPr lang="ar-JO"/>
        </a:p>
      </dgm:t>
    </dgm:pt>
    <dgm:pt modelId="{32D9B7E2-CA57-4784-9EF5-BA01B6E47498}">
      <dgm:prSet/>
      <dgm:spPr/>
      <dgm:t>
        <a:bodyPr/>
        <a:lstStyle/>
        <a:p>
          <a:pPr rtl="1"/>
          <a:r>
            <a:rPr lang="en-US" b="1" i="1" u="sng" dirty="0" smtClean="0"/>
            <a:t>hyperextension </a:t>
          </a:r>
          <a:endParaRPr lang="ar-JO" dirty="0"/>
        </a:p>
      </dgm:t>
    </dgm:pt>
    <dgm:pt modelId="{5CC24AD2-0BA0-4E70-AF4D-61C11D0EDF86}" type="parTrans" cxnId="{8D3B1391-3C77-4D80-8CC1-AF504A9EAA06}">
      <dgm:prSet/>
      <dgm:spPr/>
      <dgm:t>
        <a:bodyPr/>
        <a:lstStyle/>
        <a:p>
          <a:pPr rtl="1"/>
          <a:endParaRPr lang="ar-JO"/>
        </a:p>
      </dgm:t>
    </dgm:pt>
    <dgm:pt modelId="{9E689F8C-1824-473E-928D-E6F56903A2CD}" type="sibTrans" cxnId="{8D3B1391-3C77-4D80-8CC1-AF504A9EAA06}">
      <dgm:prSet/>
      <dgm:spPr/>
      <dgm:t>
        <a:bodyPr/>
        <a:lstStyle/>
        <a:p>
          <a:pPr rtl="1"/>
          <a:endParaRPr lang="ar-JO"/>
        </a:p>
      </dgm:t>
    </dgm:pt>
    <dgm:pt modelId="{E27D8BBE-C8D2-4EBC-9CCF-F268E0A2CFDF}" type="pres">
      <dgm:prSet presAssocID="{AE97C35B-585D-4DEF-B934-98F1A6B5FF2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JO"/>
        </a:p>
      </dgm:t>
    </dgm:pt>
    <dgm:pt modelId="{1D7AA33C-F124-4C02-B4C5-2F1DF15DDADD}" type="pres">
      <dgm:prSet presAssocID="{D06D8B08-D458-4698-A82E-8637786E2EBC}" presName="hierRoot1" presStyleCnt="0"/>
      <dgm:spPr/>
    </dgm:pt>
    <dgm:pt modelId="{258F135B-9994-4045-8479-20D0FD36899C}" type="pres">
      <dgm:prSet presAssocID="{D06D8B08-D458-4698-A82E-8637786E2EBC}" presName="composite" presStyleCnt="0"/>
      <dgm:spPr/>
    </dgm:pt>
    <dgm:pt modelId="{0C3AB6D5-58F0-4305-B3F8-E424CB1153F0}" type="pres">
      <dgm:prSet presAssocID="{D06D8B08-D458-4698-A82E-8637786E2EBC}" presName="background" presStyleLbl="node0" presStyleIdx="0" presStyleCnt="1"/>
      <dgm:spPr/>
    </dgm:pt>
    <dgm:pt modelId="{52A95700-3C32-44EB-8639-5FFEEBFE2F64}" type="pres">
      <dgm:prSet presAssocID="{D06D8B08-D458-4698-A82E-8637786E2EBC}" presName="text" presStyleLbl="fgAcc0" presStyleIdx="0" presStyleCnt="1" custLinFactNeighborX="-2570" custLinFactNeighborY="-4455">
        <dgm:presLayoutVars>
          <dgm:chPref val="3"/>
        </dgm:presLayoutVars>
      </dgm:prSet>
      <dgm:spPr/>
      <dgm:t>
        <a:bodyPr/>
        <a:lstStyle/>
        <a:p>
          <a:pPr rtl="1"/>
          <a:endParaRPr lang="ar-JO"/>
        </a:p>
      </dgm:t>
    </dgm:pt>
    <dgm:pt modelId="{026F27B0-3037-42A4-BE0C-A920889BEA0A}" type="pres">
      <dgm:prSet presAssocID="{D06D8B08-D458-4698-A82E-8637786E2EBC}" presName="hierChild2" presStyleCnt="0"/>
      <dgm:spPr/>
    </dgm:pt>
    <dgm:pt modelId="{F7785574-10F2-4DB6-B84E-7D86D59D9FC3}" type="pres">
      <dgm:prSet presAssocID="{3D408405-B761-481C-9BDC-95BDAD9DFEE4}" presName="Name10" presStyleLbl="parChTrans1D2" presStyleIdx="0" presStyleCnt="2"/>
      <dgm:spPr/>
      <dgm:t>
        <a:bodyPr/>
        <a:lstStyle/>
        <a:p>
          <a:pPr rtl="1"/>
          <a:endParaRPr lang="ar-JO"/>
        </a:p>
      </dgm:t>
    </dgm:pt>
    <dgm:pt modelId="{864E7208-379D-4D15-B18D-DC41F195FFEE}" type="pres">
      <dgm:prSet presAssocID="{7010D7CC-E058-414A-900B-D0B576C70FDC}" presName="hierRoot2" presStyleCnt="0"/>
      <dgm:spPr/>
    </dgm:pt>
    <dgm:pt modelId="{494E7B7B-BA0D-4F58-99D4-C940373B0B70}" type="pres">
      <dgm:prSet presAssocID="{7010D7CC-E058-414A-900B-D0B576C70FDC}" presName="composite2" presStyleCnt="0"/>
      <dgm:spPr/>
    </dgm:pt>
    <dgm:pt modelId="{A3F0A3D2-2749-447C-BF24-92CCBE3A1042}" type="pres">
      <dgm:prSet presAssocID="{7010D7CC-E058-414A-900B-D0B576C70FDC}" presName="background2" presStyleLbl="node2" presStyleIdx="0" presStyleCnt="2"/>
      <dgm:spPr/>
    </dgm:pt>
    <dgm:pt modelId="{BD9B0F64-7B3F-411C-809E-3758F54DB570}" type="pres">
      <dgm:prSet presAssocID="{7010D7CC-E058-414A-900B-D0B576C70FDC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ar-JO"/>
        </a:p>
      </dgm:t>
    </dgm:pt>
    <dgm:pt modelId="{0203C0EA-1B5F-46E3-83A0-07D6C7F793F4}" type="pres">
      <dgm:prSet presAssocID="{7010D7CC-E058-414A-900B-D0B576C70FDC}" presName="hierChild3" presStyleCnt="0"/>
      <dgm:spPr/>
    </dgm:pt>
    <dgm:pt modelId="{82506DBC-6A84-4A09-B6E5-8882096CAF5A}" type="pres">
      <dgm:prSet presAssocID="{C4611748-AF8E-4122-A413-0C669CF0891D}" presName="Name17" presStyleLbl="parChTrans1D3" presStyleIdx="0" presStyleCnt="6"/>
      <dgm:spPr/>
      <dgm:t>
        <a:bodyPr/>
        <a:lstStyle/>
        <a:p>
          <a:pPr rtl="1"/>
          <a:endParaRPr lang="ar-JO"/>
        </a:p>
      </dgm:t>
    </dgm:pt>
    <dgm:pt modelId="{34F2D58E-432D-46ED-A555-1D40838581E5}" type="pres">
      <dgm:prSet presAssocID="{021B16F1-8CFB-49C8-85F3-DA11ED9D38F2}" presName="hierRoot3" presStyleCnt="0"/>
      <dgm:spPr/>
    </dgm:pt>
    <dgm:pt modelId="{DDE7A345-B114-4AC0-8E7E-1A32854CC122}" type="pres">
      <dgm:prSet presAssocID="{021B16F1-8CFB-49C8-85F3-DA11ED9D38F2}" presName="composite3" presStyleCnt="0"/>
      <dgm:spPr/>
    </dgm:pt>
    <dgm:pt modelId="{60DA835B-90C1-46D4-93C9-5270C76E6618}" type="pres">
      <dgm:prSet presAssocID="{021B16F1-8CFB-49C8-85F3-DA11ED9D38F2}" presName="background3" presStyleLbl="node3" presStyleIdx="0" presStyleCnt="6"/>
      <dgm:spPr/>
    </dgm:pt>
    <dgm:pt modelId="{16925028-9658-47F1-A408-CC676E517B56}" type="pres">
      <dgm:prSet presAssocID="{021B16F1-8CFB-49C8-85F3-DA11ED9D38F2}" presName="text3" presStyleLbl="fgAcc3" presStyleIdx="0" presStyleCnt="6">
        <dgm:presLayoutVars>
          <dgm:chPref val="3"/>
        </dgm:presLayoutVars>
      </dgm:prSet>
      <dgm:spPr/>
      <dgm:t>
        <a:bodyPr/>
        <a:lstStyle/>
        <a:p>
          <a:pPr rtl="1"/>
          <a:endParaRPr lang="ar-JO"/>
        </a:p>
      </dgm:t>
    </dgm:pt>
    <dgm:pt modelId="{862A7074-FA42-4EF6-AEBF-31BBEF54E29B}" type="pres">
      <dgm:prSet presAssocID="{021B16F1-8CFB-49C8-85F3-DA11ED9D38F2}" presName="hierChild4" presStyleCnt="0"/>
      <dgm:spPr/>
    </dgm:pt>
    <dgm:pt modelId="{BFCCE62F-8850-40B5-99E0-B8AAD9F69C7E}" type="pres">
      <dgm:prSet presAssocID="{FBB0CB07-19A0-418B-982A-36BB5E018CC6}" presName="Name17" presStyleLbl="parChTrans1D3" presStyleIdx="1" presStyleCnt="6"/>
      <dgm:spPr/>
      <dgm:t>
        <a:bodyPr/>
        <a:lstStyle/>
        <a:p>
          <a:pPr rtl="1"/>
          <a:endParaRPr lang="ar-JO"/>
        </a:p>
      </dgm:t>
    </dgm:pt>
    <dgm:pt modelId="{2B4AB1F0-2890-4893-91B3-0FAE785BF0CC}" type="pres">
      <dgm:prSet presAssocID="{60FDA4A9-A627-4642-BFBF-5F31CDED7EF4}" presName="hierRoot3" presStyleCnt="0"/>
      <dgm:spPr/>
    </dgm:pt>
    <dgm:pt modelId="{B25957E5-D6D5-4017-ABC9-F6D0CDA16835}" type="pres">
      <dgm:prSet presAssocID="{60FDA4A9-A627-4642-BFBF-5F31CDED7EF4}" presName="composite3" presStyleCnt="0"/>
      <dgm:spPr/>
    </dgm:pt>
    <dgm:pt modelId="{2E57EDD7-4333-4E85-A4F0-5FFAC00D7140}" type="pres">
      <dgm:prSet presAssocID="{60FDA4A9-A627-4642-BFBF-5F31CDED7EF4}" presName="background3" presStyleLbl="node3" presStyleIdx="1" presStyleCnt="6"/>
      <dgm:spPr/>
    </dgm:pt>
    <dgm:pt modelId="{56CAA917-A161-4780-BE4A-8DFA82409FAC}" type="pres">
      <dgm:prSet presAssocID="{60FDA4A9-A627-4642-BFBF-5F31CDED7EF4}" presName="text3" presStyleLbl="fgAcc3" presStyleIdx="1" presStyleCnt="6">
        <dgm:presLayoutVars>
          <dgm:chPref val="3"/>
        </dgm:presLayoutVars>
      </dgm:prSet>
      <dgm:spPr/>
      <dgm:t>
        <a:bodyPr/>
        <a:lstStyle/>
        <a:p>
          <a:pPr rtl="1"/>
          <a:endParaRPr lang="ar-JO"/>
        </a:p>
      </dgm:t>
    </dgm:pt>
    <dgm:pt modelId="{A1201B8A-95BE-4827-900E-49B0F2D6ACFD}" type="pres">
      <dgm:prSet presAssocID="{60FDA4A9-A627-4642-BFBF-5F31CDED7EF4}" presName="hierChild4" presStyleCnt="0"/>
      <dgm:spPr/>
    </dgm:pt>
    <dgm:pt modelId="{D3BC21C2-11F1-491C-B9A2-897140EE365D}" type="pres">
      <dgm:prSet presAssocID="{9E010640-D859-4C1A-8041-6FDA94449AC7}" presName="Name17" presStyleLbl="parChTrans1D3" presStyleIdx="2" presStyleCnt="6"/>
      <dgm:spPr/>
      <dgm:t>
        <a:bodyPr/>
        <a:lstStyle/>
        <a:p>
          <a:pPr rtl="1"/>
          <a:endParaRPr lang="ar-JO"/>
        </a:p>
      </dgm:t>
    </dgm:pt>
    <dgm:pt modelId="{A2DF8CC8-CA4C-4F29-9C5D-CD0578FA8C3F}" type="pres">
      <dgm:prSet presAssocID="{322A20CC-012B-4CEE-8F2C-676E5BDC8CA1}" presName="hierRoot3" presStyleCnt="0"/>
      <dgm:spPr/>
    </dgm:pt>
    <dgm:pt modelId="{E2C54D51-23F9-484D-B76E-A7AC20257EA5}" type="pres">
      <dgm:prSet presAssocID="{322A20CC-012B-4CEE-8F2C-676E5BDC8CA1}" presName="composite3" presStyleCnt="0"/>
      <dgm:spPr/>
    </dgm:pt>
    <dgm:pt modelId="{24059A6C-B702-49FE-A0F6-23380139101A}" type="pres">
      <dgm:prSet presAssocID="{322A20CC-012B-4CEE-8F2C-676E5BDC8CA1}" presName="background3" presStyleLbl="node3" presStyleIdx="2" presStyleCnt="6"/>
      <dgm:spPr/>
    </dgm:pt>
    <dgm:pt modelId="{27D03D3D-4D9C-4A6B-9F02-C7A256A7EF8D}" type="pres">
      <dgm:prSet presAssocID="{322A20CC-012B-4CEE-8F2C-676E5BDC8CA1}" presName="text3" presStyleLbl="fgAcc3" presStyleIdx="2" presStyleCnt="6">
        <dgm:presLayoutVars>
          <dgm:chPref val="3"/>
        </dgm:presLayoutVars>
      </dgm:prSet>
      <dgm:spPr/>
      <dgm:t>
        <a:bodyPr/>
        <a:lstStyle/>
        <a:p>
          <a:pPr rtl="1"/>
          <a:endParaRPr lang="ar-JO"/>
        </a:p>
      </dgm:t>
    </dgm:pt>
    <dgm:pt modelId="{ED4CCDDF-B39D-4518-8EA0-F7FFAA6E2FD9}" type="pres">
      <dgm:prSet presAssocID="{322A20CC-012B-4CEE-8F2C-676E5BDC8CA1}" presName="hierChild4" presStyleCnt="0"/>
      <dgm:spPr/>
    </dgm:pt>
    <dgm:pt modelId="{0D263C52-0801-433C-A7A3-32AF8C26F797}" type="pres">
      <dgm:prSet presAssocID="{224E6702-2052-470C-A8AF-CCB32512E7BF}" presName="Name10" presStyleLbl="parChTrans1D2" presStyleIdx="1" presStyleCnt="2"/>
      <dgm:spPr/>
      <dgm:t>
        <a:bodyPr/>
        <a:lstStyle/>
        <a:p>
          <a:pPr rtl="1"/>
          <a:endParaRPr lang="ar-JO"/>
        </a:p>
      </dgm:t>
    </dgm:pt>
    <dgm:pt modelId="{7A98A205-1124-4AE7-BA53-79FEA40CECB2}" type="pres">
      <dgm:prSet presAssocID="{8BB58859-64A9-4AB2-A5B6-1BF111FA2AC1}" presName="hierRoot2" presStyleCnt="0"/>
      <dgm:spPr/>
    </dgm:pt>
    <dgm:pt modelId="{7E318203-2D55-4919-9A8C-82E8AC2EBD16}" type="pres">
      <dgm:prSet presAssocID="{8BB58859-64A9-4AB2-A5B6-1BF111FA2AC1}" presName="composite2" presStyleCnt="0"/>
      <dgm:spPr/>
    </dgm:pt>
    <dgm:pt modelId="{02A57754-91C3-40F2-8F15-967BB5A3F7B4}" type="pres">
      <dgm:prSet presAssocID="{8BB58859-64A9-4AB2-A5B6-1BF111FA2AC1}" presName="background2" presStyleLbl="node2" presStyleIdx="1" presStyleCnt="2"/>
      <dgm:spPr/>
    </dgm:pt>
    <dgm:pt modelId="{A71D3A20-8399-4C80-B5C2-BF09663DEDC2}" type="pres">
      <dgm:prSet presAssocID="{8BB58859-64A9-4AB2-A5B6-1BF111FA2AC1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ar-JO"/>
        </a:p>
      </dgm:t>
    </dgm:pt>
    <dgm:pt modelId="{465CE619-1EF7-4776-8154-E5979EB5A0A8}" type="pres">
      <dgm:prSet presAssocID="{8BB58859-64A9-4AB2-A5B6-1BF111FA2AC1}" presName="hierChild3" presStyleCnt="0"/>
      <dgm:spPr/>
    </dgm:pt>
    <dgm:pt modelId="{8D53B8D8-5CC3-4390-85C2-28F6D462A529}" type="pres">
      <dgm:prSet presAssocID="{38726C14-0733-4EEB-9F94-17A543B66F5E}" presName="Name17" presStyleLbl="parChTrans1D3" presStyleIdx="3" presStyleCnt="6"/>
      <dgm:spPr/>
      <dgm:t>
        <a:bodyPr/>
        <a:lstStyle/>
        <a:p>
          <a:pPr rtl="1"/>
          <a:endParaRPr lang="ar-JO"/>
        </a:p>
      </dgm:t>
    </dgm:pt>
    <dgm:pt modelId="{AE5A4BDE-824D-4E5B-B6BA-1D42B2E4CBC4}" type="pres">
      <dgm:prSet presAssocID="{948E2963-EF5A-46B5-AEB4-A8A122912597}" presName="hierRoot3" presStyleCnt="0"/>
      <dgm:spPr/>
    </dgm:pt>
    <dgm:pt modelId="{B229F866-EB18-4A6C-AAF7-908B4D51D397}" type="pres">
      <dgm:prSet presAssocID="{948E2963-EF5A-46B5-AEB4-A8A122912597}" presName="composite3" presStyleCnt="0"/>
      <dgm:spPr/>
    </dgm:pt>
    <dgm:pt modelId="{A49E7DD0-E2C5-4D7D-89A3-186483118DDD}" type="pres">
      <dgm:prSet presAssocID="{948E2963-EF5A-46B5-AEB4-A8A122912597}" presName="background3" presStyleLbl="node3" presStyleIdx="3" presStyleCnt="6"/>
      <dgm:spPr/>
    </dgm:pt>
    <dgm:pt modelId="{BE56CE8C-3B19-4D38-9D50-B6904A12C11A}" type="pres">
      <dgm:prSet presAssocID="{948E2963-EF5A-46B5-AEB4-A8A122912597}" presName="text3" presStyleLbl="fgAcc3" presStyleIdx="3" presStyleCnt="6">
        <dgm:presLayoutVars>
          <dgm:chPref val="3"/>
        </dgm:presLayoutVars>
      </dgm:prSet>
      <dgm:spPr/>
      <dgm:t>
        <a:bodyPr/>
        <a:lstStyle/>
        <a:p>
          <a:pPr rtl="1"/>
          <a:endParaRPr lang="ar-JO"/>
        </a:p>
      </dgm:t>
    </dgm:pt>
    <dgm:pt modelId="{C1520233-A849-4A75-8A46-8B140C74879E}" type="pres">
      <dgm:prSet presAssocID="{948E2963-EF5A-46B5-AEB4-A8A122912597}" presName="hierChild4" presStyleCnt="0"/>
      <dgm:spPr/>
    </dgm:pt>
    <dgm:pt modelId="{897C5CA3-4472-4D2B-87DE-4540168F7028}" type="pres">
      <dgm:prSet presAssocID="{E0745390-928C-41CD-B2E6-0E916C8B2178}" presName="Name17" presStyleLbl="parChTrans1D3" presStyleIdx="4" presStyleCnt="6"/>
      <dgm:spPr/>
      <dgm:t>
        <a:bodyPr/>
        <a:lstStyle/>
        <a:p>
          <a:pPr rtl="1"/>
          <a:endParaRPr lang="ar-JO"/>
        </a:p>
      </dgm:t>
    </dgm:pt>
    <dgm:pt modelId="{69D85CBE-7559-4C46-8FF1-204BC353E3AE}" type="pres">
      <dgm:prSet presAssocID="{74BE432D-A345-421E-B9C0-782D40F02089}" presName="hierRoot3" presStyleCnt="0"/>
      <dgm:spPr/>
    </dgm:pt>
    <dgm:pt modelId="{C2D17982-DEE9-4985-88D3-75950F0993BD}" type="pres">
      <dgm:prSet presAssocID="{74BE432D-A345-421E-B9C0-782D40F02089}" presName="composite3" presStyleCnt="0"/>
      <dgm:spPr/>
    </dgm:pt>
    <dgm:pt modelId="{B1D8BDD1-21FB-4523-99B9-3C6A0C3778BA}" type="pres">
      <dgm:prSet presAssocID="{74BE432D-A345-421E-B9C0-782D40F02089}" presName="background3" presStyleLbl="node3" presStyleIdx="4" presStyleCnt="6"/>
      <dgm:spPr/>
    </dgm:pt>
    <dgm:pt modelId="{E90C94BF-AADD-4066-96A7-1D378094CF86}" type="pres">
      <dgm:prSet presAssocID="{74BE432D-A345-421E-B9C0-782D40F02089}" presName="text3" presStyleLbl="fgAcc3" presStyleIdx="4" presStyleCnt="6">
        <dgm:presLayoutVars>
          <dgm:chPref val="3"/>
        </dgm:presLayoutVars>
      </dgm:prSet>
      <dgm:spPr/>
      <dgm:t>
        <a:bodyPr/>
        <a:lstStyle/>
        <a:p>
          <a:pPr rtl="1"/>
          <a:endParaRPr lang="ar-JO"/>
        </a:p>
      </dgm:t>
    </dgm:pt>
    <dgm:pt modelId="{C593B191-2887-4AE6-BF5F-E1A6BDFDB553}" type="pres">
      <dgm:prSet presAssocID="{74BE432D-A345-421E-B9C0-782D40F02089}" presName="hierChild4" presStyleCnt="0"/>
      <dgm:spPr/>
    </dgm:pt>
    <dgm:pt modelId="{3AD9F42C-9C24-49E2-BFA8-4C682DEE0CCC}" type="pres">
      <dgm:prSet presAssocID="{5CC24AD2-0BA0-4E70-AF4D-61C11D0EDF86}" presName="Name17" presStyleLbl="parChTrans1D3" presStyleIdx="5" presStyleCnt="6"/>
      <dgm:spPr/>
      <dgm:t>
        <a:bodyPr/>
        <a:lstStyle/>
        <a:p>
          <a:pPr rtl="1"/>
          <a:endParaRPr lang="ar-JO"/>
        </a:p>
      </dgm:t>
    </dgm:pt>
    <dgm:pt modelId="{113905C6-2752-458E-856F-EB75C42EE2A5}" type="pres">
      <dgm:prSet presAssocID="{32D9B7E2-CA57-4784-9EF5-BA01B6E47498}" presName="hierRoot3" presStyleCnt="0"/>
      <dgm:spPr/>
    </dgm:pt>
    <dgm:pt modelId="{C3468046-2F62-4308-AD71-5020C862A2CF}" type="pres">
      <dgm:prSet presAssocID="{32D9B7E2-CA57-4784-9EF5-BA01B6E47498}" presName="composite3" presStyleCnt="0"/>
      <dgm:spPr/>
    </dgm:pt>
    <dgm:pt modelId="{39F8844E-4779-4E47-AF1C-FCCD31B677AA}" type="pres">
      <dgm:prSet presAssocID="{32D9B7E2-CA57-4784-9EF5-BA01B6E47498}" presName="background3" presStyleLbl="node3" presStyleIdx="5" presStyleCnt="6"/>
      <dgm:spPr/>
    </dgm:pt>
    <dgm:pt modelId="{49FA70CD-69E7-4611-B6B8-5A965D950C63}" type="pres">
      <dgm:prSet presAssocID="{32D9B7E2-CA57-4784-9EF5-BA01B6E47498}" presName="text3" presStyleLbl="fgAcc3" presStyleIdx="5" presStyleCnt="6">
        <dgm:presLayoutVars>
          <dgm:chPref val="3"/>
        </dgm:presLayoutVars>
      </dgm:prSet>
      <dgm:spPr/>
      <dgm:t>
        <a:bodyPr/>
        <a:lstStyle/>
        <a:p>
          <a:pPr rtl="1"/>
          <a:endParaRPr lang="ar-JO"/>
        </a:p>
      </dgm:t>
    </dgm:pt>
    <dgm:pt modelId="{3855BB32-9DB7-4480-A0D8-0ACAD6E82E37}" type="pres">
      <dgm:prSet presAssocID="{32D9B7E2-CA57-4784-9EF5-BA01B6E47498}" presName="hierChild4" presStyleCnt="0"/>
      <dgm:spPr/>
    </dgm:pt>
  </dgm:ptLst>
  <dgm:cxnLst>
    <dgm:cxn modelId="{8D3B1391-3C77-4D80-8CC1-AF504A9EAA06}" srcId="{8BB58859-64A9-4AB2-A5B6-1BF111FA2AC1}" destId="{32D9B7E2-CA57-4784-9EF5-BA01B6E47498}" srcOrd="2" destOrd="0" parTransId="{5CC24AD2-0BA0-4E70-AF4D-61C11D0EDF86}" sibTransId="{9E689F8C-1824-473E-928D-E6F56903A2CD}"/>
    <dgm:cxn modelId="{A81EF228-5D10-4D5A-81A4-D857E3ACEB3D}" type="presOf" srcId="{32D9B7E2-CA57-4784-9EF5-BA01B6E47498}" destId="{49FA70CD-69E7-4611-B6B8-5A965D950C63}" srcOrd="0" destOrd="0" presId="urn:microsoft.com/office/officeart/2005/8/layout/hierarchy1"/>
    <dgm:cxn modelId="{7206BDBB-4092-407A-AC81-0FE2DD6A4CAF}" srcId="{8BB58859-64A9-4AB2-A5B6-1BF111FA2AC1}" destId="{948E2963-EF5A-46B5-AEB4-A8A122912597}" srcOrd="0" destOrd="0" parTransId="{38726C14-0733-4EEB-9F94-17A543B66F5E}" sibTransId="{EB517140-8E15-4782-BA79-24D36EA556D1}"/>
    <dgm:cxn modelId="{A925588B-7EFA-426C-84AD-D41FEDF33419}" srcId="{AE97C35B-585D-4DEF-B934-98F1A6B5FF29}" destId="{D06D8B08-D458-4698-A82E-8637786E2EBC}" srcOrd="0" destOrd="0" parTransId="{FAFE4BCD-157A-4271-AC94-51F0492AA272}" sibTransId="{3AE58F69-1EF7-43C9-BE73-6047E83135A6}"/>
    <dgm:cxn modelId="{AA434348-CB43-4C57-9934-0F9B8DE8F45F}" srcId="{7010D7CC-E058-414A-900B-D0B576C70FDC}" destId="{021B16F1-8CFB-49C8-85F3-DA11ED9D38F2}" srcOrd="0" destOrd="0" parTransId="{C4611748-AF8E-4122-A413-0C669CF0891D}" sibTransId="{8907D6A6-9300-4E4D-9FE8-3CF7D3D6C72C}"/>
    <dgm:cxn modelId="{3E1F0788-45A0-4EE0-9397-93F1BB6D3BF4}" srcId="{7010D7CC-E058-414A-900B-D0B576C70FDC}" destId="{60FDA4A9-A627-4642-BFBF-5F31CDED7EF4}" srcOrd="1" destOrd="0" parTransId="{FBB0CB07-19A0-418B-982A-36BB5E018CC6}" sibTransId="{4D17D421-AFDC-48EB-BA46-8B788B222130}"/>
    <dgm:cxn modelId="{1DD7634D-D173-4468-9ECA-5D255D8BD675}" srcId="{D06D8B08-D458-4698-A82E-8637786E2EBC}" destId="{8BB58859-64A9-4AB2-A5B6-1BF111FA2AC1}" srcOrd="1" destOrd="0" parTransId="{224E6702-2052-470C-A8AF-CCB32512E7BF}" sibTransId="{EAE86446-5D1D-4D67-8139-61E3DEF7CB17}"/>
    <dgm:cxn modelId="{4C0193DC-2D26-4A6D-8507-470F839EBCF8}" type="presOf" srcId="{C4611748-AF8E-4122-A413-0C669CF0891D}" destId="{82506DBC-6A84-4A09-B6E5-8882096CAF5A}" srcOrd="0" destOrd="0" presId="urn:microsoft.com/office/officeart/2005/8/layout/hierarchy1"/>
    <dgm:cxn modelId="{7B9C70B6-E610-4C9D-AE6D-D0E7CE029E23}" type="presOf" srcId="{8BB58859-64A9-4AB2-A5B6-1BF111FA2AC1}" destId="{A71D3A20-8399-4C80-B5C2-BF09663DEDC2}" srcOrd="0" destOrd="0" presId="urn:microsoft.com/office/officeart/2005/8/layout/hierarchy1"/>
    <dgm:cxn modelId="{1A7ABA3A-505F-48DA-915B-CD9D7F82D971}" type="presOf" srcId="{FBB0CB07-19A0-418B-982A-36BB5E018CC6}" destId="{BFCCE62F-8850-40B5-99E0-B8AAD9F69C7E}" srcOrd="0" destOrd="0" presId="urn:microsoft.com/office/officeart/2005/8/layout/hierarchy1"/>
    <dgm:cxn modelId="{8027DA73-4A20-47F9-9539-B031DF98348F}" type="presOf" srcId="{7010D7CC-E058-414A-900B-D0B576C70FDC}" destId="{BD9B0F64-7B3F-411C-809E-3758F54DB570}" srcOrd="0" destOrd="0" presId="urn:microsoft.com/office/officeart/2005/8/layout/hierarchy1"/>
    <dgm:cxn modelId="{BD681E2B-2484-43BD-B124-9C66ABD8F1ED}" type="presOf" srcId="{E0745390-928C-41CD-B2E6-0E916C8B2178}" destId="{897C5CA3-4472-4D2B-87DE-4540168F7028}" srcOrd="0" destOrd="0" presId="urn:microsoft.com/office/officeart/2005/8/layout/hierarchy1"/>
    <dgm:cxn modelId="{C16BD4DB-71FC-45D5-960F-B26F976DF06F}" type="presOf" srcId="{38726C14-0733-4EEB-9F94-17A543B66F5E}" destId="{8D53B8D8-5CC3-4390-85C2-28F6D462A529}" srcOrd="0" destOrd="0" presId="urn:microsoft.com/office/officeart/2005/8/layout/hierarchy1"/>
    <dgm:cxn modelId="{454DF9F1-091F-4863-9C5F-C415888B7FAB}" type="presOf" srcId="{D06D8B08-D458-4698-A82E-8637786E2EBC}" destId="{52A95700-3C32-44EB-8639-5FFEEBFE2F64}" srcOrd="0" destOrd="0" presId="urn:microsoft.com/office/officeart/2005/8/layout/hierarchy1"/>
    <dgm:cxn modelId="{C819E803-1710-4BB6-9E4A-7D30483A622F}" type="presOf" srcId="{322A20CC-012B-4CEE-8F2C-676E5BDC8CA1}" destId="{27D03D3D-4D9C-4A6B-9F02-C7A256A7EF8D}" srcOrd="0" destOrd="0" presId="urn:microsoft.com/office/officeart/2005/8/layout/hierarchy1"/>
    <dgm:cxn modelId="{209B32EC-7F4C-4011-92C1-A3C2A6FFA9F6}" type="presOf" srcId="{3D408405-B761-481C-9BDC-95BDAD9DFEE4}" destId="{F7785574-10F2-4DB6-B84E-7D86D59D9FC3}" srcOrd="0" destOrd="0" presId="urn:microsoft.com/office/officeart/2005/8/layout/hierarchy1"/>
    <dgm:cxn modelId="{5C518CF9-CB54-4573-AB20-99476782BDCF}" srcId="{7010D7CC-E058-414A-900B-D0B576C70FDC}" destId="{322A20CC-012B-4CEE-8F2C-676E5BDC8CA1}" srcOrd="2" destOrd="0" parTransId="{9E010640-D859-4C1A-8041-6FDA94449AC7}" sibTransId="{0E5AB35B-49FD-4532-A2A6-79DF3E4B5BDC}"/>
    <dgm:cxn modelId="{9A139CCE-4692-41EE-A7F7-6B57DED72194}" type="presOf" srcId="{60FDA4A9-A627-4642-BFBF-5F31CDED7EF4}" destId="{56CAA917-A161-4780-BE4A-8DFA82409FAC}" srcOrd="0" destOrd="0" presId="urn:microsoft.com/office/officeart/2005/8/layout/hierarchy1"/>
    <dgm:cxn modelId="{C07A6A87-3B39-4004-97BB-2D2B31AA76BB}" type="presOf" srcId="{74BE432D-A345-421E-B9C0-782D40F02089}" destId="{E90C94BF-AADD-4066-96A7-1D378094CF86}" srcOrd="0" destOrd="0" presId="urn:microsoft.com/office/officeart/2005/8/layout/hierarchy1"/>
    <dgm:cxn modelId="{40337CF8-F0F7-4E38-B285-5C85DD1D69E3}" type="presOf" srcId="{948E2963-EF5A-46B5-AEB4-A8A122912597}" destId="{BE56CE8C-3B19-4D38-9D50-B6904A12C11A}" srcOrd="0" destOrd="0" presId="urn:microsoft.com/office/officeart/2005/8/layout/hierarchy1"/>
    <dgm:cxn modelId="{E60BE783-330F-412A-B49F-10EB8EF7C8C1}" type="presOf" srcId="{021B16F1-8CFB-49C8-85F3-DA11ED9D38F2}" destId="{16925028-9658-47F1-A408-CC676E517B56}" srcOrd="0" destOrd="0" presId="urn:microsoft.com/office/officeart/2005/8/layout/hierarchy1"/>
    <dgm:cxn modelId="{6CF12F66-0FC4-44E2-BC75-A8E840F3FA51}" type="presOf" srcId="{AE97C35B-585D-4DEF-B934-98F1A6B5FF29}" destId="{E27D8BBE-C8D2-4EBC-9CCF-F268E0A2CFDF}" srcOrd="0" destOrd="0" presId="urn:microsoft.com/office/officeart/2005/8/layout/hierarchy1"/>
    <dgm:cxn modelId="{E101C7B2-0CCC-4F43-88BB-1D2E25F817A9}" type="presOf" srcId="{224E6702-2052-470C-A8AF-CCB32512E7BF}" destId="{0D263C52-0801-433C-A7A3-32AF8C26F797}" srcOrd="0" destOrd="0" presId="urn:microsoft.com/office/officeart/2005/8/layout/hierarchy1"/>
    <dgm:cxn modelId="{FF278368-294F-4F0B-B377-199A925711FC}" srcId="{D06D8B08-D458-4698-A82E-8637786E2EBC}" destId="{7010D7CC-E058-414A-900B-D0B576C70FDC}" srcOrd="0" destOrd="0" parTransId="{3D408405-B761-481C-9BDC-95BDAD9DFEE4}" sibTransId="{ECE29FEA-25B8-44E7-B237-B3BD49E0C5C6}"/>
    <dgm:cxn modelId="{C7781F6B-688D-4AD8-956A-EA7BF14EB94E}" srcId="{8BB58859-64A9-4AB2-A5B6-1BF111FA2AC1}" destId="{74BE432D-A345-421E-B9C0-782D40F02089}" srcOrd="1" destOrd="0" parTransId="{E0745390-928C-41CD-B2E6-0E916C8B2178}" sibTransId="{D707256A-04FC-421C-BE1F-1F6DA360A049}"/>
    <dgm:cxn modelId="{6BA7AA44-C562-4D88-9958-E00F46925DD1}" type="presOf" srcId="{9E010640-D859-4C1A-8041-6FDA94449AC7}" destId="{D3BC21C2-11F1-491C-B9A2-897140EE365D}" srcOrd="0" destOrd="0" presId="urn:microsoft.com/office/officeart/2005/8/layout/hierarchy1"/>
    <dgm:cxn modelId="{7F690399-0865-4942-8132-5498120EADD0}" type="presOf" srcId="{5CC24AD2-0BA0-4E70-AF4D-61C11D0EDF86}" destId="{3AD9F42C-9C24-49E2-BFA8-4C682DEE0CCC}" srcOrd="0" destOrd="0" presId="urn:microsoft.com/office/officeart/2005/8/layout/hierarchy1"/>
    <dgm:cxn modelId="{006B32C7-6C0D-4AA8-8B88-A2D723EE30B7}" type="presParOf" srcId="{E27D8BBE-C8D2-4EBC-9CCF-F268E0A2CFDF}" destId="{1D7AA33C-F124-4C02-B4C5-2F1DF15DDADD}" srcOrd="0" destOrd="0" presId="urn:microsoft.com/office/officeart/2005/8/layout/hierarchy1"/>
    <dgm:cxn modelId="{6BD2D750-A9C8-478B-A5C7-5ED5F0F7B9B8}" type="presParOf" srcId="{1D7AA33C-F124-4C02-B4C5-2F1DF15DDADD}" destId="{258F135B-9994-4045-8479-20D0FD36899C}" srcOrd="0" destOrd="0" presId="urn:microsoft.com/office/officeart/2005/8/layout/hierarchy1"/>
    <dgm:cxn modelId="{52D152F9-C72F-42C2-8411-07CC997FD81B}" type="presParOf" srcId="{258F135B-9994-4045-8479-20D0FD36899C}" destId="{0C3AB6D5-58F0-4305-B3F8-E424CB1153F0}" srcOrd="0" destOrd="0" presId="urn:microsoft.com/office/officeart/2005/8/layout/hierarchy1"/>
    <dgm:cxn modelId="{E2F7033F-3414-49B5-B72A-0F945BDA81B2}" type="presParOf" srcId="{258F135B-9994-4045-8479-20D0FD36899C}" destId="{52A95700-3C32-44EB-8639-5FFEEBFE2F64}" srcOrd="1" destOrd="0" presId="urn:microsoft.com/office/officeart/2005/8/layout/hierarchy1"/>
    <dgm:cxn modelId="{65793182-893D-4BFB-8EEE-2DB3BE7B26B0}" type="presParOf" srcId="{1D7AA33C-F124-4C02-B4C5-2F1DF15DDADD}" destId="{026F27B0-3037-42A4-BE0C-A920889BEA0A}" srcOrd="1" destOrd="0" presId="urn:microsoft.com/office/officeart/2005/8/layout/hierarchy1"/>
    <dgm:cxn modelId="{D8A5D095-A436-4F80-B20C-925EC5B68DFC}" type="presParOf" srcId="{026F27B0-3037-42A4-BE0C-A920889BEA0A}" destId="{F7785574-10F2-4DB6-B84E-7D86D59D9FC3}" srcOrd="0" destOrd="0" presId="urn:microsoft.com/office/officeart/2005/8/layout/hierarchy1"/>
    <dgm:cxn modelId="{CD2EC4CD-554D-4627-A32F-CEF597F958A1}" type="presParOf" srcId="{026F27B0-3037-42A4-BE0C-A920889BEA0A}" destId="{864E7208-379D-4D15-B18D-DC41F195FFEE}" srcOrd="1" destOrd="0" presId="urn:microsoft.com/office/officeart/2005/8/layout/hierarchy1"/>
    <dgm:cxn modelId="{231773D6-2714-41A1-8C04-3A367489D2F6}" type="presParOf" srcId="{864E7208-379D-4D15-B18D-DC41F195FFEE}" destId="{494E7B7B-BA0D-4F58-99D4-C940373B0B70}" srcOrd="0" destOrd="0" presId="urn:microsoft.com/office/officeart/2005/8/layout/hierarchy1"/>
    <dgm:cxn modelId="{1A49F5A1-D8AE-45B3-9E59-0E3DD3D3A9EF}" type="presParOf" srcId="{494E7B7B-BA0D-4F58-99D4-C940373B0B70}" destId="{A3F0A3D2-2749-447C-BF24-92CCBE3A1042}" srcOrd="0" destOrd="0" presId="urn:microsoft.com/office/officeart/2005/8/layout/hierarchy1"/>
    <dgm:cxn modelId="{9818D46B-26B1-4EA0-9FDD-4A484F65506C}" type="presParOf" srcId="{494E7B7B-BA0D-4F58-99D4-C940373B0B70}" destId="{BD9B0F64-7B3F-411C-809E-3758F54DB570}" srcOrd="1" destOrd="0" presId="urn:microsoft.com/office/officeart/2005/8/layout/hierarchy1"/>
    <dgm:cxn modelId="{C538FE41-57B8-49B5-900D-04C5B362F9A2}" type="presParOf" srcId="{864E7208-379D-4D15-B18D-DC41F195FFEE}" destId="{0203C0EA-1B5F-46E3-83A0-07D6C7F793F4}" srcOrd="1" destOrd="0" presId="urn:microsoft.com/office/officeart/2005/8/layout/hierarchy1"/>
    <dgm:cxn modelId="{9C9AC64A-C31E-4CB5-8554-BBAE7A5B5D21}" type="presParOf" srcId="{0203C0EA-1B5F-46E3-83A0-07D6C7F793F4}" destId="{82506DBC-6A84-4A09-B6E5-8882096CAF5A}" srcOrd="0" destOrd="0" presId="urn:microsoft.com/office/officeart/2005/8/layout/hierarchy1"/>
    <dgm:cxn modelId="{84740AC4-A855-47B9-833D-A3897989740C}" type="presParOf" srcId="{0203C0EA-1B5F-46E3-83A0-07D6C7F793F4}" destId="{34F2D58E-432D-46ED-A555-1D40838581E5}" srcOrd="1" destOrd="0" presId="urn:microsoft.com/office/officeart/2005/8/layout/hierarchy1"/>
    <dgm:cxn modelId="{4C171AD2-343F-4086-97E4-5F335B3B7DC5}" type="presParOf" srcId="{34F2D58E-432D-46ED-A555-1D40838581E5}" destId="{DDE7A345-B114-4AC0-8E7E-1A32854CC122}" srcOrd="0" destOrd="0" presId="urn:microsoft.com/office/officeart/2005/8/layout/hierarchy1"/>
    <dgm:cxn modelId="{319201D1-63F9-4ECF-935C-C5F834447973}" type="presParOf" srcId="{DDE7A345-B114-4AC0-8E7E-1A32854CC122}" destId="{60DA835B-90C1-46D4-93C9-5270C76E6618}" srcOrd="0" destOrd="0" presId="urn:microsoft.com/office/officeart/2005/8/layout/hierarchy1"/>
    <dgm:cxn modelId="{998970A4-7726-4389-9F4B-DD7BEF410C6E}" type="presParOf" srcId="{DDE7A345-B114-4AC0-8E7E-1A32854CC122}" destId="{16925028-9658-47F1-A408-CC676E517B56}" srcOrd="1" destOrd="0" presId="urn:microsoft.com/office/officeart/2005/8/layout/hierarchy1"/>
    <dgm:cxn modelId="{CCC27C38-48FC-491D-8D6F-0B977B11DAB4}" type="presParOf" srcId="{34F2D58E-432D-46ED-A555-1D40838581E5}" destId="{862A7074-FA42-4EF6-AEBF-31BBEF54E29B}" srcOrd="1" destOrd="0" presId="urn:microsoft.com/office/officeart/2005/8/layout/hierarchy1"/>
    <dgm:cxn modelId="{E812B931-F41F-4134-8AFB-95E5F740DEB9}" type="presParOf" srcId="{0203C0EA-1B5F-46E3-83A0-07D6C7F793F4}" destId="{BFCCE62F-8850-40B5-99E0-B8AAD9F69C7E}" srcOrd="2" destOrd="0" presId="urn:microsoft.com/office/officeart/2005/8/layout/hierarchy1"/>
    <dgm:cxn modelId="{D4A9923A-A0E8-4B0C-B973-6CA92172CF04}" type="presParOf" srcId="{0203C0EA-1B5F-46E3-83A0-07D6C7F793F4}" destId="{2B4AB1F0-2890-4893-91B3-0FAE785BF0CC}" srcOrd="3" destOrd="0" presId="urn:microsoft.com/office/officeart/2005/8/layout/hierarchy1"/>
    <dgm:cxn modelId="{04399EBD-579A-4677-AF93-02083BA1F16D}" type="presParOf" srcId="{2B4AB1F0-2890-4893-91B3-0FAE785BF0CC}" destId="{B25957E5-D6D5-4017-ABC9-F6D0CDA16835}" srcOrd="0" destOrd="0" presId="urn:microsoft.com/office/officeart/2005/8/layout/hierarchy1"/>
    <dgm:cxn modelId="{4ABA48DB-ECCB-44B0-A193-0E80BC5C395E}" type="presParOf" srcId="{B25957E5-D6D5-4017-ABC9-F6D0CDA16835}" destId="{2E57EDD7-4333-4E85-A4F0-5FFAC00D7140}" srcOrd="0" destOrd="0" presId="urn:microsoft.com/office/officeart/2005/8/layout/hierarchy1"/>
    <dgm:cxn modelId="{DCBF58B4-5277-483A-B9EC-4CF98E877CA1}" type="presParOf" srcId="{B25957E5-D6D5-4017-ABC9-F6D0CDA16835}" destId="{56CAA917-A161-4780-BE4A-8DFA82409FAC}" srcOrd="1" destOrd="0" presId="urn:microsoft.com/office/officeart/2005/8/layout/hierarchy1"/>
    <dgm:cxn modelId="{A454FF82-BE01-4ABC-9821-EBD5A561F9BE}" type="presParOf" srcId="{2B4AB1F0-2890-4893-91B3-0FAE785BF0CC}" destId="{A1201B8A-95BE-4827-900E-49B0F2D6ACFD}" srcOrd="1" destOrd="0" presId="urn:microsoft.com/office/officeart/2005/8/layout/hierarchy1"/>
    <dgm:cxn modelId="{D58F6A7A-70AD-4FB8-9026-A78CE101AF06}" type="presParOf" srcId="{0203C0EA-1B5F-46E3-83A0-07D6C7F793F4}" destId="{D3BC21C2-11F1-491C-B9A2-897140EE365D}" srcOrd="4" destOrd="0" presId="urn:microsoft.com/office/officeart/2005/8/layout/hierarchy1"/>
    <dgm:cxn modelId="{A0907789-216B-437F-AAB7-96A96D0C8E70}" type="presParOf" srcId="{0203C0EA-1B5F-46E3-83A0-07D6C7F793F4}" destId="{A2DF8CC8-CA4C-4F29-9C5D-CD0578FA8C3F}" srcOrd="5" destOrd="0" presId="urn:microsoft.com/office/officeart/2005/8/layout/hierarchy1"/>
    <dgm:cxn modelId="{8A8A27F0-C42D-4370-A65B-7BADDECDC42D}" type="presParOf" srcId="{A2DF8CC8-CA4C-4F29-9C5D-CD0578FA8C3F}" destId="{E2C54D51-23F9-484D-B76E-A7AC20257EA5}" srcOrd="0" destOrd="0" presId="urn:microsoft.com/office/officeart/2005/8/layout/hierarchy1"/>
    <dgm:cxn modelId="{9B152561-6D2B-435C-ACB0-FE8AE8E559E2}" type="presParOf" srcId="{E2C54D51-23F9-484D-B76E-A7AC20257EA5}" destId="{24059A6C-B702-49FE-A0F6-23380139101A}" srcOrd="0" destOrd="0" presId="urn:microsoft.com/office/officeart/2005/8/layout/hierarchy1"/>
    <dgm:cxn modelId="{5AB90DDA-2B24-437E-8DAD-EEC5BC4FB6CB}" type="presParOf" srcId="{E2C54D51-23F9-484D-B76E-A7AC20257EA5}" destId="{27D03D3D-4D9C-4A6B-9F02-C7A256A7EF8D}" srcOrd="1" destOrd="0" presId="urn:microsoft.com/office/officeart/2005/8/layout/hierarchy1"/>
    <dgm:cxn modelId="{F50F9381-9529-42BA-9BE2-8B5E209B3817}" type="presParOf" srcId="{A2DF8CC8-CA4C-4F29-9C5D-CD0578FA8C3F}" destId="{ED4CCDDF-B39D-4518-8EA0-F7FFAA6E2FD9}" srcOrd="1" destOrd="0" presId="urn:microsoft.com/office/officeart/2005/8/layout/hierarchy1"/>
    <dgm:cxn modelId="{B1462B65-290E-449B-9C99-2F4495218A7E}" type="presParOf" srcId="{026F27B0-3037-42A4-BE0C-A920889BEA0A}" destId="{0D263C52-0801-433C-A7A3-32AF8C26F797}" srcOrd="2" destOrd="0" presId="urn:microsoft.com/office/officeart/2005/8/layout/hierarchy1"/>
    <dgm:cxn modelId="{B3E1A109-5ADA-44AC-B536-9B984C40A4E4}" type="presParOf" srcId="{026F27B0-3037-42A4-BE0C-A920889BEA0A}" destId="{7A98A205-1124-4AE7-BA53-79FEA40CECB2}" srcOrd="3" destOrd="0" presId="urn:microsoft.com/office/officeart/2005/8/layout/hierarchy1"/>
    <dgm:cxn modelId="{7197E970-EF95-44BC-9C0C-34A0906864E4}" type="presParOf" srcId="{7A98A205-1124-4AE7-BA53-79FEA40CECB2}" destId="{7E318203-2D55-4919-9A8C-82E8AC2EBD16}" srcOrd="0" destOrd="0" presId="urn:microsoft.com/office/officeart/2005/8/layout/hierarchy1"/>
    <dgm:cxn modelId="{5B39AA3B-A7E1-480A-A2F2-1D3586AD0CDA}" type="presParOf" srcId="{7E318203-2D55-4919-9A8C-82E8AC2EBD16}" destId="{02A57754-91C3-40F2-8F15-967BB5A3F7B4}" srcOrd="0" destOrd="0" presId="urn:microsoft.com/office/officeart/2005/8/layout/hierarchy1"/>
    <dgm:cxn modelId="{29D4F1D5-DB29-4D87-B679-BA577492DB67}" type="presParOf" srcId="{7E318203-2D55-4919-9A8C-82E8AC2EBD16}" destId="{A71D3A20-8399-4C80-B5C2-BF09663DEDC2}" srcOrd="1" destOrd="0" presId="urn:microsoft.com/office/officeart/2005/8/layout/hierarchy1"/>
    <dgm:cxn modelId="{325F2CD6-6867-4B04-80AF-070F3546EE1B}" type="presParOf" srcId="{7A98A205-1124-4AE7-BA53-79FEA40CECB2}" destId="{465CE619-1EF7-4776-8154-E5979EB5A0A8}" srcOrd="1" destOrd="0" presId="urn:microsoft.com/office/officeart/2005/8/layout/hierarchy1"/>
    <dgm:cxn modelId="{F6E2A47B-2AB5-40BA-B503-67D5DD536DB7}" type="presParOf" srcId="{465CE619-1EF7-4776-8154-E5979EB5A0A8}" destId="{8D53B8D8-5CC3-4390-85C2-28F6D462A529}" srcOrd="0" destOrd="0" presId="urn:microsoft.com/office/officeart/2005/8/layout/hierarchy1"/>
    <dgm:cxn modelId="{EF165953-E9EF-405B-AC0C-4877DD322A42}" type="presParOf" srcId="{465CE619-1EF7-4776-8154-E5979EB5A0A8}" destId="{AE5A4BDE-824D-4E5B-B6BA-1D42B2E4CBC4}" srcOrd="1" destOrd="0" presId="urn:microsoft.com/office/officeart/2005/8/layout/hierarchy1"/>
    <dgm:cxn modelId="{6C1FD72E-E95C-426C-9665-D6394F5AF680}" type="presParOf" srcId="{AE5A4BDE-824D-4E5B-B6BA-1D42B2E4CBC4}" destId="{B229F866-EB18-4A6C-AAF7-908B4D51D397}" srcOrd="0" destOrd="0" presId="urn:microsoft.com/office/officeart/2005/8/layout/hierarchy1"/>
    <dgm:cxn modelId="{E84D5E1D-AB1C-4B9C-B0C4-EFAF160F5B8D}" type="presParOf" srcId="{B229F866-EB18-4A6C-AAF7-908B4D51D397}" destId="{A49E7DD0-E2C5-4D7D-89A3-186483118DDD}" srcOrd="0" destOrd="0" presId="urn:microsoft.com/office/officeart/2005/8/layout/hierarchy1"/>
    <dgm:cxn modelId="{21449817-5754-47B5-8A0D-54962075BF04}" type="presParOf" srcId="{B229F866-EB18-4A6C-AAF7-908B4D51D397}" destId="{BE56CE8C-3B19-4D38-9D50-B6904A12C11A}" srcOrd="1" destOrd="0" presId="urn:microsoft.com/office/officeart/2005/8/layout/hierarchy1"/>
    <dgm:cxn modelId="{80242473-AD53-4628-B1EF-2267E976F795}" type="presParOf" srcId="{AE5A4BDE-824D-4E5B-B6BA-1D42B2E4CBC4}" destId="{C1520233-A849-4A75-8A46-8B140C74879E}" srcOrd="1" destOrd="0" presId="urn:microsoft.com/office/officeart/2005/8/layout/hierarchy1"/>
    <dgm:cxn modelId="{E796460A-8C3F-48E5-99BA-0290410F6250}" type="presParOf" srcId="{465CE619-1EF7-4776-8154-E5979EB5A0A8}" destId="{897C5CA3-4472-4D2B-87DE-4540168F7028}" srcOrd="2" destOrd="0" presId="urn:microsoft.com/office/officeart/2005/8/layout/hierarchy1"/>
    <dgm:cxn modelId="{3871FF9D-0832-45FF-AEC6-F8F40D3426FB}" type="presParOf" srcId="{465CE619-1EF7-4776-8154-E5979EB5A0A8}" destId="{69D85CBE-7559-4C46-8FF1-204BC353E3AE}" srcOrd="3" destOrd="0" presId="urn:microsoft.com/office/officeart/2005/8/layout/hierarchy1"/>
    <dgm:cxn modelId="{C6A524C4-2398-403A-8E08-3A4E495F16E8}" type="presParOf" srcId="{69D85CBE-7559-4C46-8FF1-204BC353E3AE}" destId="{C2D17982-DEE9-4985-88D3-75950F0993BD}" srcOrd="0" destOrd="0" presId="urn:microsoft.com/office/officeart/2005/8/layout/hierarchy1"/>
    <dgm:cxn modelId="{8C224D36-1FA2-40DA-8BA7-846D9D8EE406}" type="presParOf" srcId="{C2D17982-DEE9-4985-88D3-75950F0993BD}" destId="{B1D8BDD1-21FB-4523-99B9-3C6A0C3778BA}" srcOrd="0" destOrd="0" presId="urn:microsoft.com/office/officeart/2005/8/layout/hierarchy1"/>
    <dgm:cxn modelId="{661F1FC1-3166-4CCC-85F2-778AB92C4296}" type="presParOf" srcId="{C2D17982-DEE9-4985-88D3-75950F0993BD}" destId="{E90C94BF-AADD-4066-96A7-1D378094CF86}" srcOrd="1" destOrd="0" presId="urn:microsoft.com/office/officeart/2005/8/layout/hierarchy1"/>
    <dgm:cxn modelId="{D75F1CB4-823A-460C-87BE-826CC59EB78A}" type="presParOf" srcId="{69D85CBE-7559-4C46-8FF1-204BC353E3AE}" destId="{C593B191-2887-4AE6-BF5F-E1A6BDFDB553}" srcOrd="1" destOrd="0" presId="urn:microsoft.com/office/officeart/2005/8/layout/hierarchy1"/>
    <dgm:cxn modelId="{123B1A1A-B8D6-40F2-B070-E74CDEF8A1C8}" type="presParOf" srcId="{465CE619-1EF7-4776-8154-E5979EB5A0A8}" destId="{3AD9F42C-9C24-49E2-BFA8-4C682DEE0CCC}" srcOrd="4" destOrd="0" presId="urn:microsoft.com/office/officeart/2005/8/layout/hierarchy1"/>
    <dgm:cxn modelId="{E21127E4-9693-4229-8EFD-EC316EFA7376}" type="presParOf" srcId="{465CE619-1EF7-4776-8154-E5979EB5A0A8}" destId="{113905C6-2752-458E-856F-EB75C42EE2A5}" srcOrd="5" destOrd="0" presId="urn:microsoft.com/office/officeart/2005/8/layout/hierarchy1"/>
    <dgm:cxn modelId="{CD4D78E2-FF5E-4E12-A0AE-A901E903EDF4}" type="presParOf" srcId="{113905C6-2752-458E-856F-EB75C42EE2A5}" destId="{C3468046-2F62-4308-AD71-5020C862A2CF}" srcOrd="0" destOrd="0" presId="urn:microsoft.com/office/officeart/2005/8/layout/hierarchy1"/>
    <dgm:cxn modelId="{CA6081AD-8AB9-4B0B-856B-A6D58DD21348}" type="presParOf" srcId="{C3468046-2F62-4308-AD71-5020C862A2CF}" destId="{39F8844E-4779-4E47-AF1C-FCCD31B677AA}" srcOrd="0" destOrd="0" presId="urn:microsoft.com/office/officeart/2005/8/layout/hierarchy1"/>
    <dgm:cxn modelId="{BB465C09-195F-4781-98DC-668E3CB9E992}" type="presParOf" srcId="{C3468046-2F62-4308-AD71-5020C862A2CF}" destId="{49FA70CD-69E7-4611-B6B8-5A965D950C63}" srcOrd="1" destOrd="0" presId="urn:microsoft.com/office/officeart/2005/8/layout/hierarchy1"/>
    <dgm:cxn modelId="{5644F6C5-EF00-46F5-B107-DEB0BF6747EE}" type="presParOf" srcId="{113905C6-2752-458E-856F-EB75C42EE2A5}" destId="{3855BB32-9DB7-4480-A0D8-0ACAD6E82E37}" srcOrd="1" destOrd="0" presId="urn:microsoft.com/office/officeart/2005/8/layout/hierarchy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287515-F3B0-4CE2-B4AE-0D1A2F98999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JO"/>
        </a:p>
      </dgm:t>
    </dgm:pt>
    <dgm:pt modelId="{668779AD-D3C0-42E3-ABA4-C34920326812}">
      <dgm:prSet phldrT="[نص]" custT="1"/>
      <dgm:spPr/>
      <dgm:t>
        <a:bodyPr/>
        <a:lstStyle/>
        <a:p>
          <a:pPr rtl="1"/>
          <a:r>
            <a:rPr lang="ar-JO" sz="2000" dirty="0" smtClean="0"/>
            <a:t> </a:t>
          </a:r>
          <a:r>
            <a:rPr lang="en-US" sz="2000" dirty="0" smtClean="0"/>
            <a:t> spinal cord injury</a:t>
          </a:r>
          <a:endParaRPr lang="ar-JO" sz="2000" dirty="0"/>
        </a:p>
      </dgm:t>
    </dgm:pt>
    <dgm:pt modelId="{B3C94B12-87D6-41E7-A43D-C0FAA2E9E929}" type="parTrans" cxnId="{2EB08B97-79B0-4B8B-9ADE-BA18623A662A}">
      <dgm:prSet/>
      <dgm:spPr/>
      <dgm:t>
        <a:bodyPr/>
        <a:lstStyle/>
        <a:p>
          <a:pPr rtl="1"/>
          <a:endParaRPr lang="ar-JO"/>
        </a:p>
      </dgm:t>
    </dgm:pt>
    <dgm:pt modelId="{16D5EA04-0352-4A6C-BDD3-57E90FB8AE14}" type="sibTrans" cxnId="{2EB08B97-79B0-4B8B-9ADE-BA18623A662A}">
      <dgm:prSet/>
      <dgm:spPr/>
      <dgm:t>
        <a:bodyPr/>
        <a:lstStyle/>
        <a:p>
          <a:pPr rtl="1"/>
          <a:endParaRPr lang="ar-JO"/>
        </a:p>
      </dgm:t>
    </dgm:pt>
    <dgm:pt modelId="{3843BE86-9FF0-41D2-8232-CF03A8D62375}">
      <dgm:prSet phldrT="[نص]" custT="1"/>
      <dgm:spPr/>
      <dgm:t>
        <a:bodyPr/>
        <a:lstStyle/>
        <a:p>
          <a:pPr rtl="1"/>
          <a:r>
            <a:rPr lang="en-US" sz="1200" b="1" dirty="0" smtClean="0"/>
            <a:t>Complete lesions</a:t>
          </a:r>
          <a:endParaRPr lang="ar-JO" sz="1200" b="1" dirty="0"/>
        </a:p>
      </dgm:t>
    </dgm:pt>
    <dgm:pt modelId="{D7D1E01D-10F8-44A6-9275-D3E7B8276E29}" type="parTrans" cxnId="{A50A5C16-A4CD-45E9-8D19-817EA1699DBE}">
      <dgm:prSet/>
      <dgm:spPr/>
      <dgm:t>
        <a:bodyPr/>
        <a:lstStyle/>
        <a:p>
          <a:pPr rtl="1"/>
          <a:endParaRPr lang="ar-JO"/>
        </a:p>
      </dgm:t>
    </dgm:pt>
    <dgm:pt modelId="{DA7126F4-C103-4337-9620-372BCD955D46}" type="sibTrans" cxnId="{A50A5C16-A4CD-45E9-8D19-817EA1699DBE}">
      <dgm:prSet/>
      <dgm:spPr/>
      <dgm:t>
        <a:bodyPr/>
        <a:lstStyle/>
        <a:p>
          <a:pPr rtl="1"/>
          <a:endParaRPr lang="ar-JO"/>
        </a:p>
      </dgm:t>
    </dgm:pt>
    <dgm:pt modelId="{F0769909-928D-4E0C-B9A1-6CACDB835FF1}">
      <dgm:prSet phldrT="[نص]" custT="1"/>
      <dgm:spPr/>
      <dgm:t>
        <a:bodyPr/>
        <a:lstStyle/>
        <a:p>
          <a:pPr rtl="1"/>
          <a:r>
            <a:rPr lang="en-US" sz="1200" b="1" i="1" u="sng" dirty="0" smtClean="0"/>
            <a:t>motor deficit</a:t>
          </a:r>
          <a:endParaRPr lang="ar-JO" sz="1200" dirty="0"/>
        </a:p>
      </dgm:t>
    </dgm:pt>
    <dgm:pt modelId="{633B9B78-6C09-4BF3-8547-0C1C87C3EDB4}" type="parTrans" cxnId="{56EF3246-AB9B-42BC-A1E4-684DA7F02B1C}">
      <dgm:prSet/>
      <dgm:spPr/>
      <dgm:t>
        <a:bodyPr/>
        <a:lstStyle/>
        <a:p>
          <a:pPr rtl="1"/>
          <a:endParaRPr lang="ar-JO"/>
        </a:p>
      </dgm:t>
    </dgm:pt>
    <dgm:pt modelId="{59953344-2986-493C-A0E9-55013B5CA79F}" type="sibTrans" cxnId="{56EF3246-AB9B-42BC-A1E4-684DA7F02B1C}">
      <dgm:prSet/>
      <dgm:spPr/>
      <dgm:t>
        <a:bodyPr/>
        <a:lstStyle/>
        <a:p>
          <a:pPr rtl="1"/>
          <a:endParaRPr lang="ar-JO"/>
        </a:p>
      </dgm:t>
    </dgm:pt>
    <dgm:pt modelId="{37D7558D-8053-443F-8A7C-B38FE04ED85B}">
      <dgm:prSet phldrT="[نص]" custT="1"/>
      <dgm:spPr/>
      <dgm:t>
        <a:bodyPr/>
        <a:lstStyle/>
        <a:p>
          <a:pPr rtl="1"/>
          <a:r>
            <a:rPr lang="en-US" sz="1200" b="1" i="1" u="sng" dirty="0" smtClean="0"/>
            <a:t>sensory deficit </a:t>
          </a:r>
          <a:endParaRPr lang="ar-JO" sz="1200" dirty="0"/>
        </a:p>
      </dgm:t>
    </dgm:pt>
    <dgm:pt modelId="{9F64C79E-41C4-4B39-A9A3-D779035709B3}" type="parTrans" cxnId="{E58D9510-DC12-4930-805A-A73BD6C699F2}">
      <dgm:prSet/>
      <dgm:spPr/>
      <dgm:t>
        <a:bodyPr/>
        <a:lstStyle/>
        <a:p>
          <a:pPr rtl="1"/>
          <a:endParaRPr lang="ar-JO"/>
        </a:p>
      </dgm:t>
    </dgm:pt>
    <dgm:pt modelId="{18519AAA-406B-4F5E-A683-3F412CBF5EED}" type="sibTrans" cxnId="{E58D9510-DC12-4930-805A-A73BD6C699F2}">
      <dgm:prSet/>
      <dgm:spPr/>
      <dgm:t>
        <a:bodyPr/>
        <a:lstStyle/>
        <a:p>
          <a:pPr rtl="1"/>
          <a:endParaRPr lang="ar-JO"/>
        </a:p>
      </dgm:t>
    </dgm:pt>
    <dgm:pt modelId="{66C6BA63-68DB-484C-933D-F08CFD6B8F08}">
      <dgm:prSet phldrT="[نص]" custT="1"/>
      <dgm:spPr/>
      <dgm:t>
        <a:bodyPr/>
        <a:lstStyle/>
        <a:p>
          <a:pPr rtl="1"/>
          <a:r>
            <a:rPr lang="en-US" sz="1200" b="1" dirty="0" smtClean="0"/>
            <a:t>Incomplete lesions</a:t>
          </a:r>
          <a:endParaRPr lang="ar-JO" sz="1200" b="1" dirty="0"/>
        </a:p>
      </dgm:t>
    </dgm:pt>
    <dgm:pt modelId="{ECC90ACD-9AFD-4471-BF35-C9158C39EEA9}" type="parTrans" cxnId="{E93F0A95-413C-4B47-A2D4-BC9D0DAAD1EF}">
      <dgm:prSet/>
      <dgm:spPr/>
      <dgm:t>
        <a:bodyPr/>
        <a:lstStyle/>
        <a:p>
          <a:pPr rtl="1"/>
          <a:endParaRPr lang="ar-JO"/>
        </a:p>
      </dgm:t>
    </dgm:pt>
    <dgm:pt modelId="{6D77AF20-CC76-4D9A-B237-4DC90A974B57}" type="sibTrans" cxnId="{E93F0A95-413C-4B47-A2D4-BC9D0DAAD1EF}">
      <dgm:prSet/>
      <dgm:spPr/>
      <dgm:t>
        <a:bodyPr/>
        <a:lstStyle/>
        <a:p>
          <a:pPr rtl="1"/>
          <a:endParaRPr lang="ar-JO"/>
        </a:p>
      </dgm:t>
    </dgm:pt>
    <dgm:pt modelId="{AA6E6B37-E5C8-4B54-811D-86DFF591B157}">
      <dgm:prSet phldrT="[نص]" custT="1"/>
      <dgm:spPr/>
      <dgm:t>
        <a:bodyPr/>
        <a:lstStyle/>
        <a:p>
          <a:pPr rtl="1"/>
          <a:r>
            <a:rPr lang="en-US" sz="1200" b="1" i="1" u="sng" dirty="0" smtClean="0"/>
            <a:t>Autonomic deficit </a:t>
          </a:r>
          <a:endParaRPr lang="ar-JO" sz="1200" dirty="0"/>
        </a:p>
      </dgm:t>
    </dgm:pt>
    <dgm:pt modelId="{7CF9B348-8896-466B-9933-4846374CC571}" type="parTrans" cxnId="{27A6FA22-5134-4E86-9E3B-5780837B4D7D}">
      <dgm:prSet/>
      <dgm:spPr/>
      <dgm:t>
        <a:bodyPr/>
        <a:lstStyle/>
        <a:p>
          <a:pPr rtl="1"/>
          <a:endParaRPr lang="ar-JO"/>
        </a:p>
      </dgm:t>
    </dgm:pt>
    <dgm:pt modelId="{890C3BC4-7F96-4E5B-94AF-0D0E3C8B1B2D}" type="sibTrans" cxnId="{27A6FA22-5134-4E86-9E3B-5780837B4D7D}">
      <dgm:prSet/>
      <dgm:spPr/>
      <dgm:t>
        <a:bodyPr/>
        <a:lstStyle/>
        <a:p>
          <a:pPr rtl="1"/>
          <a:endParaRPr lang="ar-JO"/>
        </a:p>
      </dgm:t>
    </dgm:pt>
    <dgm:pt modelId="{959AE74C-C6F2-42DB-AD91-08B22D3588D8}">
      <dgm:prSet custT="1"/>
      <dgm:spPr/>
      <dgm:t>
        <a:bodyPr/>
        <a:lstStyle/>
        <a:p>
          <a:pPr rtl="1"/>
          <a:r>
            <a:rPr lang="en-US" sz="1200" b="1" u="sng" dirty="0" smtClean="0">
              <a:solidFill>
                <a:schemeClr val="bg1"/>
              </a:solidFill>
            </a:rPr>
            <a:t>Anterior cord lesion </a:t>
          </a:r>
          <a:endParaRPr lang="ar-JO" sz="1200" dirty="0">
            <a:solidFill>
              <a:schemeClr val="bg1"/>
            </a:solidFill>
          </a:endParaRPr>
        </a:p>
      </dgm:t>
    </dgm:pt>
    <dgm:pt modelId="{1662FA27-7F98-42A7-94A6-E596FB2FEE35}" type="parTrans" cxnId="{90F58699-C0F1-4DA1-B83B-F60C322990EA}">
      <dgm:prSet/>
      <dgm:spPr/>
      <dgm:t>
        <a:bodyPr/>
        <a:lstStyle/>
        <a:p>
          <a:pPr rtl="1"/>
          <a:endParaRPr lang="ar-JO"/>
        </a:p>
      </dgm:t>
    </dgm:pt>
    <dgm:pt modelId="{BDAFF525-24CA-4BDC-BF21-7C84C90253E3}" type="sibTrans" cxnId="{90F58699-C0F1-4DA1-B83B-F60C322990EA}">
      <dgm:prSet/>
      <dgm:spPr/>
      <dgm:t>
        <a:bodyPr/>
        <a:lstStyle/>
        <a:p>
          <a:pPr rtl="1"/>
          <a:endParaRPr lang="ar-JO"/>
        </a:p>
      </dgm:t>
    </dgm:pt>
    <dgm:pt modelId="{F1EAFF48-3CEA-474C-8E5F-54A62C0BAB75}">
      <dgm:prSet custT="1"/>
      <dgm:spPr/>
      <dgm:t>
        <a:bodyPr/>
        <a:lstStyle/>
        <a:p>
          <a:pPr rtl="1"/>
          <a:r>
            <a:rPr lang="en-US" sz="1200" b="1" u="sng" dirty="0" smtClean="0">
              <a:solidFill>
                <a:schemeClr val="bg1"/>
              </a:solidFill>
            </a:rPr>
            <a:t>central spinal cord lesion</a:t>
          </a:r>
          <a:r>
            <a:rPr lang="en-US" sz="1200" b="1" u="sng" dirty="0" smtClean="0">
              <a:solidFill>
                <a:schemeClr val="tx1"/>
              </a:solidFill>
            </a:rPr>
            <a:t> </a:t>
          </a:r>
          <a:endParaRPr lang="ar-JO" sz="1200" dirty="0">
            <a:solidFill>
              <a:schemeClr val="tx1"/>
            </a:solidFill>
          </a:endParaRPr>
        </a:p>
      </dgm:t>
    </dgm:pt>
    <dgm:pt modelId="{3BDA2CF0-E3E0-439F-90BE-E8B757EC1A85}" type="parTrans" cxnId="{2F511E06-539D-4D37-A4FB-10FE1FB21C64}">
      <dgm:prSet/>
      <dgm:spPr/>
      <dgm:t>
        <a:bodyPr/>
        <a:lstStyle/>
        <a:p>
          <a:pPr rtl="1"/>
          <a:endParaRPr lang="ar-JO"/>
        </a:p>
      </dgm:t>
    </dgm:pt>
    <dgm:pt modelId="{A8B19670-C53A-45D3-AB22-1166F473699D}" type="sibTrans" cxnId="{2F511E06-539D-4D37-A4FB-10FE1FB21C64}">
      <dgm:prSet/>
      <dgm:spPr/>
      <dgm:t>
        <a:bodyPr/>
        <a:lstStyle/>
        <a:p>
          <a:pPr rtl="1"/>
          <a:endParaRPr lang="ar-JO"/>
        </a:p>
      </dgm:t>
    </dgm:pt>
    <dgm:pt modelId="{9EF716F1-9F28-4AC5-AE91-7E8AC2E06342}">
      <dgm:prSet custT="1"/>
      <dgm:spPr/>
      <dgm:t>
        <a:bodyPr/>
        <a:lstStyle/>
        <a:p>
          <a:pPr rtl="1"/>
          <a:r>
            <a:rPr lang="en-US" sz="1200" b="1" u="sng" dirty="0" smtClean="0">
              <a:solidFill>
                <a:schemeClr val="bg1"/>
              </a:solidFill>
            </a:rPr>
            <a:t>brown </a:t>
          </a:r>
          <a:r>
            <a:rPr lang="en-US" sz="1200" b="1" u="sng" dirty="0" err="1" smtClean="0">
              <a:solidFill>
                <a:schemeClr val="bg1"/>
              </a:solidFill>
            </a:rPr>
            <a:t>sequard</a:t>
          </a:r>
          <a:r>
            <a:rPr lang="en-US" sz="1200" b="1" u="sng" dirty="0" smtClean="0">
              <a:solidFill>
                <a:schemeClr val="bg1"/>
              </a:solidFill>
            </a:rPr>
            <a:t> syndrome</a:t>
          </a:r>
          <a:r>
            <a:rPr lang="en-US" sz="1200" b="1" u="sng" dirty="0" smtClean="0">
              <a:solidFill>
                <a:schemeClr val="tx1"/>
              </a:solidFill>
            </a:rPr>
            <a:t>:</a:t>
          </a:r>
          <a:endParaRPr lang="en-US" sz="1200" b="1" u="sng" dirty="0">
            <a:solidFill>
              <a:schemeClr val="tx1"/>
            </a:solidFill>
          </a:endParaRPr>
        </a:p>
      </dgm:t>
    </dgm:pt>
    <dgm:pt modelId="{EBF4A000-9079-4F69-912E-368F22E26D9C}" type="parTrans" cxnId="{809929DB-C4D7-4A96-AA48-71F4C8CEB0CE}">
      <dgm:prSet/>
      <dgm:spPr/>
      <dgm:t>
        <a:bodyPr/>
        <a:lstStyle/>
        <a:p>
          <a:pPr rtl="1"/>
          <a:endParaRPr lang="ar-JO"/>
        </a:p>
      </dgm:t>
    </dgm:pt>
    <dgm:pt modelId="{D4F64F5C-46ED-44C8-9ACF-072B9AD489C8}" type="sibTrans" cxnId="{809929DB-C4D7-4A96-AA48-71F4C8CEB0CE}">
      <dgm:prSet/>
      <dgm:spPr/>
      <dgm:t>
        <a:bodyPr/>
        <a:lstStyle/>
        <a:p>
          <a:pPr rtl="1"/>
          <a:endParaRPr lang="ar-JO"/>
        </a:p>
      </dgm:t>
    </dgm:pt>
    <dgm:pt modelId="{81D7EDDE-2572-4855-880C-CA43CAB989D2}">
      <dgm:prSet custT="1"/>
      <dgm:spPr/>
      <dgm:t>
        <a:bodyPr/>
        <a:lstStyle/>
        <a:p>
          <a:pPr rtl="1"/>
          <a:r>
            <a:rPr lang="en-US" sz="1200" b="1" u="sng" dirty="0" smtClean="0">
              <a:solidFill>
                <a:schemeClr val="bg1"/>
              </a:solidFill>
            </a:rPr>
            <a:t>Posterior cord syndrome</a:t>
          </a:r>
          <a:endParaRPr lang="ar-JO" sz="1200" dirty="0">
            <a:solidFill>
              <a:schemeClr val="bg1"/>
            </a:solidFill>
          </a:endParaRPr>
        </a:p>
      </dgm:t>
    </dgm:pt>
    <dgm:pt modelId="{2796314A-A2F1-4670-AC1D-74234E853101}" type="parTrans" cxnId="{EA9D7FC7-B328-4329-81EF-1B59DC61136C}">
      <dgm:prSet/>
      <dgm:spPr/>
      <dgm:t>
        <a:bodyPr/>
        <a:lstStyle/>
        <a:p>
          <a:pPr rtl="1"/>
          <a:endParaRPr lang="ar-JO"/>
        </a:p>
      </dgm:t>
    </dgm:pt>
    <dgm:pt modelId="{4B416134-EF92-4663-B53E-DBCD2A89D4EC}" type="sibTrans" cxnId="{EA9D7FC7-B328-4329-81EF-1B59DC61136C}">
      <dgm:prSet/>
      <dgm:spPr/>
      <dgm:t>
        <a:bodyPr/>
        <a:lstStyle/>
        <a:p>
          <a:pPr rtl="1"/>
          <a:endParaRPr lang="ar-JO"/>
        </a:p>
      </dgm:t>
    </dgm:pt>
    <dgm:pt modelId="{89B2E4C0-BAF0-4F3C-9EC9-D6C5660D5DF3}" type="pres">
      <dgm:prSet presAssocID="{59287515-F3B0-4CE2-B4AE-0D1A2F98999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JO"/>
        </a:p>
      </dgm:t>
    </dgm:pt>
    <dgm:pt modelId="{1DAFBD39-F7FC-4880-9E51-79C895C2D4B0}" type="pres">
      <dgm:prSet presAssocID="{668779AD-D3C0-42E3-ABA4-C34920326812}" presName="hierRoot1" presStyleCnt="0">
        <dgm:presLayoutVars>
          <dgm:hierBranch val="init"/>
        </dgm:presLayoutVars>
      </dgm:prSet>
      <dgm:spPr/>
    </dgm:pt>
    <dgm:pt modelId="{11E832A6-6F39-4F5A-A0B6-861544FB7DA0}" type="pres">
      <dgm:prSet presAssocID="{668779AD-D3C0-42E3-ABA4-C34920326812}" presName="rootComposite1" presStyleCnt="0"/>
      <dgm:spPr/>
    </dgm:pt>
    <dgm:pt modelId="{65918EA8-6733-4AAA-9CE4-8275D1BA5D13}" type="pres">
      <dgm:prSet presAssocID="{668779AD-D3C0-42E3-ABA4-C3492032681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JO"/>
        </a:p>
      </dgm:t>
    </dgm:pt>
    <dgm:pt modelId="{3426986A-BB78-4943-BCF9-5EA8CAA1DE5A}" type="pres">
      <dgm:prSet presAssocID="{668779AD-D3C0-42E3-ABA4-C34920326812}" presName="rootConnector1" presStyleLbl="node1" presStyleIdx="0" presStyleCnt="0"/>
      <dgm:spPr/>
      <dgm:t>
        <a:bodyPr/>
        <a:lstStyle/>
        <a:p>
          <a:pPr rtl="1"/>
          <a:endParaRPr lang="ar-JO"/>
        </a:p>
      </dgm:t>
    </dgm:pt>
    <dgm:pt modelId="{FF24D603-8FC3-4E8B-A719-4E43DF29C49A}" type="pres">
      <dgm:prSet presAssocID="{668779AD-D3C0-42E3-ABA4-C34920326812}" presName="hierChild2" presStyleCnt="0"/>
      <dgm:spPr/>
    </dgm:pt>
    <dgm:pt modelId="{7165CFDD-D940-4DF9-83A4-AEA50F4E0857}" type="pres">
      <dgm:prSet presAssocID="{D7D1E01D-10F8-44A6-9275-D3E7B8276E29}" presName="Name37" presStyleLbl="parChTrans1D2" presStyleIdx="0" presStyleCnt="2"/>
      <dgm:spPr/>
      <dgm:t>
        <a:bodyPr/>
        <a:lstStyle/>
        <a:p>
          <a:pPr rtl="1"/>
          <a:endParaRPr lang="ar-JO"/>
        </a:p>
      </dgm:t>
    </dgm:pt>
    <dgm:pt modelId="{250F6F15-1EFB-4293-8E2B-A64B81DE6E2E}" type="pres">
      <dgm:prSet presAssocID="{3843BE86-9FF0-41D2-8232-CF03A8D62375}" presName="hierRoot2" presStyleCnt="0">
        <dgm:presLayoutVars>
          <dgm:hierBranch val="init"/>
        </dgm:presLayoutVars>
      </dgm:prSet>
      <dgm:spPr/>
    </dgm:pt>
    <dgm:pt modelId="{1E4A7151-7924-419C-8921-46C26C721C29}" type="pres">
      <dgm:prSet presAssocID="{3843BE86-9FF0-41D2-8232-CF03A8D62375}" presName="rootComposite" presStyleCnt="0"/>
      <dgm:spPr/>
    </dgm:pt>
    <dgm:pt modelId="{99519AF8-95D2-4680-A24D-0294D7BB4D3D}" type="pres">
      <dgm:prSet presAssocID="{3843BE86-9FF0-41D2-8232-CF03A8D6237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ar-JO"/>
        </a:p>
      </dgm:t>
    </dgm:pt>
    <dgm:pt modelId="{FB28D553-09BE-4AAC-A68A-5DA64E151D51}" type="pres">
      <dgm:prSet presAssocID="{3843BE86-9FF0-41D2-8232-CF03A8D62375}" presName="rootConnector" presStyleLbl="node2" presStyleIdx="0" presStyleCnt="2"/>
      <dgm:spPr/>
      <dgm:t>
        <a:bodyPr/>
        <a:lstStyle/>
        <a:p>
          <a:pPr rtl="1"/>
          <a:endParaRPr lang="ar-JO"/>
        </a:p>
      </dgm:t>
    </dgm:pt>
    <dgm:pt modelId="{9BCF5508-861D-4F81-BD99-6FF7C8796C94}" type="pres">
      <dgm:prSet presAssocID="{3843BE86-9FF0-41D2-8232-CF03A8D62375}" presName="hierChild4" presStyleCnt="0"/>
      <dgm:spPr/>
    </dgm:pt>
    <dgm:pt modelId="{8E6DAE26-4656-432B-92F8-5CBE939974BA}" type="pres">
      <dgm:prSet presAssocID="{633B9B78-6C09-4BF3-8547-0C1C87C3EDB4}" presName="Name37" presStyleLbl="parChTrans1D3" presStyleIdx="0" presStyleCnt="7"/>
      <dgm:spPr/>
      <dgm:t>
        <a:bodyPr/>
        <a:lstStyle/>
        <a:p>
          <a:pPr rtl="1"/>
          <a:endParaRPr lang="ar-JO"/>
        </a:p>
      </dgm:t>
    </dgm:pt>
    <dgm:pt modelId="{53AB9B4C-0972-4180-9487-002E14A601E3}" type="pres">
      <dgm:prSet presAssocID="{F0769909-928D-4E0C-B9A1-6CACDB835FF1}" presName="hierRoot2" presStyleCnt="0">
        <dgm:presLayoutVars>
          <dgm:hierBranch val="init"/>
        </dgm:presLayoutVars>
      </dgm:prSet>
      <dgm:spPr/>
    </dgm:pt>
    <dgm:pt modelId="{F30FE257-431D-47FC-A459-0721039EB9FF}" type="pres">
      <dgm:prSet presAssocID="{F0769909-928D-4E0C-B9A1-6CACDB835FF1}" presName="rootComposite" presStyleCnt="0"/>
      <dgm:spPr/>
    </dgm:pt>
    <dgm:pt modelId="{0E81BA69-8D44-428A-A698-BCB4B7C164F4}" type="pres">
      <dgm:prSet presAssocID="{F0769909-928D-4E0C-B9A1-6CACDB835FF1}" presName="rootText" presStyleLbl="node3" presStyleIdx="0" presStyleCnt="7">
        <dgm:presLayoutVars>
          <dgm:chPref val="3"/>
        </dgm:presLayoutVars>
      </dgm:prSet>
      <dgm:spPr/>
      <dgm:t>
        <a:bodyPr/>
        <a:lstStyle/>
        <a:p>
          <a:pPr rtl="1"/>
          <a:endParaRPr lang="ar-JO"/>
        </a:p>
      </dgm:t>
    </dgm:pt>
    <dgm:pt modelId="{091A0C8B-D932-4C3B-9159-FEB6639F5CC9}" type="pres">
      <dgm:prSet presAssocID="{F0769909-928D-4E0C-B9A1-6CACDB835FF1}" presName="rootConnector" presStyleLbl="node3" presStyleIdx="0" presStyleCnt="7"/>
      <dgm:spPr/>
      <dgm:t>
        <a:bodyPr/>
        <a:lstStyle/>
        <a:p>
          <a:pPr rtl="1"/>
          <a:endParaRPr lang="ar-JO"/>
        </a:p>
      </dgm:t>
    </dgm:pt>
    <dgm:pt modelId="{8685AA2B-67C3-4E7C-8FFB-1897F5154A40}" type="pres">
      <dgm:prSet presAssocID="{F0769909-928D-4E0C-B9A1-6CACDB835FF1}" presName="hierChild4" presStyleCnt="0"/>
      <dgm:spPr/>
    </dgm:pt>
    <dgm:pt modelId="{8DFBF020-B410-4CE8-97BD-AA711A426F52}" type="pres">
      <dgm:prSet presAssocID="{F0769909-928D-4E0C-B9A1-6CACDB835FF1}" presName="hierChild5" presStyleCnt="0"/>
      <dgm:spPr/>
    </dgm:pt>
    <dgm:pt modelId="{5604846E-6E82-417A-8E9B-DB7E030E257B}" type="pres">
      <dgm:prSet presAssocID="{9F64C79E-41C4-4B39-A9A3-D779035709B3}" presName="Name37" presStyleLbl="parChTrans1D3" presStyleIdx="1" presStyleCnt="7"/>
      <dgm:spPr/>
      <dgm:t>
        <a:bodyPr/>
        <a:lstStyle/>
        <a:p>
          <a:pPr rtl="1"/>
          <a:endParaRPr lang="ar-JO"/>
        </a:p>
      </dgm:t>
    </dgm:pt>
    <dgm:pt modelId="{5D514D5D-C575-418D-B2C7-435C4370F220}" type="pres">
      <dgm:prSet presAssocID="{37D7558D-8053-443F-8A7C-B38FE04ED85B}" presName="hierRoot2" presStyleCnt="0">
        <dgm:presLayoutVars>
          <dgm:hierBranch val="init"/>
        </dgm:presLayoutVars>
      </dgm:prSet>
      <dgm:spPr/>
    </dgm:pt>
    <dgm:pt modelId="{1FE5FA59-55C0-4EDC-9F19-1276C3866291}" type="pres">
      <dgm:prSet presAssocID="{37D7558D-8053-443F-8A7C-B38FE04ED85B}" presName="rootComposite" presStyleCnt="0"/>
      <dgm:spPr/>
    </dgm:pt>
    <dgm:pt modelId="{61D0CE53-5D8D-4A47-BA02-7135D617EF39}" type="pres">
      <dgm:prSet presAssocID="{37D7558D-8053-443F-8A7C-B38FE04ED85B}" presName="rootText" presStyleLbl="node3" presStyleIdx="1" presStyleCnt="7">
        <dgm:presLayoutVars>
          <dgm:chPref val="3"/>
        </dgm:presLayoutVars>
      </dgm:prSet>
      <dgm:spPr/>
      <dgm:t>
        <a:bodyPr/>
        <a:lstStyle/>
        <a:p>
          <a:pPr rtl="1"/>
          <a:endParaRPr lang="ar-JO"/>
        </a:p>
      </dgm:t>
    </dgm:pt>
    <dgm:pt modelId="{F1E6246B-EEBB-468E-A9E7-9897FD03295B}" type="pres">
      <dgm:prSet presAssocID="{37D7558D-8053-443F-8A7C-B38FE04ED85B}" presName="rootConnector" presStyleLbl="node3" presStyleIdx="1" presStyleCnt="7"/>
      <dgm:spPr/>
      <dgm:t>
        <a:bodyPr/>
        <a:lstStyle/>
        <a:p>
          <a:pPr rtl="1"/>
          <a:endParaRPr lang="ar-JO"/>
        </a:p>
      </dgm:t>
    </dgm:pt>
    <dgm:pt modelId="{EEF41874-0BDE-4AC2-AC5E-85B316D14E8E}" type="pres">
      <dgm:prSet presAssocID="{37D7558D-8053-443F-8A7C-B38FE04ED85B}" presName="hierChild4" presStyleCnt="0"/>
      <dgm:spPr/>
    </dgm:pt>
    <dgm:pt modelId="{726BD0B8-D631-42EC-9CA3-6CFFC17C1943}" type="pres">
      <dgm:prSet presAssocID="{37D7558D-8053-443F-8A7C-B38FE04ED85B}" presName="hierChild5" presStyleCnt="0"/>
      <dgm:spPr/>
    </dgm:pt>
    <dgm:pt modelId="{B346A43E-9DAF-4B91-A5C4-DC6F9AF29F92}" type="pres">
      <dgm:prSet presAssocID="{7CF9B348-8896-466B-9933-4846374CC571}" presName="Name37" presStyleLbl="parChTrans1D3" presStyleIdx="2" presStyleCnt="7"/>
      <dgm:spPr/>
      <dgm:t>
        <a:bodyPr/>
        <a:lstStyle/>
        <a:p>
          <a:pPr rtl="1"/>
          <a:endParaRPr lang="ar-JO"/>
        </a:p>
      </dgm:t>
    </dgm:pt>
    <dgm:pt modelId="{913E9069-5150-4779-B8E8-934A608A8F71}" type="pres">
      <dgm:prSet presAssocID="{AA6E6B37-E5C8-4B54-811D-86DFF591B157}" presName="hierRoot2" presStyleCnt="0">
        <dgm:presLayoutVars>
          <dgm:hierBranch val="init"/>
        </dgm:presLayoutVars>
      </dgm:prSet>
      <dgm:spPr/>
    </dgm:pt>
    <dgm:pt modelId="{2F28B88E-8110-41AE-809C-AC6E986EE576}" type="pres">
      <dgm:prSet presAssocID="{AA6E6B37-E5C8-4B54-811D-86DFF591B157}" presName="rootComposite" presStyleCnt="0"/>
      <dgm:spPr/>
    </dgm:pt>
    <dgm:pt modelId="{E2856DAF-17BC-474C-86F8-99F94318E645}" type="pres">
      <dgm:prSet presAssocID="{AA6E6B37-E5C8-4B54-811D-86DFF591B157}" presName="rootText" presStyleLbl="node3" presStyleIdx="2" presStyleCnt="7">
        <dgm:presLayoutVars>
          <dgm:chPref val="3"/>
        </dgm:presLayoutVars>
      </dgm:prSet>
      <dgm:spPr/>
      <dgm:t>
        <a:bodyPr/>
        <a:lstStyle/>
        <a:p>
          <a:pPr rtl="1"/>
          <a:endParaRPr lang="ar-JO"/>
        </a:p>
      </dgm:t>
    </dgm:pt>
    <dgm:pt modelId="{AA90FFB4-490E-4151-8C90-9685DAD20AB6}" type="pres">
      <dgm:prSet presAssocID="{AA6E6B37-E5C8-4B54-811D-86DFF591B157}" presName="rootConnector" presStyleLbl="node3" presStyleIdx="2" presStyleCnt="7"/>
      <dgm:spPr/>
      <dgm:t>
        <a:bodyPr/>
        <a:lstStyle/>
        <a:p>
          <a:pPr rtl="1"/>
          <a:endParaRPr lang="ar-JO"/>
        </a:p>
      </dgm:t>
    </dgm:pt>
    <dgm:pt modelId="{3F0234BB-3951-4BAC-ABFF-FF1D644FA8B4}" type="pres">
      <dgm:prSet presAssocID="{AA6E6B37-E5C8-4B54-811D-86DFF591B157}" presName="hierChild4" presStyleCnt="0"/>
      <dgm:spPr/>
    </dgm:pt>
    <dgm:pt modelId="{B03B6CF6-E580-4A43-AFD8-2F28D445C0AE}" type="pres">
      <dgm:prSet presAssocID="{AA6E6B37-E5C8-4B54-811D-86DFF591B157}" presName="hierChild5" presStyleCnt="0"/>
      <dgm:spPr/>
    </dgm:pt>
    <dgm:pt modelId="{7D8901FD-D75D-4AF8-83D5-655206E6DC9D}" type="pres">
      <dgm:prSet presAssocID="{3843BE86-9FF0-41D2-8232-CF03A8D62375}" presName="hierChild5" presStyleCnt="0"/>
      <dgm:spPr/>
    </dgm:pt>
    <dgm:pt modelId="{F05B3349-E34D-4994-B2C1-F07286FDFF04}" type="pres">
      <dgm:prSet presAssocID="{ECC90ACD-9AFD-4471-BF35-C9158C39EEA9}" presName="Name37" presStyleLbl="parChTrans1D2" presStyleIdx="1" presStyleCnt="2"/>
      <dgm:spPr/>
      <dgm:t>
        <a:bodyPr/>
        <a:lstStyle/>
        <a:p>
          <a:pPr rtl="1"/>
          <a:endParaRPr lang="ar-JO"/>
        </a:p>
      </dgm:t>
    </dgm:pt>
    <dgm:pt modelId="{CA3409B9-F3A7-4E0C-BD2B-DD1A66149D09}" type="pres">
      <dgm:prSet presAssocID="{66C6BA63-68DB-484C-933D-F08CFD6B8F08}" presName="hierRoot2" presStyleCnt="0">
        <dgm:presLayoutVars>
          <dgm:hierBranch val="init"/>
        </dgm:presLayoutVars>
      </dgm:prSet>
      <dgm:spPr/>
    </dgm:pt>
    <dgm:pt modelId="{FC1A7EB6-1110-4DA6-9876-0B126901ED1A}" type="pres">
      <dgm:prSet presAssocID="{66C6BA63-68DB-484C-933D-F08CFD6B8F08}" presName="rootComposite" presStyleCnt="0"/>
      <dgm:spPr/>
    </dgm:pt>
    <dgm:pt modelId="{C3D30B55-6E2D-42E3-ADFD-59C36B13D0C0}" type="pres">
      <dgm:prSet presAssocID="{66C6BA63-68DB-484C-933D-F08CFD6B8F08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ar-JO"/>
        </a:p>
      </dgm:t>
    </dgm:pt>
    <dgm:pt modelId="{C94CC463-30D3-4C74-9093-4FB9B2383760}" type="pres">
      <dgm:prSet presAssocID="{66C6BA63-68DB-484C-933D-F08CFD6B8F08}" presName="rootConnector" presStyleLbl="node2" presStyleIdx="1" presStyleCnt="2"/>
      <dgm:spPr/>
      <dgm:t>
        <a:bodyPr/>
        <a:lstStyle/>
        <a:p>
          <a:pPr rtl="1"/>
          <a:endParaRPr lang="ar-JO"/>
        </a:p>
      </dgm:t>
    </dgm:pt>
    <dgm:pt modelId="{594D02F5-4EB6-47BF-95C2-A905D4F38217}" type="pres">
      <dgm:prSet presAssocID="{66C6BA63-68DB-484C-933D-F08CFD6B8F08}" presName="hierChild4" presStyleCnt="0"/>
      <dgm:spPr/>
    </dgm:pt>
    <dgm:pt modelId="{2CA729C5-9DAE-43C7-BC72-6F57DED38AFD}" type="pres">
      <dgm:prSet presAssocID="{1662FA27-7F98-42A7-94A6-E596FB2FEE35}" presName="Name37" presStyleLbl="parChTrans1D3" presStyleIdx="3" presStyleCnt="7"/>
      <dgm:spPr/>
      <dgm:t>
        <a:bodyPr/>
        <a:lstStyle/>
        <a:p>
          <a:pPr rtl="1"/>
          <a:endParaRPr lang="ar-JO"/>
        </a:p>
      </dgm:t>
    </dgm:pt>
    <dgm:pt modelId="{F8E8DAAE-CD98-4ED6-9D98-D7EC92642F78}" type="pres">
      <dgm:prSet presAssocID="{959AE74C-C6F2-42DB-AD91-08B22D3588D8}" presName="hierRoot2" presStyleCnt="0">
        <dgm:presLayoutVars>
          <dgm:hierBranch val="init"/>
        </dgm:presLayoutVars>
      </dgm:prSet>
      <dgm:spPr/>
    </dgm:pt>
    <dgm:pt modelId="{95EF39EB-203A-4958-AD42-4E2F56C9148C}" type="pres">
      <dgm:prSet presAssocID="{959AE74C-C6F2-42DB-AD91-08B22D3588D8}" presName="rootComposite" presStyleCnt="0"/>
      <dgm:spPr/>
    </dgm:pt>
    <dgm:pt modelId="{95C7BC99-D434-4528-8725-0AC2822DD386}" type="pres">
      <dgm:prSet presAssocID="{959AE74C-C6F2-42DB-AD91-08B22D3588D8}" presName="rootText" presStyleLbl="node3" presStyleIdx="3" presStyleCnt="7">
        <dgm:presLayoutVars>
          <dgm:chPref val="3"/>
        </dgm:presLayoutVars>
      </dgm:prSet>
      <dgm:spPr/>
      <dgm:t>
        <a:bodyPr/>
        <a:lstStyle/>
        <a:p>
          <a:pPr rtl="1"/>
          <a:endParaRPr lang="ar-JO"/>
        </a:p>
      </dgm:t>
    </dgm:pt>
    <dgm:pt modelId="{C82C7640-8832-42FC-BB49-F9E7113FC46A}" type="pres">
      <dgm:prSet presAssocID="{959AE74C-C6F2-42DB-AD91-08B22D3588D8}" presName="rootConnector" presStyleLbl="node3" presStyleIdx="3" presStyleCnt="7"/>
      <dgm:spPr/>
      <dgm:t>
        <a:bodyPr/>
        <a:lstStyle/>
        <a:p>
          <a:pPr rtl="1"/>
          <a:endParaRPr lang="ar-JO"/>
        </a:p>
      </dgm:t>
    </dgm:pt>
    <dgm:pt modelId="{D1EB61CE-3431-45AA-925D-B50881DDCA9A}" type="pres">
      <dgm:prSet presAssocID="{959AE74C-C6F2-42DB-AD91-08B22D3588D8}" presName="hierChild4" presStyleCnt="0"/>
      <dgm:spPr/>
    </dgm:pt>
    <dgm:pt modelId="{68A6D834-AFCE-4279-9080-AC134B104F9F}" type="pres">
      <dgm:prSet presAssocID="{959AE74C-C6F2-42DB-AD91-08B22D3588D8}" presName="hierChild5" presStyleCnt="0"/>
      <dgm:spPr/>
    </dgm:pt>
    <dgm:pt modelId="{3B189888-FB77-4377-9510-E4FBE5A152D5}" type="pres">
      <dgm:prSet presAssocID="{2796314A-A2F1-4670-AC1D-74234E853101}" presName="Name37" presStyleLbl="parChTrans1D3" presStyleIdx="4" presStyleCnt="7"/>
      <dgm:spPr/>
      <dgm:t>
        <a:bodyPr/>
        <a:lstStyle/>
        <a:p>
          <a:pPr rtl="1"/>
          <a:endParaRPr lang="ar-JO"/>
        </a:p>
      </dgm:t>
    </dgm:pt>
    <dgm:pt modelId="{9C099A8D-912D-48DF-8425-95629B345C8A}" type="pres">
      <dgm:prSet presAssocID="{81D7EDDE-2572-4855-880C-CA43CAB989D2}" presName="hierRoot2" presStyleCnt="0">
        <dgm:presLayoutVars>
          <dgm:hierBranch val="init"/>
        </dgm:presLayoutVars>
      </dgm:prSet>
      <dgm:spPr/>
    </dgm:pt>
    <dgm:pt modelId="{5CEDE331-3D77-45E3-B077-36B755345948}" type="pres">
      <dgm:prSet presAssocID="{81D7EDDE-2572-4855-880C-CA43CAB989D2}" presName="rootComposite" presStyleCnt="0"/>
      <dgm:spPr/>
    </dgm:pt>
    <dgm:pt modelId="{189C3FE9-DCE9-471D-B055-91C60C5F9DB3}" type="pres">
      <dgm:prSet presAssocID="{81D7EDDE-2572-4855-880C-CA43CAB989D2}" presName="rootText" presStyleLbl="node3" presStyleIdx="4" presStyleCnt="7">
        <dgm:presLayoutVars>
          <dgm:chPref val="3"/>
        </dgm:presLayoutVars>
      </dgm:prSet>
      <dgm:spPr/>
      <dgm:t>
        <a:bodyPr/>
        <a:lstStyle/>
        <a:p>
          <a:pPr rtl="1"/>
          <a:endParaRPr lang="ar-JO"/>
        </a:p>
      </dgm:t>
    </dgm:pt>
    <dgm:pt modelId="{4668B609-DA8A-43BF-969A-9A67FC665CEB}" type="pres">
      <dgm:prSet presAssocID="{81D7EDDE-2572-4855-880C-CA43CAB989D2}" presName="rootConnector" presStyleLbl="node3" presStyleIdx="4" presStyleCnt="7"/>
      <dgm:spPr/>
      <dgm:t>
        <a:bodyPr/>
        <a:lstStyle/>
        <a:p>
          <a:pPr rtl="1"/>
          <a:endParaRPr lang="ar-JO"/>
        </a:p>
      </dgm:t>
    </dgm:pt>
    <dgm:pt modelId="{12D88156-F4AD-4C81-A9A8-34276F3A47CD}" type="pres">
      <dgm:prSet presAssocID="{81D7EDDE-2572-4855-880C-CA43CAB989D2}" presName="hierChild4" presStyleCnt="0"/>
      <dgm:spPr/>
    </dgm:pt>
    <dgm:pt modelId="{1256EA94-B75E-4EB1-8108-A2E6ACA68D82}" type="pres">
      <dgm:prSet presAssocID="{81D7EDDE-2572-4855-880C-CA43CAB989D2}" presName="hierChild5" presStyleCnt="0"/>
      <dgm:spPr/>
    </dgm:pt>
    <dgm:pt modelId="{F2BD4560-72C4-4592-8F3D-D2EE2D791CA6}" type="pres">
      <dgm:prSet presAssocID="{EBF4A000-9079-4F69-912E-368F22E26D9C}" presName="Name37" presStyleLbl="parChTrans1D3" presStyleIdx="5" presStyleCnt="7"/>
      <dgm:spPr/>
      <dgm:t>
        <a:bodyPr/>
        <a:lstStyle/>
        <a:p>
          <a:pPr rtl="1"/>
          <a:endParaRPr lang="ar-JO"/>
        </a:p>
      </dgm:t>
    </dgm:pt>
    <dgm:pt modelId="{04070874-7975-4908-8243-0C14986F30E6}" type="pres">
      <dgm:prSet presAssocID="{9EF716F1-9F28-4AC5-AE91-7E8AC2E06342}" presName="hierRoot2" presStyleCnt="0">
        <dgm:presLayoutVars>
          <dgm:hierBranch val="init"/>
        </dgm:presLayoutVars>
      </dgm:prSet>
      <dgm:spPr/>
    </dgm:pt>
    <dgm:pt modelId="{7D9C1743-C0BF-44B7-B1C8-35415A7BAA0D}" type="pres">
      <dgm:prSet presAssocID="{9EF716F1-9F28-4AC5-AE91-7E8AC2E06342}" presName="rootComposite" presStyleCnt="0"/>
      <dgm:spPr/>
    </dgm:pt>
    <dgm:pt modelId="{341F2A07-3C4A-48EF-B577-6DA26887C9FD}" type="pres">
      <dgm:prSet presAssocID="{9EF716F1-9F28-4AC5-AE91-7E8AC2E06342}" presName="rootText" presStyleLbl="node3" presStyleIdx="5" presStyleCnt="7">
        <dgm:presLayoutVars>
          <dgm:chPref val="3"/>
        </dgm:presLayoutVars>
      </dgm:prSet>
      <dgm:spPr/>
      <dgm:t>
        <a:bodyPr/>
        <a:lstStyle/>
        <a:p>
          <a:pPr rtl="1"/>
          <a:endParaRPr lang="ar-JO"/>
        </a:p>
      </dgm:t>
    </dgm:pt>
    <dgm:pt modelId="{00F2C154-807B-4252-89FD-0C712A779E2B}" type="pres">
      <dgm:prSet presAssocID="{9EF716F1-9F28-4AC5-AE91-7E8AC2E06342}" presName="rootConnector" presStyleLbl="node3" presStyleIdx="5" presStyleCnt="7"/>
      <dgm:spPr/>
      <dgm:t>
        <a:bodyPr/>
        <a:lstStyle/>
        <a:p>
          <a:pPr rtl="1"/>
          <a:endParaRPr lang="ar-JO"/>
        </a:p>
      </dgm:t>
    </dgm:pt>
    <dgm:pt modelId="{98FB0D5C-84C0-4F4E-BA27-60874242C4DE}" type="pres">
      <dgm:prSet presAssocID="{9EF716F1-9F28-4AC5-AE91-7E8AC2E06342}" presName="hierChild4" presStyleCnt="0"/>
      <dgm:spPr/>
    </dgm:pt>
    <dgm:pt modelId="{DF07B2ED-423D-4C7B-9FAF-2D3E6074BABC}" type="pres">
      <dgm:prSet presAssocID="{9EF716F1-9F28-4AC5-AE91-7E8AC2E06342}" presName="hierChild5" presStyleCnt="0"/>
      <dgm:spPr/>
    </dgm:pt>
    <dgm:pt modelId="{608B8F00-0288-4EC3-85A3-945C8FA559E7}" type="pres">
      <dgm:prSet presAssocID="{3BDA2CF0-E3E0-439F-90BE-E8B757EC1A85}" presName="Name37" presStyleLbl="parChTrans1D3" presStyleIdx="6" presStyleCnt="7"/>
      <dgm:spPr/>
      <dgm:t>
        <a:bodyPr/>
        <a:lstStyle/>
        <a:p>
          <a:pPr rtl="1"/>
          <a:endParaRPr lang="ar-JO"/>
        </a:p>
      </dgm:t>
    </dgm:pt>
    <dgm:pt modelId="{565AF074-96F3-416C-8563-BC6B5EF0AE95}" type="pres">
      <dgm:prSet presAssocID="{F1EAFF48-3CEA-474C-8E5F-54A62C0BAB75}" presName="hierRoot2" presStyleCnt="0">
        <dgm:presLayoutVars>
          <dgm:hierBranch val="init"/>
        </dgm:presLayoutVars>
      </dgm:prSet>
      <dgm:spPr/>
    </dgm:pt>
    <dgm:pt modelId="{4F28FA7D-7B2B-435C-BAC9-030D784BAC36}" type="pres">
      <dgm:prSet presAssocID="{F1EAFF48-3CEA-474C-8E5F-54A62C0BAB75}" presName="rootComposite" presStyleCnt="0"/>
      <dgm:spPr/>
    </dgm:pt>
    <dgm:pt modelId="{7B1EC997-4812-48C7-9C01-8FD1C88057FA}" type="pres">
      <dgm:prSet presAssocID="{F1EAFF48-3CEA-474C-8E5F-54A62C0BAB75}" presName="rootText" presStyleLbl="node3" presStyleIdx="6" presStyleCnt="7">
        <dgm:presLayoutVars>
          <dgm:chPref val="3"/>
        </dgm:presLayoutVars>
      </dgm:prSet>
      <dgm:spPr/>
      <dgm:t>
        <a:bodyPr/>
        <a:lstStyle/>
        <a:p>
          <a:pPr rtl="1"/>
          <a:endParaRPr lang="ar-JO"/>
        </a:p>
      </dgm:t>
    </dgm:pt>
    <dgm:pt modelId="{94692398-0218-4B45-BA48-C4C8D446F3CA}" type="pres">
      <dgm:prSet presAssocID="{F1EAFF48-3CEA-474C-8E5F-54A62C0BAB75}" presName="rootConnector" presStyleLbl="node3" presStyleIdx="6" presStyleCnt="7"/>
      <dgm:spPr/>
      <dgm:t>
        <a:bodyPr/>
        <a:lstStyle/>
        <a:p>
          <a:pPr rtl="1"/>
          <a:endParaRPr lang="ar-JO"/>
        </a:p>
      </dgm:t>
    </dgm:pt>
    <dgm:pt modelId="{F26CFFE3-DD3B-4FD8-B649-513C744E1841}" type="pres">
      <dgm:prSet presAssocID="{F1EAFF48-3CEA-474C-8E5F-54A62C0BAB75}" presName="hierChild4" presStyleCnt="0"/>
      <dgm:spPr/>
    </dgm:pt>
    <dgm:pt modelId="{0703A448-3A92-4441-A6E0-F5FE467C2144}" type="pres">
      <dgm:prSet presAssocID="{F1EAFF48-3CEA-474C-8E5F-54A62C0BAB75}" presName="hierChild5" presStyleCnt="0"/>
      <dgm:spPr/>
    </dgm:pt>
    <dgm:pt modelId="{D5CF3E94-FDDB-49BA-A31B-B488D3FAEECE}" type="pres">
      <dgm:prSet presAssocID="{66C6BA63-68DB-484C-933D-F08CFD6B8F08}" presName="hierChild5" presStyleCnt="0"/>
      <dgm:spPr/>
    </dgm:pt>
    <dgm:pt modelId="{6D7BB31E-7819-4B25-856C-9385948B9E02}" type="pres">
      <dgm:prSet presAssocID="{668779AD-D3C0-42E3-ABA4-C34920326812}" presName="hierChild3" presStyleCnt="0"/>
      <dgm:spPr/>
    </dgm:pt>
  </dgm:ptLst>
  <dgm:cxnLst>
    <dgm:cxn modelId="{2F511E06-539D-4D37-A4FB-10FE1FB21C64}" srcId="{66C6BA63-68DB-484C-933D-F08CFD6B8F08}" destId="{F1EAFF48-3CEA-474C-8E5F-54A62C0BAB75}" srcOrd="3" destOrd="0" parTransId="{3BDA2CF0-E3E0-439F-90BE-E8B757EC1A85}" sibTransId="{A8B19670-C53A-45D3-AB22-1166F473699D}"/>
    <dgm:cxn modelId="{E58D9510-DC12-4930-805A-A73BD6C699F2}" srcId="{3843BE86-9FF0-41D2-8232-CF03A8D62375}" destId="{37D7558D-8053-443F-8A7C-B38FE04ED85B}" srcOrd="1" destOrd="0" parTransId="{9F64C79E-41C4-4B39-A9A3-D779035709B3}" sibTransId="{18519AAA-406B-4F5E-A683-3F412CBF5EED}"/>
    <dgm:cxn modelId="{C73CD829-7E98-4ED1-81C7-7C7AAFAAB08B}" type="presOf" srcId="{9EF716F1-9F28-4AC5-AE91-7E8AC2E06342}" destId="{00F2C154-807B-4252-89FD-0C712A779E2B}" srcOrd="1" destOrd="0" presId="urn:microsoft.com/office/officeart/2005/8/layout/orgChart1"/>
    <dgm:cxn modelId="{44251B00-69D0-4F5C-8540-2379EF67F6DE}" type="presOf" srcId="{37D7558D-8053-443F-8A7C-B38FE04ED85B}" destId="{61D0CE53-5D8D-4A47-BA02-7135D617EF39}" srcOrd="0" destOrd="0" presId="urn:microsoft.com/office/officeart/2005/8/layout/orgChart1"/>
    <dgm:cxn modelId="{3C07FB53-C5A0-43CC-A372-61D2AB74B7DF}" type="presOf" srcId="{959AE74C-C6F2-42DB-AD91-08B22D3588D8}" destId="{95C7BC99-D434-4528-8725-0AC2822DD386}" srcOrd="0" destOrd="0" presId="urn:microsoft.com/office/officeart/2005/8/layout/orgChart1"/>
    <dgm:cxn modelId="{63CF276B-B871-421E-9D52-799851A6170D}" type="presOf" srcId="{81D7EDDE-2572-4855-880C-CA43CAB989D2}" destId="{4668B609-DA8A-43BF-969A-9A67FC665CEB}" srcOrd="1" destOrd="0" presId="urn:microsoft.com/office/officeart/2005/8/layout/orgChart1"/>
    <dgm:cxn modelId="{59D8D0EF-6497-40D9-95BA-E43BC1DC0112}" type="presOf" srcId="{F1EAFF48-3CEA-474C-8E5F-54A62C0BAB75}" destId="{94692398-0218-4B45-BA48-C4C8D446F3CA}" srcOrd="1" destOrd="0" presId="urn:microsoft.com/office/officeart/2005/8/layout/orgChart1"/>
    <dgm:cxn modelId="{D76554A9-0C46-4719-BB15-39DEC77E1F93}" type="presOf" srcId="{EBF4A000-9079-4F69-912E-368F22E26D9C}" destId="{F2BD4560-72C4-4592-8F3D-D2EE2D791CA6}" srcOrd="0" destOrd="0" presId="urn:microsoft.com/office/officeart/2005/8/layout/orgChart1"/>
    <dgm:cxn modelId="{EA9D7FC7-B328-4329-81EF-1B59DC61136C}" srcId="{66C6BA63-68DB-484C-933D-F08CFD6B8F08}" destId="{81D7EDDE-2572-4855-880C-CA43CAB989D2}" srcOrd="1" destOrd="0" parTransId="{2796314A-A2F1-4670-AC1D-74234E853101}" sibTransId="{4B416134-EF92-4663-B53E-DBCD2A89D4EC}"/>
    <dgm:cxn modelId="{E93F0A95-413C-4B47-A2D4-BC9D0DAAD1EF}" srcId="{668779AD-D3C0-42E3-ABA4-C34920326812}" destId="{66C6BA63-68DB-484C-933D-F08CFD6B8F08}" srcOrd="1" destOrd="0" parTransId="{ECC90ACD-9AFD-4471-BF35-C9158C39EEA9}" sibTransId="{6D77AF20-CC76-4D9A-B237-4DC90A974B57}"/>
    <dgm:cxn modelId="{5EAFE6DB-AF99-4BFB-9A9B-31800E6DCD43}" type="presOf" srcId="{3BDA2CF0-E3E0-439F-90BE-E8B757EC1A85}" destId="{608B8F00-0288-4EC3-85A3-945C8FA559E7}" srcOrd="0" destOrd="0" presId="urn:microsoft.com/office/officeart/2005/8/layout/orgChart1"/>
    <dgm:cxn modelId="{9585A551-D9C8-492A-A600-9A06F275B82C}" type="presOf" srcId="{F0769909-928D-4E0C-B9A1-6CACDB835FF1}" destId="{091A0C8B-D932-4C3B-9159-FEB6639F5CC9}" srcOrd="1" destOrd="0" presId="urn:microsoft.com/office/officeart/2005/8/layout/orgChart1"/>
    <dgm:cxn modelId="{A50A5C16-A4CD-45E9-8D19-817EA1699DBE}" srcId="{668779AD-D3C0-42E3-ABA4-C34920326812}" destId="{3843BE86-9FF0-41D2-8232-CF03A8D62375}" srcOrd="0" destOrd="0" parTransId="{D7D1E01D-10F8-44A6-9275-D3E7B8276E29}" sibTransId="{DA7126F4-C103-4337-9620-372BCD955D46}"/>
    <dgm:cxn modelId="{B23286E6-6457-4A08-97DD-6A2C8EC2D843}" type="presOf" srcId="{3843BE86-9FF0-41D2-8232-CF03A8D62375}" destId="{FB28D553-09BE-4AAC-A68A-5DA64E151D51}" srcOrd="1" destOrd="0" presId="urn:microsoft.com/office/officeart/2005/8/layout/orgChart1"/>
    <dgm:cxn modelId="{7BDBC703-D255-427C-AB6D-734301EE2DD2}" type="presOf" srcId="{ECC90ACD-9AFD-4471-BF35-C9158C39EEA9}" destId="{F05B3349-E34D-4994-B2C1-F07286FDFF04}" srcOrd="0" destOrd="0" presId="urn:microsoft.com/office/officeart/2005/8/layout/orgChart1"/>
    <dgm:cxn modelId="{3A14A4EE-08B2-450C-84B4-A9CB47EDC833}" type="presOf" srcId="{F0769909-928D-4E0C-B9A1-6CACDB835FF1}" destId="{0E81BA69-8D44-428A-A698-BCB4B7C164F4}" srcOrd="0" destOrd="0" presId="urn:microsoft.com/office/officeart/2005/8/layout/orgChart1"/>
    <dgm:cxn modelId="{A002DB3E-B2E9-450D-9E61-C038A6D01F49}" type="presOf" srcId="{66C6BA63-68DB-484C-933D-F08CFD6B8F08}" destId="{C94CC463-30D3-4C74-9093-4FB9B2383760}" srcOrd="1" destOrd="0" presId="urn:microsoft.com/office/officeart/2005/8/layout/orgChart1"/>
    <dgm:cxn modelId="{622D728B-11E8-4D0E-A525-781C9EEE9DA3}" type="presOf" srcId="{2796314A-A2F1-4670-AC1D-74234E853101}" destId="{3B189888-FB77-4377-9510-E4FBE5A152D5}" srcOrd="0" destOrd="0" presId="urn:microsoft.com/office/officeart/2005/8/layout/orgChart1"/>
    <dgm:cxn modelId="{C9DAAD01-B35F-4814-93E0-483F5DE9B8C2}" type="presOf" srcId="{959AE74C-C6F2-42DB-AD91-08B22D3588D8}" destId="{C82C7640-8832-42FC-BB49-F9E7113FC46A}" srcOrd="1" destOrd="0" presId="urn:microsoft.com/office/officeart/2005/8/layout/orgChart1"/>
    <dgm:cxn modelId="{2EB08B97-79B0-4B8B-9ADE-BA18623A662A}" srcId="{59287515-F3B0-4CE2-B4AE-0D1A2F98999C}" destId="{668779AD-D3C0-42E3-ABA4-C34920326812}" srcOrd="0" destOrd="0" parTransId="{B3C94B12-87D6-41E7-A43D-C0FAA2E9E929}" sibTransId="{16D5EA04-0352-4A6C-BDD3-57E90FB8AE14}"/>
    <dgm:cxn modelId="{B3AA7E70-7E7E-4614-A73C-680FD4D8FABA}" type="presOf" srcId="{59287515-F3B0-4CE2-B4AE-0D1A2F98999C}" destId="{89B2E4C0-BAF0-4F3C-9EC9-D6C5660D5DF3}" srcOrd="0" destOrd="0" presId="urn:microsoft.com/office/officeart/2005/8/layout/orgChart1"/>
    <dgm:cxn modelId="{1E378CE3-702C-4259-AB8C-CDC8F44D5E9A}" type="presOf" srcId="{9F64C79E-41C4-4B39-A9A3-D779035709B3}" destId="{5604846E-6E82-417A-8E9B-DB7E030E257B}" srcOrd="0" destOrd="0" presId="urn:microsoft.com/office/officeart/2005/8/layout/orgChart1"/>
    <dgm:cxn modelId="{AEE39858-81DA-4E01-9CD9-487CFF233D79}" type="presOf" srcId="{AA6E6B37-E5C8-4B54-811D-86DFF591B157}" destId="{AA90FFB4-490E-4151-8C90-9685DAD20AB6}" srcOrd="1" destOrd="0" presId="urn:microsoft.com/office/officeart/2005/8/layout/orgChart1"/>
    <dgm:cxn modelId="{27A6FA22-5134-4E86-9E3B-5780837B4D7D}" srcId="{3843BE86-9FF0-41D2-8232-CF03A8D62375}" destId="{AA6E6B37-E5C8-4B54-811D-86DFF591B157}" srcOrd="2" destOrd="0" parTransId="{7CF9B348-8896-466B-9933-4846374CC571}" sibTransId="{890C3BC4-7F96-4E5B-94AF-0D0E3C8B1B2D}"/>
    <dgm:cxn modelId="{B7533D43-3E82-4617-BDFB-82A286D60938}" type="presOf" srcId="{D7D1E01D-10F8-44A6-9275-D3E7B8276E29}" destId="{7165CFDD-D940-4DF9-83A4-AEA50F4E0857}" srcOrd="0" destOrd="0" presId="urn:microsoft.com/office/officeart/2005/8/layout/orgChart1"/>
    <dgm:cxn modelId="{EAD0880F-E45A-4D55-A916-A1812AE9CA4D}" type="presOf" srcId="{3843BE86-9FF0-41D2-8232-CF03A8D62375}" destId="{99519AF8-95D2-4680-A24D-0294D7BB4D3D}" srcOrd="0" destOrd="0" presId="urn:microsoft.com/office/officeart/2005/8/layout/orgChart1"/>
    <dgm:cxn modelId="{FBFEB8A0-42EC-4C1B-A6C1-EF18D6FFDAD3}" type="presOf" srcId="{7CF9B348-8896-466B-9933-4846374CC571}" destId="{B346A43E-9DAF-4B91-A5C4-DC6F9AF29F92}" srcOrd="0" destOrd="0" presId="urn:microsoft.com/office/officeart/2005/8/layout/orgChart1"/>
    <dgm:cxn modelId="{1F3F5C6F-4B55-4034-84EC-7EE8145EB2A3}" type="presOf" srcId="{81D7EDDE-2572-4855-880C-CA43CAB989D2}" destId="{189C3FE9-DCE9-471D-B055-91C60C5F9DB3}" srcOrd="0" destOrd="0" presId="urn:microsoft.com/office/officeart/2005/8/layout/orgChart1"/>
    <dgm:cxn modelId="{809929DB-C4D7-4A96-AA48-71F4C8CEB0CE}" srcId="{66C6BA63-68DB-484C-933D-F08CFD6B8F08}" destId="{9EF716F1-9F28-4AC5-AE91-7E8AC2E06342}" srcOrd="2" destOrd="0" parTransId="{EBF4A000-9079-4F69-912E-368F22E26D9C}" sibTransId="{D4F64F5C-46ED-44C8-9ACF-072B9AD489C8}"/>
    <dgm:cxn modelId="{90F58699-C0F1-4DA1-B83B-F60C322990EA}" srcId="{66C6BA63-68DB-484C-933D-F08CFD6B8F08}" destId="{959AE74C-C6F2-42DB-AD91-08B22D3588D8}" srcOrd="0" destOrd="0" parTransId="{1662FA27-7F98-42A7-94A6-E596FB2FEE35}" sibTransId="{BDAFF525-24CA-4BDC-BF21-7C84C90253E3}"/>
    <dgm:cxn modelId="{8775F838-F5CA-43C6-83B0-F7F38E338C43}" type="presOf" srcId="{AA6E6B37-E5C8-4B54-811D-86DFF591B157}" destId="{E2856DAF-17BC-474C-86F8-99F94318E645}" srcOrd="0" destOrd="0" presId="urn:microsoft.com/office/officeart/2005/8/layout/orgChart1"/>
    <dgm:cxn modelId="{587EE907-0E64-41F9-92E2-8D2DD6DA6B50}" type="presOf" srcId="{F1EAFF48-3CEA-474C-8E5F-54A62C0BAB75}" destId="{7B1EC997-4812-48C7-9C01-8FD1C88057FA}" srcOrd="0" destOrd="0" presId="urn:microsoft.com/office/officeart/2005/8/layout/orgChart1"/>
    <dgm:cxn modelId="{7E570509-E7DF-4F63-A0CF-AF59294DC6C4}" type="presOf" srcId="{668779AD-D3C0-42E3-ABA4-C34920326812}" destId="{3426986A-BB78-4943-BCF9-5EA8CAA1DE5A}" srcOrd="1" destOrd="0" presId="urn:microsoft.com/office/officeart/2005/8/layout/orgChart1"/>
    <dgm:cxn modelId="{C7FFA993-5E4D-4971-9207-A2BC72B27597}" type="presOf" srcId="{633B9B78-6C09-4BF3-8547-0C1C87C3EDB4}" destId="{8E6DAE26-4656-432B-92F8-5CBE939974BA}" srcOrd="0" destOrd="0" presId="urn:microsoft.com/office/officeart/2005/8/layout/orgChart1"/>
    <dgm:cxn modelId="{D8056ECB-95B2-43BA-A8D7-D3BBBB46D3BC}" type="presOf" srcId="{1662FA27-7F98-42A7-94A6-E596FB2FEE35}" destId="{2CA729C5-9DAE-43C7-BC72-6F57DED38AFD}" srcOrd="0" destOrd="0" presId="urn:microsoft.com/office/officeart/2005/8/layout/orgChart1"/>
    <dgm:cxn modelId="{2CBCC148-96D2-45FF-B7C5-966907F8AA42}" type="presOf" srcId="{9EF716F1-9F28-4AC5-AE91-7E8AC2E06342}" destId="{341F2A07-3C4A-48EF-B577-6DA26887C9FD}" srcOrd="0" destOrd="0" presId="urn:microsoft.com/office/officeart/2005/8/layout/orgChart1"/>
    <dgm:cxn modelId="{56EF3246-AB9B-42BC-A1E4-684DA7F02B1C}" srcId="{3843BE86-9FF0-41D2-8232-CF03A8D62375}" destId="{F0769909-928D-4E0C-B9A1-6CACDB835FF1}" srcOrd="0" destOrd="0" parTransId="{633B9B78-6C09-4BF3-8547-0C1C87C3EDB4}" sibTransId="{59953344-2986-493C-A0E9-55013B5CA79F}"/>
    <dgm:cxn modelId="{48908F92-40C5-4F09-BF98-4E93EFF2DD00}" type="presOf" srcId="{37D7558D-8053-443F-8A7C-B38FE04ED85B}" destId="{F1E6246B-EEBB-468E-A9E7-9897FD03295B}" srcOrd="1" destOrd="0" presId="urn:microsoft.com/office/officeart/2005/8/layout/orgChart1"/>
    <dgm:cxn modelId="{D926E8CF-7007-4476-AF41-A71A84AF45DB}" type="presOf" srcId="{66C6BA63-68DB-484C-933D-F08CFD6B8F08}" destId="{C3D30B55-6E2D-42E3-ADFD-59C36B13D0C0}" srcOrd="0" destOrd="0" presId="urn:microsoft.com/office/officeart/2005/8/layout/orgChart1"/>
    <dgm:cxn modelId="{6167EA87-60C3-4EA0-8B40-E112A1153211}" type="presOf" srcId="{668779AD-D3C0-42E3-ABA4-C34920326812}" destId="{65918EA8-6733-4AAA-9CE4-8275D1BA5D13}" srcOrd="0" destOrd="0" presId="urn:microsoft.com/office/officeart/2005/8/layout/orgChart1"/>
    <dgm:cxn modelId="{ABF46462-A4E5-4666-8319-BCD66F135931}" type="presParOf" srcId="{89B2E4C0-BAF0-4F3C-9EC9-D6C5660D5DF3}" destId="{1DAFBD39-F7FC-4880-9E51-79C895C2D4B0}" srcOrd="0" destOrd="0" presId="urn:microsoft.com/office/officeart/2005/8/layout/orgChart1"/>
    <dgm:cxn modelId="{4E64889D-BE64-457B-B61F-5243298B8491}" type="presParOf" srcId="{1DAFBD39-F7FC-4880-9E51-79C895C2D4B0}" destId="{11E832A6-6F39-4F5A-A0B6-861544FB7DA0}" srcOrd="0" destOrd="0" presId="urn:microsoft.com/office/officeart/2005/8/layout/orgChart1"/>
    <dgm:cxn modelId="{C191AF6E-9AE4-4CED-B06A-AE4F0B132263}" type="presParOf" srcId="{11E832A6-6F39-4F5A-A0B6-861544FB7DA0}" destId="{65918EA8-6733-4AAA-9CE4-8275D1BA5D13}" srcOrd="0" destOrd="0" presId="urn:microsoft.com/office/officeart/2005/8/layout/orgChart1"/>
    <dgm:cxn modelId="{5845B591-8450-4648-AAF2-23EFFD750029}" type="presParOf" srcId="{11E832A6-6F39-4F5A-A0B6-861544FB7DA0}" destId="{3426986A-BB78-4943-BCF9-5EA8CAA1DE5A}" srcOrd="1" destOrd="0" presId="urn:microsoft.com/office/officeart/2005/8/layout/orgChart1"/>
    <dgm:cxn modelId="{EFCB8715-9277-4EA3-9F2D-6B8EDEAF750F}" type="presParOf" srcId="{1DAFBD39-F7FC-4880-9E51-79C895C2D4B0}" destId="{FF24D603-8FC3-4E8B-A719-4E43DF29C49A}" srcOrd="1" destOrd="0" presId="urn:microsoft.com/office/officeart/2005/8/layout/orgChart1"/>
    <dgm:cxn modelId="{1B760B89-1711-45F2-AABC-0638BA29802B}" type="presParOf" srcId="{FF24D603-8FC3-4E8B-A719-4E43DF29C49A}" destId="{7165CFDD-D940-4DF9-83A4-AEA50F4E0857}" srcOrd="0" destOrd="0" presId="urn:microsoft.com/office/officeart/2005/8/layout/orgChart1"/>
    <dgm:cxn modelId="{F3C051ED-9A63-4CC3-87DF-2BFA2299C175}" type="presParOf" srcId="{FF24D603-8FC3-4E8B-A719-4E43DF29C49A}" destId="{250F6F15-1EFB-4293-8E2B-A64B81DE6E2E}" srcOrd="1" destOrd="0" presId="urn:microsoft.com/office/officeart/2005/8/layout/orgChart1"/>
    <dgm:cxn modelId="{DF8071F9-FF51-4557-A329-7A0F42E27489}" type="presParOf" srcId="{250F6F15-1EFB-4293-8E2B-A64B81DE6E2E}" destId="{1E4A7151-7924-419C-8921-46C26C721C29}" srcOrd="0" destOrd="0" presId="urn:microsoft.com/office/officeart/2005/8/layout/orgChart1"/>
    <dgm:cxn modelId="{80D5B214-F036-4647-ABE9-09F3BD520076}" type="presParOf" srcId="{1E4A7151-7924-419C-8921-46C26C721C29}" destId="{99519AF8-95D2-4680-A24D-0294D7BB4D3D}" srcOrd="0" destOrd="0" presId="urn:microsoft.com/office/officeart/2005/8/layout/orgChart1"/>
    <dgm:cxn modelId="{1A2BAE5A-90BF-40D7-BCE6-F87E8D5A0776}" type="presParOf" srcId="{1E4A7151-7924-419C-8921-46C26C721C29}" destId="{FB28D553-09BE-4AAC-A68A-5DA64E151D51}" srcOrd="1" destOrd="0" presId="urn:microsoft.com/office/officeart/2005/8/layout/orgChart1"/>
    <dgm:cxn modelId="{4D15A11C-E813-4361-BF1F-0198CD7CFF8A}" type="presParOf" srcId="{250F6F15-1EFB-4293-8E2B-A64B81DE6E2E}" destId="{9BCF5508-861D-4F81-BD99-6FF7C8796C94}" srcOrd="1" destOrd="0" presId="urn:microsoft.com/office/officeart/2005/8/layout/orgChart1"/>
    <dgm:cxn modelId="{C95B8739-4932-40E1-B470-B56B894D3259}" type="presParOf" srcId="{9BCF5508-861D-4F81-BD99-6FF7C8796C94}" destId="{8E6DAE26-4656-432B-92F8-5CBE939974BA}" srcOrd="0" destOrd="0" presId="urn:microsoft.com/office/officeart/2005/8/layout/orgChart1"/>
    <dgm:cxn modelId="{3DCCD1C6-8027-491C-9980-4DE2B1813E50}" type="presParOf" srcId="{9BCF5508-861D-4F81-BD99-6FF7C8796C94}" destId="{53AB9B4C-0972-4180-9487-002E14A601E3}" srcOrd="1" destOrd="0" presId="urn:microsoft.com/office/officeart/2005/8/layout/orgChart1"/>
    <dgm:cxn modelId="{AE57DA3E-1D56-44DF-B66B-A43A91FC1236}" type="presParOf" srcId="{53AB9B4C-0972-4180-9487-002E14A601E3}" destId="{F30FE257-431D-47FC-A459-0721039EB9FF}" srcOrd="0" destOrd="0" presId="urn:microsoft.com/office/officeart/2005/8/layout/orgChart1"/>
    <dgm:cxn modelId="{3572EFE8-E937-4F54-87CD-0B0603C5132A}" type="presParOf" srcId="{F30FE257-431D-47FC-A459-0721039EB9FF}" destId="{0E81BA69-8D44-428A-A698-BCB4B7C164F4}" srcOrd="0" destOrd="0" presId="urn:microsoft.com/office/officeart/2005/8/layout/orgChart1"/>
    <dgm:cxn modelId="{5543770F-E354-4DB1-A4DF-E32AD23DF669}" type="presParOf" srcId="{F30FE257-431D-47FC-A459-0721039EB9FF}" destId="{091A0C8B-D932-4C3B-9159-FEB6639F5CC9}" srcOrd="1" destOrd="0" presId="urn:microsoft.com/office/officeart/2005/8/layout/orgChart1"/>
    <dgm:cxn modelId="{C0BF9CBE-E769-44A8-919A-D5023AA568FB}" type="presParOf" srcId="{53AB9B4C-0972-4180-9487-002E14A601E3}" destId="{8685AA2B-67C3-4E7C-8FFB-1897F5154A40}" srcOrd="1" destOrd="0" presId="urn:microsoft.com/office/officeart/2005/8/layout/orgChart1"/>
    <dgm:cxn modelId="{23AC13BF-868F-47B6-8716-30D78DD28C60}" type="presParOf" srcId="{53AB9B4C-0972-4180-9487-002E14A601E3}" destId="{8DFBF020-B410-4CE8-97BD-AA711A426F52}" srcOrd="2" destOrd="0" presId="urn:microsoft.com/office/officeart/2005/8/layout/orgChart1"/>
    <dgm:cxn modelId="{459662EA-6214-4B37-853C-8A13345FEDAC}" type="presParOf" srcId="{9BCF5508-861D-4F81-BD99-6FF7C8796C94}" destId="{5604846E-6E82-417A-8E9B-DB7E030E257B}" srcOrd="2" destOrd="0" presId="urn:microsoft.com/office/officeart/2005/8/layout/orgChart1"/>
    <dgm:cxn modelId="{6ADC8FF5-C457-4C72-8495-C73646FC1907}" type="presParOf" srcId="{9BCF5508-861D-4F81-BD99-6FF7C8796C94}" destId="{5D514D5D-C575-418D-B2C7-435C4370F220}" srcOrd="3" destOrd="0" presId="urn:microsoft.com/office/officeart/2005/8/layout/orgChart1"/>
    <dgm:cxn modelId="{8A321628-826C-4ED9-9C5F-6E7ABDCCF8A1}" type="presParOf" srcId="{5D514D5D-C575-418D-B2C7-435C4370F220}" destId="{1FE5FA59-55C0-4EDC-9F19-1276C3866291}" srcOrd="0" destOrd="0" presId="urn:microsoft.com/office/officeart/2005/8/layout/orgChart1"/>
    <dgm:cxn modelId="{5CDC4286-8032-488B-BB41-2CBA5B59415D}" type="presParOf" srcId="{1FE5FA59-55C0-4EDC-9F19-1276C3866291}" destId="{61D0CE53-5D8D-4A47-BA02-7135D617EF39}" srcOrd="0" destOrd="0" presId="urn:microsoft.com/office/officeart/2005/8/layout/orgChart1"/>
    <dgm:cxn modelId="{A491AB32-1DF9-4BFD-8BEF-5A854CF98420}" type="presParOf" srcId="{1FE5FA59-55C0-4EDC-9F19-1276C3866291}" destId="{F1E6246B-EEBB-468E-A9E7-9897FD03295B}" srcOrd="1" destOrd="0" presId="urn:microsoft.com/office/officeart/2005/8/layout/orgChart1"/>
    <dgm:cxn modelId="{670CF5B9-FD37-44F2-AEAF-CC2BF1B46342}" type="presParOf" srcId="{5D514D5D-C575-418D-B2C7-435C4370F220}" destId="{EEF41874-0BDE-4AC2-AC5E-85B316D14E8E}" srcOrd="1" destOrd="0" presId="urn:microsoft.com/office/officeart/2005/8/layout/orgChart1"/>
    <dgm:cxn modelId="{D73B9220-A55D-4668-91EF-DBB7D171440C}" type="presParOf" srcId="{5D514D5D-C575-418D-B2C7-435C4370F220}" destId="{726BD0B8-D631-42EC-9CA3-6CFFC17C1943}" srcOrd="2" destOrd="0" presId="urn:microsoft.com/office/officeart/2005/8/layout/orgChart1"/>
    <dgm:cxn modelId="{B8B5F71F-6D3A-40AF-B79E-EE76C18040F6}" type="presParOf" srcId="{9BCF5508-861D-4F81-BD99-6FF7C8796C94}" destId="{B346A43E-9DAF-4B91-A5C4-DC6F9AF29F92}" srcOrd="4" destOrd="0" presId="urn:microsoft.com/office/officeart/2005/8/layout/orgChart1"/>
    <dgm:cxn modelId="{D64E58F1-BB6D-4D42-B0DB-91B868B5AF26}" type="presParOf" srcId="{9BCF5508-861D-4F81-BD99-6FF7C8796C94}" destId="{913E9069-5150-4779-B8E8-934A608A8F71}" srcOrd="5" destOrd="0" presId="urn:microsoft.com/office/officeart/2005/8/layout/orgChart1"/>
    <dgm:cxn modelId="{725D9EFA-E2E8-42C5-B1FA-991E129FA2AB}" type="presParOf" srcId="{913E9069-5150-4779-B8E8-934A608A8F71}" destId="{2F28B88E-8110-41AE-809C-AC6E986EE576}" srcOrd="0" destOrd="0" presId="urn:microsoft.com/office/officeart/2005/8/layout/orgChart1"/>
    <dgm:cxn modelId="{21501BB8-989F-44FA-B51F-2CDB00DEB01C}" type="presParOf" srcId="{2F28B88E-8110-41AE-809C-AC6E986EE576}" destId="{E2856DAF-17BC-474C-86F8-99F94318E645}" srcOrd="0" destOrd="0" presId="urn:microsoft.com/office/officeart/2005/8/layout/orgChart1"/>
    <dgm:cxn modelId="{F13F9256-8899-40C7-9731-77C4EAF8B7E1}" type="presParOf" srcId="{2F28B88E-8110-41AE-809C-AC6E986EE576}" destId="{AA90FFB4-490E-4151-8C90-9685DAD20AB6}" srcOrd="1" destOrd="0" presId="urn:microsoft.com/office/officeart/2005/8/layout/orgChart1"/>
    <dgm:cxn modelId="{67CD3CB2-37A5-4A2C-B685-89CBBC5669C8}" type="presParOf" srcId="{913E9069-5150-4779-B8E8-934A608A8F71}" destId="{3F0234BB-3951-4BAC-ABFF-FF1D644FA8B4}" srcOrd="1" destOrd="0" presId="urn:microsoft.com/office/officeart/2005/8/layout/orgChart1"/>
    <dgm:cxn modelId="{E074990D-CB6D-49AE-9989-EAEA6F19675F}" type="presParOf" srcId="{913E9069-5150-4779-B8E8-934A608A8F71}" destId="{B03B6CF6-E580-4A43-AFD8-2F28D445C0AE}" srcOrd="2" destOrd="0" presId="urn:microsoft.com/office/officeart/2005/8/layout/orgChart1"/>
    <dgm:cxn modelId="{34C6CD55-9918-469D-8E24-A3143083A0DA}" type="presParOf" srcId="{250F6F15-1EFB-4293-8E2B-A64B81DE6E2E}" destId="{7D8901FD-D75D-4AF8-83D5-655206E6DC9D}" srcOrd="2" destOrd="0" presId="urn:microsoft.com/office/officeart/2005/8/layout/orgChart1"/>
    <dgm:cxn modelId="{A648EB25-C0B4-49BD-AF34-DBA8B33C8350}" type="presParOf" srcId="{FF24D603-8FC3-4E8B-A719-4E43DF29C49A}" destId="{F05B3349-E34D-4994-B2C1-F07286FDFF04}" srcOrd="2" destOrd="0" presId="urn:microsoft.com/office/officeart/2005/8/layout/orgChart1"/>
    <dgm:cxn modelId="{DC80F736-3BAB-4530-8C0D-7ABCF3042A8D}" type="presParOf" srcId="{FF24D603-8FC3-4E8B-A719-4E43DF29C49A}" destId="{CA3409B9-F3A7-4E0C-BD2B-DD1A66149D09}" srcOrd="3" destOrd="0" presId="urn:microsoft.com/office/officeart/2005/8/layout/orgChart1"/>
    <dgm:cxn modelId="{5AA7ED2A-86EE-4373-B6D0-A38C68290994}" type="presParOf" srcId="{CA3409B9-F3A7-4E0C-BD2B-DD1A66149D09}" destId="{FC1A7EB6-1110-4DA6-9876-0B126901ED1A}" srcOrd="0" destOrd="0" presId="urn:microsoft.com/office/officeart/2005/8/layout/orgChart1"/>
    <dgm:cxn modelId="{633C3633-BE53-4CB5-B7CC-FA5F02B2B464}" type="presParOf" srcId="{FC1A7EB6-1110-4DA6-9876-0B126901ED1A}" destId="{C3D30B55-6E2D-42E3-ADFD-59C36B13D0C0}" srcOrd="0" destOrd="0" presId="urn:microsoft.com/office/officeart/2005/8/layout/orgChart1"/>
    <dgm:cxn modelId="{E1F658F2-5141-4C22-9444-F347742CE24E}" type="presParOf" srcId="{FC1A7EB6-1110-4DA6-9876-0B126901ED1A}" destId="{C94CC463-30D3-4C74-9093-4FB9B2383760}" srcOrd="1" destOrd="0" presId="urn:microsoft.com/office/officeart/2005/8/layout/orgChart1"/>
    <dgm:cxn modelId="{957EB622-E21E-45CB-8B56-3907AFE568B3}" type="presParOf" srcId="{CA3409B9-F3A7-4E0C-BD2B-DD1A66149D09}" destId="{594D02F5-4EB6-47BF-95C2-A905D4F38217}" srcOrd="1" destOrd="0" presId="urn:microsoft.com/office/officeart/2005/8/layout/orgChart1"/>
    <dgm:cxn modelId="{999A32B0-EEE2-4527-BAB8-AF62F2A93FDF}" type="presParOf" srcId="{594D02F5-4EB6-47BF-95C2-A905D4F38217}" destId="{2CA729C5-9DAE-43C7-BC72-6F57DED38AFD}" srcOrd="0" destOrd="0" presId="urn:microsoft.com/office/officeart/2005/8/layout/orgChart1"/>
    <dgm:cxn modelId="{5BF7920C-1415-4865-8DAA-6ADA31A86F2F}" type="presParOf" srcId="{594D02F5-4EB6-47BF-95C2-A905D4F38217}" destId="{F8E8DAAE-CD98-4ED6-9D98-D7EC92642F78}" srcOrd="1" destOrd="0" presId="urn:microsoft.com/office/officeart/2005/8/layout/orgChart1"/>
    <dgm:cxn modelId="{C34D991C-638D-47F4-B5B5-8D8CC0308168}" type="presParOf" srcId="{F8E8DAAE-CD98-4ED6-9D98-D7EC92642F78}" destId="{95EF39EB-203A-4958-AD42-4E2F56C9148C}" srcOrd="0" destOrd="0" presId="urn:microsoft.com/office/officeart/2005/8/layout/orgChart1"/>
    <dgm:cxn modelId="{B19ABA51-878C-4BE9-B007-6F23DB6BA021}" type="presParOf" srcId="{95EF39EB-203A-4958-AD42-4E2F56C9148C}" destId="{95C7BC99-D434-4528-8725-0AC2822DD386}" srcOrd="0" destOrd="0" presId="urn:microsoft.com/office/officeart/2005/8/layout/orgChart1"/>
    <dgm:cxn modelId="{F4C3E7F1-92EA-4B49-9332-165A09839E75}" type="presParOf" srcId="{95EF39EB-203A-4958-AD42-4E2F56C9148C}" destId="{C82C7640-8832-42FC-BB49-F9E7113FC46A}" srcOrd="1" destOrd="0" presId="urn:microsoft.com/office/officeart/2005/8/layout/orgChart1"/>
    <dgm:cxn modelId="{4238B2B2-51EB-42B3-BA35-7CF72D9D8549}" type="presParOf" srcId="{F8E8DAAE-CD98-4ED6-9D98-D7EC92642F78}" destId="{D1EB61CE-3431-45AA-925D-B50881DDCA9A}" srcOrd="1" destOrd="0" presId="urn:microsoft.com/office/officeart/2005/8/layout/orgChart1"/>
    <dgm:cxn modelId="{FF1DE741-C8FC-46A5-AAFF-1398B947A3D9}" type="presParOf" srcId="{F8E8DAAE-CD98-4ED6-9D98-D7EC92642F78}" destId="{68A6D834-AFCE-4279-9080-AC134B104F9F}" srcOrd="2" destOrd="0" presId="urn:microsoft.com/office/officeart/2005/8/layout/orgChart1"/>
    <dgm:cxn modelId="{2E5DB2CB-C088-48CC-88D9-311B5775E0AB}" type="presParOf" srcId="{594D02F5-4EB6-47BF-95C2-A905D4F38217}" destId="{3B189888-FB77-4377-9510-E4FBE5A152D5}" srcOrd="2" destOrd="0" presId="urn:microsoft.com/office/officeart/2005/8/layout/orgChart1"/>
    <dgm:cxn modelId="{8E5CB00F-DAD7-4BAD-A819-14B60EC8179B}" type="presParOf" srcId="{594D02F5-4EB6-47BF-95C2-A905D4F38217}" destId="{9C099A8D-912D-48DF-8425-95629B345C8A}" srcOrd="3" destOrd="0" presId="urn:microsoft.com/office/officeart/2005/8/layout/orgChart1"/>
    <dgm:cxn modelId="{A3F99DA3-C093-497B-A09F-940F473CB7F9}" type="presParOf" srcId="{9C099A8D-912D-48DF-8425-95629B345C8A}" destId="{5CEDE331-3D77-45E3-B077-36B755345948}" srcOrd="0" destOrd="0" presId="urn:microsoft.com/office/officeart/2005/8/layout/orgChart1"/>
    <dgm:cxn modelId="{69C24F79-E46B-4A4E-8FDF-8BA6BC5B5A02}" type="presParOf" srcId="{5CEDE331-3D77-45E3-B077-36B755345948}" destId="{189C3FE9-DCE9-471D-B055-91C60C5F9DB3}" srcOrd="0" destOrd="0" presId="urn:microsoft.com/office/officeart/2005/8/layout/orgChart1"/>
    <dgm:cxn modelId="{85E6B466-EC2C-478A-A623-BDB0FC6F59A2}" type="presParOf" srcId="{5CEDE331-3D77-45E3-B077-36B755345948}" destId="{4668B609-DA8A-43BF-969A-9A67FC665CEB}" srcOrd="1" destOrd="0" presId="urn:microsoft.com/office/officeart/2005/8/layout/orgChart1"/>
    <dgm:cxn modelId="{F39BEC77-526B-4C8E-9E82-E99A243C9390}" type="presParOf" srcId="{9C099A8D-912D-48DF-8425-95629B345C8A}" destId="{12D88156-F4AD-4C81-A9A8-34276F3A47CD}" srcOrd="1" destOrd="0" presId="urn:microsoft.com/office/officeart/2005/8/layout/orgChart1"/>
    <dgm:cxn modelId="{004576F8-ADF8-4EAB-9BDF-79F212D61D30}" type="presParOf" srcId="{9C099A8D-912D-48DF-8425-95629B345C8A}" destId="{1256EA94-B75E-4EB1-8108-A2E6ACA68D82}" srcOrd="2" destOrd="0" presId="urn:microsoft.com/office/officeart/2005/8/layout/orgChart1"/>
    <dgm:cxn modelId="{448F31CD-619C-4935-B181-95070D0A0F92}" type="presParOf" srcId="{594D02F5-4EB6-47BF-95C2-A905D4F38217}" destId="{F2BD4560-72C4-4592-8F3D-D2EE2D791CA6}" srcOrd="4" destOrd="0" presId="urn:microsoft.com/office/officeart/2005/8/layout/orgChart1"/>
    <dgm:cxn modelId="{47A5DC09-8690-40DA-96D8-7117FEAEE4B5}" type="presParOf" srcId="{594D02F5-4EB6-47BF-95C2-A905D4F38217}" destId="{04070874-7975-4908-8243-0C14986F30E6}" srcOrd="5" destOrd="0" presId="urn:microsoft.com/office/officeart/2005/8/layout/orgChart1"/>
    <dgm:cxn modelId="{6A28AFEA-D172-42F0-8FD2-1196BE7D95E7}" type="presParOf" srcId="{04070874-7975-4908-8243-0C14986F30E6}" destId="{7D9C1743-C0BF-44B7-B1C8-35415A7BAA0D}" srcOrd="0" destOrd="0" presId="urn:microsoft.com/office/officeart/2005/8/layout/orgChart1"/>
    <dgm:cxn modelId="{B99A903C-5EFB-4953-BAC5-1418BB1B22A4}" type="presParOf" srcId="{7D9C1743-C0BF-44B7-B1C8-35415A7BAA0D}" destId="{341F2A07-3C4A-48EF-B577-6DA26887C9FD}" srcOrd="0" destOrd="0" presId="urn:microsoft.com/office/officeart/2005/8/layout/orgChart1"/>
    <dgm:cxn modelId="{971AD0B5-66E8-407A-862F-C2FE1A4BA383}" type="presParOf" srcId="{7D9C1743-C0BF-44B7-B1C8-35415A7BAA0D}" destId="{00F2C154-807B-4252-89FD-0C712A779E2B}" srcOrd="1" destOrd="0" presId="urn:microsoft.com/office/officeart/2005/8/layout/orgChart1"/>
    <dgm:cxn modelId="{97880A29-76C3-41A3-8062-57041AB6334A}" type="presParOf" srcId="{04070874-7975-4908-8243-0C14986F30E6}" destId="{98FB0D5C-84C0-4F4E-BA27-60874242C4DE}" srcOrd="1" destOrd="0" presId="urn:microsoft.com/office/officeart/2005/8/layout/orgChart1"/>
    <dgm:cxn modelId="{4C091E52-5F6D-47E1-829C-62630907FA05}" type="presParOf" srcId="{04070874-7975-4908-8243-0C14986F30E6}" destId="{DF07B2ED-423D-4C7B-9FAF-2D3E6074BABC}" srcOrd="2" destOrd="0" presId="urn:microsoft.com/office/officeart/2005/8/layout/orgChart1"/>
    <dgm:cxn modelId="{5B8E23D0-A147-4C00-8073-3ED7D578AB93}" type="presParOf" srcId="{594D02F5-4EB6-47BF-95C2-A905D4F38217}" destId="{608B8F00-0288-4EC3-85A3-945C8FA559E7}" srcOrd="6" destOrd="0" presId="urn:microsoft.com/office/officeart/2005/8/layout/orgChart1"/>
    <dgm:cxn modelId="{CBDD9806-D88D-4790-A073-A36242C3C701}" type="presParOf" srcId="{594D02F5-4EB6-47BF-95C2-A905D4F38217}" destId="{565AF074-96F3-416C-8563-BC6B5EF0AE95}" srcOrd="7" destOrd="0" presId="urn:microsoft.com/office/officeart/2005/8/layout/orgChart1"/>
    <dgm:cxn modelId="{A70785F1-5BE6-4B99-B515-EF11ABD5FC7B}" type="presParOf" srcId="{565AF074-96F3-416C-8563-BC6B5EF0AE95}" destId="{4F28FA7D-7B2B-435C-BAC9-030D784BAC36}" srcOrd="0" destOrd="0" presId="urn:microsoft.com/office/officeart/2005/8/layout/orgChart1"/>
    <dgm:cxn modelId="{7AB3BABC-2A65-4CF1-B821-E3CA0C83B2E8}" type="presParOf" srcId="{4F28FA7D-7B2B-435C-BAC9-030D784BAC36}" destId="{7B1EC997-4812-48C7-9C01-8FD1C88057FA}" srcOrd="0" destOrd="0" presId="urn:microsoft.com/office/officeart/2005/8/layout/orgChart1"/>
    <dgm:cxn modelId="{407E49C0-D848-4573-B393-763931AE9E07}" type="presParOf" srcId="{4F28FA7D-7B2B-435C-BAC9-030D784BAC36}" destId="{94692398-0218-4B45-BA48-C4C8D446F3CA}" srcOrd="1" destOrd="0" presId="urn:microsoft.com/office/officeart/2005/8/layout/orgChart1"/>
    <dgm:cxn modelId="{914A9D55-2D2A-4B31-9A93-085EB7811E12}" type="presParOf" srcId="{565AF074-96F3-416C-8563-BC6B5EF0AE95}" destId="{F26CFFE3-DD3B-4FD8-B649-513C744E1841}" srcOrd="1" destOrd="0" presId="urn:microsoft.com/office/officeart/2005/8/layout/orgChart1"/>
    <dgm:cxn modelId="{52F0AF19-7678-4B01-9FB1-B8782ED1F6E2}" type="presParOf" srcId="{565AF074-96F3-416C-8563-BC6B5EF0AE95}" destId="{0703A448-3A92-4441-A6E0-F5FE467C2144}" srcOrd="2" destOrd="0" presId="urn:microsoft.com/office/officeart/2005/8/layout/orgChart1"/>
    <dgm:cxn modelId="{657F1FAC-9914-41E6-B70E-C81D40993B76}" type="presParOf" srcId="{CA3409B9-F3A7-4E0C-BD2B-DD1A66149D09}" destId="{D5CF3E94-FDDB-49BA-A31B-B488D3FAEECE}" srcOrd="2" destOrd="0" presId="urn:microsoft.com/office/officeart/2005/8/layout/orgChart1"/>
    <dgm:cxn modelId="{DD34F6CD-D886-49B2-BD92-0D7242F76DBF}" type="presParOf" srcId="{1DAFBD39-F7FC-4880-9E51-79C895C2D4B0}" destId="{6D7BB31E-7819-4B25-856C-9385948B9E02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3AF8A767-CA14-4B51-A214-A80F8677460E}" type="datetimeFigureOut">
              <a:rPr lang="ar-SA"/>
              <a:pPr/>
              <a:t>26/01/1442</a:t>
            </a:fld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  <a:endParaRPr lang="en-US"/>
          </a:p>
          <a:p>
            <a:pPr lvl="1"/>
            <a:r>
              <a:rPr lang="ar-SA"/>
              <a:t>المستوى الثاني</a:t>
            </a:r>
            <a:endParaRPr lang="en-US"/>
          </a:p>
          <a:p>
            <a:pPr lvl="2"/>
            <a:r>
              <a:rPr lang="ar-SA"/>
              <a:t>المستوى الثالث</a:t>
            </a:r>
            <a:endParaRPr lang="en-US"/>
          </a:p>
          <a:p>
            <a:pPr lvl="3"/>
            <a:r>
              <a:rPr lang="ar-SA"/>
              <a:t>المستوى الرابع</a:t>
            </a:r>
            <a:endParaRPr lang="en-US"/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58287A68-3992-490E-973E-1550AA9CA8EF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ar-SA"/>
          </a:p>
        </p:txBody>
      </p:sp>
      <p:sp>
        <p:nvSpPr>
          <p:cNvPr id="48132" name="عنصر نائب لرقم الشريحة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rtl="1"/>
            <a:fld id="{D093DAF4-E128-4225-A62F-5B788AADF12F}" type="slidenum">
              <a:rPr lang="ar-SA" sz="1200">
                <a:latin typeface="Calibri" pitchFamily="34" charset="0"/>
              </a:rPr>
              <a:pPr rtl="1"/>
              <a:t>41</a:t>
            </a:fld>
            <a:endParaRPr lang="ar-JO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D58001D-5B3E-4E79-BA77-C8FB02572254}" type="datetimeFigureOut">
              <a:rPr lang="en-US" smtClean="0"/>
              <a:pPr>
                <a:defRPr/>
              </a:pPr>
              <a:t>9/13/2020</a:t>
            </a:fld>
            <a:endParaRPr lang="en-US"/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9AECA90-395C-460E-A396-9217671CC9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شكل بيضاوي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D58001D-5B3E-4E79-BA77-C8FB02572254}" type="datetimeFigureOut">
              <a:rPr lang="en-US" smtClean="0"/>
              <a:pPr>
                <a:defRPr/>
              </a:pPr>
              <a:t>9/13/2020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9AECA90-395C-460E-A396-9217671CC9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D58001D-5B3E-4E79-BA77-C8FB02572254}" type="datetimeFigureOut">
              <a:rPr lang="en-US" smtClean="0"/>
              <a:pPr>
                <a:defRPr/>
              </a:pPr>
              <a:t>9/13/2020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9AECA90-395C-460E-A396-9217671CC9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D58001D-5B3E-4E79-BA77-C8FB02572254}" type="datetimeFigureOut">
              <a:rPr lang="en-US" smtClean="0"/>
              <a:pPr>
                <a:defRPr/>
              </a:pPr>
              <a:t>9/13/2020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9AECA90-395C-460E-A396-9217671CC9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D58001D-5B3E-4E79-BA77-C8FB02572254}" type="datetimeFigureOut">
              <a:rPr lang="en-US" smtClean="0"/>
              <a:pPr>
                <a:defRPr/>
              </a:pPr>
              <a:t>9/13/2020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9AECA90-395C-460E-A396-9217671CC9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مستطيل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D58001D-5B3E-4E79-BA77-C8FB02572254}" type="datetimeFigureOut">
              <a:rPr lang="en-US" smtClean="0"/>
              <a:pPr>
                <a:defRPr/>
              </a:pPr>
              <a:t>9/13/2020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9AECA90-395C-460E-A396-9217671CC9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D58001D-5B3E-4E79-BA77-C8FB02572254}" type="datetimeFigureOut">
              <a:rPr lang="en-US" smtClean="0"/>
              <a:pPr>
                <a:defRPr/>
              </a:pPr>
              <a:t>9/13/2020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9AECA90-395C-460E-A396-9217671CC9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D58001D-5B3E-4E79-BA77-C8FB02572254}" type="datetimeFigureOut">
              <a:rPr lang="en-US" smtClean="0"/>
              <a:pPr>
                <a:defRPr/>
              </a:pPr>
              <a:t>9/13/2020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9AECA90-395C-460E-A396-9217671CC9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D58001D-5B3E-4E79-BA77-C8FB02572254}" type="datetimeFigureOut">
              <a:rPr lang="en-US" smtClean="0"/>
              <a:pPr>
                <a:defRPr/>
              </a:pPr>
              <a:t>9/13/2020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9AECA90-395C-460E-A396-9217671CC9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مستطيل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D58001D-5B3E-4E79-BA77-C8FB02572254}" type="datetimeFigureOut">
              <a:rPr lang="en-US" smtClean="0"/>
              <a:pPr>
                <a:defRPr/>
              </a:pPr>
              <a:t>9/13/2020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9AECA90-395C-460E-A396-9217671CC9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D58001D-5B3E-4E79-BA77-C8FB02572254}" type="datetimeFigureOut">
              <a:rPr lang="en-US" smtClean="0"/>
              <a:pPr>
                <a:defRPr/>
              </a:pPr>
              <a:t>9/13/2020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9AECA90-395C-460E-A396-9217671CC9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DD58001D-5B3E-4E79-BA77-C8FB02572254}" type="datetimeFigureOut">
              <a:rPr lang="en-US" smtClean="0"/>
              <a:pPr>
                <a:defRPr/>
              </a:pPr>
              <a:t>9/13/2020</a:t>
            </a:fld>
            <a:endParaRPr lang="en-US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19AECA90-395C-460E-A396-9217671CC9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مستطيل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rtleby.com/107/185.html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Spinal injuries </a:t>
            </a:r>
            <a:endParaRPr lang="ar-JO" dirty="0"/>
          </a:p>
        </p:txBody>
      </p:sp>
      <p:pic>
        <p:nvPicPr>
          <p:cNvPr id="2050" name="Picture 2" descr="C:\Users\user\Desktop\119419764_3512224485504932_8693972143497157012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143116"/>
            <a:ext cx="3286148" cy="3857652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6215074" y="4500570"/>
            <a:ext cx="2500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Sara  Al-</a:t>
            </a:r>
            <a:r>
              <a:rPr lang="en-US" b="1" dirty="0" err="1" smtClean="0"/>
              <a:t>momani</a:t>
            </a:r>
            <a:endParaRPr lang="en-US" b="1" dirty="0" smtClean="0"/>
          </a:p>
          <a:p>
            <a:r>
              <a:rPr lang="en-US" b="1" dirty="0" err="1" smtClean="0"/>
              <a:t>Taqwa</a:t>
            </a:r>
            <a:r>
              <a:rPr lang="en-US" b="1" dirty="0" smtClean="0"/>
              <a:t> </a:t>
            </a:r>
            <a:r>
              <a:rPr lang="ar-JO" b="1" dirty="0" smtClean="0"/>
              <a:t> </a:t>
            </a:r>
            <a:r>
              <a:rPr lang="en-US" b="1" dirty="0" err="1" smtClean="0"/>
              <a:t>Lasasmeh</a:t>
            </a:r>
            <a:endParaRPr 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432560" y="359898"/>
            <a:ext cx="7406640" cy="1211714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altLang="ko-KR" b="1" dirty="0" smtClean="0">
                <a:ea typeface="Gulim" pitchFamily="34" charset="-127"/>
              </a:rPr>
              <a:t>Spinal cord injury (SCI)</a:t>
            </a:r>
            <a:endParaRPr lang="en-US" b="1" cap="none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6386" name="Rectangle 3"/>
          <p:cNvSpPr>
            <a:spLocks noGrp="1"/>
          </p:cNvSpPr>
          <p:nvPr>
            <p:ph type="subTitle" idx="1"/>
          </p:nvPr>
        </p:nvSpPr>
        <p:spPr>
          <a:xfrm>
            <a:off x="1432560" y="2285992"/>
            <a:ext cx="7406640" cy="3786214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dirty="0">
                <a:ea typeface="Gulim" pitchFamily="34" charset="-127"/>
              </a:rPr>
              <a:t>Spinal cord injury (SCI) is an insult to the spinal cord resulting in a change, either temporary or permanent, in the cord’s normal motor, sensory, or autonomic function. Patients with SCI usually have permanent and often devastating neurologic deficits and disability</a:t>
            </a:r>
            <a:r>
              <a:rPr lang="en-US" altLang="ko-KR" dirty="0" smtClean="0">
                <a:ea typeface="Gulim" pitchFamily="34" charset="-127"/>
              </a:rPr>
              <a:t>.</a:t>
            </a:r>
          </a:p>
          <a:p>
            <a:endParaRPr lang="en-US" altLang="ko-KR" dirty="0" smtClean="0">
              <a:ea typeface="Gulim" pitchFamily="34" charset="-127"/>
            </a:endParaRPr>
          </a:p>
          <a:p>
            <a:endParaRPr lang="en-US" altLang="ko-KR" dirty="0" smtClean="0">
              <a:ea typeface="Gulim" pitchFamily="34" charset="-127"/>
            </a:endParaRPr>
          </a:p>
          <a:p>
            <a:r>
              <a:rPr lang="en-US" altLang="ko-KR" dirty="0" smtClean="0">
                <a:ea typeface="Gulim" pitchFamily="34" charset="-127"/>
              </a:rPr>
              <a:t> </a:t>
            </a:r>
            <a:r>
              <a:rPr lang="en-US" altLang="ko-KR" b="1" dirty="0">
                <a:ea typeface="Gulim" pitchFamily="34" charset="-127"/>
              </a:rPr>
              <a:t>The most important aspect of clinical care for the SCI </a:t>
            </a:r>
            <a:r>
              <a:rPr lang="en-US" altLang="ko-KR" dirty="0">
                <a:ea typeface="Gulim" pitchFamily="34" charset="-127"/>
              </a:rPr>
              <a:t>patient is </a:t>
            </a:r>
            <a:r>
              <a:rPr lang="en-US" altLang="ko-KR" dirty="0">
                <a:solidFill>
                  <a:schemeClr val="accent5">
                    <a:lumMod val="60000"/>
                    <a:lumOff val="40000"/>
                  </a:schemeClr>
                </a:solidFill>
                <a:ea typeface="Gulim" pitchFamily="34" charset="-127"/>
              </a:rPr>
              <a:t>preventing complications</a:t>
            </a:r>
            <a:r>
              <a:rPr lang="en-US" altLang="ko-KR" dirty="0">
                <a:ea typeface="Gulim" pitchFamily="34" charset="-127"/>
              </a:rPr>
              <a:t> related to disability. Supportive care has shown to decrease complications related to mobility.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Epidemiology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74320" indent="-274320" algn="l" eaLnBrk="1" fontAlgn="auto" hangingPunct="1">
              <a:spcAft>
                <a:spcPts val="0"/>
              </a:spcAft>
              <a:buNone/>
              <a:defRPr/>
            </a:pPr>
            <a:r>
              <a:rPr lang="en-US" dirty="0"/>
              <a:t>Incidence 2-5/100000.</a:t>
            </a:r>
          </a:p>
          <a:p>
            <a:pPr marL="0" indent="0" algn="l">
              <a:buNone/>
              <a:defRPr/>
            </a:pPr>
            <a:endParaRPr lang="en-US" dirty="0"/>
          </a:p>
          <a:p>
            <a:pPr marL="274320" indent="-274320" algn="l" eaLnBrk="1" fontAlgn="auto" hangingPunct="1">
              <a:spcAft>
                <a:spcPts val="0"/>
              </a:spcAft>
              <a:buNone/>
              <a:defRPr/>
            </a:pPr>
            <a:r>
              <a:rPr lang="en-US" dirty="0"/>
              <a:t>Although the majority of spinal injuries do not affect the cord or spinal root , about 10%will result in quadriplegia or paraplegia.</a:t>
            </a:r>
          </a:p>
          <a:p>
            <a:pPr marL="0" indent="0" algn="l">
              <a:buNone/>
              <a:defRPr/>
            </a:pPr>
            <a:endParaRPr lang="en-US" dirty="0"/>
          </a:p>
          <a:p>
            <a:pPr marL="274320" indent="-274320" algn="l" eaLnBrk="1" fontAlgn="auto" hangingPunct="1">
              <a:spcAft>
                <a:spcPts val="0"/>
              </a:spcAft>
              <a:buNone/>
              <a:defRPr/>
            </a:pPr>
            <a:r>
              <a:rPr lang="en-US" b="1" dirty="0"/>
              <a:t>Most of the serious spinal cord injuries are consequence of RTA . </a:t>
            </a:r>
          </a:p>
          <a:p>
            <a:pPr marL="0" indent="0" algn="l">
              <a:buNone/>
              <a:defRPr/>
            </a:pPr>
            <a:endParaRPr lang="en-US" dirty="0"/>
          </a:p>
          <a:p>
            <a:pPr marL="274320" indent="-274320" algn="l" eaLnBrk="1" fontAlgn="auto" hangingPunct="1">
              <a:spcAft>
                <a:spcPts val="0"/>
              </a:spcAft>
              <a:buNone/>
              <a:defRPr/>
            </a:pPr>
            <a:r>
              <a:rPr lang="en-US" dirty="0"/>
              <a:t>Other major causes are : water sport , horse riding accidents and injuries following skiing.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sz="4400" b="1" i="1" dirty="0" err="1" smtClean="0"/>
              <a:t>Pathophysiology</a:t>
            </a:r>
            <a:r>
              <a:rPr lang="en-US" sz="4400" b="1" i="1" dirty="0" smtClean="0"/>
              <a:t/>
            </a:r>
            <a:br>
              <a:rPr lang="en-US" sz="4400" b="1" i="1" dirty="0" smtClean="0"/>
            </a:br>
            <a:endParaRPr lang="en-US" cap="none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8434" name="Rectangle 3"/>
          <p:cNvSpPr>
            <a:spLocks noGrp="1"/>
          </p:cNvSpPr>
          <p:nvPr>
            <p:ph type="subTitle" idx="1"/>
          </p:nvPr>
        </p:nvSpPr>
        <p:spPr>
          <a:xfrm>
            <a:off x="1432560" y="1643050"/>
            <a:ext cx="7406640" cy="4643470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 smtClean="0"/>
              <a:t>Spinal </a:t>
            </a:r>
            <a:r>
              <a:rPr lang="en-US" sz="2200" dirty="0"/>
              <a:t>cord injury (SCI), as with acute stroke, is a dynamic process. In all acute cord syndromes, the full extent of injury may not be apparent initially. </a:t>
            </a:r>
            <a:endParaRPr lang="en-US" sz="2200" dirty="0" smtClean="0"/>
          </a:p>
          <a:p>
            <a:endParaRPr lang="en-US" sz="2200" dirty="0" smtClean="0"/>
          </a:p>
          <a:p>
            <a:r>
              <a:rPr lang="en-US" sz="2200" dirty="0" smtClean="0"/>
              <a:t>Incomplete </a:t>
            </a:r>
            <a:r>
              <a:rPr lang="en-US" sz="2200" dirty="0"/>
              <a:t>cord lesions may evolve into more complete lesions. More commonly, the injury level rises 1 or 2 spinal levels during the hours to days after the initial event</a:t>
            </a:r>
            <a:r>
              <a:rPr lang="en-US" sz="2200" dirty="0" smtClean="0"/>
              <a:t>.</a:t>
            </a:r>
          </a:p>
          <a:p>
            <a:endParaRPr lang="en-US" sz="2200" dirty="0" smtClean="0"/>
          </a:p>
          <a:p>
            <a:r>
              <a:rPr lang="en-US" sz="2200" dirty="0" smtClean="0"/>
              <a:t> </a:t>
            </a:r>
            <a:r>
              <a:rPr lang="en-US" sz="2200" dirty="0"/>
              <a:t>A complex cascade of </a:t>
            </a:r>
            <a:r>
              <a:rPr lang="en-US" sz="2200" dirty="0" err="1"/>
              <a:t>pathophysiologic</a:t>
            </a:r>
            <a:r>
              <a:rPr lang="en-US" sz="2200" dirty="0"/>
              <a:t> events related to free radicals, </a:t>
            </a:r>
            <a:r>
              <a:rPr lang="en-US" sz="2200" dirty="0" err="1"/>
              <a:t>vasogenic</a:t>
            </a:r>
            <a:r>
              <a:rPr lang="en-US" sz="2200" dirty="0"/>
              <a:t> edema, and altered blood flow accounts for this clinical deterioration</a:t>
            </a:r>
            <a:r>
              <a:rPr lang="en-US" sz="2200" dirty="0" smtClean="0"/>
              <a:t>.</a:t>
            </a:r>
          </a:p>
          <a:p>
            <a:endParaRPr lang="en-US" sz="2200" dirty="0" smtClean="0"/>
          </a:p>
          <a:p>
            <a:r>
              <a:rPr lang="en-US" sz="2200" dirty="0" smtClean="0"/>
              <a:t> </a:t>
            </a:r>
            <a:r>
              <a:rPr lang="en-US" sz="2200" dirty="0"/>
              <a:t>Normal oxygenation, perfusion, and acid-base balance are required to prevent worsening of the spinal cord injury.</a:t>
            </a:r>
          </a:p>
          <a:p>
            <a:pPr>
              <a:buFont typeface="Wingdings 2" pitchFamily="18" charset="2"/>
              <a:buNone/>
            </a:pP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432560" y="214290"/>
            <a:ext cx="7406640" cy="785818"/>
          </a:xfrm>
          <a:noFill/>
        </p:spPr>
        <p:txBody>
          <a:bodyPr wrap="square" numCol="1" compatLnSpc="1">
            <a:prstTxWarp prst="textNoShape">
              <a:avLst/>
            </a:prstTxWarp>
            <a:normAutofit/>
          </a:bodyPr>
          <a:lstStyle/>
          <a:p>
            <a:endParaRPr lang="en-US" cap="none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9458" name="Rectangle 3"/>
          <p:cNvSpPr>
            <a:spLocks noGrp="1"/>
          </p:cNvSpPr>
          <p:nvPr>
            <p:ph type="subTitle" idx="1"/>
          </p:nvPr>
        </p:nvSpPr>
        <p:spPr>
          <a:xfrm>
            <a:off x="1432560" y="1214422"/>
            <a:ext cx="7406640" cy="4786346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Spinal cord injury can be sustained through different mechanisms</a:t>
            </a:r>
            <a:r>
              <a:rPr lang="en-US" b="1" dirty="0" smtClean="0"/>
              <a:t>,</a:t>
            </a:r>
          </a:p>
          <a:p>
            <a:r>
              <a:rPr lang="en-US" dirty="0" smtClean="0"/>
              <a:t> </a:t>
            </a:r>
            <a:r>
              <a:rPr lang="en-US" dirty="0"/>
              <a:t>with the following 3 common abnormalities leading </a:t>
            </a:r>
            <a:r>
              <a:rPr lang="en-US" dirty="0" smtClean="0"/>
              <a:t>to </a:t>
            </a:r>
            <a:r>
              <a:rPr lang="en-US" dirty="0"/>
              <a:t>tissue damage</a:t>
            </a:r>
            <a:r>
              <a:rPr lang="en-US" dirty="0" smtClean="0"/>
              <a:t>:</a:t>
            </a:r>
          </a:p>
          <a:p>
            <a:r>
              <a:rPr lang="en-US" dirty="0" smtClean="0"/>
              <a:t> </a:t>
            </a:r>
          </a:p>
          <a:p>
            <a:r>
              <a:rPr lang="en-US" sz="2200" dirty="0" smtClean="0"/>
              <a:t>.….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Destruction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from direct trauma</a:t>
            </a:r>
          </a:p>
          <a:p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…..Compression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by bone fragments, hematoma, or disk material</a:t>
            </a:r>
          </a:p>
          <a:p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…..Ischemia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from damage or impingement on the </a:t>
            </a:r>
            <a:endParaRPr lang="ar-JO" sz="22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spinal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arteries</a:t>
            </a:r>
            <a:endParaRPr lang="en-US" altLang="ko-KR" sz="2200" dirty="0">
              <a:solidFill>
                <a:schemeClr val="accent1">
                  <a:lumMod val="50000"/>
                </a:schemeClr>
              </a:solidFill>
              <a:ea typeface="Gulim" pitchFamily="34" charset="-127"/>
            </a:endParaRPr>
          </a:p>
          <a:p>
            <a:endParaRPr lang="en-US" altLang="ko-KR" dirty="0" smtClean="0">
              <a:ea typeface="Gulim" pitchFamily="34" charset="-127"/>
            </a:endParaRPr>
          </a:p>
          <a:p>
            <a:r>
              <a:rPr lang="en-US" altLang="ko-KR" dirty="0" smtClean="0">
                <a:ea typeface="Gulim" pitchFamily="34" charset="-127"/>
              </a:rPr>
              <a:t>Edema </a:t>
            </a:r>
            <a:r>
              <a:rPr lang="en-US" altLang="ko-KR" dirty="0">
                <a:ea typeface="Gulim" pitchFamily="34" charset="-127"/>
              </a:rPr>
              <a:t>could ensue subsequent to any of these types of damage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432560" y="359898"/>
            <a:ext cx="7406640" cy="1068838"/>
          </a:xfrm>
          <a:noFill/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4400" b="1" dirty="0" smtClean="0"/>
              <a:t>Signs and symptoms</a:t>
            </a:r>
            <a:br>
              <a:rPr lang="en-US" sz="4400" b="1" dirty="0" smtClean="0"/>
            </a:br>
            <a:endParaRPr lang="en-US" cap="none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20482" name="Rectangle 3"/>
          <p:cNvSpPr>
            <a:spLocks noGrp="1"/>
          </p:cNvSpPr>
          <p:nvPr>
            <p:ph type="subTitle" idx="1"/>
          </p:nvPr>
        </p:nvSpPr>
        <p:spPr>
          <a:xfrm>
            <a:off x="1214414" y="1357298"/>
            <a:ext cx="7624786" cy="521497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1700" b="1" dirty="0" smtClean="0"/>
              <a:t>The </a:t>
            </a:r>
            <a:r>
              <a:rPr lang="en-US" sz="1700" b="1" dirty="0"/>
              <a:t>extent of injury is defined by the American Spinal Injury Association (ASIA) Impairment Scale (modified from the Frankel classification), </a:t>
            </a:r>
            <a:r>
              <a:rPr lang="en-US" sz="1700" b="1" dirty="0" smtClean="0"/>
              <a:t>using </a:t>
            </a:r>
            <a:r>
              <a:rPr lang="en-US" sz="1700" b="1" dirty="0"/>
              <a:t>the following categories [3, 4] :</a:t>
            </a:r>
          </a:p>
          <a:p>
            <a:pPr>
              <a:lnSpc>
                <a:spcPct val="80000"/>
              </a:lnSpc>
            </a:pPr>
            <a:endParaRPr lang="en-US" sz="1700" b="1" dirty="0" smtClean="0"/>
          </a:p>
          <a:p>
            <a:pPr>
              <a:lnSpc>
                <a:spcPct val="80000"/>
              </a:lnSpc>
            </a:pPr>
            <a:r>
              <a:rPr lang="en-US" sz="1700" b="1" dirty="0" smtClean="0"/>
              <a:t>A </a:t>
            </a:r>
            <a:r>
              <a:rPr lang="en-US" sz="1700" b="1" dirty="0"/>
              <a:t>= 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</a:rPr>
              <a:t>Complete</a:t>
            </a:r>
            <a:r>
              <a:rPr lang="en-US" sz="1700" dirty="0"/>
              <a:t>: No </a:t>
            </a:r>
            <a:r>
              <a:rPr lang="en-US" sz="1700" dirty="0">
                <a:solidFill>
                  <a:srgbClr val="FF0000"/>
                </a:solidFill>
              </a:rPr>
              <a:t>sensory</a:t>
            </a:r>
            <a:r>
              <a:rPr lang="en-US" sz="1700" dirty="0"/>
              <a:t> or </a:t>
            </a:r>
            <a:r>
              <a:rPr lang="en-US" sz="1700" dirty="0">
                <a:solidFill>
                  <a:srgbClr val="FF0000"/>
                </a:solidFill>
              </a:rPr>
              <a:t>motor</a:t>
            </a:r>
            <a:r>
              <a:rPr lang="en-US" sz="1700" dirty="0"/>
              <a:t> function is preserved in sacral segments S4-S5 [5]</a:t>
            </a:r>
          </a:p>
          <a:p>
            <a:pPr>
              <a:lnSpc>
                <a:spcPct val="80000"/>
              </a:lnSpc>
            </a:pPr>
            <a:endParaRPr lang="ar-JO" sz="1700" b="1" dirty="0" smtClean="0"/>
          </a:p>
          <a:p>
            <a:pPr>
              <a:lnSpc>
                <a:spcPct val="80000"/>
              </a:lnSpc>
            </a:pPr>
            <a:r>
              <a:rPr lang="en-US" sz="1700" b="1" dirty="0" smtClean="0"/>
              <a:t>B </a:t>
            </a:r>
            <a:r>
              <a:rPr lang="en-US" sz="1700" b="1" dirty="0"/>
              <a:t>= 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</a:rPr>
              <a:t>Incomplete</a:t>
            </a:r>
            <a:r>
              <a:rPr lang="en-US" sz="1700" dirty="0"/>
              <a:t>: </a:t>
            </a:r>
            <a:r>
              <a:rPr lang="en-US" sz="1700" dirty="0">
                <a:solidFill>
                  <a:srgbClr val="00B050"/>
                </a:solidFill>
              </a:rPr>
              <a:t>Sensory</a:t>
            </a:r>
            <a:r>
              <a:rPr lang="en-US" sz="1700" dirty="0"/>
              <a:t>, but not </a:t>
            </a:r>
            <a:r>
              <a:rPr lang="en-US" sz="1700" dirty="0">
                <a:solidFill>
                  <a:srgbClr val="FF0000"/>
                </a:solidFill>
              </a:rPr>
              <a:t>motor</a:t>
            </a:r>
            <a:r>
              <a:rPr lang="en-US" sz="1700" dirty="0"/>
              <a:t>, function is preserved below the neurologic level and extends through sacral segments S4-S5</a:t>
            </a:r>
          </a:p>
          <a:p>
            <a:pPr>
              <a:lnSpc>
                <a:spcPct val="80000"/>
              </a:lnSpc>
            </a:pPr>
            <a:endParaRPr lang="en-US" sz="1700" b="1" dirty="0" smtClean="0"/>
          </a:p>
          <a:p>
            <a:pPr>
              <a:lnSpc>
                <a:spcPct val="80000"/>
              </a:lnSpc>
            </a:pPr>
            <a:r>
              <a:rPr lang="en-US" sz="1700" b="1" dirty="0" smtClean="0"/>
              <a:t>C </a:t>
            </a:r>
            <a:r>
              <a:rPr lang="en-US" sz="1700" b="1" dirty="0"/>
              <a:t>= 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</a:rPr>
              <a:t>Incomplete:</a:t>
            </a:r>
            <a:r>
              <a:rPr lang="en-US" sz="1700" dirty="0"/>
              <a:t> </a:t>
            </a:r>
            <a:r>
              <a:rPr lang="en-US" sz="1700" dirty="0">
                <a:solidFill>
                  <a:srgbClr val="00B050"/>
                </a:solidFill>
              </a:rPr>
              <a:t>Motor</a:t>
            </a:r>
            <a:r>
              <a:rPr lang="en-US" sz="1700" dirty="0"/>
              <a:t> function is preserved below the neurologic level</a:t>
            </a:r>
            <a:r>
              <a:rPr lang="en-US" sz="1700" dirty="0" smtClean="0"/>
              <a:t>,</a:t>
            </a:r>
          </a:p>
          <a:p>
            <a:pPr>
              <a:lnSpc>
                <a:spcPct val="80000"/>
              </a:lnSpc>
            </a:pPr>
            <a:r>
              <a:rPr lang="en-US" sz="1700" dirty="0" smtClean="0"/>
              <a:t> </a:t>
            </a:r>
            <a:r>
              <a:rPr lang="en-US" sz="1700" dirty="0"/>
              <a:t>and most key muscles below the neurologic level have a muscle grade of less than 3</a:t>
            </a:r>
          </a:p>
          <a:p>
            <a:pPr>
              <a:lnSpc>
                <a:spcPct val="80000"/>
              </a:lnSpc>
            </a:pPr>
            <a:endParaRPr lang="en-US" sz="1700" dirty="0" smtClean="0"/>
          </a:p>
          <a:p>
            <a:pPr>
              <a:lnSpc>
                <a:spcPct val="80000"/>
              </a:lnSpc>
            </a:pPr>
            <a:r>
              <a:rPr lang="en-US" sz="1700" b="1" dirty="0" smtClean="0"/>
              <a:t>D </a:t>
            </a:r>
            <a:r>
              <a:rPr lang="en-US" sz="1700" b="1" dirty="0"/>
              <a:t>= 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</a:rPr>
              <a:t>Incomplete</a:t>
            </a:r>
            <a:r>
              <a:rPr lang="en-US" sz="1700" dirty="0"/>
              <a:t>: </a:t>
            </a:r>
            <a:r>
              <a:rPr lang="en-US" sz="1700" dirty="0">
                <a:solidFill>
                  <a:srgbClr val="00B050"/>
                </a:solidFill>
              </a:rPr>
              <a:t>Motor</a:t>
            </a:r>
            <a:r>
              <a:rPr lang="en-US" sz="1700" dirty="0"/>
              <a:t> function is preserved below the neurologic level</a:t>
            </a:r>
            <a:r>
              <a:rPr lang="en-US" sz="1700" dirty="0" smtClean="0"/>
              <a:t>,</a:t>
            </a:r>
          </a:p>
          <a:p>
            <a:pPr>
              <a:lnSpc>
                <a:spcPct val="80000"/>
              </a:lnSpc>
            </a:pPr>
            <a:r>
              <a:rPr lang="en-US" sz="1700" dirty="0" smtClean="0"/>
              <a:t> </a:t>
            </a:r>
            <a:r>
              <a:rPr lang="en-US" sz="1700" dirty="0"/>
              <a:t>and most key muscles below the neurologic level have a muscle grade that is greater than or equal to 3</a:t>
            </a:r>
          </a:p>
          <a:p>
            <a:pPr>
              <a:lnSpc>
                <a:spcPct val="80000"/>
              </a:lnSpc>
            </a:pPr>
            <a:endParaRPr lang="en-US" sz="1700" dirty="0" smtClean="0"/>
          </a:p>
          <a:p>
            <a:pPr>
              <a:lnSpc>
                <a:spcPct val="80000"/>
              </a:lnSpc>
            </a:pPr>
            <a:r>
              <a:rPr lang="en-US" sz="1700" b="1" dirty="0" smtClean="0"/>
              <a:t>E </a:t>
            </a:r>
            <a:r>
              <a:rPr lang="en-US" sz="1700" b="1" dirty="0"/>
              <a:t>=</a:t>
            </a:r>
            <a:r>
              <a:rPr lang="en-US" sz="1700" dirty="0"/>
              <a:t> 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</a:rPr>
              <a:t>Normal:</a:t>
            </a:r>
            <a:r>
              <a:rPr lang="en-US" sz="1700" dirty="0"/>
              <a:t> </a:t>
            </a:r>
            <a:r>
              <a:rPr lang="en-US" sz="1700" dirty="0">
                <a:solidFill>
                  <a:srgbClr val="00B050"/>
                </a:solidFill>
              </a:rPr>
              <a:t>Sensory</a:t>
            </a:r>
            <a:r>
              <a:rPr lang="en-US" sz="1700" dirty="0"/>
              <a:t> and </a:t>
            </a:r>
            <a:r>
              <a:rPr lang="en-US" sz="1700" dirty="0">
                <a:solidFill>
                  <a:srgbClr val="00B050"/>
                </a:solidFill>
              </a:rPr>
              <a:t>motor</a:t>
            </a:r>
            <a:r>
              <a:rPr lang="en-US" sz="1700" dirty="0"/>
              <a:t> functions are normal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1071538" y="1214422"/>
          <a:ext cx="7862912" cy="5033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1214414" y="1214422"/>
          <a:ext cx="7720036" cy="5033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428604"/>
            <a:ext cx="7498080" cy="114298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Cervical spine injuries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b="1" i="1" u="sng" dirty="0" smtClean="0"/>
              <a:t>1-flexion rotation injuries </a:t>
            </a:r>
            <a:r>
              <a:rPr lang="en-US" sz="3600" b="1" i="1" u="sng" dirty="0" smtClean="0"/>
              <a:t>: </a:t>
            </a:r>
            <a:br>
              <a:rPr lang="en-US" sz="3600" b="1" i="1" u="sng" dirty="0" smtClean="0"/>
            </a:br>
            <a:endParaRPr lang="en-US" dirty="0"/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1435608" y="1643050"/>
            <a:ext cx="7498080" cy="4605350"/>
          </a:xfrm>
        </p:spPr>
        <p:txBody>
          <a:bodyPr>
            <a:normAutofit fontScale="85000" lnSpcReduction="20000"/>
          </a:bodyPr>
          <a:lstStyle/>
          <a:p>
            <a:pPr algn="l" eaLnBrk="1" hangingPunct="1">
              <a:lnSpc>
                <a:spcPct val="90000"/>
              </a:lnSpc>
              <a:buNone/>
            </a:pPr>
            <a:r>
              <a:rPr lang="en-US" sz="2400" b="1" i="1" u="sng" dirty="0" smtClean="0"/>
              <a:t> </a:t>
            </a:r>
          </a:p>
          <a:p>
            <a:pPr algn="l">
              <a:lnSpc>
                <a:spcPct val="90000"/>
              </a:lnSpc>
              <a:buNone/>
            </a:pPr>
            <a:r>
              <a:rPr lang="en-US" sz="2200" dirty="0" smtClean="0"/>
              <a:t>Most frequent type of injury to the cervical spine</a:t>
            </a:r>
          </a:p>
          <a:p>
            <a:pPr algn="l">
              <a:lnSpc>
                <a:spcPct val="90000"/>
              </a:lnSpc>
              <a:buNone/>
            </a:pPr>
            <a:r>
              <a:rPr lang="en-US" sz="2200" dirty="0" smtClean="0">
                <a:solidFill>
                  <a:srgbClr val="0070C0"/>
                </a:solidFill>
              </a:rPr>
              <a:t>C5/C6 is the most common site </a:t>
            </a:r>
          </a:p>
          <a:p>
            <a:pPr algn="l">
              <a:lnSpc>
                <a:spcPct val="90000"/>
              </a:lnSpc>
              <a:buNone/>
            </a:pPr>
            <a:endParaRPr lang="en-US" sz="2400" dirty="0" smtClean="0"/>
          </a:p>
          <a:p>
            <a:pPr algn="l">
              <a:lnSpc>
                <a:spcPct val="90000"/>
              </a:lnSpc>
              <a:buNone/>
            </a:pPr>
            <a:r>
              <a:rPr lang="en-US" sz="2400" dirty="0" smtClean="0"/>
              <a:t>RTA , diving</a:t>
            </a:r>
          </a:p>
          <a:p>
            <a:pPr algn="l">
              <a:lnSpc>
                <a:spcPct val="90000"/>
              </a:lnSpc>
              <a:buNone/>
            </a:pPr>
            <a:endParaRPr lang="en-US" sz="2400" dirty="0" smtClean="0"/>
          </a:p>
          <a:p>
            <a:pPr algn="l">
              <a:lnSpc>
                <a:spcPct val="90000"/>
              </a:lnSpc>
              <a:buNone/>
            </a:pPr>
            <a:r>
              <a:rPr lang="en-US" sz="2200" dirty="0" smtClean="0"/>
              <a:t>Usually one or both of the posterior facets are </a:t>
            </a:r>
            <a:r>
              <a:rPr lang="en-US" sz="2200" dirty="0" err="1" smtClean="0"/>
              <a:t>sublaxed</a:t>
            </a:r>
            <a:r>
              <a:rPr lang="en-US" sz="2200" dirty="0" smtClean="0"/>
              <a:t> or dislocated , and may be locked in this position </a:t>
            </a:r>
            <a:r>
              <a:rPr lang="en-US" sz="2400" dirty="0" smtClean="0"/>
              <a:t>.</a:t>
            </a:r>
          </a:p>
          <a:p>
            <a:pPr algn="l">
              <a:lnSpc>
                <a:spcPct val="90000"/>
              </a:lnSpc>
              <a:buNone/>
            </a:pPr>
            <a:endParaRPr lang="en-US" sz="2400" dirty="0" smtClean="0"/>
          </a:p>
          <a:p>
            <a:pPr algn="l">
              <a:lnSpc>
                <a:spcPct val="90000"/>
              </a:lnSpc>
              <a:buNone/>
            </a:pPr>
            <a:r>
              <a:rPr lang="en-US" sz="2400" dirty="0" smtClean="0"/>
              <a:t>There is </a:t>
            </a:r>
            <a:r>
              <a:rPr lang="en-US" sz="2400" dirty="0" smtClean="0">
                <a:solidFill>
                  <a:srgbClr val="0070C0"/>
                </a:solidFill>
              </a:rPr>
              <a:t>extensive posterior ligament damage </a:t>
            </a:r>
            <a:r>
              <a:rPr lang="en-US" sz="2400" dirty="0" smtClean="0"/>
              <a:t>and these injuries are usually unstable . </a:t>
            </a:r>
          </a:p>
          <a:p>
            <a:pPr algn="l">
              <a:lnSpc>
                <a:spcPct val="90000"/>
              </a:lnSpc>
              <a:buNone/>
            </a:pPr>
            <a:endParaRPr lang="en-US" sz="2400" dirty="0" smtClean="0"/>
          </a:p>
          <a:p>
            <a:pPr algn="l">
              <a:lnSpc>
                <a:spcPct val="90000"/>
              </a:lnSpc>
              <a:buNone/>
            </a:pPr>
            <a:r>
              <a:rPr lang="en-US" sz="2200" dirty="0" smtClean="0"/>
              <a:t>The spinal cord may be compressed and distracted sustaining both direct damage and vascular impairment from involving the </a:t>
            </a:r>
            <a:r>
              <a:rPr lang="en-US" sz="2200" dirty="0" err="1" smtClean="0"/>
              <a:t>anastomotic</a:t>
            </a:r>
            <a:r>
              <a:rPr lang="en-US" sz="2200" dirty="0" smtClean="0"/>
              <a:t> segmental vessels </a:t>
            </a:r>
            <a:r>
              <a:rPr lang="en-US" sz="2400" dirty="0" smtClean="0"/>
              <a:t>.</a:t>
            </a:r>
          </a:p>
          <a:p>
            <a:pPr algn="l">
              <a:lnSpc>
                <a:spcPct val="90000"/>
              </a:lnSpc>
              <a:buNone/>
            </a:pPr>
            <a:endParaRPr lang="en-US" sz="2400" dirty="0" smtClean="0"/>
          </a:p>
          <a:p>
            <a:pPr algn="l">
              <a:lnSpc>
                <a:spcPct val="90000"/>
              </a:lnSpc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Injury is on </a:t>
            </a:r>
            <a:r>
              <a:rPr lang="en-US" sz="2400" b="1" dirty="0" smtClean="0">
                <a:solidFill>
                  <a:srgbClr val="0070C0"/>
                </a:solidFill>
              </a:rPr>
              <a:t>nerve root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524000"/>
            <a:ext cx="4953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b="1" i="1" u="sng" dirty="0" smtClean="0"/>
              <a:t>2- compression injuries :</a:t>
            </a:r>
            <a:br>
              <a:rPr lang="en-US" b="1" i="1" u="sng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274320" indent="-274320" algn="l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/>
              <a:t>The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vertebral body is decreased in height </a:t>
            </a:r>
            <a:r>
              <a:rPr lang="en-US" dirty="0"/>
              <a:t>and may be comminuted with the posterior aspect of the body encroaching upon the spinal canal.</a:t>
            </a:r>
          </a:p>
          <a:p>
            <a:pPr marL="274320" indent="-274320" algn="l" eaLnBrk="1" fontAlgn="auto" hangingPunct="1">
              <a:spcAft>
                <a:spcPts val="0"/>
              </a:spcAft>
              <a:buNone/>
              <a:defRPr/>
            </a:pPr>
            <a:endParaRPr lang="en-US" dirty="0" smtClean="0"/>
          </a:p>
          <a:p>
            <a:pPr marL="274320" indent="-274320" algn="l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/>
              <a:t>C5/C6 </a:t>
            </a:r>
            <a:r>
              <a:rPr lang="en-US" dirty="0"/>
              <a:t>is the most common site .</a:t>
            </a:r>
          </a:p>
          <a:p>
            <a:pPr marL="274320" indent="-274320" algn="l" eaLnBrk="1" fontAlgn="auto" hangingPunct="1">
              <a:spcAft>
                <a:spcPts val="0"/>
              </a:spcAft>
              <a:buNone/>
              <a:defRPr/>
            </a:pPr>
            <a:endParaRPr lang="en-US" dirty="0" smtClean="0"/>
          </a:p>
          <a:p>
            <a:pPr marL="274320" indent="-274320" algn="l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/>
              <a:t>Usually </a:t>
            </a:r>
            <a:r>
              <a:rPr lang="en-US" dirty="0"/>
              <a:t>stable because the posterior bony elements and </a:t>
            </a:r>
            <a:r>
              <a:rPr lang="en-US" dirty="0">
                <a:solidFill>
                  <a:srgbClr val="0070C0"/>
                </a:solidFill>
              </a:rPr>
              <a:t>longitudinal ligaments are intact</a:t>
            </a:r>
            <a:r>
              <a:rPr lang="en-US" dirty="0"/>
              <a:t>. </a:t>
            </a:r>
          </a:p>
          <a:p>
            <a:pPr marL="274320" indent="-274320" algn="l" eaLnBrk="1" fontAlgn="auto" hangingPunct="1">
              <a:spcAft>
                <a:spcPts val="0"/>
              </a:spcAft>
              <a:buNone/>
              <a:defRPr/>
            </a:pPr>
            <a:endParaRPr lang="en-US" dirty="0" smtClean="0"/>
          </a:p>
          <a:p>
            <a:pPr marL="274320" indent="-274320" algn="l" eaLnBrk="1" fontAlgn="auto" hangingPunct="1">
              <a:spcAft>
                <a:spcPts val="0"/>
              </a:spcAft>
              <a:buNone/>
              <a:defRPr/>
            </a:pPr>
            <a:endParaRPr lang="en-US" dirty="0" smtClean="0"/>
          </a:p>
          <a:p>
            <a:pPr marL="274320" indent="-274320" algn="l" eaLnBrk="1" fontAlgn="auto" hangingPunct="1">
              <a:spcAft>
                <a:spcPts val="0"/>
              </a:spcAft>
              <a:buNone/>
              <a:defRPr/>
            </a:pPr>
            <a:endParaRPr lang="en-US" dirty="0" smtClean="0"/>
          </a:p>
          <a:p>
            <a:pPr marL="274320" indent="-274320" algn="l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/>
              <a:t>When </a:t>
            </a:r>
            <a:r>
              <a:rPr lang="en-US" b="1" u="sng" dirty="0"/>
              <a:t>combined with rotation force in flexion </a:t>
            </a:r>
            <a:endParaRPr lang="en-US" b="1" u="sng" dirty="0" smtClean="0"/>
          </a:p>
          <a:p>
            <a:pPr marL="274320" indent="-274320" algn="l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/>
              <a:t>  </a:t>
            </a:r>
            <a:r>
              <a:rPr lang="en-US" dirty="0"/>
              <a:t>“ </a:t>
            </a:r>
            <a:r>
              <a:rPr lang="en-US" dirty="0">
                <a:solidFill>
                  <a:srgbClr val="FF0000"/>
                </a:solidFill>
              </a:rPr>
              <a:t>teardrop</a:t>
            </a:r>
            <a:r>
              <a:rPr lang="en-US" dirty="0"/>
              <a:t>” fracture may occur with separation of a small </a:t>
            </a:r>
            <a:r>
              <a:rPr lang="en-US" dirty="0" err="1"/>
              <a:t>antero</a:t>
            </a:r>
            <a:r>
              <a:rPr lang="en-US" dirty="0"/>
              <a:t>-inferior fragment from the vertebral body 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8259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Overview </a:t>
            </a:r>
          </a:p>
        </p:txBody>
      </p:sp>
      <p:pic>
        <p:nvPicPr>
          <p:cNvPr id="1026" name="Picture 2" descr="C:\Users\user\Desktop\L04P02F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14422"/>
            <a:ext cx="7643866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981200"/>
            <a:ext cx="4648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7170" name="Picture 2" descr="C:\Users\user\Desktop\Imaging-Diagnostics-for-Flexion-Teardrop-Fractures-Cover-Ima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214554"/>
            <a:ext cx="6286544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b="1" i="1" u="sng" dirty="0" smtClean="0"/>
              <a:t>3- hyperextension :</a:t>
            </a:r>
            <a:br>
              <a:rPr lang="en-US" b="1" i="1" u="sng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274320" indent="-274320" algn="l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>
                <a:solidFill>
                  <a:srgbClr val="0070C0"/>
                </a:solidFill>
              </a:rPr>
              <a:t>Most </a:t>
            </a:r>
            <a:r>
              <a:rPr lang="en-US" dirty="0">
                <a:solidFill>
                  <a:srgbClr val="0070C0"/>
                </a:solidFill>
              </a:rPr>
              <a:t>common in older age group </a:t>
            </a:r>
            <a:r>
              <a:rPr lang="en-US" dirty="0"/>
              <a:t>and in patients with spinal canal stenosis .</a:t>
            </a:r>
          </a:p>
          <a:p>
            <a:pPr marL="274320" indent="-274320" algn="l" eaLnBrk="1" fontAlgn="auto" hangingPunct="1">
              <a:spcAft>
                <a:spcPts val="0"/>
              </a:spcAft>
              <a:buNone/>
              <a:defRPr/>
            </a:pPr>
            <a:endParaRPr lang="en-US" dirty="0" smtClean="0"/>
          </a:p>
          <a:p>
            <a:pPr marL="274320" indent="-274320" algn="l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/>
              <a:t>Bony </a:t>
            </a:r>
            <a:r>
              <a:rPr lang="en-US" dirty="0"/>
              <a:t>injury is usually not demonstrated and the major damage is to the </a:t>
            </a:r>
            <a:r>
              <a:rPr lang="en-US" dirty="0">
                <a:solidFill>
                  <a:srgbClr val="0070C0"/>
                </a:solidFill>
              </a:rPr>
              <a:t>anterior longitudinal ligament</a:t>
            </a:r>
            <a:r>
              <a:rPr lang="en-US" dirty="0"/>
              <a:t> secondary to hyperextension </a:t>
            </a:r>
            <a:r>
              <a:rPr lang="en-US" dirty="0" smtClean="0"/>
              <a:t>.</a:t>
            </a:r>
          </a:p>
          <a:p>
            <a:pPr marL="274320" indent="-274320" algn="l" eaLnBrk="1" fontAlgn="auto" hangingPunct="1">
              <a:spcAft>
                <a:spcPts val="0"/>
              </a:spcAft>
              <a:buNone/>
              <a:defRPr/>
            </a:pPr>
            <a:endParaRPr lang="en-US" dirty="0" smtClean="0"/>
          </a:p>
          <a:p>
            <a:pPr marL="274320" indent="-274320" algn="l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>
                <a:solidFill>
                  <a:srgbClr val="0070C0"/>
                </a:solidFill>
              </a:rPr>
              <a:t>Central </a:t>
            </a:r>
            <a:r>
              <a:rPr lang="en-US" dirty="0">
                <a:solidFill>
                  <a:srgbClr val="0070C0"/>
                </a:solidFill>
              </a:rPr>
              <a:t>cervical cord syndrome </a:t>
            </a:r>
            <a:r>
              <a:rPr lang="en-US" dirty="0"/>
              <a:t>is </a:t>
            </a:r>
            <a:r>
              <a:rPr lang="en-US" b="1" dirty="0"/>
              <a:t>the most common neurological impairment.</a:t>
            </a:r>
          </a:p>
          <a:p>
            <a:pPr marL="274320" indent="-274320" algn="l" eaLnBrk="1" fontAlgn="auto" hangingPunct="1">
              <a:spcAft>
                <a:spcPts val="0"/>
              </a:spcAft>
              <a:buNone/>
              <a:defRPr/>
            </a:pPr>
            <a:endParaRPr lang="en-US" dirty="0" smtClean="0"/>
          </a:p>
          <a:p>
            <a:pPr marL="274320" indent="-274320" algn="l">
              <a:buNone/>
              <a:defRPr/>
            </a:pPr>
            <a:r>
              <a:rPr lang="en-US" dirty="0" smtClean="0"/>
              <a:t>Most of injuries result in incomplete cord damage resulting from compression of the cord between the degenerative body and disc </a:t>
            </a:r>
            <a:r>
              <a:rPr lang="en-US" dirty="0" err="1" smtClean="0"/>
              <a:t>anteriorly</a:t>
            </a:r>
            <a:r>
              <a:rPr lang="en-US" dirty="0" smtClean="0"/>
              <a:t> and the hypertrophic </a:t>
            </a:r>
            <a:r>
              <a:rPr lang="en-US" dirty="0" err="1" smtClean="0"/>
              <a:t>ligamintum</a:t>
            </a:r>
            <a:r>
              <a:rPr lang="en-US" dirty="0" smtClean="0"/>
              <a:t> </a:t>
            </a:r>
            <a:r>
              <a:rPr lang="en-US" dirty="0" err="1" smtClean="0"/>
              <a:t>flavum</a:t>
            </a:r>
            <a:r>
              <a:rPr lang="en-US" dirty="0" smtClean="0"/>
              <a:t> protruding </a:t>
            </a:r>
            <a:r>
              <a:rPr lang="en-US" dirty="0" err="1" smtClean="0"/>
              <a:t>posteriorly</a:t>
            </a:r>
            <a:r>
              <a:rPr lang="en-US" dirty="0" smtClean="0"/>
              <a:t> .</a:t>
            </a:r>
          </a:p>
          <a:p>
            <a:pPr marL="274320" indent="-274320" algn="l">
              <a:buNone/>
              <a:defRPr/>
            </a:pPr>
            <a:endParaRPr lang="en-US" dirty="0" smtClean="0"/>
          </a:p>
          <a:p>
            <a:pPr marL="274320" indent="-274320" algn="l">
              <a:buNone/>
              <a:defRPr/>
            </a:pPr>
            <a:r>
              <a:rPr lang="en-US" dirty="0" smtClean="0"/>
              <a:t> It is nearly stable .</a:t>
            </a:r>
          </a:p>
          <a:p>
            <a:pPr marL="274320" indent="-274320" algn="l" eaLnBrk="1" fontAlgn="auto" hangingPunct="1">
              <a:spcAft>
                <a:spcPts val="0"/>
              </a:spcAft>
              <a:buNone/>
              <a:defRPr/>
            </a:pPr>
            <a:endParaRPr lang="ar-JO" dirty="0" smtClean="0"/>
          </a:p>
          <a:p>
            <a:pPr marL="274320" indent="-274320" algn="l" eaLnBrk="1" fontAlgn="auto" hangingPunct="1">
              <a:spcAft>
                <a:spcPts val="0"/>
              </a:spcAft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176463"/>
            <a:ext cx="4648200" cy="315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28" y="357166"/>
            <a:ext cx="749808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 smtClean="0"/>
              <a:t>Thoracolumbar</a:t>
            </a:r>
            <a:r>
              <a:rPr lang="en-US" dirty="0" smtClean="0"/>
              <a:t> spine injuries </a:t>
            </a:r>
            <a:br>
              <a:rPr lang="en-US" dirty="0" smtClean="0"/>
            </a:br>
            <a:r>
              <a:rPr lang="en-US" b="1" i="1" u="sng" dirty="0" smtClean="0"/>
              <a:t>1- flexion rotation injuries :</a:t>
            </a:r>
            <a:br>
              <a:rPr lang="en-US" b="1" i="1" u="sng" dirty="0" smtClean="0"/>
            </a:br>
            <a:endParaRPr lang="en-US" dirty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1428728" y="2000240"/>
            <a:ext cx="7498080" cy="4176722"/>
          </a:xfrm>
        </p:spPr>
        <p:txBody>
          <a:bodyPr>
            <a:normAutofit/>
          </a:bodyPr>
          <a:lstStyle/>
          <a:p>
            <a:pPr algn="l" eaLnBrk="1" hangingPunct="1">
              <a:buNone/>
            </a:pPr>
            <a:r>
              <a:rPr lang="en-US" sz="2600" dirty="0" smtClean="0">
                <a:solidFill>
                  <a:srgbClr val="0070C0"/>
                </a:solidFill>
              </a:rPr>
              <a:t>Most </a:t>
            </a:r>
            <a:r>
              <a:rPr lang="en-US" sz="2600" dirty="0">
                <a:solidFill>
                  <a:srgbClr val="0070C0"/>
                </a:solidFill>
              </a:rPr>
              <a:t>frequently at T12/L1</a:t>
            </a:r>
            <a:r>
              <a:rPr lang="en-US" sz="2600" dirty="0"/>
              <a:t> and result in anterior dislocation of T12 on L1 vertebral body </a:t>
            </a:r>
            <a:r>
              <a:rPr lang="en-US" dirty="0"/>
              <a:t>.</a:t>
            </a:r>
          </a:p>
          <a:p>
            <a:pPr algn="l" eaLnBrk="1" hangingPunct="1">
              <a:buNone/>
            </a:pPr>
            <a:endParaRPr lang="en-US" dirty="0" smtClean="0"/>
          </a:p>
          <a:p>
            <a:pPr algn="l" eaLnBrk="1" hangingPunct="1">
              <a:buNone/>
            </a:pPr>
            <a:r>
              <a:rPr lang="en-US" sz="2600" dirty="0" smtClean="0"/>
              <a:t>There </a:t>
            </a:r>
            <a:r>
              <a:rPr lang="en-US" sz="2600" dirty="0"/>
              <a:t>is disruption of the </a:t>
            </a:r>
            <a:r>
              <a:rPr lang="en-US" sz="2600" dirty="0">
                <a:solidFill>
                  <a:srgbClr val="0070C0"/>
                </a:solidFill>
              </a:rPr>
              <a:t>posterior longitudinal ligament </a:t>
            </a:r>
            <a:r>
              <a:rPr lang="en-US" sz="2600" dirty="0"/>
              <a:t>and </a:t>
            </a:r>
            <a:r>
              <a:rPr lang="en-US" sz="2600" b="1" dirty="0"/>
              <a:t>posterior bony elements </a:t>
            </a:r>
          </a:p>
          <a:p>
            <a:pPr algn="l" eaLnBrk="1" hangingPunct="1">
              <a:buNone/>
            </a:pPr>
            <a:endParaRPr lang="en-US" dirty="0" smtClean="0"/>
          </a:p>
          <a:p>
            <a:pPr algn="l" eaLnBrk="1" hangingPunct="1">
              <a:buNone/>
            </a:pPr>
            <a:r>
              <a:rPr lang="en-US" sz="2400" b="1" dirty="0" smtClean="0"/>
              <a:t>Unstable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u="sng" dirty="0"/>
              <a:t>usually result in complete neurological deficit of either the spinal cord </a:t>
            </a:r>
            <a:r>
              <a:rPr lang="en-US" sz="2400" u="sng" dirty="0" err="1"/>
              <a:t>conus</a:t>
            </a:r>
            <a:r>
              <a:rPr lang="en-US" sz="2400" u="sng" dirty="0"/>
              <a:t> or </a:t>
            </a:r>
            <a:r>
              <a:rPr lang="en-US" sz="2400" u="sng" dirty="0" err="1"/>
              <a:t>cauda</a:t>
            </a:r>
            <a:r>
              <a:rPr lang="en-US" sz="2400" u="sng" dirty="0"/>
              <a:t> </a:t>
            </a:r>
            <a:r>
              <a:rPr lang="en-US" sz="2400" u="sng" dirty="0" err="1"/>
              <a:t>equina</a:t>
            </a:r>
            <a:r>
              <a:rPr lang="en-US" sz="2400" u="sng" dirty="0"/>
              <a:t>.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endParaRPr lang="en-US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295400"/>
            <a:ext cx="5486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b="1" i="1" u="sng" dirty="0" smtClean="0"/>
              <a:t>2- compression injuries : </a:t>
            </a:r>
            <a:br>
              <a:rPr lang="en-US" b="1" i="1" u="sng" dirty="0" smtClean="0"/>
            </a:br>
            <a:endParaRPr lang="en-US" dirty="0"/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eaLnBrk="1" hangingPunct="1">
              <a:buNone/>
            </a:pPr>
            <a:r>
              <a:rPr lang="en-US" dirty="0" smtClean="0"/>
              <a:t>Common </a:t>
            </a:r>
            <a:r>
              <a:rPr lang="en-US" dirty="0"/>
              <a:t>.</a:t>
            </a:r>
          </a:p>
          <a:p>
            <a:pPr algn="l" eaLnBrk="1" hangingPunct="1">
              <a:buNone/>
            </a:pPr>
            <a:endParaRPr lang="en-US" dirty="0" smtClean="0"/>
          </a:p>
          <a:p>
            <a:pPr algn="l" eaLnBrk="1" hangingPunct="1">
              <a:buNone/>
            </a:pPr>
            <a:r>
              <a:rPr lang="en-US" dirty="0" smtClean="0"/>
              <a:t>Vertebral </a:t>
            </a:r>
            <a:r>
              <a:rPr lang="en-US" dirty="0"/>
              <a:t>body is decreased in height </a:t>
            </a:r>
            <a:r>
              <a:rPr lang="en-US" dirty="0" smtClean="0"/>
              <a:t>.</a:t>
            </a:r>
          </a:p>
          <a:p>
            <a:pPr algn="l" eaLnBrk="1" hangingPunct="1">
              <a:buNone/>
            </a:pPr>
            <a:endParaRPr lang="en-US" dirty="0" smtClean="0"/>
          </a:p>
          <a:p>
            <a:pPr algn="l" eaLnBrk="1" hangingPunct="1">
              <a:buNone/>
            </a:pPr>
            <a:r>
              <a:rPr lang="en-US" dirty="0" smtClean="0"/>
              <a:t>Usually </a:t>
            </a:r>
            <a:r>
              <a:rPr lang="en-US" dirty="0"/>
              <a:t>stable .</a:t>
            </a:r>
          </a:p>
          <a:p>
            <a:pPr algn="l" eaLnBrk="1" hangingPunct="1">
              <a:buNone/>
            </a:pPr>
            <a:r>
              <a:rPr lang="en-US" dirty="0"/>
              <a:t>Neurological damage is uncommon 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b="1" i="1" u="sng" dirty="0" smtClean="0"/>
              <a:t>3- hyperextension injuries : </a:t>
            </a:r>
            <a:br>
              <a:rPr lang="en-US" b="1" i="1" u="sng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algn="l" eaLnBrk="1" fontAlgn="auto" hangingPunct="1">
              <a:spcAft>
                <a:spcPts val="0"/>
              </a:spcAft>
              <a:buNone/>
              <a:defRPr/>
            </a:pPr>
            <a:r>
              <a:rPr lang="en-US" sz="2400" dirty="0" smtClean="0"/>
              <a:t>Very uncommon .</a:t>
            </a:r>
            <a:endParaRPr lang="ar-JO" sz="2400" dirty="0" smtClean="0"/>
          </a:p>
          <a:p>
            <a:pPr marL="274320" indent="-274320" algn="l" eaLnBrk="1" fontAlgn="auto" hangingPunct="1">
              <a:spcAft>
                <a:spcPts val="0"/>
              </a:spcAft>
              <a:buNone/>
              <a:defRPr/>
            </a:pPr>
            <a:endParaRPr lang="en-US" sz="2800" dirty="0" smtClean="0"/>
          </a:p>
          <a:p>
            <a:pPr marL="274320" indent="-274320" algn="l" eaLnBrk="1" fontAlgn="auto" hangingPunct="1">
              <a:spcAft>
                <a:spcPts val="0"/>
              </a:spcAft>
              <a:buNone/>
              <a:defRPr/>
            </a:pPr>
            <a:r>
              <a:rPr lang="en-US" sz="2800" dirty="0" smtClean="0"/>
              <a:t>It </a:t>
            </a:r>
            <a:r>
              <a:rPr lang="en-US" sz="2800" dirty="0"/>
              <a:t>involve </a:t>
            </a:r>
            <a:r>
              <a:rPr lang="en-US" sz="2800" dirty="0">
                <a:solidFill>
                  <a:srgbClr val="0070C0"/>
                </a:solidFill>
              </a:rPr>
              <a:t>the anterior longitudinal ligament </a:t>
            </a:r>
            <a:r>
              <a:rPr lang="en-US" sz="2800" dirty="0"/>
              <a:t>, </a:t>
            </a:r>
            <a:r>
              <a:rPr lang="en-US" sz="2800" b="1" dirty="0"/>
              <a:t>rupture of the intervertebral disc and fracture </a:t>
            </a:r>
            <a:r>
              <a:rPr lang="en-US" sz="2800" dirty="0"/>
              <a:t>through the involved vertebral body anteriorly </a:t>
            </a:r>
          </a:p>
          <a:p>
            <a:pPr marL="274320" indent="-274320" algn="l" eaLnBrk="1" fontAlgn="auto" hangingPunct="1">
              <a:spcAft>
                <a:spcPts val="0"/>
              </a:spcAft>
              <a:buNone/>
              <a:defRPr/>
            </a:pPr>
            <a:endParaRPr lang="en-US" sz="2800" dirty="0" smtClean="0"/>
          </a:p>
          <a:p>
            <a:pPr marL="274320" indent="-274320" algn="l" eaLnBrk="1" fontAlgn="auto" hangingPunct="1">
              <a:spcAft>
                <a:spcPts val="0"/>
              </a:spcAft>
              <a:buNone/>
              <a:defRPr/>
            </a:pPr>
            <a:r>
              <a:rPr lang="en-US" sz="2800" dirty="0" smtClean="0"/>
              <a:t>Unstable and usually cause severe cord injury.</a:t>
            </a:r>
          </a:p>
          <a:p>
            <a:pPr marL="274320" indent="-274320" algn="l" eaLnBrk="1" fontAlgn="auto" hangingPunct="1">
              <a:spcAft>
                <a:spcPts val="0"/>
              </a:spcAft>
              <a:buNone/>
              <a:defRPr/>
            </a:pPr>
            <a:endParaRPr lang="en-US" sz="2800" dirty="0" smtClean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746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143000"/>
            <a:ext cx="5410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b="1" i="1" u="sng" dirty="0" smtClean="0"/>
              <a:t>4- open injuries : </a:t>
            </a:r>
            <a:br>
              <a:rPr lang="en-US" b="1" i="1" u="sng" dirty="0" smtClean="0"/>
            </a:br>
            <a:endParaRPr lang="en-US" dirty="0"/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eaLnBrk="1" hangingPunct="1">
              <a:buNone/>
            </a:pPr>
            <a:r>
              <a:rPr lang="en-US" dirty="0" smtClean="0"/>
              <a:t>May </a:t>
            </a:r>
            <a:r>
              <a:rPr lang="en-US" dirty="0"/>
              <a:t>result from </a:t>
            </a:r>
            <a:r>
              <a:rPr lang="en-US" dirty="0">
                <a:solidFill>
                  <a:srgbClr val="0070C0"/>
                </a:solidFill>
              </a:rPr>
              <a:t>stab injuries </a:t>
            </a:r>
            <a:r>
              <a:rPr lang="en-US" dirty="0"/>
              <a:t>or </a:t>
            </a:r>
            <a:r>
              <a:rPr lang="en-US" dirty="0">
                <a:solidFill>
                  <a:srgbClr val="0070C0"/>
                </a:solidFill>
              </a:rPr>
              <a:t>gunshot</a:t>
            </a:r>
            <a:r>
              <a:rPr lang="en-US" dirty="0"/>
              <a:t> </a:t>
            </a:r>
            <a:endParaRPr lang="ar-JO" dirty="0" smtClean="0"/>
          </a:p>
          <a:p>
            <a:pPr algn="l" eaLnBrk="1" hangingPunct="1">
              <a:buNone/>
            </a:pPr>
            <a:endParaRPr lang="ar-JO" dirty="0" smtClean="0"/>
          </a:p>
          <a:p>
            <a:pPr algn="l" eaLnBrk="1" hangingPunct="1">
              <a:buNone/>
            </a:pPr>
            <a:r>
              <a:rPr lang="en-US" dirty="0" smtClean="0"/>
              <a:t>wounds </a:t>
            </a:r>
            <a:r>
              <a:rPr lang="en-US" dirty="0"/>
              <a:t>resulting in </a:t>
            </a:r>
            <a:r>
              <a:rPr lang="en-US" b="1" dirty="0"/>
              <a:t>cord damage </a:t>
            </a:r>
            <a:r>
              <a:rPr lang="en-US" dirty="0"/>
              <a:t>due to the blast injury , </a:t>
            </a:r>
            <a:r>
              <a:rPr lang="en-US" b="1" dirty="0"/>
              <a:t>vascular damage </a:t>
            </a:r>
            <a:r>
              <a:rPr lang="en-US" dirty="0"/>
              <a:t>and/or cord penetration by the missile or bony fragment 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2050" name="Picture 2" descr="C:\Users\user\Desktop\olEFfjeXdCPVSwRQIdEldg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85926"/>
            <a:ext cx="7500990" cy="45720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Spinal cord injury</a:t>
            </a:r>
            <a:endParaRPr lang="ar-JO" dirty="0"/>
          </a:p>
        </p:txBody>
      </p:sp>
      <p:pic>
        <p:nvPicPr>
          <p:cNvPr id="3074" name="Picture 2" descr="C:\Users\user\Desktop\119379267_979473509220914_6898596851097645788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857364"/>
            <a:ext cx="4833999" cy="43910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000232" y="0"/>
            <a:ext cx="6862018" cy="214290"/>
          </a:xfrm>
        </p:spPr>
        <p:txBody>
          <a:bodyPr>
            <a:normAutofit fontScale="90000"/>
          </a:bodyPr>
          <a:lstStyle/>
          <a:p>
            <a:endParaRPr lang="ar-JO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571472" y="428604"/>
          <a:ext cx="8213730" cy="607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Complete lesions 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eaLnBrk="1" hangingPunct="1">
              <a:buNone/>
            </a:pPr>
            <a:r>
              <a:rPr lang="en-US" dirty="0"/>
              <a:t>The most sever consequence of spinal trauma is complete transverse </a:t>
            </a:r>
            <a:r>
              <a:rPr lang="en-US" dirty="0" err="1"/>
              <a:t>myelopathy</a:t>
            </a:r>
            <a:r>
              <a:rPr lang="en-US" dirty="0"/>
              <a:t> in which </a:t>
            </a:r>
            <a:r>
              <a:rPr lang="en-US" u="sng" dirty="0">
                <a:solidFill>
                  <a:srgbClr val="FF0000"/>
                </a:solidFill>
              </a:rPr>
              <a:t>all neurological function is absent </a:t>
            </a:r>
            <a:r>
              <a:rPr lang="en-US" dirty="0"/>
              <a:t>below the level of the lesion causing either </a:t>
            </a:r>
            <a:r>
              <a:rPr lang="en-US" b="1" dirty="0">
                <a:solidFill>
                  <a:srgbClr val="FF0000"/>
                </a:solidFill>
              </a:rPr>
              <a:t>paraplegia </a:t>
            </a:r>
            <a:r>
              <a:rPr lang="en-US" dirty="0"/>
              <a:t>or </a:t>
            </a:r>
            <a:r>
              <a:rPr lang="en-US" b="1" dirty="0">
                <a:solidFill>
                  <a:srgbClr val="FF0000"/>
                </a:solidFill>
              </a:rPr>
              <a:t>quadriplegia</a:t>
            </a:r>
            <a:r>
              <a:rPr lang="en-US" dirty="0"/>
              <a:t> , depending on the level . </a:t>
            </a:r>
            <a:endParaRPr lang="en-US" dirty="0" smtClean="0"/>
          </a:p>
          <a:p>
            <a:pPr algn="l" eaLnBrk="1" hangingPunct="1">
              <a:buNone/>
            </a:pPr>
            <a:endParaRPr lang="en-US" dirty="0" smtClean="0"/>
          </a:p>
          <a:p>
            <a:pPr algn="l" eaLnBrk="1" hangingPunct="1">
              <a:buNone/>
            </a:pPr>
            <a:r>
              <a:rPr lang="en-US" dirty="0" smtClean="0"/>
              <a:t>There </a:t>
            </a:r>
            <a:r>
              <a:rPr lang="en-US" dirty="0"/>
              <a:t>will be also impairment of autonomic function including </a:t>
            </a:r>
            <a:r>
              <a:rPr lang="en-US" b="1" dirty="0">
                <a:solidFill>
                  <a:srgbClr val="FF0000"/>
                </a:solidFill>
              </a:rPr>
              <a:t>bladder and bowel 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447800"/>
            <a:ext cx="5867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b="1" i="1" u="sng" dirty="0" smtClean="0">
                <a:solidFill>
                  <a:schemeClr val="tx1"/>
                </a:solidFill>
              </a:rPr>
              <a:t>1- motor deficit :</a:t>
            </a:r>
            <a:br>
              <a:rPr lang="en-US" b="1" i="1" u="sng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74320" indent="-274320" algn="l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/>
              <a:t>Injuries </a:t>
            </a:r>
            <a:r>
              <a:rPr lang="en-US" dirty="0"/>
              <a:t>to the spinal cord will cause </a:t>
            </a:r>
            <a:r>
              <a:rPr lang="en-US" u="sng" dirty="0">
                <a:solidFill>
                  <a:srgbClr val="FF0000"/>
                </a:solidFill>
              </a:rPr>
              <a:t>upper motor neuron paralysis</a:t>
            </a:r>
            <a:r>
              <a:rPr lang="en-US" dirty="0"/>
              <a:t> characterized by loss of voluntary function , increased muscle tone and </a:t>
            </a:r>
            <a:r>
              <a:rPr lang="en-US" dirty="0" err="1"/>
              <a:t>hyperreflexia</a:t>
            </a:r>
            <a:r>
              <a:rPr lang="en-US" dirty="0"/>
              <a:t>.</a:t>
            </a:r>
          </a:p>
          <a:p>
            <a:pPr marL="274320" indent="-274320" algn="l" eaLnBrk="1" fontAlgn="auto" hangingPunct="1">
              <a:spcAft>
                <a:spcPts val="0"/>
              </a:spcAft>
              <a:buNone/>
              <a:defRPr/>
            </a:pPr>
            <a:endParaRPr lang="ar-JO" dirty="0" smtClean="0"/>
          </a:p>
          <a:p>
            <a:pPr marL="274320" indent="-274320" algn="l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/>
              <a:t>Injury </a:t>
            </a:r>
            <a:r>
              <a:rPr lang="en-US" dirty="0"/>
              <a:t>to the </a:t>
            </a:r>
            <a:r>
              <a:rPr lang="en-US" u="sng" dirty="0">
                <a:solidFill>
                  <a:srgbClr val="FF0000"/>
                </a:solidFill>
              </a:rPr>
              <a:t>lumber spine</a:t>
            </a:r>
            <a:r>
              <a:rPr lang="en-US" dirty="0"/>
              <a:t> causing </a:t>
            </a:r>
            <a:r>
              <a:rPr lang="en-US" u="sng" dirty="0" err="1">
                <a:solidFill>
                  <a:srgbClr val="FF0000"/>
                </a:solidFill>
              </a:rPr>
              <a:t>cauda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equina</a:t>
            </a:r>
            <a:r>
              <a:rPr lang="en-US" u="sng" dirty="0">
                <a:solidFill>
                  <a:srgbClr val="FF0000"/>
                </a:solidFill>
              </a:rPr>
              <a:t> injuries</a:t>
            </a:r>
            <a:r>
              <a:rPr lang="en-US" dirty="0"/>
              <a:t> result in lower motor neuron paralysis characterized by reduced muscle tone , wasting and loss of reflexes .</a:t>
            </a:r>
          </a:p>
          <a:p>
            <a:pPr marL="274320" indent="-274320" algn="l" eaLnBrk="1" fontAlgn="auto" hangingPunct="1">
              <a:spcAft>
                <a:spcPts val="0"/>
              </a:spcAft>
              <a:buNone/>
              <a:defRPr/>
            </a:pPr>
            <a:endParaRPr lang="en-US" dirty="0" smtClean="0"/>
          </a:p>
          <a:p>
            <a:pPr marL="274320" indent="-274320" algn="l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/>
              <a:t>Combination </a:t>
            </a:r>
            <a:r>
              <a:rPr lang="en-US" dirty="0"/>
              <a:t>of upper and lower motor neuron lesion result from </a:t>
            </a:r>
            <a:r>
              <a:rPr lang="en-US" dirty="0" err="1"/>
              <a:t>thoracolumber</a:t>
            </a:r>
            <a:r>
              <a:rPr lang="en-US" dirty="0"/>
              <a:t> injury involving the </a:t>
            </a:r>
            <a:r>
              <a:rPr lang="en-US" dirty="0" err="1"/>
              <a:t>conus</a:t>
            </a:r>
            <a:r>
              <a:rPr lang="en-US" dirty="0"/>
              <a:t> </a:t>
            </a:r>
            <a:r>
              <a:rPr lang="en-US" dirty="0" err="1"/>
              <a:t>medullaris</a:t>
            </a:r>
            <a:r>
              <a:rPr lang="en-US" dirty="0"/>
              <a:t> and </a:t>
            </a:r>
            <a:r>
              <a:rPr lang="en-US" dirty="0" err="1"/>
              <a:t>cauda</a:t>
            </a:r>
            <a:r>
              <a:rPr lang="en-US" dirty="0"/>
              <a:t> </a:t>
            </a:r>
            <a:r>
              <a:rPr lang="en-US" dirty="0" err="1"/>
              <a:t>equina</a:t>
            </a:r>
            <a:r>
              <a:rPr lang="en-US" dirty="0"/>
              <a:t> 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0"/>
            <a:ext cx="51865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bartleby.com/107/Images/large/image661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7338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b="1" i="1" u="sng" dirty="0" smtClean="0">
                <a:solidFill>
                  <a:schemeClr val="tx1"/>
                </a:solidFill>
              </a:rPr>
              <a:t>2- sensory deficit :</a:t>
            </a:r>
            <a:br>
              <a:rPr lang="en-US" b="1" i="1" u="sng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algn="l" eaLnBrk="1" fontAlgn="auto" hangingPunct="1">
              <a:spcAft>
                <a:spcPts val="0"/>
              </a:spcAft>
              <a:buNone/>
              <a:defRPr/>
            </a:pPr>
            <a:r>
              <a:rPr lang="en-US" sz="3000" dirty="0" smtClean="0"/>
              <a:t>In </a:t>
            </a:r>
            <a:r>
              <a:rPr lang="en-US" sz="3000" dirty="0"/>
              <a:t>complete lesion the afferent long tracts carrying the various sensory modalities are interrupted at the level of the lesion , abolishing sensory appreciation of </a:t>
            </a:r>
            <a:r>
              <a:rPr lang="en-US" sz="3000" dirty="0">
                <a:solidFill>
                  <a:srgbClr val="FF0000"/>
                </a:solidFill>
              </a:rPr>
              <a:t>pain</a:t>
            </a:r>
            <a:r>
              <a:rPr lang="en-US" sz="3000" dirty="0"/>
              <a:t> , </a:t>
            </a:r>
            <a:r>
              <a:rPr lang="en-US" sz="3000" dirty="0">
                <a:solidFill>
                  <a:srgbClr val="FF0000"/>
                </a:solidFill>
              </a:rPr>
              <a:t>temperature , touch , position and tactile discrimination below the lesion . </a:t>
            </a:r>
          </a:p>
          <a:p>
            <a:pPr marL="274320" indent="-274320" algn="l" eaLnBrk="1" fontAlgn="auto" hangingPunct="1">
              <a:spcAft>
                <a:spcPts val="0"/>
              </a:spcAft>
              <a:buNone/>
              <a:defRPr/>
            </a:pPr>
            <a:r>
              <a:rPr lang="en-US" u="sng" dirty="0">
                <a:solidFill>
                  <a:srgbClr val="FF0000"/>
                </a:solidFill>
              </a:rPr>
              <a:t>Visceral sensation </a:t>
            </a:r>
            <a:r>
              <a:rPr lang="en-US" dirty="0"/>
              <a:t>is also lost . </a:t>
            </a:r>
          </a:p>
          <a:p>
            <a:pPr marL="274320" indent="-274320" algn="l" eaLnBrk="1" fontAlgn="auto" hangingPunct="1">
              <a:spcAft>
                <a:spcPts val="0"/>
              </a:spcAft>
              <a:buNone/>
              <a:defRPr/>
            </a:pPr>
            <a:endParaRPr lang="ar-JO" dirty="0" smtClean="0"/>
          </a:p>
          <a:p>
            <a:pPr marL="274320" indent="-274320" algn="l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/>
              <a:t>Occasionally </a:t>
            </a:r>
            <a:r>
              <a:rPr lang="en-US" dirty="0"/>
              <a:t>there is a level of abnormally increased sensation 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hyperaesthesia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and </a:t>
            </a:r>
            <a:r>
              <a:rPr lang="en-US" dirty="0" err="1">
                <a:solidFill>
                  <a:srgbClr val="FF0000"/>
                </a:solidFill>
              </a:rPr>
              <a:t>hyperalgesia</a:t>
            </a:r>
            <a:r>
              <a:rPr lang="en-US" dirty="0"/>
              <a:t> at or just below the lesion .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b="1" i="1" u="sng" dirty="0" smtClean="0">
                <a:solidFill>
                  <a:schemeClr val="tx1"/>
                </a:solidFill>
              </a:rPr>
              <a:t>3- Autonomic deficit : </a:t>
            </a:r>
            <a:br>
              <a:rPr lang="en-US" b="1" i="1" u="sng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274320" indent="-274320" algn="l" eaLnBrk="1" fontAlgn="auto" hangingPunct="1">
              <a:spcAft>
                <a:spcPts val="0"/>
              </a:spcAft>
              <a:buNone/>
              <a:defRPr/>
            </a:pPr>
            <a:r>
              <a:rPr lang="en-US" u="sng" dirty="0" smtClean="0">
                <a:solidFill>
                  <a:srgbClr val="FF0000"/>
                </a:solidFill>
              </a:rPr>
              <a:t>Vasomotor </a:t>
            </a:r>
            <a:r>
              <a:rPr lang="en-US" u="sng" dirty="0">
                <a:solidFill>
                  <a:srgbClr val="FF0000"/>
                </a:solidFill>
              </a:rPr>
              <a:t>control</a:t>
            </a:r>
            <a:r>
              <a:rPr lang="en-US" dirty="0"/>
              <a:t>: cervical and high thoracic lesion above the </a:t>
            </a:r>
            <a:r>
              <a:rPr lang="en-US" b="1" dirty="0">
                <a:solidFill>
                  <a:srgbClr val="FF0000"/>
                </a:solidFill>
              </a:rPr>
              <a:t>sympathetic outflow</a:t>
            </a:r>
            <a:r>
              <a:rPr lang="en-US" dirty="0"/>
              <a:t> at T5 may cause hypotension . Interruption of the sympathetic </a:t>
            </a:r>
            <a:r>
              <a:rPr lang="en-US" b="1" dirty="0">
                <a:solidFill>
                  <a:srgbClr val="FF0000"/>
                </a:solidFill>
              </a:rPr>
              <a:t>splanchnic vasomotor control </a:t>
            </a:r>
            <a:r>
              <a:rPr lang="en-US" dirty="0"/>
              <a:t>will initially cause a severe postural hypotension as a result of impaired venous return. </a:t>
            </a:r>
          </a:p>
          <a:p>
            <a:pPr marL="274320" indent="-274320" algn="l" eaLnBrk="1" fontAlgn="auto" hangingPunct="1">
              <a:spcAft>
                <a:spcPts val="0"/>
              </a:spcAft>
              <a:buNone/>
              <a:defRPr/>
            </a:pPr>
            <a:endParaRPr lang="en-US" u="sng" dirty="0" smtClean="0">
              <a:solidFill>
                <a:srgbClr val="FF0000"/>
              </a:solidFill>
            </a:endParaRPr>
          </a:p>
          <a:p>
            <a:pPr marL="274320" indent="-274320" algn="l" eaLnBrk="1" fontAlgn="auto" hangingPunct="1">
              <a:spcAft>
                <a:spcPts val="0"/>
              </a:spcAft>
              <a:buNone/>
              <a:defRPr/>
            </a:pPr>
            <a:r>
              <a:rPr lang="en-US" u="sng" dirty="0" smtClean="0">
                <a:solidFill>
                  <a:srgbClr val="FF0000"/>
                </a:solidFill>
              </a:rPr>
              <a:t>Temperature </a:t>
            </a:r>
            <a:r>
              <a:rPr lang="en-US" u="sng" dirty="0">
                <a:solidFill>
                  <a:srgbClr val="FF0000"/>
                </a:solidFill>
              </a:rPr>
              <a:t>control</a:t>
            </a:r>
            <a:r>
              <a:rPr lang="en-US" dirty="0"/>
              <a:t>: the patient with complete spinal lesion will not have satisfactory thermal regulation as there will be impairment of the autonomic mechanism for vasoconstriction and vasodilatation 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500166" y="285728"/>
            <a:ext cx="7239000" cy="1143000"/>
          </a:xfrm>
          <a:noFill/>
        </p:spPr>
        <p:txBody>
          <a:bodyPr wrap="square" lIns="91440" tIns="45720" rIns="91440" bIns="45720" numCol="1" anchor="ctr" compatLnSpc="1">
            <a:prstTxWarp prst="textNoShape">
              <a:avLst/>
            </a:prstTxWarp>
          </a:bodyPr>
          <a:lstStyle/>
          <a:p>
            <a:r>
              <a:rPr lang="en-US" b="1" cap="none" dirty="0">
                <a:ln>
                  <a:noFill/>
                </a:ln>
                <a:solidFill>
                  <a:schemeClr val="tx1"/>
                </a:solidFill>
              </a:rPr>
              <a:t>Incomplete  lesion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57290" y="1428736"/>
            <a:ext cx="7239000" cy="4846638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buNone/>
            </a:pPr>
            <a:r>
              <a:rPr lang="en-US" sz="2800" b="1" u="sng" dirty="0"/>
              <a:t>A) Anterior cervical spinal cord lesion :</a:t>
            </a:r>
            <a:r>
              <a:rPr lang="en-US" sz="2800" b="1" i="1" u="sng" dirty="0"/>
              <a:t> </a:t>
            </a:r>
          </a:p>
          <a:p>
            <a:pPr algn="l">
              <a:lnSpc>
                <a:spcPct val="90000"/>
              </a:lnSpc>
              <a:buNone/>
            </a:pPr>
            <a:endParaRPr lang="en-US" sz="2300" dirty="0" smtClean="0"/>
          </a:p>
          <a:p>
            <a:pPr algn="l">
              <a:lnSpc>
                <a:spcPct val="90000"/>
              </a:lnSpc>
              <a:buNone/>
            </a:pPr>
            <a:r>
              <a:rPr lang="en-US" sz="2300" dirty="0" smtClean="0"/>
              <a:t>Due </a:t>
            </a:r>
            <a:r>
              <a:rPr lang="en-US" sz="2300" dirty="0"/>
              <a:t>to compression of the anterior aspect of the spinal cord .</a:t>
            </a:r>
          </a:p>
          <a:p>
            <a:pPr algn="l">
              <a:lnSpc>
                <a:spcPct val="90000"/>
              </a:lnSpc>
              <a:buNone/>
            </a:pPr>
            <a:endParaRPr lang="en-US" sz="2300" dirty="0" smtClean="0"/>
          </a:p>
          <a:p>
            <a:pPr algn="l">
              <a:lnSpc>
                <a:spcPct val="90000"/>
              </a:lnSpc>
              <a:buNone/>
            </a:pPr>
            <a:r>
              <a:rPr lang="en-US" sz="2300" dirty="0" smtClean="0"/>
              <a:t>Causes </a:t>
            </a:r>
            <a:r>
              <a:rPr lang="en-US" sz="2300" dirty="0"/>
              <a:t>damage to the </a:t>
            </a:r>
            <a:r>
              <a:rPr lang="en-US" sz="2300" u="sng" dirty="0" err="1">
                <a:solidFill>
                  <a:srgbClr val="FF0000"/>
                </a:solidFill>
              </a:rPr>
              <a:t>corticospinal</a:t>
            </a:r>
            <a:r>
              <a:rPr lang="en-US" sz="2300" dirty="0"/>
              <a:t> and </a:t>
            </a:r>
            <a:r>
              <a:rPr lang="en-US" sz="2300" u="sng" dirty="0" err="1">
                <a:solidFill>
                  <a:srgbClr val="FF0000"/>
                </a:solidFill>
              </a:rPr>
              <a:t>spinothalamic</a:t>
            </a:r>
            <a:r>
              <a:rPr lang="en-US" sz="2300" u="sng" dirty="0">
                <a:solidFill>
                  <a:srgbClr val="FF0000"/>
                </a:solidFill>
              </a:rPr>
              <a:t> </a:t>
            </a:r>
            <a:r>
              <a:rPr lang="en-US" sz="2300" dirty="0"/>
              <a:t>tracts , with motor paralysis</a:t>
            </a:r>
            <a:r>
              <a:rPr lang="en-US" sz="2300" u="sng" dirty="0">
                <a:solidFill>
                  <a:srgbClr val="FF0000"/>
                </a:solidFill>
              </a:rPr>
              <a:t>(</a:t>
            </a:r>
            <a:r>
              <a:rPr lang="en-US" sz="2300" u="sng" dirty="0" err="1">
                <a:solidFill>
                  <a:srgbClr val="FF0000"/>
                </a:solidFill>
              </a:rPr>
              <a:t>paraplegia,quadriplagia</a:t>
            </a:r>
            <a:r>
              <a:rPr lang="en-US" sz="2300" dirty="0"/>
              <a:t>)  below the level of the lesion and loss </a:t>
            </a:r>
            <a:r>
              <a:rPr lang="en-US" sz="2300" u="sng" dirty="0">
                <a:solidFill>
                  <a:srgbClr val="FF0000"/>
                </a:solidFill>
              </a:rPr>
              <a:t>of pain </a:t>
            </a:r>
            <a:r>
              <a:rPr lang="en-US" sz="2300" dirty="0"/>
              <a:t>, </a:t>
            </a:r>
            <a:r>
              <a:rPr lang="en-US" sz="2300" u="sng" dirty="0">
                <a:solidFill>
                  <a:srgbClr val="FF0000"/>
                </a:solidFill>
              </a:rPr>
              <a:t>temperature and touch sensation </a:t>
            </a:r>
            <a:r>
              <a:rPr lang="en-US" sz="2300" dirty="0"/>
              <a:t>but relative preservation of light touch , </a:t>
            </a:r>
            <a:r>
              <a:rPr lang="en-US" sz="2300" dirty="0" err="1"/>
              <a:t>proprioception</a:t>
            </a:r>
            <a:r>
              <a:rPr lang="en-US" sz="2300" dirty="0"/>
              <a:t> and position sense , which are carried in the posterior </a:t>
            </a:r>
            <a:r>
              <a:rPr lang="en-US" sz="2300" dirty="0" err="1"/>
              <a:t>colomns</a:t>
            </a:r>
            <a:r>
              <a:rPr lang="en-US" sz="2300" dirty="0"/>
              <a:t>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895350"/>
            <a:ext cx="594360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074" name="Picture 2" descr="C:\Users\user\Desktop\d5c47b0d876a7e81f98fefbbaa8021eebf27f269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90674"/>
            <a:ext cx="7358114" cy="49815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14414" y="571480"/>
            <a:ext cx="7239000" cy="4846638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buNone/>
            </a:pPr>
            <a:r>
              <a:rPr lang="en-US" b="1" u="sng" dirty="0"/>
              <a:t>B) central spinal cord lesion :</a:t>
            </a:r>
            <a:r>
              <a:rPr lang="en-US" sz="2300" b="1" i="1" u="sng" dirty="0"/>
              <a:t> </a:t>
            </a:r>
          </a:p>
          <a:p>
            <a:pPr algn="l">
              <a:lnSpc>
                <a:spcPct val="90000"/>
              </a:lnSpc>
              <a:buNone/>
            </a:pPr>
            <a:endParaRPr lang="en-US" sz="2300" dirty="0" smtClean="0"/>
          </a:p>
          <a:p>
            <a:pPr algn="l">
              <a:lnSpc>
                <a:spcPct val="90000"/>
              </a:lnSpc>
              <a:buNone/>
            </a:pPr>
            <a:r>
              <a:rPr lang="en-US" sz="2300" dirty="0" smtClean="0"/>
              <a:t>Usually </a:t>
            </a:r>
            <a:r>
              <a:rPr lang="en-US" sz="2300" dirty="0"/>
              <a:t>due to hyperextension injury mainly in elderly. </a:t>
            </a:r>
          </a:p>
          <a:p>
            <a:pPr algn="l">
              <a:lnSpc>
                <a:spcPct val="90000"/>
              </a:lnSpc>
              <a:buNone/>
            </a:pPr>
            <a:endParaRPr lang="en-US" sz="2300" dirty="0" smtClean="0"/>
          </a:p>
          <a:p>
            <a:pPr algn="l">
              <a:lnSpc>
                <a:spcPct val="90000"/>
              </a:lnSpc>
              <a:buNone/>
            </a:pPr>
            <a:r>
              <a:rPr lang="en-US" sz="2300" dirty="0" smtClean="0"/>
              <a:t>Tract </a:t>
            </a:r>
            <a:r>
              <a:rPr lang="en-US" sz="2300" dirty="0"/>
              <a:t>affected : </a:t>
            </a:r>
            <a:r>
              <a:rPr lang="en-US" sz="2300" u="sng" dirty="0">
                <a:solidFill>
                  <a:srgbClr val="FF0000"/>
                </a:solidFill>
              </a:rPr>
              <a:t>grey matter </a:t>
            </a:r>
            <a:r>
              <a:rPr lang="en-US" sz="2300" dirty="0"/>
              <a:t>mainly</a:t>
            </a:r>
          </a:p>
          <a:p>
            <a:pPr algn="l">
              <a:lnSpc>
                <a:spcPct val="90000"/>
              </a:lnSpc>
              <a:buNone/>
            </a:pPr>
            <a:endParaRPr lang="en-US" sz="2300" dirty="0" smtClean="0"/>
          </a:p>
          <a:p>
            <a:pPr algn="l">
              <a:lnSpc>
                <a:spcPct val="90000"/>
              </a:lnSpc>
              <a:buNone/>
            </a:pPr>
            <a:r>
              <a:rPr lang="en-US" sz="2300" dirty="0" smtClean="0"/>
              <a:t>Effect </a:t>
            </a:r>
            <a:r>
              <a:rPr lang="en-US" sz="2300" dirty="0"/>
              <a:t>: loss of motor function mainly in upper limbs with loss of sensation in the upper limbs more than lower limbs ?? </a:t>
            </a:r>
          </a:p>
          <a:p>
            <a:pPr algn="l">
              <a:lnSpc>
                <a:spcPct val="90000"/>
              </a:lnSpc>
              <a:buNone/>
            </a:pPr>
            <a:endParaRPr lang="en-US" sz="2300" dirty="0"/>
          </a:p>
          <a:p>
            <a:pPr algn="l">
              <a:lnSpc>
                <a:spcPct val="90000"/>
              </a:lnSpc>
              <a:buNone/>
            </a:pPr>
            <a:r>
              <a:rPr lang="en-US" sz="2300" dirty="0"/>
              <a:t>Because the orientation of </a:t>
            </a:r>
            <a:r>
              <a:rPr lang="en-US" sz="2300" dirty="0" err="1"/>
              <a:t>fibres</a:t>
            </a:r>
            <a:r>
              <a:rPr lang="en-US" sz="2300" dirty="0"/>
              <a:t> in grey matter , upper limbs </a:t>
            </a:r>
            <a:r>
              <a:rPr lang="en-US" sz="2300" dirty="0" err="1"/>
              <a:t>fibres</a:t>
            </a:r>
            <a:r>
              <a:rPr lang="en-US" sz="2300" dirty="0"/>
              <a:t> are located more </a:t>
            </a:r>
            <a:r>
              <a:rPr lang="en-US" sz="2300" dirty="0" err="1"/>
              <a:t>centraly</a:t>
            </a:r>
            <a:r>
              <a:rPr lang="en-US" sz="2300" dirty="0"/>
              <a:t> than  the lower 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295400"/>
            <a:ext cx="6324600" cy="434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85852" y="642918"/>
            <a:ext cx="7239000" cy="4846638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buNone/>
            </a:pPr>
            <a:r>
              <a:rPr lang="en-US" b="1" u="sng" dirty="0"/>
              <a:t>C) brown </a:t>
            </a:r>
            <a:r>
              <a:rPr lang="en-US" b="1" u="sng" dirty="0" err="1"/>
              <a:t>sequard</a:t>
            </a:r>
            <a:r>
              <a:rPr lang="en-US" b="1" u="sng" dirty="0"/>
              <a:t> syndrome:</a:t>
            </a:r>
          </a:p>
          <a:p>
            <a:pPr algn="l">
              <a:lnSpc>
                <a:spcPct val="90000"/>
              </a:lnSpc>
              <a:buNone/>
            </a:pPr>
            <a:endParaRPr lang="en-US" sz="2300" b="1" i="1" dirty="0" smtClean="0"/>
          </a:p>
          <a:p>
            <a:pPr algn="l">
              <a:lnSpc>
                <a:spcPct val="90000"/>
              </a:lnSpc>
              <a:buNone/>
            </a:pPr>
            <a:r>
              <a:rPr lang="en-US" sz="2300" b="1" i="1" dirty="0" smtClean="0"/>
              <a:t>Causes </a:t>
            </a:r>
            <a:r>
              <a:rPr lang="en-US" sz="2300" b="1" i="1" dirty="0"/>
              <a:t>: penetrating injury</a:t>
            </a:r>
          </a:p>
          <a:p>
            <a:pPr algn="l">
              <a:lnSpc>
                <a:spcPct val="90000"/>
              </a:lnSpc>
              <a:buNone/>
            </a:pPr>
            <a:endParaRPr lang="en-US" sz="2300" b="1" i="1" u="sng" dirty="0" smtClean="0">
              <a:solidFill>
                <a:srgbClr val="FF0000"/>
              </a:solidFill>
            </a:endParaRPr>
          </a:p>
          <a:p>
            <a:pPr algn="l">
              <a:lnSpc>
                <a:spcPct val="90000"/>
              </a:lnSpc>
              <a:buNone/>
            </a:pPr>
            <a:r>
              <a:rPr lang="en-US" sz="2300" b="1" i="1" u="sng" dirty="0" err="1" smtClean="0">
                <a:solidFill>
                  <a:srgbClr val="FF0000"/>
                </a:solidFill>
              </a:rPr>
              <a:t>Hemisection</a:t>
            </a:r>
            <a:r>
              <a:rPr lang="en-US" sz="2300" b="1" i="1" u="sng" dirty="0" smtClean="0">
                <a:solidFill>
                  <a:srgbClr val="FF0000"/>
                </a:solidFill>
              </a:rPr>
              <a:t> </a:t>
            </a:r>
            <a:r>
              <a:rPr lang="en-US" sz="2300" b="1" i="1" dirty="0"/>
              <a:t>of spinal tract </a:t>
            </a:r>
          </a:p>
          <a:p>
            <a:pPr algn="l">
              <a:lnSpc>
                <a:spcPct val="90000"/>
              </a:lnSpc>
              <a:buNone/>
            </a:pPr>
            <a:endParaRPr lang="en-US" sz="2300" b="1" i="1" dirty="0" smtClean="0"/>
          </a:p>
          <a:p>
            <a:pPr algn="l">
              <a:lnSpc>
                <a:spcPct val="90000"/>
              </a:lnSpc>
              <a:buNone/>
            </a:pPr>
            <a:r>
              <a:rPr lang="en-US" sz="2300" b="1" i="1" dirty="0" smtClean="0"/>
              <a:t>Effects </a:t>
            </a:r>
            <a:r>
              <a:rPr lang="en-US" sz="2300" b="1" i="1" dirty="0"/>
              <a:t>: </a:t>
            </a:r>
          </a:p>
          <a:p>
            <a:pPr algn="l">
              <a:lnSpc>
                <a:spcPct val="90000"/>
              </a:lnSpc>
              <a:buNone/>
            </a:pPr>
            <a:r>
              <a:rPr lang="en-US" sz="2300" b="1" i="1" dirty="0"/>
              <a:t>1- </a:t>
            </a:r>
            <a:r>
              <a:rPr lang="en-US" sz="2300" b="1" i="1" dirty="0" err="1"/>
              <a:t>Ipsilateral</a:t>
            </a:r>
            <a:r>
              <a:rPr lang="en-US" sz="2300" b="1" i="1" dirty="0"/>
              <a:t> loss of motor function (paralysis) </a:t>
            </a:r>
          </a:p>
          <a:p>
            <a:pPr algn="l">
              <a:lnSpc>
                <a:spcPct val="90000"/>
              </a:lnSpc>
              <a:buNone/>
            </a:pPr>
            <a:r>
              <a:rPr lang="en-US" sz="2300" b="1" i="1" dirty="0"/>
              <a:t>2- </a:t>
            </a:r>
            <a:r>
              <a:rPr lang="en-US" sz="2300" b="1" i="1" dirty="0" err="1"/>
              <a:t>Ipsilateral</a:t>
            </a:r>
            <a:r>
              <a:rPr lang="en-US" sz="2300" b="1" i="1" dirty="0"/>
              <a:t> loss of vibration sensation ,  </a:t>
            </a:r>
            <a:r>
              <a:rPr lang="en-US" sz="2300" b="1" i="1" dirty="0" err="1"/>
              <a:t>proprioception</a:t>
            </a:r>
            <a:r>
              <a:rPr lang="en-US" sz="2300" b="1" i="1" dirty="0"/>
              <a:t> .</a:t>
            </a:r>
          </a:p>
          <a:p>
            <a:pPr algn="l">
              <a:lnSpc>
                <a:spcPct val="90000"/>
              </a:lnSpc>
              <a:buNone/>
            </a:pPr>
            <a:r>
              <a:rPr lang="en-US" sz="2300" b="1" i="1" dirty="0"/>
              <a:t>3- </a:t>
            </a:r>
            <a:r>
              <a:rPr lang="en-US" sz="2300" b="1" i="1" dirty="0" err="1"/>
              <a:t>contralateral</a:t>
            </a:r>
            <a:r>
              <a:rPr lang="en-US" sz="2300" b="1" i="1" dirty="0"/>
              <a:t> loss of pain ,temperature sensations.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4294967295"/>
          </p:nvPr>
        </p:nvSpPr>
        <p:spPr>
          <a:xfrm>
            <a:off x="1357290" y="785794"/>
            <a:ext cx="7300906" cy="4857784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buNone/>
            </a:pPr>
            <a:r>
              <a:rPr lang="en-US" sz="4000" b="1" u="sng" dirty="0" smtClean="0"/>
              <a:t>D</a:t>
            </a:r>
            <a:r>
              <a:rPr lang="en-US" sz="4000" b="1" u="sng" dirty="0"/>
              <a:t>) Posterior cord syndrome</a:t>
            </a:r>
          </a:p>
          <a:p>
            <a:pPr algn="l">
              <a:lnSpc>
                <a:spcPct val="90000"/>
              </a:lnSpc>
              <a:buNone/>
            </a:pPr>
            <a:endParaRPr lang="ar-JO" sz="2300" dirty="0" smtClean="0"/>
          </a:p>
          <a:p>
            <a:pPr algn="l">
              <a:lnSpc>
                <a:spcPct val="90000"/>
              </a:lnSpc>
              <a:buNone/>
            </a:pPr>
            <a:r>
              <a:rPr lang="en-US" sz="2300" dirty="0" smtClean="0"/>
              <a:t>Caused </a:t>
            </a:r>
            <a:r>
              <a:rPr lang="en-US" sz="2300" dirty="0"/>
              <a:t>by hyperextension compressing or trauma to the posterior column and posterior grey horns ( sensory).</a:t>
            </a:r>
          </a:p>
          <a:p>
            <a:pPr algn="l">
              <a:lnSpc>
                <a:spcPct val="90000"/>
              </a:lnSpc>
              <a:buNone/>
            </a:pPr>
            <a:endParaRPr lang="en-US" sz="2300" dirty="0" smtClean="0"/>
          </a:p>
          <a:p>
            <a:pPr algn="l">
              <a:lnSpc>
                <a:spcPct val="90000"/>
              </a:lnSpc>
              <a:buNone/>
            </a:pPr>
            <a:r>
              <a:rPr lang="en-US" sz="2300" b="1" dirty="0" smtClean="0"/>
              <a:t>Effects</a:t>
            </a:r>
            <a:r>
              <a:rPr lang="en-US" sz="2300" b="1" dirty="0"/>
              <a:t>:</a:t>
            </a:r>
          </a:p>
          <a:p>
            <a:pPr algn="l">
              <a:lnSpc>
                <a:spcPct val="90000"/>
              </a:lnSpc>
              <a:buNone/>
            </a:pPr>
            <a:r>
              <a:rPr lang="en-US" sz="2300" dirty="0"/>
              <a:t>1- Loss of </a:t>
            </a:r>
            <a:r>
              <a:rPr lang="en-US" sz="2300" dirty="0" err="1"/>
              <a:t>proprioception</a:t>
            </a:r>
            <a:r>
              <a:rPr lang="en-US" sz="2300" dirty="0"/>
              <a:t> </a:t>
            </a:r>
          </a:p>
          <a:p>
            <a:pPr algn="l">
              <a:lnSpc>
                <a:spcPct val="90000"/>
              </a:lnSpc>
              <a:buNone/>
            </a:pPr>
            <a:r>
              <a:rPr lang="en-US" sz="2300" dirty="0"/>
              <a:t>2- loss of vibration sensation </a:t>
            </a:r>
          </a:p>
          <a:p>
            <a:pPr algn="l">
              <a:lnSpc>
                <a:spcPct val="90000"/>
              </a:lnSpc>
              <a:buNone/>
            </a:pPr>
            <a:r>
              <a:rPr lang="en-US" sz="2300" dirty="0"/>
              <a:t>3- loss of two point discrimination </a:t>
            </a:r>
          </a:p>
          <a:p>
            <a:pPr algn="l">
              <a:lnSpc>
                <a:spcPct val="90000"/>
              </a:lnSpc>
              <a:buNone/>
            </a:pPr>
            <a:r>
              <a:rPr lang="en-US" sz="2300" dirty="0"/>
              <a:t>4- loss of light touch</a:t>
            </a:r>
          </a:p>
          <a:p>
            <a:pPr>
              <a:lnSpc>
                <a:spcPct val="90000"/>
              </a:lnSpc>
              <a:buNone/>
            </a:pPr>
            <a:endParaRPr lang="ar-JO" sz="23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2" descr="Image result for posterior cord syndro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1071563"/>
            <a:ext cx="6500812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357290" y="214290"/>
            <a:ext cx="7239000" cy="1143000"/>
          </a:xfrm>
          <a:noFill/>
        </p:spPr>
        <p:txBody>
          <a:bodyPr wrap="square" lIns="91440" tIns="45720" rIns="91440" bIns="45720" numCol="1" anchor="ctr" compatLnSpc="1">
            <a:prstTxWarp prst="textNoShape">
              <a:avLst/>
            </a:prstTxWarp>
            <a:normAutofit fontScale="90000"/>
          </a:bodyPr>
          <a:lstStyle/>
          <a:p>
            <a:r>
              <a:rPr lang="en-US" cap="none" dirty="0">
                <a:ln>
                  <a:noFill/>
                </a:ln>
                <a:solidFill>
                  <a:schemeClr val="accent5"/>
                </a:solidFill>
              </a:rPr>
              <a:t>Management of the spinal injuries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4294967295"/>
          </p:nvPr>
        </p:nvSpPr>
        <p:spPr>
          <a:xfrm>
            <a:off x="1214414" y="1357298"/>
            <a:ext cx="7239000" cy="4846638"/>
          </a:xfrm>
        </p:spPr>
        <p:txBody>
          <a:bodyPr/>
          <a:lstStyle/>
          <a:p>
            <a:pPr algn="l">
              <a:buNone/>
            </a:pPr>
            <a:r>
              <a:rPr lang="en-US" b="1" i="1" u="sng" dirty="0">
                <a:solidFill>
                  <a:srgbClr val="FF0000"/>
                </a:solidFill>
              </a:rPr>
              <a:t>General principles : </a:t>
            </a:r>
          </a:p>
          <a:p>
            <a:pPr algn="l">
              <a:buNone/>
            </a:pPr>
            <a:r>
              <a:rPr lang="en-US" dirty="0"/>
              <a:t>1- prevention of further injury to the spinal cord. </a:t>
            </a:r>
          </a:p>
          <a:p>
            <a:pPr algn="l">
              <a:buNone/>
            </a:pPr>
            <a:r>
              <a:rPr lang="en-US" dirty="0"/>
              <a:t>2- reduction and stabilization of bony injuries.</a:t>
            </a:r>
          </a:p>
          <a:p>
            <a:pPr algn="l">
              <a:buNone/>
            </a:pPr>
            <a:r>
              <a:rPr lang="en-US" dirty="0"/>
              <a:t>3- prevention of complication resulting from spinal cord injury .</a:t>
            </a:r>
          </a:p>
          <a:p>
            <a:pPr algn="l">
              <a:buNone/>
            </a:pPr>
            <a:r>
              <a:rPr lang="en-US" dirty="0"/>
              <a:t>4- rehabilitation 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14414" y="428604"/>
            <a:ext cx="7215238" cy="5500726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  <a:buNone/>
            </a:pPr>
            <a:r>
              <a:rPr lang="en-US" sz="2200" b="1" i="1" u="sng" dirty="0">
                <a:solidFill>
                  <a:srgbClr val="FF0000"/>
                </a:solidFill>
              </a:rPr>
              <a:t>Initial treatment : </a:t>
            </a:r>
          </a:p>
          <a:p>
            <a:pPr algn="l">
              <a:lnSpc>
                <a:spcPct val="80000"/>
              </a:lnSpc>
              <a:buNone/>
            </a:pPr>
            <a:r>
              <a:rPr lang="en-US" sz="2200" dirty="0"/>
              <a:t>1- </a:t>
            </a:r>
            <a:r>
              <a:rPr lang="en-US" sz="2200" b="1" dirty="0"/>
              <a:t>caution in turning and lifting </a:t>
            </a:r>
            <a:r>
              <a:rPr lang="en-US" sz="2200" dirty="0"/>
              <a:t>the patient to avoid inflicting additional damage .</a:t>
            </a:r>
          </a:p>
          <a:p>
            <a:pPr algn="l">
              <a:lnSpc>
                <a:spcPct val="80000"/>
              </a:lnSpc>
              <a:buNone/>
            </a:pPr>
            <a:endParaRPr lang="en-US" sz="2200" dirty="0"/>
          </a:p>
          <a:p>
            <a:pPr algn="l">
              <a:lnSpc>
                <a:spcPct val="80000"/>
              </a:lnSpc>
              <a:buNone/>
            </a:pPr>
            <a:r>
              <a:rPr lang="en-US" sz="2200" dirty="0"/>
              <a:t>2-before moving the patient sufficient help should be available to provide </a:t>
            </a:r>
            <a:r>
              <a:rPr lang="en-US" sz="2200" b="1" dirty="0"/>
              <a:t>horizontal stability </a:t>
            </a:r>
            <a:r>
              <a:rPr lang="en-US" sz="2200" dirty="0"/>
              <a:t>and longitudinal traction .</a:t>
            </a:r>
          </a:p>
          <a:p>
            <a:pPr algn="l">
              <a:lnSpc>
                <a:spcPct val="80000"/>
              </a:lnSpc>
              <a:buNone/>
            </a:pPr>
            <a:endParaRPr lang="en-US" sz="2200" dirty="0"/>
          </a:p>
          <a:p>
            <a:pPr algn="l">
              <a:lnSpc>
                <a:spcPct val="80000"/>
              </a:lnSpc>
              <a:buNone/>
            </a:pPr>
            <a:r>
              <a:rPr lang="en-US" sz="2200" dirty="0"/>
              <a:t>3- </a:t>
            </a:r>
            <a:r>
              <a:rPr lang="en-US" sz="2200" u="sng" dirty="0"/>
              <a:t>spinal flexion </a:t>
            </a:r>
            <a:r>
              <a:rPr lang="en-US" sz="2200" dirty="0"/>
              <a:t>must be </a:t>
            </a:r>
            <a:r>
              <a:rPr lang="en-US" sz="2200" b="1" dirty="0"/>
              <a:t>avoided</a:t>
            </a:r>
            <a:r>
              <a:rPr lang="en-US" sz="2200" dirty="0"/>
              <a:t> </a:t>
            </a:r>
          </a:p>
          <a:p>
            <a:pPr algn="l">
              <a:lnSpc>
                <a:spcPct val="80000"/>
              </a:lnSpc>
              <a:buNone/>
            </a:pPr>
            <a:endParaRPr lang="en-US" sz="2200" dirty="0"/>
          </a:p>
          <a:p>
            <a:pPr algn="l">
              <a:lnSpc>
                <a:spcPct val="80000"/>
              </a:lnSpc>
              <a:buNone/>
            </a:pPr>
            <a:r>
              <a:rPr lang="en-US" sz="2200" dirty="0"/>
              <a:t>4-Temporary </a:t>
            </a:r>
            <a:r>
              <a:rPr lang="en-US" sz="2200" b="1" dirty="0"/>
              <a:t>collar</a:t>
            </a:r>
            <a:r>
              <a:rPr lang="en-US" sz="2200" dirty="0"/>
              <a:t> in cervical spine injury . </a:t>
            </a:r>
          </a:p>
          <a:p>
            <a:pPr algn="l">
              <a:lnSpc>
                <a:spcPct val="80000"/>
              </a:lnSpc>
              <a:buNone/>
            </a:pPr>
            <a:endParaRPr lang="en-US" sz="2200" dirty="0"/>
          </a:p>
          <a:p>
            <a:pPr algn="l">
              <a:lnSpc>
                <a:spcPct val="80000"/>
              </a:lnSpc>
              <a:buNone/>
            </a:pPr>
            <a:r>
              <a:rPr lang="en-US" sz="2200" dirty="0"/>
              <a:t>5-look for other injuries : chest , abdomen or limbs.                                                                                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71604" y="571480"/>
            <a:ext cx="7239000" cy="5929354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  <a:buNone/>
            </a:pPr>
            <a:r>
              <a:rPr lang="en-US" sz="2200" b="1" dirty="0"/>
              <a:t>6-</a:t>
            </a:r>
            <a:r>
              <a:rPr lang="en-US" sz="2200" dirty="0"/>
              <a:t> loss of sympathetic tone may result in peripheral vasodilatation which is treated by </a:t>
            </a:r>
            <a:r>
              <a:rPr lang="en-US" sz="2200" b="1" dirty="0"/>
              <a:t>intra vascular volume expanded</a:t>
            </a:r>
            <a:r>
              <a:rPr lang="en-US" sz="2200" dirty="0"/>
              <a:t> , </a:t>
            </a:r>
            <a:r>
              <a:rPr lang="en-US" sz="2200" b="1" dirty="0"/>
              <a:t>alpha adrenergic stimulators </a:t>
            </a:r>
            <a:r>
              <a:rPr lang="en-US" sz="2200" dirty="0"/>
              <a:t>, </a:t>
            </a:r>
            <a:r>
              <a:rPr lang="en-US" sz="2200" b="1" dirty="0"/>
              <a:t>iv atropine </a:t>
            </a:r>
            <a:r>
              <a:rPr lang="en-US" sz="2200" dirty="0"/>
              <a:t>.</a:t>
            </a:r>
          </a:p>
          <a:p>
            <a:pPr algn="l">
              <a:lnSpc>
                <a:spcPct val="80000"/>
              </a:lnSpc>
              <a:buNone/>
            </a:pPr>
            <a:endParaRPr lang="en-US" sz="2200" dirty="0" smtClean="0"/>
          </a:p>
          <a:p>
            <a:pPr algn="l">
              <a:lnSpc>
                <a:spcPct val="80000"/>
              </a:lnSpc>
              <a:buNone/>
            </a:pPr>
            <a:r>
              <a:rPr lang="en-US" sz="2200" b="1" dirty="0" smtClean="0"/>
              <a:t>7-</a:t>
            </a:r>
            <a:r>
              <a:rPr lang="en-US" sz="2200" dirty="0" smtClean="0"/>
              <a:t> </a:t>
            </a:r>
            <a:r>
              <a:rPr lang="en-US" sz="2200" dirty="0"/>
              <a:t>body </a:t>
            </a:r>
            <a:r>
              <a:rPr lang="en-US" sz="2200" b="1" dirty="0"/>
              <a:t>temperature must be preserved </a:t>
            </a:r>
            <a:r>
              <a:rPr lang="en-US" sz="2200" dirty="0"/>
              <a:t>in cold weather and the patient must not be overheated in warm weather .</a:t>
            </a:r>
          </a:p>
          <a:p>
            <a:pPr algn="l">
              <a:lnSpc>
                <a:spcPct val="80000"/>
              </a:lnSpc>
              <a:buNone/>
            </a:pPr>
            <a:endParaRPr lang="en-US" sz="2200" dirty="0" smtClean="0"/>
          </a:p>
          <a:p>
            <a:pPr algn="l">
              <a:lnSpc>
                <a:spcPct val="80000"/>
              </a:lnSpc>
              <a:buNone/>
            </a:pPr>
            <a:r>
              <a:rPr lang="en-US" sz="2200" b="1" dirty="0" smtClean="0"/>
              <a:t>8-</a:t>
            </a:r>
            <a:r>
              <a:rPr lang="en-US" sz="2200" dirty="0" smtClean="0"/>
              <a:t> </a:t>
            </a:r>
            <a:r>
              <a:rPr lang="en-US" sz="2200" b="1" dirty="0"/>
              <a:t>NG tube </a:t>
            </a:r>
            <a:r>
              <a:rPr lang="en-US" sz="2200" dirty="0"/>
              <a:t>to avoid problems associated with vomiting due to gastric stasis and paralytic </a:t>
            </a:r>
            <a:r>
              <a:rPr lang="en-US" sz="2200" dirty="0" err="1"/>
              <a:t>ileus</a:t>
            </a:r>
            <a:r>
              <a:rPr lang="en-US" sz="2200" dirty="0"/>
              <a:t>.</a:t>
            </a:r>
          </a:p>
          <a:p>
            <a:pPr algn="l">
              <a:lnSpc>
                <a:spcPct val="80000"/>
              </a:lnSpc>
              <a:buNone/>
            </a:pPr>
            <a:endParaRPr lang="en-US" sz="2200" dirty="0" smtClean="0"/>
          </a:p>
          <a:p>
            <a:pPr algn="l">
              <a:lnSpc>
                <a:spcPct val="80000"/>
              </a:lnSpc>
              <a:buNone/>
            </a:pPr>
            <a:r>
              <a:rPr lang="en-US" sz="2200" b="1" dirty="0" smtClean="0"/>
              <a:t>9-</a:t>
            </a:r>
            <a:r>
              <a:rPr lang="en-US" sz="2200" dirty="0" smtClean="0"/>
              <a:t> </a:t>
            </a:r>
            <a:r>
              <a:rPr lang="en-US" sz="2200" b="1" dirty="0"/>
              <a:t>urinary catheter </a:t>
            </a:r>
            <a:r>
              <a:rPr lang="en-US" sz="2200" dirty="0"/>
              <a:t>, although intermittent catheterization may become preferable later .</a:t>
            </a:r>
          </a:p>
          <a:p>
            <a:pPr algn="l">
              <a:lnSpc>
                <a:spcPct val="80000"/>
              </a:lnSpc>
              <a:buNone/>
            </a:pPr>
            <a:endParaRPr lang="en-US" sz="2200" dirty="0" smtClean="0"/>
          </a:p>
          <a:p>
            <a:pPr algn="l">
              <a:lnSpc>
                <a:spcPct val="80000"/>
              </a:lnSpc>
              <a:buNone/>
            </a:pPr>
            <a:r>
              <a:rPr lang="en-US" sz="2200" b="1" dirty="0" smtClean="0"/>
              <a:t>10-</a:t>
            </a:r>
            <a:r>
              <a:rPr lang="en-US" sz="2200" dirty="0" smtClean="0"/>
              <a:t> </a:t>
            </a:r>
            <a:r>
              <a:rPr lang="en-US" sz="2200" dirty="0"/>
              <a:t>prophylaxis for DVT with </a:t>
            </a:r>
            <a:r>
              <a:rPr lang="en-US" sz="2200" b="1" dirty="0"/>
              <a:t>low dose heparin or LMW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142976" y="285728"/>
            <a:ext cx="7239000" cy="1143000"/>
          </a:xfrm>
          <a:noFill/>
        </p:spPr>
        <p:txBody>
          <a:bodyPr wrap="square" lIns="91440" tIns="45720" rIns="91440" bIns="45720" numCol="1" anchor="ctr" compatLnSpc="1">
            <a:prstTxWarp prst="textNoShape">
              <a:avLst/>
            </a:prstTxWarp>
          </a:bodyPr>
          <a:lstStyle/>
          <a:p>
            <a:r>
              <a:rPr lang="en-US" b="1" cap="none" dirty="0">
                <a:ln>
                  <a:noFill/>
                </a:ln>
                <a:solidFill>
                  <a:schemeClr val="accent5"/>
                </a:solidFill>
              </a:rPr>
              <a:t>Radiological investigation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28728" y="1428736"/>
            <a:ext cx="7239000" cy="4846638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90000"/>
              </a:lnSpc>
              <a:buNone/>
            </a:pPr>
            <a:r>
              <a:rPr lang="en-US" dirty="0"/>
              <a:t>Plain cervical </a:t>
            </a:r>
            <a:r>
              <a:rPr lang="en-US" b="1" dirty="0"/>
              <a:t>spine x-ray </a:t>
            </a:r>
            <a:r>
              <a:rPr lang="en-US" dirty="0"/>
              <a:t>and </a:t>
            </a:r>
            <a:r>
              <a:rPr lang="en-US" b="1" dirty="0"/>
              <a:t>CT</a:t>
            </a:r>
            <a:r>
              <a:rPr lang="en-US" dirty="0"/>
              <a:t> will show the bone injuries.</a:t>
            </a:r>
          </a:p>
          <a:p>
            <a:pPr algn="l">
              <a:lnSpc>
                <a:spcPct val="90000"/>
              </a:lnSpc>
              <a:buNone/>
            </a:pPr>
            <a:endParaRPr lang="en-US" b="1" dirty="0" smtClean="0"/>
          </a:p>
          <a:p>
            <a:pPr algn="l">
              <a:lnSpc>
                <a:spcPct val="90000"/>
              </a:lnSpc>
              <a:buNone/>
            </a:pPr>
            <a:r>
              <a:rPr lang="en-US" sz="3000" b="1" dirty="0" smtClean="0"/>
              <a:t>MRI</a:t>
            </a:r>
            <a:r>
              <a:rPr lang="en-US" sz="3000" dirty="0" smtClean="0"/>
              <a:t> </a:t>
            </a:r>
            <a:r>
              <a:rPr lang="en-US" sz="3000" dirty="0"/>
              <a:t>is also helpful in showing the associated cord , soft tissue and </a:t>
            </a:r>
            <a:r>
              <a:rPr lang="en-US" sz="3000" dirty="0" err="1" smtClean="0"/>
              <a:t>ligamentous</a:t>
            </a:r>
            <a:r>
              <a:rPr lang="en-US" sz="3000" dirty="0"/>
              <a:t> </a:t>
            </a:r>
            <a:r>
              <a:rPr lang="en-US" sz="3000" dirty="0" smtClean="0"/>
              <a:t>pathology</a:t>
            </a:r>
            <a:r>
              <a:rPr lang="en-US" sz="3000" dirty="0"/>
              <a:t>.</a:t>
            </a:r>
          </a:p>
          <a:p>
            <a:pPr algn="l">
              <a:lnSpc>
                <a:spcPct val="90000"/>
              </a:lnSpc>
              <a:buNone/>
            </a:pPr>
            <a:endParaRPr lang="ar-JO" dirty="0" smtClean="0"/>
          </a:p>
          <a:p>
            <a:pPr algn="l">
              <a:lnSpc>
                <a:spcPct val="90000"/>
              </a:lnSpc>
              <a:buNone/>
            </a:pPr>
            <a:r>
              <a:rPr lang="en-US" dirty="0" smtClean="0"/>
              <a:t>If </a:t>
            </a:r>
            <a:r>
              <a:rPr lang="en-US" dirty="0"/>
              <a:t>cervical spine injury is suspected but the plain x-ray and CT show no abnormality , the </a:t>
            </a:r>
            <a:r>
              <a:rPr lang="en-US" u="sng" dirty="0"/>
              <a:t>X-ray should be carefully repeated </a:t>
            </a:r>
            <a:r>
              <a:rPr lang="en-US" dirty="0"/>
              <a:t>in flexion and extension to exclude instability due to </a:t>
            </a:r>
            <a:r>
              <a:rPr lang="en-US" dirty="0" err="1"/>
              <a:t>ligamintous</a:t>
            </a:r>
            <a:r>
              <a:rPr lang="en-US" dirty="0"/>
              <a:t> damage.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Content Placeholder 2"/>
          <p:cNvSpPr>
            <a:spLocks noGrp="1"/>
          </p:cNvSpPr>
          <p:nvPr>
            <p:ph idx="4294967295"/>
          </p:nvPr>
        </p:nvSpPr>
        <p:spPr>
          <a:xfrm>
            <a:off x="1571604" y="1609725"/>
            <a:ext cx="5667396" cy="4105291"/>
          </a:xfrm>
        </p:spPr>
        <p:txBody>
          <a:bodyPr/>
          <a:lstStyle/>
          <a:p>
            <a:pPr algn="l">
              <a:buNone/>
            </a:pPr>
            <a:r>
              <a:rPr lang="en-US" b="1" i="1" u="sng" dirty="0"/>
              <a:t>Spinal reduction and stabilization</a:t>
            </a:r>
          </a:p>
          <a:p>
            <a:pPr algn="l">
              <a:buNone/>
            </a:pPr>
            <a:r>
              <a:rPr lang="en-US" dirty="0"/>
              <a:t>open surgery may be necessary to reduce the fracture </a:t>
            </a:r>
            <a:r>
              <a:rPr lang="en-US" dirty="0" err="1"/>
              <a:t>subluxation</a:t>
            </a:r>
            <a:r>
              <a:rPr lang="en-US" dirty="0"/>
              <a:t> with overriding and locked facet joints .</a:t>
            </a:r>
            <a:r>
              <a:rPr lang="en-US" b="1" i="1" u="sng" dirty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2050" name="Picture 2" descr="C:\Users\user\Desktop\7017t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71613"/>
            <a:ext cx="7572428" cy="5286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026" name="Picture 2" descr="C:\Users\user\Desktop\unnamed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85860"/>
            <a:ext cx="7715304" cy="52864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5122" name="Picture 2" descr="C:\Users\user\Desktop\Cer_li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000108"/>
            <a:ext cx="7143800" cy="5857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6146" name="Picture 2" descr="C:\Users\user\Desktop\تنزيل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357298"/>
            <a:ext cx="7715304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098" name="Picture 2" descr="C:\Users\user\Desktop\22x07a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3" y="1447800"/>
            <a:ext cx="7133828" cy="5124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نقلاب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1192</TotalTime>
  <Words>1511</Words>
  <Application>Microsoft Office PowerPoint</Application>
  <PresentationFormat>عرض على الشاشة (3:4)‏</PresentationFormat>
  <Paragraphs>221</Paragraphs>
  <Slides>49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49</vt:i4>
      </vt:variant>
    </vt:vector>
  </HeadingPairs>
  <TitlesOfParts>
    <vt:vector size="50" baseType="lpstr">
      <vt:lpstr>انقلاب</vt:lpstr>
      <vt:lpstr>Spinal injuries </vt:lpstr>
      <vt:lpstr>Overview 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Spinal cord injury (SCI)</vt:lpstr>
      <vt:lpstr>Epidemiology </vt:lpstr>
      <vt:lpstr>Pathophysiology </vt:lpstr>
      <vt:lpstr>الشريحة 13</vt:lpstr>
      <vt:lpstr>Signs and symptoms </vt:lpstr>
      <vt:lpstr>الشريحة 15</vt:lpstr>
      <vt:lpstr>الشريحة 16</vt:lpstr>
      <vt:lpstr>Cervical spine injuries  1-flexion rotation injuries :  </vt:lpstr>
      <vt:lpstr>الشريحة 18</vt:lpstr>
      <vt:lpstr>2- compression injuries : </vt:lpstr>
      <vt:lpstr>الشريحة 20</vt:lpstr>
      <vt:lpstr>الشريحة 21</vt:lpstr>
      <vt:lpstr>3- hyperextension : </vt:lpstr>
      <vt:lpstr>الشريحة 23</vt:lpstr>
      <vt:lpstr>Thoracolumbar spine injuries  1- flexion rotation injuries : </vt:lpstr>
      <vt:lpstr>الشريحة 25</vt:lpstr>
      <vt:lpstr>2- compression injuries :  </vt:lpstr>
      <vt:lpstr>3- hyperextension injuries :  </vt:lpstr>
      <vt:lpstr>الشريحة 28</vt:lpstr>
      <vt:lpstr>4- open injuries :  </vt:lpstr>
      <vt:lpstr>Spinal cord injury</vt:lpstr>
      <vt:lpstr>الشريحة 31</vt:lpstr>
      <vt:lpstr>Complete lesions </vt:lpstr>
      <vt:lpstr>الشريحة 33</vt:lpstr>
      <vt:lpstr>1- motor deficit : </vt:lpstr>
      <vt:lpstr>الشريحة 35</vt:lpstr>
      <vt:lpstr>2- sensory deficit : </vt:lpstr>
      <vt:lpstr>3- Autonomic deficit :  </vt:lpstr>
      <vt:lpstr>Incomplete  lesion </vt:lpstr>
      <vt:lpstr>الشريحة 39</vt:lpstr>
      <vt:lpstr>الشريحة 40</vt:lpstr>
      <vt:lpstr>الشريحة 41</vt:lpstr>
      <vt:lpstr>الشريحة 42</vt:lpstr>
      <vt:lpstr>الشريحة 43</vt:lpstr>
      <vt:lpstr>الشريحة 44</vt:lpstr>
      <vt:lpstr>Management of the spinal injuries</vt:lpstr>
      <vt:lpstr>الشريحة 46</vt:lpstr>
      <vt:lpstr>الشريحة 47</vt:lpstr>
      <vt:lpstr>Radiological investigation </vt:lpstr>
      <vt:lpstr>الشريحة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Spinal injuries</dc:title>
  <dc:creator>user</dc:creator>
  <cp:lastModifiedBy>user</cp:lastModifiedBy>
  <cp:revision>67</cp:revision>
  <dcterms:created xsi:type="dcterms:W3CDTF">2016-06-25T08:06:19Z</dcterms:created>
  <dcterms:modified xsi:type="dcterms:W3CDTF">2020-09-13T05:52:08Z</dcterms:modified>
</cp:coreProperties>
</file>