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4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defaultTextStyle>
    <a:defPPr lvl="0">
      <a:defRPr lang="en-US"/>
    </a:defPPr>
    <a:lvl1pPr lvl="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lvl="1" marL="4572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lvl="2" marL="9144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lvl="3" marL="13716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lvl="4" marL="18288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defTabSz="914400" eaLnBrk="1" hangingPunct="1" latinLnBrk="0" lvl="5" marL="2286000" rtl="0" algn="l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defTabSz="914400" eaLnBrk="1" hangingPunct="1" latinLnBrk="0" lvl="6" marL="2743200" rtl="0" algn="l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defTabSz="914400" eaLnBrk="1" hangingPunct="1" latinLnBrk="0" lvl="7" marL="3200400" rtl="0" algn="l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defTabSz="914400" eaLnBrk="1" hangingPunct="1" latinLnBrk="0" lvl="8" marL="3657600" rtl="0" algn="l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056602-EDC7-4013-B567-B115CD9C745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AB47B7C-9D46-4CD4-A2AD-DFCE8D8D15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60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3201" y="6477001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Copyrights apply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1797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414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957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2266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3201" y="6477001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Copyrights apply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017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613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2006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8856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6918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2959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827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0593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6271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3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BB0B0-7D0B-4081-AF17-E1518D1D824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Copyrights apply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6622-C519-4C69-9716-EA6F1F6E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sldNum="0" hd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1173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Treatment of convulsive status </a:t>
            </a:r>
            <a:r>
              <a:rPr lang="en-US" sz="72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epilepticus</a:t>
            </a:r>
            <a:r>
              <a:rPr lang="en-US" sz="7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 adults</a:t>
            </a:r>
            <a:endParaRPr lang="ar-JO" sz="7200" dirty="0">
              <a:solidFill>
                <a:schemeClr val="bg1"/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22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10972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Status </a:t>
            </a:r>
            <a:r>
              <a:rPr lang="en-US" sz="4400" b="1" dirty="0" err="1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epilepticus</a:t>
            </a:r>
            <a:r>
              <a:rPr lang="en-US" sz="44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 (SE) </a:t>
            </a:r>
            <a:endParaRPr lang="en-US" sz="44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single seizure lasting more than five minutes or two or more seizures within a five-minute period without the person returning to normal between them</a:t>
            </a:r>
            <a:endParaRPr lang="ar-JO" sz="3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52800"/>
            <a:ext cx="10744200" cy="227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11506200" cy="534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-34636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76200"/>
            <a:ext cx="4605146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1722" y="2214448"/>
            <a:ext cx="6629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LUBNA SAMEER </a:t>
            </a:r>
            <a:endParaRPr lang="ar-JO" sz="5400" dirty="0">
              <a:solidFill>
                <a:srgbClr val="FFFF00"/>
              </a:solidFill>
              <a:latin typeface="Aparajit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685800"/>
            <a:ext cx="709521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Thank you </a:t>
            </a:r>
            <a:endParaRPr lang="ar-JO" sz="96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1722" y="3505200"/>
            <a:ext cx="46503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References :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UPTODATE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AMBOSS</a:t>
            </a:r>
            <a:r>
              <a:rPr lang="en-US" sz="66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endParaRPr lang="en-US" sz="6600" dirty="0" smtClean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endParaRPr lang="ar-JO" sz="66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08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