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4"/>
  </p:notesMasterIdLst>
  <p:sldIdLst>
    <p:sldId id="256" r:id="rId2"/>
    <p:sldId id="258" r:id="rId3"/>
    <p:sldId id="259" r:id="rId4"/>
    <p:sldId id="260" r:id="rId5"/>
    <p:sldId id="280" r:id="rId6"/>
    <p:sldId id="261" r:id="rId7"/>
    <p:sldId id="262" r:id="rId8"/>
    <p:sldId id="281" r:id="rId9"/>
    <p:sldId id="283" r:id="rId10"/>
    <p:sldId id="284" r:id="rId11"/>
    <p:sldId id="267" r:id="rId12"/>
    <p:sldId id="263" r:id="rId13"/>
    <p:sldId id="264" r:id="rId14"/>
    <p:sldId id="279" r:id="rId15"/>
    <p:sldId id="265" r:id="rId16"/>
    <p:sldId id="286" r:id="rId17"/>
    <p:sldId id="268" r:id="rId18"/>
    <p:sldId id="282" r:id="rId19"/>
    <p:sldId id="285" r:id="rId20"/>
    <p:sldId id="270" r:id="rId21"/>
    <p:sldId id="271" r:id="rId22"/>
    <p:sldId id="278" r:id="rId23"/>
  </p:sldIdLst>
  <p:sldSz cx="9144000" cy="5143500" type="screen16x9"/>
  <p:notesSz cx="6858000" cy="9144000"/>
  <p:embeddedFontLst>
    <p:embeddedFont>
      <p:font typeface="Anaheim" panose="020B0604020202020204" charset="0"/>
      <p:regular r:id="rId25"/>
    </p:embeddedFont>
    <p:embeddedFont>
      <p:font typeface="Arial Narrow" panose="020B0606020202030204" pitchFamily="34" charset="0"/>
      <p:regular r:id="rId26"/>
      <p:bold r:id="rId27"/>
      <p:italic r:id="rId28"/>
      <p:boldItalic r:id="rId29"/>
    </p:embeddedFont>
    <p:embeddedFont>
      <p:font typeface="Bahiana" panose="020B0604020202020204" charset="0"/>
      <p:regular r:id="rId30"/>
    </p:embeddedFont>
    <p:embeddedFont>
      <p:font typeface="Fira Sans Extra Condensed Medium" panose="020B0604020202020204" charset="0"/>
      <p:regular r:id="rId31"/>
      <p:bold r:id="rId32"/>
      <p:italic r:id="rId33"/>
      <p:boldItalic r:id="rId34"/>
    </p:embeddedFont>
    <p:embeddedFont>
      <p:font typeface="Roboto Slab Regular" panose="020B0604020202020204" charset="0"/>
      <p:regular r:id="rId35"/>
      <p:bold r:id="rId36"/>
    </p:embeddedFont>
    <p:embeddedFont>
      <p:font typeface="Saira Semi Condensed" panose="020B0604020202020204" charset="0"/>
      <p:regular r:id="rId37"/>
      <p:bold r:id="rId38"/>
    </p:embeddedFont>
    <p:embeddedFont>
      <p:font typeface="Saira SemiCondensed Medium" panose="020B0604020202020204" charset="0"/>
      <p:regular r:id="rId39"/>
      <p:bold r:id="rId40"/>
    </p:embeddedFont>
    <p:embeddedFont>
      <p:font typeface="Saira SemiCondensed SemiBold" panose="020B0604020202020204" charset="0"/>
      <p:regular r:id="rId41"/>
      <p:bold r:id="rId42"/>
    </p:embeddedFont>
    <p:embeddedFont>
      <p:font typeface="Segoe UI Historic" panose="020B0502040204020203" pitchFamily="3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mar titi" initials="at" lastIdx="1" clrIdx="0">
    <p:extLst>
      <p:ext uri="{19B8F6BF-5375-455C-9EA6-DF929625EA0E}">
        <p15:presenceInfo xmlns:p15="http://schemas.microsoft.com/office/powerpoint/2012/main" userId="11c7f923432fce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AA4F10-A5BB-42C2-827D-2B08C76CFB66}">
  <a:tblStyle styleId="{A2AA4F10-A5BB-42C2-827D-2B08C76CFB6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85220" autoAdjust="0"/>
  </p:normalViewPr>
  <p:slideViewPr>
    <p:cSldViewPr snapToGrid="0">
      <p:cViewPr varScale="1">
        <p:scale>
          <a:sx n="107" d="100"/>
          <a:sy n="107" d="100"/>
        </p:scale>
        <p:origin x="7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8T23:38:30.497" idx="1">
    <p:pos x="3053" y="143"/>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14ab38a4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14ab38a4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6bd56c9061_0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6bd56c9061_0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1571a7c95_11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71571a7c95_11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81019570e5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81019570e5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6bad27d065_0_2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6bad27d065_0_2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714ab38a4c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714ab38a4c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e81bf08b_0_12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e81bf08b_0_12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0c1df8b9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0c1df8b9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bd56c9061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bd56c9061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ba96a1c4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ba96a1c4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71571a7c95_11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71571a7c95_11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0c1df8b9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0c1df8b9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3" y="-1"/>
            <a:ext cx="9143063" cy="5431201"/>
            <a:chOff x="463" y="-1"/>
            <a:chExt cx="9143063" cy="5431201"/>
          </a:xfrm>
        </p:grpSpPr>
        <p:sp>
          <p:nvSpPr>
            <p:cNvPr id="10" name="Google Shape;10;p2"/>
            <p:cNvSpPr/>
            <p:nvPr/>
          </p:nvSpPr>
          <p:spPr>
            <a:xfrm flipH="1">
              <a:off x="6622962" y="4136025"/>
              <a:ext cx="791100" cy="791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716550" y="274077"/>
              <a:ext cx="1082100" cy="1082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486612" y="2400300"/>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810337" y="2681700"/>
              <a:ext cx="2749500" cy="2749500"/>
            </a:xfrm>
            <a:prstGeom prst="ellipse">
              <a:avLst/>
            </a:prstGeom>
            <a:gradFill>
              <a:gsLst>
                <a:gs pos="0">
                  <a:srgbClr val="00151F">
                    <a:alpha val="56862"/>
                  </a:srgbClr>
                </a:gs>
                <a:gs pos="51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rotWithShape="1">
            <a:blip r:embed="rId3">
              <a:alphaModFix/>
            </a:blip>
            <a:srcRect l="48250" b="42676"/>
            <a:stretch/>
          </p:blipFill>
          <p:spPr>
            <a:xfrm rot="10800000" flipH="1">
              <a:off x="463" y="-1"/>
              <a:ext cx="3659323" cy="4045026"/>
            </a:xfrm>
            <a:prstGeom prst="rect">
              <a:avLst/>
            </a:prstGeom>
            <a:noFill/>
            <a:ln>
              <a:noFill/>
            </a:ln>
          </p:spPr>
        </p:pic>
        <p:pic>
          <p:nvPicPr>
            <p:cNvPr id="15" name="Google Shape;15;p2"/>
            <p:cNvPicPr preferRelativeResize="0"/>
            <p:nvPr/>
          </p:nvPicPr>
          <p:blipFill>
            <a:blip r:embed="rId4">
              <a:alphaModFix/>
            </a:blip>
            <a:stretch>
              <a:fillRect/>
            </a:stretch>
          </p:blipFill>
          <p:spPr>
            <a:xfrm rot="10800000" flipH="1">
              <a:off x="4063887" y="625175"/>
              <a:ext cx="403575" cy="402725"/>
            </a:xfrm>
            <a:prstGeom prst="rect">
              <a:avLst/>
            </a:prstGeom>
            <a:noFill/>
            <a:ln>
              <a:noFill/>
            </a:ln>
          </p:spPr>
        </p:pic>
        <p:pic>
          <p:nvPicPr>
            <p:cNvPr id="16" name="Google Shape;16;p2"/>
            <p:cNvPicPr preferRelativeResize="0"/>
            <p:nvPr/>
          </p:nvPicPr>
          <p:blipFill>
            <a:blip r:embed="rId5">
              <a:alphaModFix/>
            </a:blip>
            <a:stretch>
              <a:fillRect/>
            </a:stretch>
          </p:blipFill>
          <p:spPr>
            <a:xfrm flipH="1">
              <a:off x="6848788" y="4362200"/>
              <a:ext cx="339425" cy="338750"/>
            </a:xfrm>
            <a:prstGeom prst="rect">
              <a:avLst/>
            </a:prstGeom>
            <a:noFill/>
            <a:ln>
              <a:noFill/>
            </a:ln>
          </p:spPr>
        </p:pic>
        <p:sp>
          <p:nvSpPr>
            <p:cNvPr id="17" name="Google Shape;17;p2"/>
            <p:cNvSpPr/>
            <p:nvPr/>
          </p:nvSpPr>
          <p:spPr>
            <a:xfrm flipH="1">
              <a:off x="5351500" y="211675"/>
              <a:ext cx="1947900" cy="19479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2"/>
            <p:cNvPicPr preferRelativeResize="0"/>
            <p:nvPr/>
          </p:nvPicPr>
          <p:blipFill>
            <a:blip r:embed="rId6">
              <a:alphaModFix/>
            </a:blip>
            <a:stretch>
              <a:fillRect/>
            </a:stretch>
          </p:blipFill>
          <p:spPr>
            <a:xfrm rot="10800000" flipH="1">
              <a:off x="2388003" y="3263743"/>
              <a:ext cx="1666877" cy="1663390"/>
            </a:xfrm>
            <a:prstGeom prst="rect">
              <a:avLst/>
            </a:prstGeom>
            <a:noFill/>
            <a:ln>
              <a:noFill/>
            </a:ln>
          </p:spPr>
        </p:pic>
        <p:pic>
          <p:nvPicPr>
            <p:cNvPr id="19" name="Google Shape;19;p2"/>
            <p:cNvPicPr preferRelativeResize="0"/>
            <p:nvPr/>
          </p:nvPicPr>
          <p:blipFill>
            <a:blip r:embed="rId6">
              <a:alphaModFix/>
            </a:blip>
            <a:stretch>
              <a:fillRect/>
            </a:stretch>
          </p:blipFill>
          <p:spPr>
            <a:xfrm flipH="1">
              <a:off x="5915994" y="777017"/>
              <a:ext cx="818909" cy="817169"/>
            </a:xfrm>
            <a:prstGeom prst="rect">
              <a:avLst/>
            </a:prstGeom>
            <a:noFill/>
            <a:ln>
              <a:noFill/>
            </a:ln>
          </p:spPr>
        </p:pic>
        <p:pic>
          <p:nvPicPr>
            <p:cNvPr id="20" name="Google Shape;20;p2"/>
            <p:cNvPicPr preferRelativeResize="0"/>
            <p:nvPr/>
          </p:nvPicPr>
          <p:blipFill rotWithShape="1">
            <a:blip r:embed="rId3">
              <a:alphaModFix/>
            </a:blip>
            <a:srcRect l="47244" t="1700" r="-12382" b="49281"/>
            <a:stretch/>
          </p:blipFill>
          <p:spPr>
            <a:xfrm rot="10800000">
              <a:off x="7231123" y="-1"/>
              <a:ext cx="1912402" cy="1436076"/>
            </a:xfrm>
            <a:prstGeom prst="rect">
              <a:avLst/>
            </a:prstGeom>
            <a:noFill/>
            <a:ln>
              <a:noFill/>
            </a:ln>
          </p:spPr>
        </p:pic>
      </p:grpSp>
      <p:sp>
        <p:nvSpPr>
          <p:cNvPr id="21" name="Google Shape;21;p2"/>
          <p:cNvSpPr txBox="1">
            <a:spLocks noGrp="1"/>
          </p:cNvSpPr>
          <p:nvPr>
            <p:ph type="subTitle" idx="1"/>
          </p:nvPr>
        </p:nvSpPr>
        <p:spPr>
          <a:xfrm flipH="1">
            <a:off x="4721687" y="3220316"/>
            <a:ext cx="37023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rgbClr val="FFFFFF"/>
                </a:solidFill>
              </a:defRPr>
            </a:lvl1pPr>
            <a:lvl2pPr lvl="1" algn="r" rtl="0">
              <a:lnSpc>
                <a:spcPct val="100000"/>
              </a:lnSpc>
              <a:spcBef>
                <a:spcPts val="1600"/>
              </a:spcBef>
              <a:spcAft>
                <a:spcPts val="0"/>
              </a:spcAft>
              <a:buNone/>
              <a:defRPr sz="1600">
                <a:solidFill>
                  <a:srgbClr val="FFFFFF"/>
                </a:solidFill>
              </a:defRPr>
            </a:lvl2pPr>
            <a:lvl3pPr lvl="2" algn="r" rtl="0">
              <a:lnSpc>
                <a:spcPct val="100000"/>
              </a:lnSpc>
              <a:spcBef>
                <a:spcPts val="1600"/>
              </a:spcBef>
              <a:spcAft>
                <a:spcPts val="0"/>
              </a:spcAft>
              <a:buNone/>
              <a:defRPr sz="1600">
                <a:solidFill>
                  <a:srgbClr val="FFFFFF"/>
                </a:solidFill>
              </a:defRPr>
            </a:lvl3pPr>
            <a:lvl4pPr lvl="3" algn="r" rtl="0">
              <a:lnSpc>
                <a:spcPct val="100000"/>
              </a:lnSpc>
              <a:spcBef>
                <a:spcPts val="1600"/>
              </a:spcBef>
              <a:spcAft>
                <a:spcPts val="0"/>
              </a:spcAft>
              <a:buNone/>
              <a:defRPr sz="1600">
                <a:solidFill>
                  <a:srgbClr val="FFFFFF"/>
                </a:solidFill>
              </a:defRPr>
            </a:lvl4pPr>
            <a:lvl5pPr lvl="4" algn="r" rtl="0">
              <a:lnSpc>
                <a:spcPct val="100000"/>
              </a:lnSpc>
              <a:spcBef>
                <a:spcPts val="1600"/>
              </a:spcBef>
              <a:spcAft>
                <a:spcPts val="0"/>
              </a:spcAft>
              <a:buNone/>
              <a:defRPr sz="1600">
                <a:solidFill>
                  <a:srgbClr val="FFFFFF"/>
                </a:solidFill>
              </a:defRPr>
            </a:lvl5pPr>
            <a:lvl6pPr lvl="5" algn="r" rtl="0">
              <a:lnSpc>
                <a:spcPct val="100000"/>
              </a:lnSpc>
              <a:spcBef>
                <a:spcPts val="1600"/>
              </a:spcBef>
              <a:spcAft>
                <a:spcPts val="0"/>
              </a:spcAft>
              <a:buNone/>
              <a:defRPr sz="1600">
                <a:solidFill>
                  <a:srgbClr val="FFFFFF"/>
                </a:solidFill>
              </a:defRPr>
            </a:lvl6pPr>
            <a:lvl7pPr lvl="6" algn="r" rtl="0">
              <a:lnSpc>
                <a:spcPct val="100000"/>
              </a:lnSpc>
              <a:spcBef>
                <a:spcPts val="1600"/>
              </a:spcBef>
              <a:spcAft>
                <a:spcPts val="0"/>
              </a:spcAft>
              <a:buNone/>
              <a:defRPr sz="1600">
                <a:solidFill>
                  <a:srgbClr val="FFFFFF"/>
                </a:solidFill>
              </a:defRPr>
            </a:lvl7pPr>
            <a:lvl8pPr lvl="7" algn="r" rtl="0">
              <a:lnSpc>
                <a:spcPct val="100000"/>
              </a:lnSpc>
              <a:spcBef>
                <a:spcPts val="1600"/>
              </a:spcBef>
              <a:spcAft>
                <a:spcPts val="0"/>
              </a:spcAft>
              <a:buNone/>
              <a:defRPr sz="1600">
                <a:solidFill>
                  <a:srgbClr val="FFFFFF"/>
                </a:solidFill>
              </a:defRPr>
            </a:lvl8pPr>
            <a:lvl9pPr lvl="8" algn="r" rtl="0">
              <a:lnSpc>
                <a:spcPct val="100000"/>
              </a:lnSpc>
              <a:spcBef>
                <a:spcPts val="1600"/>
              </a:spcBef>
              <a:spcAft>
                <a:spcPts val="1600"/>
              </a:spcAft>
              <a:buNone/>
              <a:defRPr sz="1600">
                <a:solidFill>
                  <a:srgbClr val="FFFFFF"/>
                </a:solidFill>
              </a:defRPr>
            </a:lvl9pPr>
          </a:lstStyle>
          <a:p>
            <a:endParaRPr/>
          </a:p>
        </p:txBody>
      </p:sp>
      <p:sp>
        <p:nvSpPr>
          <p:cNvPr id="22" name="Google Shape;22;p2"/>
          <p:cNvSpPr txBox="1">
            <a:spLocks noGrp="1"/>
          </p:cNvSpPr>
          <p:nvPr>
            <p:ph type="ctrTitle"/>
          </p:nvPr>
        </p:nvSpPr>
        <p:spPr>
          <a:xfrm flipH="1">
            <a:off x="4721687" y="2290984"/>
            <a:ext cx="3702300" cy="10821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6000"/>
              <a:buNone/>
              <a:defRPr sz="7200">
                <a:solidFill>
                  <a:srgbClr val="FFFFFF"/>
                </a:solidFill>
                <a:latin typeface="Saira SemiCondensed SemiBold"/>
                <a:ea typeface="Saira SemiCondensed SemiBold"/>
                <a:cs typeface="Saira SemiCondensed SemiBold"/>
                <a:sym typeface="Saira SemiCondensed SemiBold"/>
              </a:defRPr>
            </a:lvl1pPr>
            <a:lvl2pPr lvl="1" rtl="0">
              <a:spcBef>
                <a:spcPts val="0"/>
              </a:spcBef>
              <a:spcAft>
                <a:spcPts val="0"/>
              </a:spcAft>
              <a:buSzPts val="6000"/>
              <a:buFont typeface="Bahiana"/>
              <a:buNone/>
              <a:defRPr sz="6000">
                <a:latin typeface="Bahiana"/>
                <a:ea typeface="Bahiana"/>
                <a:cs typeface="Bahiana"/>
                <a:sym typeface="Bahiana"/>
              </a:defRPr>
            </a:lvl2pPr>
            <a:lvl3pPr lvl="2" rtl="0">
              <a:spcBef>
                <a:spcPts val="0"/>
              </a:spcBef>
              <a:spcAft>
                <a:spcPts val="0"/>
              </a:spcAft>
              <a:buSzPts val="6000"/>
              <a:buFont typeface="Bahiana"/>
              <a:buNone/>
              <a:defRPr sz="6000">
                <a:latin typeface="Bahiana"/>
                <a:ea typeface="Bahiana"/>
                <a:cs typeface="Bahiana"/>
                <a:sym typeface="Bahiana"/>
              </a:defRPr>
            </a:lvl3pPr>
            <a:lvl4pPr lvl="3" rtl="0">
              <a:spcBef>
                <a:spcPts val="0"/>
              </a:spcBef>
              <a:spcAft>
                <a:spcPts val="0"/>
              </a:spcAft>
              <a:buSzPts val="6000"/>
              <a:buFont typeface="Bahiana"/>
              <a:buNone/>
              <a:defRPr sz="6000">
                <a:latin typeface="Bahiana"/>
                <a:ea typeface="Bahiana"/>
                <a:cs typeface="Bahiana"/>
                <a:sym typeface="Bahiana"/>
              </a:defRPr>
            </a:lvl4pPr>
            <a:lvl5pPr lvl="4" rtl="0">
              <a:spcBef>
                <a:spcPts val="0"/>
              </a:spcBef>
              <a:spcAft>
                <a:spcPts val="0"/>
              </a:spcAft>
              <a:buSzPts val="6000"/>
              <a:buFont typeface="Bahiana"/>
              <a:buNone/>
              <a:defRPr sz="6000">
                <a:latin typeface="Bahiana"/>
                <a:ea typeface="Bahiana"/>
                <a:cs typeface="Bahiana"/>
                <a:sym typeface="Bahiana"/>
              </a:defRPr>
            </a:lvl5pPr>
            <a:lvl6pPr lvl="5" rtl="0">
              <a:spcBef>
                <a:spcPts val="0"/>
              </a:spcBef>
              <a:spcAft>
                <a:spcPts val="0"/>
              </a:spcAft>
              <a:buSzPts val="6000"/>
              <a:buFont typeface="Bahiana"/>
              <a:buNone/>
              <a:defRPr sz="6000">
                <a:latin typeface="Bahiana"/>
                <a:ea typeface="Bahiana"/>
                <a:cs typeface="Bahiana"/>
                <a:sym typeface="Bahiana"/>
              </a:defRPr>
            </a:lvl6pPr>
            <a:lvl7pPr lvl="6" rtl="0">
              <a:spcBef>
                <a:spcPts val="0"/>
              </a:spcBef>
              <a:spcAft>
                <a:spcPts val="0"/>
              </a:spcAft>
              <a:buSzPts val="6000"/>
              <a:buFont typeface="Bahiana"/>
              <a:buNone/>
              <a:defRPr sz="6000">
                <a:latin typeface="Bahiana"/>
                <a:ea typeface="Bahiana"/>
                <a:cs typeface="Bahiana"/>
                <a:sym typeface="Bahiana"/>
              </a:defRPr>
            </a:lvl7pPr>
            <a:lvl8pPr lvl="7" rtl="0">
              <a:spcBef>
                <a:spcPts val="0"/>
              </a:spcBef>
              <a:spcAft>
                <a:spcPts val="0"/>
              </a:spcAft>
              <a:buSzPts val="6000"/>
              <a:buFont typeface="Bahiana"/>
              <a:buNone/>
              <a:defRPr sz="6000">
                <a:latin typeface="Bahiana"/>
                <a:ea typeface="Bahiana"/>
                <a:cs typeface="Bahiana"/>
                <a:sym typeface="Bahiana"/>
              </a:defRPr>
            </a:lvl8pPr>
            <a:lvl9pPr lvl="8" rtl="0">
              <a:spcBef>
                <a:spcPts val="0"/>
              </a:spcBef>
              <a:spcAft>
                <a:spcPts val="0"/>
              </a:spcAft>
              <a:buSzPts val="6000"/>
              <a:buFont typeface="Bahiana"/>
              <a:buNone/>
              <a:defRPr sz="6000">
                <a:latin typeface="Bahiana"/>
                <a:ea typeface="Bahiana"/>
                <a:cs typeface="Bahiana"/>
                <a:sym typeface="Bahian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
  <p:cSld name="CUSTOM_2_2">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15"/>
          <p:cNvSpPr txBox="1">
            <a:spLocks noGrp="1"/>
          </p:cNvSpPr>
          <p:nvPr>
            <p:ph type="subTitle" idx="1"/>
          </p:nvPr>
        </p:nvSpPr>
        <p:spPr>
          <a:xfrm>
            <a:off x="6137709" y="2615750"/>
            <a:ext cx="2284800" cy="775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solidFill>
                  <a:schemeClr val="accent2"/>
                </a:solidFill>
                <a:latin typeface="Saira SemiCondensed Medium"/>
                <a:ea typeface="Saira SemiCondensed Medium"/>
                <a:cs typeface="Saira SemiCondensed Medium"/>
                <a:sym typeface="Saira SemiCondensed Medium"/>
              </a:defRPr>
            </a:lvl1pPr>
            <a:lvl2pPr lvl="1"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2pPr>
            <a:lvl3pPr lvl="2"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3pPr>
            <a:lvl4pPr lvl="3"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4pPr>
            <a:lvl5pPr lvl="4"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5pPr>
            <a:lvl6pPr lvl="5"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6pPr>
            <a:lvl7pPr lvl="6"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7pPr>
            <a:lvl8pPr lvl="7"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8pPr>
            <a:lvl9pPr lvl="8" algn="ctr" rtl="0">
              <a:lnSpc>
                <a:spcPct val="100000"/>
              </a:lnSpc>
              <a:spcBef>
                <a:spcPts val="1600"/>
              </a:spcBef>
              <a:spcAft>
                <a:spcPts val="1600"/>
              </a:spcAft>
              <a:buNone/>
              <a:defRPr sz="1800">
                <a:solidFill>
                  <a:schemeClr val="accent2"/>
                </a:solidFill>
                <a:latin typeface="Saira SemiCondensed Medium"/>
                <a:ea typeface="Saira SemiCondensed Medium"/>
                <a:cs typeface="Saira SemiCondensed Medium"/>
                <a:sym typeface="Saira SemiCondensed Medium"/>
              </a:defRPr>
            </a:lvl9pPr>
          </a:lstStyle>
          <a:p>
            <a:endParaRPr/>
          </a:p>
        </p:txBody>
      </p:sp>
      <p:sp>
        <p:nvSpPr>
          <p:cNvPr id="100" name="Google Shape;100;p15"/>
          <p:cNvSpPr txBox="1">
            <a:spLocks noGrp="1"/>
          </p:cNvSpPr>
          <p:nvPr>
            <p:ph type="subTitle" idx="2"/>
          </p:nvPr>
        </p:nvSpPr>
        <p:spPr>
          <a:xfrm>
            <a:off x="3428854" y="2615750"/>
            <a:ext cx="2284800" cy="775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solidFill>
                  <a:schemeClr val="accent2"/>
                </a:solidFill>
                <a:latin typeface="Saira SemiCondensed Medium"/>
                <a:ea typeface="Saira SemiCondensed Medium"/>
                <a:cs typeface="Saira SemiCondensed Medium"/>
                <a:sym typeface="Saira SemiCondensed Medium"/>
              </a:defRPr>
            </a:lvl1pPr>
            <a:lvl2pPr lvl="1"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2pPr>
            <a:lvl3pPr lvl="2"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3pPr>
            <a:lvl4pPr lvl="3"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4pPr>
            <a:lvl5pPr lvl="4"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5pPr>
            <a:lvl6pPr lvl="5"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6pPr>
            <a:lvl7pPr lvl="6"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7pPr>
            <a:lvl8pPr lvl="7"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8pPr>
            <a:lvl9pPr lvl="8" algn="ctr" rtl="0">
              <a:lnSpc>
                <a:spcPct val="100000"/>
              </a:lnSpc>
              <a:spcBef>
                <a:spcPts val="1600"/>
              </a:spcBef>
              <a:spcAft>
                <a:spcPts val="1600"/>
              </a:spcAft>
              <a:buNone/>
              <a:defRPr sz="1800">
                <a:solidFill>
                  <a:schemeClr val="accent2"/>
                </a:solidFill>
                <a:latin typeface="Saira SemiCondensed Medium"/>
                <a:ea typeface="Saira SemiCondensed Medium"/>
                <a:cs typeface="Saira SemiCondensed Medium"/>
                <a:sym typeface="Saira SemiCondensed Medium"/>
              </a:defRPr>
            </a:lvl9pPr>
          </a:lstStyle>
          <a:p>
            <a:endParaRPr/>
          </a:p>
        </p:txBody>
      </p:sp>
      <p:sp>
        <p:nvSpPr>
          <p:cNvPr id="101" name="Google Shape;101;p15"/>
          <p:cNvSpPr txBox="1">
            <a:spLocks noGrp="1"/>
          </p:cNvSpPr>
          <p:nvPr>
            <p:ph type="subTitle" idx="3"/>
          </p:nvPr>
        </p:nvSpPr>
        <p:spPr>
          <a:xfrm>
            <a:off x="720000" y="2615750"/>
            <a:ext cx="2284800" cy="775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a:solidFill>
                  <a:schemeClr val="accent2"/>
                </a:solidFill>
                <a:latin typeface="Saira SemiCondensed Medium"/>
                <a:ea typeface="Saira SemiCondensed Medium"/>
                <a:cs typeface="Saira SemiCondensed Medium"/>
                <a:sym typeface="Saira SemiCondensed Medium"/>
              </a:defRPr>
            </a:lvl1pPr>
            <a:lvl2pPr lvl="1"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2pPr>
            <a:lvl3pPr lvl="2"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3pPr>
            <a:lvl4pPr lvl="3"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4pPr>
            <a:lvl5pPr lvl="4"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5pPr>
            <a:lvl6pPr lvl="5"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6pPr>
            <a:lvl7pPr lvl="6"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7pPr>
            <a:lvl8pPr lvl="7" algn="ctr" rtl="0">
              <a:lnSpc>
                <a:spcPct val="100000"/>
              </a:lnSpc>
              <a:spcBef>
                <a:spcPts val="1600"/>
              </a:spcBef>
              <a:spcAft>
                <a:spcPts val="0"/>
              </a:spcAft>
              <a:buNone/>
              <a:defRPr sz="1800">
                <a:solidFill>
                  <a:schemeClr val="accent2"/>
                </a:solidFill>
                <a:latin typeface="Saira SemiCondensed Medium"/>
                <a:ea typeface="Saira SemiCondensed Medium"/>
                <a:cs typeface="Saira SemiCondensed Medium"/>
                <a:sym typeface="Saira SemiCondensed Medium"/>
              </a:defRPr>
            </a:lvl8pPr>
            <a:lvl9pPr lvl="8" algn="ctr" rtl="0">
              <a:lnSpc>
                <a:spcPct val="100000"/>
              </a:lnSpc>
              <a:spcBef>
                <a:spcPts val="1600"/>
              </a:spcBef>
              <a:spcAft>
                <a:spcPts val="1600"/>
              </a:spcAft>
              <a:buNone/>
              <a:defRPr sz="1800">
                <a:solidFill>
                  <a:schemeClr val="accent2"/>
                </a:solidFill>
                <a:latin typeface="Saira SemiCondensed Medium"/>
                <a:ea typeface="Saira SemiCondensed Medium"/>
                <a:cs typeface="Saira SemiCondensed Medium"/>
                <a:sym typeface="Saira SemiCondensed Medium"/>
              </a:defRPr>
            </a:lvl9pPr>
          </a:lstStyle>
          <a:p>
            <a:endParaRPr/>
          </a:p>
        </p:txBody>
      </p:sp>
      <p:sp>
        <p:nvSpPr>
          <p:cNvPr id="102" name="Google Shape;102;p15"/>
          <p:cNvSpPr txBox="1">
            <a:spLocks noGrp="1"/>
          </p:cNvSpPr>
          <p:nvPr>
            <p:ph type="subTitle" idx="4"/>
          </p:nvPr>
        </p:nvSpPr>
        <p:spPr>
          <a:xfrm>
            <a:off x="6137734" y="3391550"/>
            <a:ext cx="2284800" cy="7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03" name="Google Shape;103;p15"/>
          <p:cNvSpPr txBox="1">
            <a:spLocks noGrp="1"/>
          </p:cNvSpPr>
          <p:nvPr>
            <p:ph type="subTitle" idx="5"/>
          </p:nvPr>
        </p:nvSpPr>
        <p:spPr>
          <a:xfrm>
            <a:off x="3428880" y="3391550"/>
            <a:ext cx="2284800" cy="7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04" name="Google Shape;104;p15"/>
          <p:cNvSpPr txBox="1">
            <a:spLocks noGrp="1"/>
          </p:cNvSpPr>
          <p:nvPr>
            <p:ph type="subTitle" idx="6"/>
          </p:nvPr>
        </p:nvSpPr>
        <p:spPr>
          <a:xfrm>
            <a:off x="720025" y="3391550"/>
            <a:ext cx="2284800" cy="77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05" name="Google Shape;105;p15"/>
          <p:cNvSpPr txBox="1">
            <a:spLocks noGrp="1"/>
          </p:cNvSpPr>
          <p:nvPr>
            <p:ph type="ctrTitle"/>
          </p:nvPr>
        </p:nvSpPr>
        <p:spPr>
          <a:xfrm>
            <a:off x="939300" y="349067"/>
            <a:ext cx="7265400" cy="834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Clr>
                <a:schemeClr val="accent2"/>
              </a:buClr>
              <a:buSzPts val="2400"/>
              <a:buNone/>
              <a:defRPr sz="2400">
                <a:solidFill>
                  <a:schemeClr val="accent2"/>
                </a:solidFill>
              </a:defRPr>
            </a:lvl2pPr>
            <a:lvl3pPr lvl="2" rtl="0">
              <a:spcBef>
                <a:spcPts val="0"/>
              </a:spcBef>
              <a:spcAft>
                <a:spcPts val="0"/>
              </a:spcAft>
              <a:buClr>
                <a:schemeClr val="accent2"/>
              </a:buClr>
              <a:buSzPts val="2400"/>
              <a:buNone/>
              <a:defRPr sz="2400">
                <a:solidFill>
                  <a:schemeClr val="accent2"/>
                </a:solidFill>
              </a:defRPr>
            </a:lvl3pPr>
            <a:lvl4pPr lvl="3" rtl="0">
              <a:spcBef>
                <a:spcPts val="0"/>
              </a:spcBef>
              <a:spcAft>
                <a:spcPts val="0"/>
              </a:spcAft>
              <a:buClr>
                <a:schemeClr val="accent2"/>
              </a:buClr>
              <a:buSzPts val="2400"/>
              <a:buNone/>
              <a:defRPr sz="2400">
                <a:solidFill>
                  <a:schemeClr val="accent2"/>
                </a:solidFill>
              </a:defRPr>
            </a:lvl4pPr>
            <a:lvl5pPr lvl="4" rtl="0">
              <a:spcBef>
                <a:spcPts val="0"/>
              </a:spcBef>
              <a:spcAft>
                <a:spcPts val="0"/>
              </a:spcAft>
              <a:buClr>
                <a:schemeClr val="accent2"/>
              </a:buClr>
              <a:buSzPts val="2400"/>
              <a:buNone/>
              <a:defRPr sz="2400">
                <a:solidFill>
                  <a:schemeClr val="accent2"/>
                </a:solidFill>
              </a:defRPr>
            </a:lvl5pPr>
            <a:lvl6pPr lvl="5" rtl="0">
              <a:spcBef>
                <a:spcPts val="0"/>
              </a:spcBef>
              <a:spcAft>
                <a:spcPts val="0"/>
              </a:spcAft>
              <a:buClr>
                <a:schemeClr val="accent2"/>
              </a:buClr>
              <a:buSzPts val="2400"/>
              <a:buNone/>
              <a:defRPr sz="2400">
                <a:solidFill>
                  <a:schemeClr val="accent2"/>
                </a:solidFill>
              </a:defRPr>
            </a:lvl6pPr>
            <a:lvl7pPr lvl="6" rtl="0">
              <a:spcBef>
                <a:spcPts val="0"/>
              </a:spcBef>
              <a:spcAft>
                <a:spcPts val="0"/>
              </a:spcAft>
              <a:buClr>
                <a:schemeClr val="accent2"/>
              </a:buClr>
              <a:buSzPts val="2400"/>
              <a:buNone/>
              <a:defRPr sz="2400">
                <a:solidFill>
                  <a:schemeClr val="accent2"/>
                </a:solidFill>
              </a:defRPr>
            </a:lvl7pPr>
            <a:lvl8pPr lvl="7" rtl="0">
              <a:spcBef>
                <a:spcPts val="0"/>
              </a:spcBef>
              <a:spcAft>
                <a:spcPts val="0"/>
              </a:spcAft>
              <a:buClr>
                <a:schemeClr val="accent2"/>
              </a:buClr>
              <a:buSzPts val="2400"/>
              <a:buNone/>
              <a:defRPr sz="2400">
                <a:solidFill>
                  <a:schemeClr val="accent2"/>
                </a:solidFill>
              </a:defRPr>
            </a:lvl8pPr>
            <a:lvl9pPr lvl="8"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
  <p:cSld name="ONE_COLUMN_TEXT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720000" y="2584175"/>
            <a:ext cx="4016400" cy="169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a:endParaRPr/>
          </a:p>
        </p:txBody>
      </p:sp>
      <p:sp>
        <p:nvSpPr>
          <p:cNvPr id="108" name="Google Shape;108;p16"/>
          <p:cNvSpPr txBox="1">
            <a:spLocks noGrp="1"/>
          </p:cNvSpPr>
          <p:nvPr>
            <p:ph type="ctrTitle"/>
          </p:nvPr>
        </p:nvSpPr>
        <p:spPr>
          <a:xfrm>
            <a:off x="720050" y="1234572"/>
            <a:ext cx="4559700" cy="1556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3600"/>
              <a:buNone/>
              <a:defRPr>
                <a:solidFill>
                  <a:schemeClr val="accent2"/>
                </a:solidFill>
              </a:defRPr>
            </a:lvl1pPr>
            <a:lvl2pPr lvl="1" rtl="0">
              <a:spcBef>
                <a:spcPts val="0"/>
              </a:spcBef>
              <a:spcAft>
                <a:spcPts val="0"/>
              </a:spcAft>
              <a:buClr>
                <a:schemeClr val="accent2"/>
              </a:buClr>
              <a:buSzPts val="3600"/>
              <a:buNone/>
              <a:defRPr sz="3600">
                <a:solidFill>
                  <a:schemeClr val="accent2"/>
                </a:solidFill>
              </a:defRPr>
            </a:lvl2pPr>
            <a:lvl3pPr lvl="2" rtl="0">
              <a:spcBef>
                <a:spcPts val="0"/>
              </a:spcBef>
              <a:spcAft>
                <a:spcPts val="0"/>
              </a:spcAft>
              <a:buClr>
                <a:schemeClr val="accent2"/>
              </a:buClr>
              <a:buSzPts val="3600"/>
              <a:buNone/>
              <a:defRPr sz="3600">
                <a:solidFill>
                  <a:schemeClr val="accent2"/>
                </a:solidFill>
              </a:defRPr>
            </a:lvl3pPr>
            <a:lvl4pPr lvl="3" rtl="0">
              <a:spcBef>
                <a:spcPts val="0"/>
              </a:spcBef>
              <a:spcAft>
                <a:spcPts val="0"/>
              </a:spcAft>
              <a:buClr>
                <a:schemeClr val="accent2"/>
              </a:buClr>
              <a:buSzPts val="3600"/>
              <a:buNone/>
              <a:defRPr sz="3600">
                <a:solidFill>
                  <a:schemeClr val="accent2"/>
                </a:solidFill>
              </a:defRPr>
            </a:lvl4pPr>
            <a:lvl5pPr lvl="4" rtl="0">
              <a:spcBef>
                <a:spcPts val="0"/>
              </a:spcBef>
              <a:spcAft>
                <a:spcPts val="0"/>
              </a:spcAft>
              <a:buClr>
                <a:schemeClr val="accent2"/>
              </a:buClr>
              <a:buSzPts val="3600"/>
              <a:buNone/>
              <a:defRPr sz="3600">
                <a:solidFill>
                  <a:schemeClr val="accent2"/>
                </a:solidFill>
              </a:defRPr>
            </a:lvl5pPr>
            <a:lvl6pPr lvl="5" rtl="0">
              <a:spcBef>
                <a:spcPts val="0"/>
              </a:spcBef>
              <a:spcAft>
                <a:spcPts val="0"/>
              </a:spcAft>
              <a:buClr>
                <a:schemeClr val="accent2"/>
              </a:buClr>
              <a:buSzPts val="3600"/>
              <a:buNone/>
              <a:defRPr sz="3600">
                <a:solidFill>
                  <a:schemeClr val="accent2"/>
                </a:solidFill>
              </a:defRPr>
            </a:lvl6pPr>
            <a:lvl7pPr lvl="6" rtl="0">
              <a:spcBef>
                <a:spcPts val="0"/>
              </a:spcBef>
              <a:spcAft>
                <a:spcPts val="0"/>
              </a:spcAft>
              <a:buClr>
                <a:schemeClr val="accent2"/>
              </a:buClr>
              <a:buSzPts val="3600"/>
              <a:buNone/>
              <a:defRPr sz="3600">
                <a:solidFill>
                  <a:schemeClr val="accent2"/>
                </a:solidFill>
              </a:defRPr>
            </a:lvl7pPr>
            <a:lvl8pPr lvl="7" rtl="0">
              <a:spcBef>
                <a:spcPts val="0"/>
              </a:spcBef>
              <a:spcAft>
                <a:spcPts val="0"/>
              </a:spcAft>
              <a:buClr>
                <a:schemeClr val="accent2"/>
              </a:buClr>
              <a:buSzPts val="3600"/>
              <a:buNone/>
              <a:defRPr sz="3600">
                <a:solidFill>
                  <a:schemeClr val="accent2"/>
                </a:solidFill>
              </a:defRPr>
            </a:lvl8pPr>
            <a:lvl9pPr lvl="8" rtl="0">
              <a:spcBef>
                <a:spcPts val="0"/>
              </a:spcBef>
              <a:spcAft>
                <a:spcPts val="0"/>
              </a:spcAft>
              <a:buClr>
                <a:schemeClr val="accent2"/>
              </a:buClr>
              <a:buSzPts val="3600"/>
              <a:buNone/>
              <a:defRPr sz="3600">
                <a:solidFill>
                  <a:schemeClr val="accent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CAPTION_ONLY_1">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8"/>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113" name="Google Shape;113;p18"/>
          <p:cNvPicPr preferRelativeResize="0"/>
          <p:nvPr/>
        </p:nvPicPr>
        <p:blipFill rotWithShape="1">
          <a:blip r:embed="rId3">
            <a:alphaModFix/>
          </a:blip>
          <a:srcRect l="48250" b="42676"/>
          <a:stretch/>
        </p:blipFill>
        <p:spPr>
          <a:xfrm>
            <a:off x="-1" y="2979723"/>
            <a:ext cx="1957426" cy="216377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numbers 1">
  <p:cSld name="CUSTOM_8_1_1_1">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flipH="1">
            <a:off x="2412300" y="2222475"/>
            <a:ext cx="4319400" cy="1621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4200"/>
              <a:buNone/>
              <a:defRPr>
                <a:solidFill>
                  <a:schemeClr val="dk1"/>
                </a:solidFill>
              </a:defRPr>
            </a:lvl1pPr>
            <a:lvl2pPr lvl="1" algn="ctr" rtl="0">
              <a:spcBef>
                <a:spcPts val="0"/>
              </a:spcBef>
              <a:spcAft>
                <a:spcPts val="0"/>
              </a:spcAft>
              <a:buClr>
                <a:schemeClr val="accent2"/>
              </a:buClr>
              <a:buSzPts val="4200"/>
              <a:buNone/>
              <a:defRPr sz="4200">
                <a:solidFill>
                  <a:schemeClr val="accent2"/>
                </a:solidFill>
              </a:defRPr>
            </a:lvl2pPr>
            <a:lvl3pPr lvl="2" algn="ctr" rtl="0">
              <a:spcBef>
                <a:spcPts val="0"/>
              </a:spcBef>
              <a:spcAft>
                <a:spcPts val="0"/>
              </a:spcAft>
              <a:buClr>
                <a:schemeClr val="accent2"/>
              </a:buClr>
              <a:buSzPts val="4200"/>
              <a:buNone/>
              <a:defRPr sz="4200">
                <a:solidFill>
                  <a:schemeClr val="accent2"/>
                </a:solidFill>
              </a:defRPr>
            </a:lvl3pPr>
            <a:lvl4pPr lvl="3" algn="ctr" rtl="0">
              <a:spcBef>
                <a:spcPts val="0"/>
              </a:spcBef>
              <a:spcAft>
                <a:spcPts val="0"/>
              </a:spcAft>
              <a:buClr>
                <a:schemeClr val="accent2"/>
              </a:buClr>
              <a:buSzPts val="4200"/>
              <a:buNone/>
              <a:defRPr sz="4200">
                <a:solidFill>
                  <a:schemeClr val="accent2"/>
                </a:solidFill>
              </a:defRPr>
            </a:lvl4pPr>
            <a:lvl5pPr lvl="4" algn="ctr" rtl="0">
              <a:spcBef>
                <a:spcPts val="0"/>
              </a:spcBef>
              <a:spcAft>
                <a:spcPts val="0"/>
              </a:spcAft>
              <a:buClr>
                <a:schemeClr val="accent2"/>
              </a:buClr>
              <a:buSzPts val="4200"/>
              <a:buNone/>
              <a:defRPr sz="4200">
                <a:solidFill>
                  <a:schemeClr val="accent2"/>
                </a:solidFill>
              </a:defRPr>
            </a:lvl5pPr>
            <a:lvl6pPr lvl="5" algn="ctr" rtl="0">
              <a:spcBef>
                <a:spcPts val="0"/>
              </a:spcBef>
              <a:spcAft>
                <a:spcPts val="0"/>
              </a:spcAft>
              <a:buClr>
                <a:schemeClr val="accent2"/>
              </a:buClr>
              <a:buSzPts val="4200"/>
              <a:buNone/>
              <a:defRPr sz="4200">
                <a:solidFill>
                  <a:schemeClr val="accent2"/>
                </a:solidFill>
              </a:defRPr>
            </a:lvl6pPr>
            <a:lvl7pPr lvl="6" algn="ctr" rtl="0">
              <a:spcBef>
                <a:spcPts val="0"/>
              </a:spcBef>
              <a:spcAft>
                <a:spcPts val="0"/>
              </a:spcAft>
              <a:buClr>
                <a:schemeClr val="accent2"/>
              </a:buClr>
              <a:buSzPts val="4200"/>
              <a:buNone/>
              <a:defRPr sz="4200">
                <a:solidFill>
                  <a:schemeClr val="accent2"/>
                </a:solidFill>
              </a:defRPr>
            </a:lvl7pPr>
            <a:lvl8pPr lvl="7" algn="ctr" rtl="0">
              <a:spcBef>
                <a:spcPts val="0"/>
              </a:spcBef>
              <a:spcAft>
                <a:spcPts val="0"/>
              </a:spcAft>
              <a:buClr>
                <a:schemeClr val="accent2"/>
              </a:buClr>
              <a:buSzPts val="4200"/>
              <a:buNone/>
              <a:defRPr sz="4200">
                <a:solidFill>
                  <a:schemeClr val="accent2"/>
                </a:solidFill>
              </a:defRPr>
            </a:lvl8pPr>
            <a:lvl9pPr lvl="8" algn="ctr" rtl="0">
              <a:spcBef>
                <a:spcPts val="0"/>
              </a:spcBef>
              <a:spcAft>
                <a:spcPts val="0"/>
              </a:spcAft>
              <a:buClr>
                <a:schemeClr val="accent2"/>
              </a:buClr>
              <a:buSzPts val="4200"/>
              <a:buNone/>
              <a:defRPr sz="4200">
                <a:solidFill>
                  <a:schemeClr val="accent2"/>
                </a:solidFill>
              </a:defRPr>
            </a:lvl9pPr>
          </a:lstStyle>
          <a:p>
            <a:endParaRPr/>
          </a:p>
        </p:txBody>
      </p:sp>
      <p:sp>
        <p:nvSpPr>
          <p:cNvPr id="121" name="Google Shape;121;p20"/>
          <p:cNvSpPr txBox="1">
            <a:spLocks noGrp="1"/>
          </p:cNvSpPr>
          <p:nvPr>
            <p:ph type="subTitle" idx="1"/>
          </p:nvPr>
        </p:nvSpPr>
        <p:spPr>
          <a:xfrm flipH="1">
            <a:off x="2412300" y="3948300"/>
            <a:ext cx="4319400" cy="3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2100"/>
              <a:buNone/>
              <a:defRPr sz="1600">
                <a:solidFill>
                  <a:schemeClr val="accent2"/>
                </a:solidFill>
              </a:defRPr>
            </a:lvl1pPr>
            <a:lvl2pPr lvl="1" algn="ctr" rtl="0">
              <a:lnSpc>
                <a:spcPct val="100000"/>
              </a:lnSpc>
              <a:spcBef>
                <a:spcPts val="0"/>
              </a:spcBef>
              <a:spcAft>
                <a:spcPts val="0"/>
              </a:spcAft>
              <a:buClr>
                <a:schemeClr val="accent2"/>
              </a:buClr>
              <a:buSzPts val="2100"/>
              <a:buNone/>
              <a:defRPr sz="2100">
                <a:solidFill>
                  <a:schemeClr val="accent2"/>
                </a:solidFill>
              </a:defRPr>
            </a:lvl2pPr>
            <a:lvl3pPr lvl="2" algn="ctr" rtl="0">
              <a:lnSpc>
                <a:spcPct val="100000"/>
              </a:lnSpc>
              <a:spcBef>
                <a:spcPts val="0"/>
              </a:spcBef>
              <a:spcAft>
                <a:spcPts val="0"/>
              </a:spcAft>
              <a:buClr>
                <a:schemeClr val="accent2"/>
              </a:buClr>
              <a:buSzPts val="2100"/>
              <a:buNone/>
              <a:defRPr sz="2100">
                <a:solidFill>
                  <a:schemeClr val="accent2"/>
                </a:solidFill>
              </a:defRPr>
            </a:lvl3pPr>
            <a:lvl4pPr lvl="3" algn="ctr" rtl="0">
              <a:lnSpc>
                <a:spcPct val="100000"/>
              </a:lnSpc>
              <a:spcBef>
                <a:spcPts val="0"/>
              </a:spcBef>
              <a:spcAft>
                <a:spcPts val="0"/>
              </a:spcAft>
              <a:buClr>
                <a:schemeClr val="accent2"/>
              </a:buClr>
              <a:buSzPts val="2100"/>
              <a:buNone/>
              <a:defRPr sz="2100">
                <a:solidFill>
                  <a:schemeClr val="accent2"/>
                </a:solidFill>
              </a:defRPr>
            </a:lvl4pPr>
            <a:lvl5pPr lvl="4" algn="ctr" rtl="0">
              <a:lnSpc>
                <a:spcPct val="100000"/>
              </a:lnSpc>
              <a:spcBef>
                <a:spcPts val="0"/>
              </a:spcBef>
              <a:spcAft>
                <a:spcPts val="0"/>
              </a:spcAft>
              <a:buClr>
                <a:schemeClr val="accent2"/>
              </a:buClr>
              <a:buSzPts val="2100"/>
              <a:buNone/>
              <a:defRPr sz="2100">
                <a:solidFill>
                  <a:schemeClr val="accent2"/>
                </a:solidFill>
              </a:defRPr>
            </a:lvl5pPr>
            <a:lvl6pPr lvl="5" algn="ctr" rtl="0">
              <a:lnSpc>
                <a:spcPct val="100000"/>
              </a:lnSpc>
              <a:spcBef>
                <a:spcPts val="0"/>
              </a:spcBef>
              <a:spcAft>
                <a:spcPts val="0"/>
              </a:spcAft>
              <a:buClr>
                <a:schemeClr val="accent2"/>
              </a:buClr>
              <a:buSzPts val="2100"/>
              <a:buNone/>
              <a:defRPr sz="2100">
                <a:solidFill>
                  <a:schemeClr val="accent2"/>
                </a:solidFill>
              </a:defRPr>
            </a:lvl6pPr>
            <a:lvl7pPr lvl="6" algn="ctr" rtl="0">
              <a:lnSpc>
                <a:spcPct val="100000"/>
              </a:lnSpc>
              <a:spcBef>
                <a:spcPts val="0"/>
              </a:spcBef>
              <a:spcAft>
                <a:spcPts val="0"/>
              </a:spcAft>
              <a:buClr>
                <a:schemeClr val="accent2"/>
              </a:buClr>
              <a:buSzPts val="2100"/>
              <a:buNone/>
              <a:defRPr sz="2100">
                <a:solidFill>
                  <a:schemeClr val="accent2"/>
                </a:solidFill>
              </a:defRPr>
            </a:lvl7pPr>
            <a:lvl8pPr lvl="7" algn="ctr" rtl="0">
              <a:lnSpc>
                <a:spcPct val="100000"/>
              </a:lnSpc>
              <a:spcBef>
                <a:spcPts val="0"/>
              </a:spcBef>
              <a:spcAft>
                <a:spcPts val="0"/>
              </a:spcAft>
              <a:buClr>
                <a:schemeClr val="accent2"/>
              </a:buClr>
              <a:buSzPts val="2100"/>
              <a:buNone/>
              <a:defRPr sz="2100">
                <a:solidFill>
                  <a:schemeClr val="accent2"/>
                </a:solidFill>
              </a:defRPr>
            </a:lvl8pPr>
            <a:lvl9pPr lvl="8" algn="ctr" rtl="0">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122" name="Google Shape;122;p20"/>
          <p:cNvSpPr txBox="1">
            <a:spLocks noGrp="1"/>
          </p:cNvSpPr>
          <p:nvPr>
            <p:ph type="title" idx="2" hasCustomPrompt="1"/>
          </p:nvPr>
        </p:nvSpPr>
        <p:spPr>
          <a:xfrm flipH="1">
            <a:off x="3548850" y="1081627"/>
            <a:ext cx="2046300" cy="114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6000">
                <a:solidFill>
                  <a:schemeClr val="dk1"/>
                </a:solidFill>
              </a:defRPr>
            </a:lvl1pPr>
            <a:lvl2pPr lvl="1"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23" name="Google Shape;123;p20"/>
          <p:cNvGrpSpPr/>
          <p:nvPr/>
        </p:nvGrpSpPr>
        <p:grpSpPr>
          <a:xfrm>
            <a:off x="118950" y="-599425"/>
            <a:ext cx="3429900" cy="5850324"/>
            <a:chOff x="118950" y="-599425"/>
            <a:chExt cx="3429900" cy="5850324"/>
          </a:xfrm>
        </p:grpSpPr>
        <p:sp>
          <p:nvSpPr>
            <p:cNvPr id="124" name="Google Shape;124;p20"/>
            <p:cNvSpPr/>
            <p:nvPr/>
          </p:nvSpPr>
          <p:spPr>
            <a:xfrm>
              <a:off x="334131" y="3675599"/>
              <a:ext cx="1575300" cy="15753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a:off x="118950" y="-599425"/>
              <a:ext cx="3429900" cy="34299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20"/>
            <p:cNvPicPr preferRelativeResize="0"/>
            <p:nvPr/>
          </p:nvPicPr>
          <p:blipFill>
            <a:blip r:embed="rId3">
              <a:alphaModFix/>
            </a:blip>
            <a:stretch>
              <a:fillRect/>
            </a:stretch>
          </p:blipFill>
          <p:spPr>
            <a:xfrm rot="10800000">
              <a:off x="816266" y="4186721"/>
              <a:ext cx="587517" cy="586279"/>
            </a:xfrm>
            <a:prstGeom prst="rect">
              <a:avLst/>
            </a:prstGeom>
            <a:noFill/>
            <a:ln>
              <a:noFill/>
            </a:ln>
          </p:spPr>
        </p:pic>
        <p:pic>
          <p:nvPicPr>
            <p:cNvPr id="127" name="Google Shape;127;p20"/>
            <p:cNvPicPr preferRelativeResize="0"/>
            <p:nvPr/>
          </p:nvPicPr>
          <p:blipFill>
            <a:blip r:embed="rId4">
              <a:alphaModFix/>
            </a:blip>
            <a:stretch>
              <a:fillRect/>
            </a:stretch>
          </p:blipFill>
          <p:spPr>
            <a:xfrm rot="10800000">
              <a:off x="1087555" y="435337"/>
              <a:ext cx="1430530" cy="1427535"/>
            </a:xfrm>
            <a:prstGeom prst="rect">
              <a:avLst/>
            </a:prstGeom>
            <a:noFill/>
            <a:ln>
              <a:noFill/>
            </a:ln>
          </p:spPr>
        </p:pic>
      </p:grpSp>
      <p:pic>
        <p:nvPicPr>
          <p:cNvPr id="128" name="Google Shape;128;p20"/>
          <p:cNvPicPr preferRelativeResize="0"/>
          <p:nvPr/>
        </p:nvPicPr>
        <p:blipFill rotWithShape="1">
          <a:blip r:embed="rId5">
            <a:alphaModFix/>
          </a:blip>
          <a:srcRect l="48250" b="42676"/>
          <a:stretch/>
        </p:blipFill>
        <p:spPr>
          <a:xfrm flipH="1">
            <a:off x="7009400" y="2783875"/>
            <a:ext cx="2134598" cy="23596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CUSTOM_9_1_1_1">
    <p:bg>
      <p:bgPr>
        <a:blipFill>
          <a:blip r:embed="rId2">
            <a:alphaModFix/>
          </a:blip>
          <a:stretch>
            <a:fillRect/>
          </a:stretch>
        </a:blip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flipH="1">
            <a:off x="4103150" y="2222475"/>
            <a:ext cx="4319400" cy="1621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4200"/>
              <a:buNone/>
              <a:defRPr>
                <a:solidFill>
                  <a:schemeClr val="dk1"/>
                </a:solidFill>
              </a:defRPr>
            </a:lvl1pPr>
            <a:lvl2pPr lvl="1" algn="ctr" rtl="0">
              <a:spcBef>
                <a:spcPts val="0"/>
              </a:spcBef>
              <a:spcAft>
                <a:spcPts val="0"/>
              </a:spcAft>
              <a:buClr>
                <a:schemeClr val="accent2"/>
              </a:buClr>
              <a:buSzPts val="4200"/>
              <a:buNone/>
              <a:defRPr sz="4200">
                <a:solidFill>
                  <a:schemeClr val="accent2"/>
                </a:solidFill>
              </a:defRPr>
            </a:lvl2pPr>
            <a:lvl3pPr lvl="2" algn="ctr" rtl="0">
              <a:spcBef>
                <a:spcPts val="0"/>
              </a:spcBef>
              <a:spcAft>
                <a:spcPts val="0"/>
              </a:spcAft>
              <a:buClr>
                <a:schemeClr val="accent2"/>
              </a:buClr>
              <a:buSzPts val="4200"/>
              <a:buNone/>
              <a:defRPr sz="4200">
                <a:solidFill>
                  <a:schemeClr val="accent2"/>
                </a:solidFill>
              </a:defRPr>
            </a:lvl3pPr>
            <a:lvl4pPr lvl="3" algn="ctr" rtl="0">
              <a:spcBef>
                <a:spcPts val="0"/>
              </a:spcBef>
              <a:spcAft>
                <a:spcPts val="0"/>
              </a:spcAft>
              <a:buClr>
                <a:schemeClr val="accent2"/>
              </a:buClr>
              <a:buSzPts val="4200"/>
              <a:buNone/>
              <a:defRPr sz="4200">
                <a:solidFill>
                  <a:schemeClr val="accent2"/>
                </a:solidFill>
              </a:defRPr>
            </a:lvl4pPr>
            <a:lvl5pPr lvl="4" algn="ctr" rtl="0">
              <a:spcBef>
                <a:spcPts val="0"/>
              </a:spcBef>
              <a:spcAft>
                <a:spcPts val="0"/>
              </a:spcAft>
              <a:buClr>
                <a:schemeClr val="accent2"/>
              </a:buClr>
              <a:buSzPts val="4200"/>
              <a:buNone/>
              <a:defRPr sz="4200">
                <a:solidFill>
                  <a:schemeClr val="accent2"/>
                </a:solidFill>
              </a:defRPr>
            </a:lvl5pPr>
            <a:lvl6pPr lvl="5" algn="ctr" rtl="0">
              <a:spcBef>
                <a:spcPts val="0"/>
              </a:spcBef>
              <a:spcAft>
                <a:spcPts val="0"/>
              </a:spcAft>
              <a:buClr>
                <a:schemeClr val="accent2"/>
              </a:buClr>
              <a:buSzPts val="4200"/>
              <a:buNone/>
              <a:defRPr sz="4200">
                <a:solidFill>
                  <a:schemeClr val="accent2"/>
                </a:solidFill>
              </a:defRPr>
            </a:lvl6pPr>
            <a:lvl7pPr lvl="6" algn="ctr" rtl="0">
              <a:spcBef>
                <a:spcPts val="0"/>
              </a:spcBef>
              <a:spcAft>
                <a:spcPts val="0"/>
              </a:spcAft>
              <a:buClr>
                <a:schemeClr val="accent2"/>
              </a:buClr>
              <a:buSzPts val="4200"/>
              <a:buNone/>
              <a:defRPr sz="4200">
                <a:solidFill>
                  <a:schemeClr val="accent2"/>
                </a:solidFill>
              </a:defRPr>
            </a:lvl7pPr>
            <a:lvl8pPr lvl="7" algn="ctr" rtl="0">
              <a:spcBef>
                <a:spcPts val="0"/>
              </a:spcBef>
              <a:spcAft>
                <a:spcPts val="0"/>
              </a:spcAft>
              <a:buClr>
                <a:schemeClr val="accent2"/>
              </a:buClr>
              <a:buSzPts val="4200"/>
              <a:buNone/>
              <a:defRPr sz="4200">
                <a:solidFill>
                  <a:schemeClr val="accent2"/>
                </a:solidFill>
              </a:defRPr>
            </a:lvl8pPr>
            <a:lvl9pPr lvl="8" algn="ctr" rtl="0">
              <a:spcBef>
                <a:spcPts val="0"/>
              </a:spcBef>
              <a:spcAft>
                <a:spcPts val="0"/>
              </a:spcAft>
              <a:buClr>
                <a:schemeClr val="accent2"/>
              </a:buClr>
              <a:buSzPts val="4200"/>
              <a:buNone/>
              <a:defRPr sz="4200">
                <a:solidFill>
                  <a:schemeClr val="accent2"/>
                </a:solidFill>
              </a:defRPr>
            </a:lvl9pPr>
          </a:lstStyle>
          <a:p>
            <a:endParaRPr/>
          </a:p>
        </p:txBody>
      </p:sp>
      <p:sp>
        <p:nvSpPr>
          <p:cNvPr id="25" name="Google Shape;25;p3"/>
          <p:cNvSpPr txBox="1">
            <a:spLocks noGrp="1"/>
          </p:cNvSpPr>
          <p:nvPr>
            <p:ph type="subTitle" idx="1"/>
          </p:nvPr>
        </p:nvSpPr>
        <p:spPr>
          <a:xfrm flipH="1">
            <a:off x="4103150" y="3948300"/>
            <a:ext cx="4319400" cy="3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2100"/>
              <a:buNone/>
              <a:defRPr sz="1600">
                <a:solidFill>
                  <a:schemeClr val="accent2"/>
                </a:solidFill>
              </a:defRPr>
            </a:lvl1pPr>
            <a:lvl2pPr lvl="1" algn="ctr" rtl="0">
              <a:lnSpc>
                <a:spcPct val="100000"/>
              </a:lnSpc>
              <a:spcBef>
                <a:spcPts val="0"/>
              </a:spcBef>
              <a:spcAft>
                <a:spcPts val="0"/>
              </a:spcAft>
              <a:buClr>
                <a:schemeClr val="accent2"/>
              </a:buClr>
              <a:buSzPts val="2100"/>
              <a:buNone/>
              <a:defRPr sz="2100">
                <a:solidFill>
                  <a:schemeClr val="accent2"/>
                </a:solidFill>
              </a:defRPr>
            </a:lvl2pPr>
            <a:lvl3pPr lvl="2" algn="ctr" rtl="0">
              <a:lnSpc>
                <a:spcPct val="100000"/>
              </a:lnSpc>
              <a:spcBef>
                <a:spcPts val="0"/>
              </a:spcBef>
              <a:spcAft>
                <a:spcPts val="0"/>
              </a:spcAft>
              <a:buClr>
                <a:schemeClr val="accent2"/>
              </a:buClr>
              <a:buSzPts val="2100"/>
              <a:buNone/>
              <a:defRPr sz="2100">
                <a:solidFill>
                  <a:schemeClr val="accent2"/>
                </a:solidFill>
              </a:defRPr>
            </a:lvl3pPr>
            <a:lvl4pPr lvl="3" algn="ctr" rtl="0">
              <a:lnSpc>
                <a:spcPct val="100000"/>
              </a:lnSpc>
              <a:spcBef>
                <a:spcPts val="0"/>
              </a:spcBef>
              <a:spcAft>
                <a:spcPts val="0"/>
              </a:spcAft>
              <a:buClr>
                <a:schemeClr val="accent2"/>
              </a:buClr>
              <a:buSzPts val="2100"/>
              <a:buNone/>
              <a:defRPr sz="2100">
                <a:solidFill>
                  <a:schemeClr val="accent2"/>
                </a:solidFill>
              </a:defRPr>
            </a:lvl4pPr>
            <a:lvl5pPr lvl="4" algn="ctr" rtl="0">
              <a:lnSpc>
                <a:spcPct val="100000"/>
              </a:lnSpc>
              <a:spcBef>
                <a:spcPts val="0"/>
              </a:spcBef>
              <a:spcAft>
                <a:spcPts val="0"/>
              </a:spcAft>
              <a:buClr>
                <a:schemeClr val="accent2"/>
              </a:buClr>
              <a:buSzPts val="2100"/>
              <a:buNone/>
              <a:defRPr sz="2100">
                <a:solidFill>
                  <a:schemeClr val="accent2"/>
                </a:solidFill>
              </a:defRPr>
            </a:lvl5pPr>
            <a:lvl6pPr lvl="5" algn="ctr" rtl="0">
              <a:lnSpc>
                <a:spcPct val="100000"/>
              </a:lnSpc>
              <a:spcBef>
                <a:spcPts val="0"/>
              </a:spcBef>
              <a:spcAft>
                <a:spcPts val="0"/>
              </a:spcAft>
              <a:buClr>
                <a:schemeClr val="accent2"/>
              </a:buClr>
              <a:buSzPts val="2100"/>
              <a:buNone/>
              <a:defRPr sz="2100">
                <a:solidFill>
                  <a:schemeClr val="accent2"/>
                </a:solidFill>
              </a:defRPr>
            </a:lvl6pPr>
            <a:lvl7pPr lvl="6" algn="ctr" rtl="0">
              <a:lnSpc>
                <a:spcPct val="100000"/>
              </a:lnSpc>
              <a:spcBef>
                <a:spcPts val="0"/>
              </a:spcBef>
              <a:spcAft>
                <a:spcPts val="0"/>
              </a:spcAft>
              <a:buClr>
                <a:schemeClr val="accent2"/>
              </a:buClr>
              <a:buSzPts val="2100"/>
              <a:buNone/>
              <a:defRPr sz="2100">
                <a:solidFill>
                  <a:schemeClr val="accent2"/>
                </a:solidFill>
              </a:defRPr>
            </a:lvl7pPr>
            <a:lvl8pPr lvl="7" algn="ctr" rtl="0">
              <a:lnSpc>
                <a:spcPct val="100000"/>
              </a:lnSpc>
              <a:spcBef>
                <a:spcPts val="0"/>
              </a:spcBef>
              <a:spcAft>
                <a:spcPts val="0"/>
              </a:spcAft>
              <a:buClr>
                <a:schemeClr val="accent2"/>
              </a:buClr>
              <a:buSzPts val="2100"/>
              <a:buNone/>
              <a:defRPr sz="2100">
                <a:solidFill>
                  <a:schemeClr val="accent2"/>
                </a:solidFill>
              </a:defRPr>
            </a:lvl8pPr>
            <a:lvl9pPr lvl="8" algn="ctr" rtl="0">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26" name="Google Shape;26;p3"/>
          <p:cNvSpPr txBox="1">
            <a:spLocks noGrp="1"/>
          </p:cNvSpPr>
          <p:nvPr>
            <p:ph type="title" idx="2" hasCustomPrompt="1"/>
          </p:nvPr>
        </p:nvSpPr>
        <p:spPr>
          <a:xfrm flipH="1">
            <a:off x="6376250" y="1081627"/>
            <a:ext cx="2046300" cy="11478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accent2"/>
              </a:buClr>
              <a:buSzPts val="3600"/>
              <a:buNone/>
              <a:defRPr sz="6000">
                <a:solidFill>
                  <a:schemeClr val="dk1"/>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27" name="Google Shape;27;p3"/>
          <p:cNvGrpSpPr/>
          <p:nvPr/>
        </p:nvGrpSpPr>
        <p:grpSpPr>
          <a:xfrm>
            <a:off x="2" y="-1"/>
            <a:ext cx="6095486" cy="5180551"/>
            <a:chOff x="2" y="-1"/>
            <a:chExt cx="6095486" cy="5180551"/>
          </a:xfrm>
        </p:grpSpPr>
        <p:sp>
          <p:nvSpPr>
            <p:cNvPr id="28" name="Google Shape;28;p3"/>
            <p:cNvSpPr/>
            <p:nvPr/>
          </p:nvSpPr>
          <p:spPr>
            <a:xfrm>
              <a:off x="5013388" y="185377"/>
              <a:ext cx="1082100" cy="1082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888825" y="3208050"/>
              <a:ext cx="1972500" cy="1972500"/>
            </a:xfrm>
            <a:prstGeom prst="ellipse">
              <a:avLst/>
            </a:prstGeom>
            <a:gradFill>
              <a:gsLst>
                <a:gs pos="0">
                  <a:srgbClr val="00151F">
                    <a:alpha val="56862"/>
                  </a:srgbClr>
                </a:gs>
                <a:gs pos="51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30;p3"/>
            <p:cNvPicPr preferRelativeResize="0"/>
            <p:nvPr/>
          </p:nvPicPr>
          <p:blipFill>
            <a:blip r:embed="rId3">
              <a:alphaModFix/>
            </a:blip>
            <a:stretch>
              <a:fillRect/>
            </a:stretch>
          </p:blipFill>
          <p:spPr>
            <a:xfrm rot="10800000">
              <a:off x="5344575" y="536475"/>
              <a:ext cx="403575" cy="402725"/>
            </a:xfrm>
            <a:prstGeom prst="rect">
              <a:avLst/>
            </a:prstGeom>
            <a:noFill/>
            <a:ln>
              <a:noFill/>
            </a:ln>
          </p:spPr>
        </p:pic>
        <p:pic>
          <p:nvPicPr>
            <p:cNvPr id="31" name="Google Shape;31;p3"/>
            <p:cNvPicPr preferRelativeResize="0"/>
            <p:nvPr/>
          </p:nvPicPr>
          <p:blipFill>
            <a:blip r:embed="rId4">
              <a:alphaModFix/>
            </a:blip>
            <a:stretch>
              <a:fillRect/>
            </a:stretch>
          </p:blipFill>
          <p:spPr>
            <a:xfrm rot="10800000">
              <a:off x="2251082" y="3625607"/>
              <a:ext cx="1195824" cy="1193323"/>
            </a:xfrm>
            <a:prstGeom prst="rect">
              <a:avLst/>
            </a:prstGeom>
            <a:noFill/>
            <a:ln>
              <a:noFill/>
            </a:ln>
          </p:spPr>
        </p:pic>
        <p:pic>
          <p:nvPicPr>
            <p:cNvPr id="32" name="Google Shape;32;p3"/>
            <p:cNvPicPr preferRelativeResize="0"/>
            <p:nvPr/>
          </p:nvPicPr>
          <p:blipFill rotWithShape="1">
            <a:blip r:embed="rId5">
              <a:alphaModFix/>
            </a:blip>
            <a:srcRect l="48250" b="42676"/>
            <a:stretch/>
          </p:blipFill>
          <p:spPr>
            <a:xfrm rot="10800000" flipH="1">
              <a:off x="2" y="-1"/>
              <a:ext cx="3659323" cy="4045026"/>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33"/>
        <p:cNvGrpSpPr/>
        <p:nvPr/>
      </p:nvGrpSpPr>
      <p:grpSpPr>
        <a:xfrm>
          <a:off x="0" y="0"/>
          <a:ext cx="0" cy="0"/>
          <a:chOff x="0" y="0"/>
          <a:chExt cx="0" cy="0"/>
        </a:xfrm>
      </p:grpSpPr>
      <p:grpSp>
        <p:nvGrpSpPr>
          <p:cNvPr id="34" name="Google Shape;34;p4"/>
          <p:cNvGrpSpPr/>
          <p:nvPr/>
        </p:nvGrpSpPr>
        <p:grpSpPr>
          <a:xfrm>
            <a:off x="4520425" y="-1"/>
            <a:ext cx="4623100" cy="5020201"/>
            <a:chOff x="4520425" y="-1"/>
            <a:chExt cx="4623100" cy="5020201"/>
          </a:xfrm>
        </p:grpSpPr>
        <p:sp>
          <p:nvSpPr>
            <p:cNvPr id="35" name="Google Shape;35;p4"/>
            <p:cNvSpPr/>
            <p:nvPr/>
          </p:nvSpPr>
          <p:spPr>
            <a:xfrm>
              <a:off x="4520425" y="4229100"/>
              <a:ext cx="791100" cy="791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4"/>
            <p:cNvPicPr preferRelativeResize="0"/>
            <p:nvPr/>
          </p:nvPicPr>
          <p:blipFill>
            <a:blip r:embed="rId3">
              <a:alphaModFix/>
            </a:blip>
            <a:stretch>
              <a:fillRect/>
            </a:stretch>
          </p:blipFill>
          <p:spPr>
            <a:xfrm>
              <a:off x="4746275" y="4455275"/>
              <a:ext cx="339425" cy="338750"/>
            </a:xfrm>
            <a:prstGeom prst="rect">
              <a:avLst/>
            </a:prstGeom>
            <a:noFill/>
            <a:ln>
              <a:noFill/>
            </a:ln>
          </p:spPr>
        </p:pic>
        <p:pic>
          <p:nvPicPr>
            <p:cNvPr id="37" name="Google Shape;37;p4"/>
            <p:cNvPicPr preferRelativeResize="0"/>
            <p:nvPr/>
          </p:nvPicPr>
          <p:blipFill rotWithShape="1">
            <a:blip r:embed="rId4">
              <a:alphaModFix/>
            </a:blip>
            <a:srcRect l="48250" b="42676"/>
            <a:stretch/>
          </p:blipFill>
          <p:spPr>
            <a:xfrm rot="10800000">
              <a:off x="5484202" y="-1"/>
              <a:ext cx="3659323" cy="4045026"/>
            </a:xfrm>
            <a:prstGeom prst="rect">
              <a:avLst/>
            </a:prstGeom>
            <a:noFill/>
            <a:ln>
              <a:noFill/>
            </a:ln>
          </p:spPr>
        </p:pic>
      </p:grpSp>
      <p:sp>
        <p:nvSpPr>
          <p:cNvPr id="38" name="Google Shape;38;p4"/>
          <p:cNvSpPr txBox="1">
            <a:spLocks noGrp="1"/>
          </p:cNvSpPr>
          <p:nvPr>
            <p:ph type="title"/>
          </p:nvPr>
        </p:nvSpPr>
        <p:spPr>
          <a:xfrm>
            <a:off x="720075" y="1133150"/>
            <a:ext cx="3572100" cy="1008600"/>
          </a:xfrm>
          <a:prstGeom prst="rect">
            <a:avLst/>
          </a:prstGeom>
        </p:spPr>
        <p:txBody>
          <a:bodyPr spcFirstLastPara="1" wrap="square" lIns="91425" tIns="91425" rIns="91425" bIns="91425" anchor="b"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Roboto Slab Regular"/>
                <a:ea typeface="Roboto Slab Regular"/>
                <a:cs typeface="Roboto Slab Regular"/>
                <a:sym typeface="Roboto Slab Regular"/>
              </a:defRPr>
            </a:lvl2pPr>
            <a:lvl3pPr lvl="2" rtl="0">
              <a:spcBef>
                <a:spcPts val="0"/>
              </a:spcBef>
              <a:spcAft>
                <a:spcPts val="0"/>
              </a:spcAft>
              <a:buNone/>
              <a:defRPr>
                <a:solidFill>
                  <a:srgbClr val="FFFFFF"/>
                </a:solidFill>
                <a:latin typeface="Roboto Slab Regular"/>
                <a:ea typeface="Roboto Slab Regular"/>
                <a:cs typeface="Roboto Slab Regular"/>
                <a:sym typeface="Roboto Slab Regular"/>
              </a:defRPr>
            </a:lvl3pPr>
            <a:lvl4pPr lvl="3" rtl="0">
              <a:spcBef>
                <a:spcPts val="0"/>
              </a:spcBef>
              <a:spcAft>
                <a:spcPts val="0"/>
              </a:spcAft>
              <a:buNone/>
              <a:defRPr>
                <a:solidFill>
                  <a:srgbClr val="FFFFFF"/>
                </a:solidFill>
                <a:latin typeface="Roboto Slab Regular"/>
                <a:ea typeface="Roboto Slab Regular"/>
                <a:cs typeface="Roboto Slab Regular"/>
                <a:sym typeface="Roboto Slab Regular"/>
              </a:defRPr>
            </a:lvl4pPr>
            <a:lvl5pPr lvl="4" rtl="0">
              <a:spcBef>
                <a:spcPts val="0"/>
              </a:spcBef>
              <a:spcAft>
                <a:spcPts val="0"/>
              </a:spcAft>
              <a:buNone/>
              <a:defRPr>
                <a:solidFill>
                  <a:srgbClr val="FFFFFF"/>
                </a:solidFill>
                <a:latin typeface="Roboto Slab Regular"/>
                <a:ea typeface="Roboto Slab Regular"/>
                <a:cs typeface="Roboto Slab Regular"/>
                <a:sym typeface="Roboto Slab Regular"/>
              </a:defRPr>
            </a:lvl5pPr>
            <a:lvl6pPr lvl="5" rtl="0">
              <a:spcBef>
                <a:spcPts val="0"/>
              </a:spcBef>
              <a:spcAft>
                <a:spcPts val="0"/>
              </a:spcAft>
              <a:buNone/>
              <a:defRPr>
                <a:solidFill>
                  <a:srgbClr val="FFFFFF"/>
                </a:solidFill>
                <a:latin typeface="Roboto Slab Regular"/>
                <a:ea typeface="Roboto Slab Regular"/>
                <a:cs typeface="Roboto Slab Regular"/>
                <a:sym typeface="Roboto Slab Regular"/>
              </a:defRPr>
            </a:lvl6pPr>
            <a:lvl7pPr lvl="6" rtl="0">
              <a:spcBef>
                <a:spcPts val="0"/>
              </a:spcBef>
              <a:spcAft>
                <a:spcPts val="0"/>
              </a:spcAft>
              <a:buNone/>
              <a:defRPr>
                <a:solidFill>
                  <a:srgbClr val="FFFFFF"/>
                </a:solidFill>
                <a:latin typeface="Roboto Slab Regular"/>
                <a:ea typeface="Roboto Slab Regular"/>
                <a:cs typeface="Roboto Slab Regular"/>
                <a:sym typeface="Roboto Slab Regular"/>
              </a:defRPr>
            </a:lvl7pPr>
            <a:lvl8pPr lvl="7" rtl="0">
              <a:spcBef>
                <a:spcPts val="0"/>
              </a:spcBef>
              <a:spcAft>
                <a:spcPts val="0"/>
              </a:spcAft>
              <a:buNone/>
              <a:defRPr>
                <a:solidFill>
                  <a:srgbClr val="FFFFFF"/>
                </a:solidFill>
                <a:latin typeface="Roboto Slab Regular"/>
                <a:ea typeface="Roboto Slab Regular"/>
                <a:cs typeface="Roboto Slab Regular"/>
                <a:sym typeface="Roboto Slab Regular"/>
              </a:defRPr>
            </a:lvl8pPr>
            <a:lvl9pPr lvl="8" rtl="0">
              <a:spcBef>
                <a:spcPts val="0"/>
              </a:spcBef>
              <a:spcAft>
                <a:spcPts val="0"/>
              </a:spcAft>
              <a:buNone/>
              <a:defRPr>
                <a:solidFill>
                  <a:srgbClr val="FFFFFF"/>
                </a:solidFill>
                <a:latin typeface="Roboto Slab Regular"/>
                <a:ea typeface="Roboto Slab Regular"/>
                <a:cs typeface="Roboto Slab Regular"/>
                <a:sym typeface="Roboto Slab Regular"/>
              </a:defRPr>
            </a:lvl9pPr>
          </a:lstStyle>
          <a:p>
            <a:endParaRPr/>
          </a:p>
        </p:txBody>
      </p:sp>
      <p:sp>
        <p:nvSpPr>
          <p:cNvPr id="39" name="Google Shape;39;p4"/>
          <p:cNvSpPr txBox="1">
            <a:spLocks noGrp="1"/>
          </p:cNvSpPr>
          <p:nvPr>
            <p:ph type="subTitle" idx="1"/>
          </p:nvPr>
        </p:nvSpPr>
        <p:spPr>
          <a:xfrm flipH="1">
            <a:off x="720075" y="2258759"/>
            <a:ext cx="5192100" cy="210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0"/>
              </a:spcBef>
              <a:spcAft>
                <a:spcPts val="0"/>
              </a:spcAft>
              <a:buNone/>
              <a:defRPr sz="1400">
                <a:solidFill>
                  <a:schemeClr val="accent2"/>
                </a:solidFill>
              </a:defRPr>
            </a:lvl2pPr>
            <a:lvl3pPr lvl="2" rtl="0">
              <a:lnSpc>
                <a:spcPct val="100000"/>
              </a:lnSpc>
              <a:spcBef>
                <a:spcPts val="0"/>
              </a:spcBef>
              <a:spcAft>
                <a:spcPts val="0"/>
              </a:spcAft>
              <a:buNone/>
              <a:defRPr sz="1400">
                <a:solidFill>
                  <a:schemeClr val="accent2"/>
                </a:solidFill>
              </a:defRPr>
            </a:lvl3pPr>
            <a:lvl4pPr lvl="3" rtl="0">
              <a:lnSpc>
                <a:spcPct val="100000"/>
              </a:lnSpc>
              <a:spcBef>
                <a:spcPts val="0"/>
              </a:spcBef>
              <a:spcAft>
                <a:spcPts val="0"/>
              </a:spcAft>
              <a:buNone/>
              <a:defRPr sz="1400">
                <a:solidFill>
                  <a:schemeClr val="accent2"/>
                </a:solidFill>
              </a:defRPr>
            </a:lvl4pPr>
            <a:lvl5pPr lvl="4" rtl="0">
              <a:lnSpc>
                <a:spcPct val="100000"/>
              </a:lnSpc>
              <a:spcBef>
                <a:spcPts val="0"/>
              </a:spcBef>
              <a:spcAft>
                <a:spcPts val="0"/>
              </a:spcAft>
              <a:buNone/>
              <a:defRPr sz="1400">
                <a:solidFill>
                  <a:schemeClr val="accent2"/>
                </a:solidFill>
              </a:defRPr>
            </a:lvl5pPr>
            <a:lvl6pPr lvl="5" rtl="0">
              <a:lnSpc>
                <a:spcPct val="100000"/>
              </a:lnSpc>
              <a:spcBef>
                <a:spcPts val="0"/>
              </a:spcBef>
              <a:spcAft>
                <a:spcPts val="0"/>
              </a:spcAft>
              <a:buNone/>
              <a:defRPr sz="1400">
                <a:solidFill>
                  <a:schemeClr val="accent2"/>
                </a:solidFill>
              </a:defRPr>
            </a:lvl6pPr>
            <a:lvl7pPr lvl="6" rtl="0">
              <a:lnSpc>
                <a:spcPct val="100000"/>
              </a:lnSpc>
              <a:spcBef>
                <a:spcPts val="0"/>
              </a:spcBef>
              <a:spcAft>
                <a:spcPts val="0"/>
              </a:spcAft>
              <a:buNone/>
              <a:defRPr sz="1400">
                <a:solidFill>
                  <a:schemeClr val="accent2"/>
                </a:solidFill>
              </a:defRPr>
            </a:lvl7pPr>
            <a:lvl8pPr lvl="7" rtl="0">
              <a:lnSpc>
                <a:spcPct val="100000"/>
              </a:lnSpc>
              <a:spcBef>
                <a:spcPts val="0"/>
              </a:spcBef>
              <a:spcAft>
                <a:spcPts val="0"/>
              </a:spcAft>
              <a:buNone/>
              <a:defRPr sz="1400">
                <a:solidFill>
                  <a:schemeClr val="accent2"/>
                </a:solidFill>
              </a:defRPr>
            </a:lvl8pPr>
            <a:lvl9pPr lvl="8" rtl="0">
              <a:lnSpc>
                <a:spcPct val="100000"/>
              </a:lnSpc>
              <a:spcBef>
                <a:spcPts val="0"/>
              </a:spcBef>
              <a:spcAft>
                <a:spcPts val="0"/>
              </a:spcAft>
              <a:buNone/>
              <a:defRPr sz="1400">
                <a:solidFill>
                  <a:schemeClr val="accent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5"/>
          <p:cNvSpPr txBox="1">
            <a:spLocks noGrp="1"/>
          </p:cNvSpPr>
          <p:nvPr>
            <p:ph type="subTitle" idx="1"/>
          </p:nvPr>
        </p:nvSpPr>
        <p:spPr>
          <a:xfrm>
            <a:off x="1035650" y="2771600"/>
            <a:ext cx="3231900" cy="10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accent2"/>
                </a:solidFill>
              </a:defRPr>
            </a:lvl1pPr>
            <a:lvl2pPr lvl="1" algn="r" rtl="0">
              <a:lnSpc>
                <a:spcPct val="100000"/>
              </a:lnSpc>
              <a:spcBef>
                <a:spcPts val="1600"/>
              </a:spcBef>
              <a:spcAft>
                <a:spcPts val="0"/>
              </a:spcAft>
              <a:buNone/>
              <a:defRPr sz="1400">
                <a:solidFill>
                  <a:schemeClr val="accent2"/>
                </a:solidFill>
              </a:defRPr>
            </a:lvl2pPr>
            <a:lvl3pPr lvl="2" algn="r" rtl="0">
              <a:lnSpc>
                <a:spcPct val="100000"/>
              </a:lnSpc>
              <a:spcBef>
                <a:spcPts val="1600"/>
              </a:spcBef>
              <a:spcAft>
                <a:spcPts val="0"/>
              </a:spcAft>
              <a:buNone/>
              <a:defRPr sz="1400">
                <a:solidFill>
                  <a:schemeClr val="accent2"/>
                </a:solidFill>
              </a:defRPr>
            </a:lvl3pPr>
            <a:lvl4pPr lvl="3" algn="r" rtl="0">
              <a:lnSpc>
                <a:spcPct val="100000"/>
              </a:lnSpc>
              <a:spcBef>
                <a:spcPts val="1600"/>
              </a:spcBef>
              <a:spcAft>
                <a:spcPts val="0"/>
              </a:spcAft>
              <a:buNone/>
              <a:defRPr sz="1400">
                <a:solidFill>
                  <a:schemeClr val="accent2"/>
                </a:solidFill>
              </a:defRPr>
            </a:lvl4pPr>
            <a:lvl5pPr lvl="4" algn="r" rtl="0">
              <a:lnSpc>
                <a:spcPct val="100000"/>
              </a:lnSpc>
              <a:spcBef>
                <a:spcPts val="1600"/>
              </a:spcBef>
              <a:spcAft>
                <a:spcPts val="0"/>
              </a:spcAft>
              <a:buNone/>
              <a:defRPr sz="1400">
                <a:solidFill>
                  <a:schemeClr val="accent2"/>
                </a:solidFill>
              </a:defRPr>
            </a:lvl5pPr>
            <a:lvl6pPr lvl="5" algn="r" rtl="0">
              <a:lnSpc>
                <a:spcPct val="100000"/>
              </a:lnSpc>
              <a:spcBef>
                <a:spcPts val="1600"/>
              </a:spcBef>
              <a:spcAft>
                <a:spcPts val="0"/>
              </a:spcAft>
              <a:buNone/>
              <a:defRPr sz="1400">
                <a:solidFill>
                  <a:schemeClr val="accent2"/>
                </a:solidFill>
              </a:defRPr>
            </a:lvl6pPr>
            <a:lvl7pPr lvl="6" algn="r" rtl="0">
              <a:lnSpc>
                <a:spcPct val="100000"/>
              </a:lnSpc>
              <a:spcBef>
                <a:spcPts val="1600"/>
              </a:spcBef>
              <a:spcAft>
                <a:spcPts val="0"/>
              </a:spcAft>
              <a:buNone/>
              <a:defRPr sz="1400">
                <a:solidFill>
                  <a:schemeClr val="accent2"/>
                </a:solidFill>
              </a:defRPr>
            </a:lvl7pPr>
            <a:lvl8pPr lvl="7" algn="r" rtl="0">
              <a:lnSpc>
                <a:spcPct val="100000"/>
              </a:lnSpc>
              <a:spcBef>
                <a:spcPts val="1600"/>
              </a:spcBef>
              <a:spcAft>
                <a:spcPts val="0"/>
              </a:spcAft>
              <a:buNone/>
              <a:defRPr sz="1400">
                <a:solidFill>
                  <a:schemeClr val="accent2"/>
                </a:solidFill>
              </a:defRPr>
            </a:lvl8pPr>
            <a:lvl9pPr lvl="8" algn="r" rtl="0">
              <a:lnSpc>
                <a:spcPct val="100000"/>
              </a:lnSpc>
              <a:spcBef>
                <a:spcPts val="1600"/>
              </a:spcBef>
              <a:spcAft>
                <a:spcPts val="1600"/>
              </a:spcAft>
              <a:buNone/>
              <a:defRPr sz="1400">
                <a:solidFill>
                  <a:schemeClr val="accent2"/>
                </a:solidFill>
              </a:defRPr>
            </a:lvl9pPr>
          </a:lstStyle>
          <a:p>
            <a:endParaRPr/>
          </a:p>
        </p:txBody>
      </p:sp>
      <p:sp>
        <p:nvSpPr>
          <p:cNvPr id="42" name="Google Shape;42;p5"/>
          <p:cNvSpPr txBox="1">
            <a:spLocks noGrp="1"/>
          </p:cNvSpPr>
          <p:nvPr>
            <p:ph type="subTitle" idx="2"/>
          </p:nvPr>
        </p:nvSpPr>
        <p:spPr>
          <a:xfrm>
            <a:off x="4876450" y="2771575"/>
            <a:ext cx="3231900" cy="10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a:endParaRPr/>
          </a:p>
        </p:txBody>
      </p:sp>
      <p:sp>
        <p:nvSpPr>
          <p:cNvPr id="43" name="Google Shape;43;p5"/>
          <p:cNvSpPr txBox="1">
            <a:spLocks noGrp="1"/>
          </p:cNvSpPr>
          <p:nvPr>
            <p:ph type="subTitle" idx="3"/>
          </p:nvPr>
        </p:nvSpPr>
        <p:spPr>
          <a:xfrm>
            <a:off x="1035675" y="2255300"/>
            <a:ext cx="3231900" cy="513000"/>
          </a:xfrm>
          <a:prstGeom prst="rect">
            <a:avLst/>
          </a:prstGeom>
          <a:noFill/>
        </p:spPr>
        <p:txBody>
          <a:bodyPr spcFirstLastPara="1" wrap="square" lIns="91425" tIns="91425" rIns="91425" bIns="0" anchor="b" anchorCtr="0">
            <a:noAutofit/>
          </a:bodyPr>
          <a:lstStyle>
            <a:lvl1pPr lvl="0" algn="r" rtl="0">
              <a:lnSpc>
                <a:spcPct val="100000"/>
              </a:lnSpc>
              <a:spcBef>
                <a:spcPts val="0"/>
              </a:spcBef>
              <a:spcAft>
                <a:spcPts val="0"/>
              </a:spcAft>
              <a:buNone/>
              <a:defRPr sz="2400">
                <a:solidFill>
                  <a:schemeClr val="accent2"/>
                </a:solidFill>
                <a:latin typeface="Saira Semi Condensed"/>
                <a:ea typeface="Saira Semi Condensed"/>
                <a:cs typeface="Saira Semi Condensed"/>
                <a:sym typeface="Saira Semi Condensed"/>
              </a:defRPr>
            </a:lvl1pPr>
            <a:lvl2pPr lvl="1"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2pPr>
            <a:lvl3pPr lvl="2"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3pPr>
            <a:lvl4pPr lvl="3"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4pPr>
            <a:lvl5pPr lvl="4"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5pPr>
            <a:lvl6pPr lvl="5"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6pPr>
            <a:lvl7pPr lvl="6"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7pPr>
            <a:lvl8pPr lvl="7"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8pPr>
            <a:lvl9pPr lvl="8" algn="r" rtl="0">
              <a:lnSpc>
                <a:spcPct val="100000"/>
              </a:lnSpc>
              <a:spcBef>
                <a:spcPts val="1600"/>
              </a:spcBef>
              <a:spcAft>
                <a:spcPts val="1600"/>
              </a:spcAft>
              <a:buNone/>
              <a:defRPr sz="2400">
                <a:solidFill>
                  <a:schemeClr val="accent2"/>
                </a:solidFill>
                <a:latin typeface="Saira Semi Condensed"/>
                <a:ea typeface="Saira Semi Condensed"/>
                <a:cs typeface="Saira Semi Condensed"/>
                <a:sym typeface="Saira Semi Condensed"/>
              </a:defRPr>
            </a:lvl9pPr>
          </a:lstStyle>
          <a:p>
            <a:endParaRPr/>
          </a:p>
        </p:txBody>
      </p:sp>
      <p:sp>
        <p:nvSpPr>
          <p:cNvPr id="44" name="Google Shape;44;p5"/>
          <p:cNvSpPr txBox="1">
            <a:spLocks noGrp="1"/>
          </p:cNvSpPr>
          <p:nvPr>
            <p:ph type="subTitle" idx="4"/>
          </p:nvPr>
        </p:nvSpPr>
        <p:spPr>
          <a:xfrm>
            <a:off x="4876450" y="2258584"/>
            <a:ext cx="3231900" cy="5130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2400">
                <a:solidFill>
                  <a:schemeClr val="accent2"/>
                </a:solidFill>
                <a:latin typeface="Saira Semi Condensed"/>
                <a:ea typeface="Saira Semi Condensed"/>
                <a:cs typeface="Saira Semi Condensed"/>
                <a:sym typeface="Saira Semi Condensed"/>
              </a:defRPr>
            </a:lvl1pPr>
            <a:lvl2pPr lvl="1"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2pPr>
            <a:lvl3pPr lvl="2"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3pPr>
            <a:lvl4pPr lvl="3"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4pPr>
            <a:lvl5pPr lvl="4"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5pPr>
            <a:lvl6pPr lvl="5"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6pPr>
            <a:lvl7pPr lvl="6"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7pPr>
            <a:lvl8pPr lvl="7"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8pPr>
            <a:lvl9pPr lvl="8" rtl="0">
              <a:lnSpc>
                <a:spcPct val="100000"/>
              </a:lnSpc>
              <a:spcBef>
                <a:spcPts val="1600"/>
              </a:spcBef>
              <a:spcAft>
                <a:spcPts val="1600"/>
              </a:spcAft>
              <a:buNone/>
              <a:defRPr sz="2400">
                <a:solidFill>
                  <a:schemeClr val="accent2"/>
                </a:solidFill>
                <a:latin typeface="Saira Semi Condensed"/>
                <a:ea typeface="Saira Semi Condensed"/>
                <a:cs typeface="Saira Semi Condensed"/>
                <a:sym typeface="Saira Semi Condensed"/>
              </a:defRPr>
            </a:lvl9pPr>
          </a:lstStyle>
          <a:p>
            <a:endParaRPr/>
          </a:p>
        </p:txBody>
      </p:sp>
      <p:sp>
        <p:nvSpPr>
          <p:cNvPr id="45" name="Google Shape;45;p5"/>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4540675" y="1234000"/>
            <a:ext cx="3893700" cy="953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0" name="Google Shape;50;p7"/>
          <p:cNvSpPr txBox="1">
            <a:spLocks noGrp="1"/>
          </p:cNvSpPr>
          <p:nvPr>
            <p:ph type="subTitle" idx="1"/>
          </p:nvPr>
        </p:nvSpPr>
        <p:spPr>
          <a:xfrm>
            <a:off x="4540575" y="2722193"/>
            <a:ext cx="3893700" cy="1849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1600"/>
              </a:spcBef>
              <a:spcAft>
                <a:spcPts val="0"/>
              </a:spcAft>
              <a:buNone/>
              <a:defRPr sz="1600">
                <a:solidFill>
                  <a:schemeClr val="dk1"/>
                </a:solidFill>
              </a:defRPr>
            </a:lvl2pPr>
            <a:lvl3pPr lvl="2" algn="r" rtl="0">
              <a:lnSpc>
                <a:spcPct val="100000"/>
              </a:lnSpc>
              <a:spcBef>
                <a:spcPts val="1600"/>
              </a:spcBef>
              <a:spcAft>
                <a:spcPts val="0"/>
              </a:spcAft>
              <a:buNone/>
              <a:defRPr sz="1600">
                <a:solidFill>
                  <a:schemeClr val="dk1"/>
                </a:solidFill>
              </a:defRPr>
            </a:lvl3pPr>
            <a:lvl4pPr lvl="3" algn="r" rtl="0">
              <a:lnSpc>
                <a:spcPct val="100000"/>
              </a:lnSpc>
              <a:spcBef>
                <a:spcPts val="1600"/>
              </a:spcBef>
              <a:spcAft>
                <a:spcPts val="0"/>
              </a:spcAft>
              <a:buNone/>
              <a:defRPr sz="1600">
                <a:solidFill>
                  <a:schemeClr val="dk1"/>
                </a:solidFill>
              </a:defRPr>
            </a:lvl4pPr>
            <a:lvl5pPr lvl="4" algn="r" rtl="0">
              <a:lnSpc>
                <a:spcPct val="100000"/>
              </a:lnSpc>
              <a:spcBef>
                <a:spcPts val="1600"/>
              </a:spcBef>
              <a:spcAft>
                <a:spcPts val="0"/>
              </a:spcAft>
              <a:buNone/>
              <a:defRPr sz="1600">
                <a:solidFill>
                  <a:schemeClr val="dk1"/>
                </a:solidFill>
              </a:defRPr>
            </a:lvl5pPr>
            <a:lvl6pPr lvl="5" algn="r" rtl="0">
              <a:lnSpc>
                <a:spcPct val="100000"/>
              </a:lnSpc>
              <a:spcBef>
                <a:spcPts val="1600"/>
              </a:spcBef>
              <a:spcAft>
                <a:spcPts val="0"/>
              </a:spcAft>
              <a:buNone/>
              <a:defRPr sz="1600">
                <a:solidFill>
                  <a:schemeClr val="dk1"/>
                </a:solidFill>
              </a:defRPr>
            </a:lvl6pPr>
            <a:lvl7pPr lvl="6" algn="r" rtl="0">
              <a:lnSpc>
                <a:spcPct val="100000"/>
              </a:lnSpc>
              <a:spcBef>
                <a:spcPts val="1600"/>
              </a:spcBef>
              <a:spcAft>
                <a:spcPts val="0"/>
              </a:spcAft>
              <a:buNone/>
              <a:defRPr sz="1600">
                <a:solidFill>
                  <a:schemeClr val="dk1"/>
                </a:solidFill>
              </a:defRPr>
            </a:lvl7pPr>
            <a:lvl8pPr lvl="7" algn="r" rtl="0">
              <a:lnSpc>
                <a:spcPct val="100000"/>
              </a:lnSpc>
              <a:spcBef>
                <a:spcPts val="1600"/>
              </a:spcBef>
              <a:spcAft>
                <a:spcPts val="0"/>
              </a:spcAft>
              <a:buNone/>
              <a:defRPr sz="1600">
                <a:solidFill>
                  <a:schemeClr val="dk1"/>
                </a:solidFill>
              </a:defRPr>
            </a:lvl8pPr>
            <a:lvl9pPr lvl="8" algn="r" rtl="0">
              <a:lnSpc>
                <a:spcPct val="100000"/>
              </a:lnSpc>
              <a:spcBef>
                <a:spcPts val="1600"/>
              </a:spcBef>
              <a:spcAft>
                <a:spcPts val="1600"/>
              </a:spcAft>
              <a:buNone/>
              <a:defRPr sz="1600">
                <a:solidFill>
                  <a:schemeClr val="dk1"/>
                </a:solidFill>
              </a:defRPr>
            </a:lvl9pPr>
          </a:lstStyle>
          <a:p>
            <a:endParaRPr/>
          </a:p>
        </p:txBody>
      </p:sp>
      <p:sp>
        <p:nvSpPr>
          <p:cNvPr id="51" name="Google Shape;51;p7"/>
          <p:cNvSpPr/>
          <p:nvPr/>
        </p:nvSpPr>
        <p:spPr>
          <a:xfrm>
            <a:off x="-5575" y="3950"/>
            <a:ext cx="5403300" cy="5143500"/>
          </a:xfrm>
          <a:prstGeom prst="rect">
            <a:avLst/>
          </a:prstGeom>
          <a:gradFill>
            <a:gsLst>
              <a:gs pos="0">
                <a:srgbClr val="00151F">
                  <a:alpha val="66274"/>
                </a:srgbClr>
              </a:gs>
              <a:gs pos="62000">
                <a:srgbClr val="FFFFFF">
                  <a:alpha val="0"/>
                </a:srgbClr>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rot="10800000">
            <a:off x="5341989" y="82562"/>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7"/>
          <p:cNvPicPr preferRelativeResize="0"/>
          <p:nvPr/>
        </p:nvPicPr>
        <p:blipFill rotWithShape="1">
          <a:blip r:embed="rId3">
            <a:alphaModFix/>
          </a:blip>
          <a:srcRect l="48250" b="42676"/>
          <a:stretch/>
        </p:blipFill>
        <p:spPr>
          <a:xfrm>
            <a:off x="2" y="1098474"/>
            <a:ext cx="3659323" cy="4045026"/>
          </a:xfrm>
          <a:prstGeom prst="rect">
            <a:avLst/>
          </a:prstGeom>
          <a:noFill/>
          <a:ln>
            <a:noFill/>
          </a:ln>
        </p:spPr>
      </p:pic>
      <p:pic>
        <p:nvPicPr>
          <p:cNvPr id="54" name="Google Shape;54;p7"/>
          <p:cNvPicPr preferRelativeResize="0"/>
          <p:nvPr/>
        </p:nvPicPr>
        <p:blipFill>
          <a:blip r:embed="rId4">
            <a:alphaModFix/>
          </a:blip>
          <a:stretch>
            <a:fillRect/>
          </a:stretch>
        </p:blipFill>
        <p:spPr>
          <a:xfrm>
            <a:off x="5513252" y="254549"/>
            <a:ext cx="696975" cy="6955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flipH="1">
            <a:off x="719925" y="2222475"/>
            <a:ext cx="5162700" cy="1621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4200"/>
              <a:buNone/>
              <a:defRPr>
                <a:solidFill>
                  <a:schemeClr val="dk1"/>
                </a:solidFill>
              </a:defRPr>
            </a:lvl1pPr>
            <a:lvl2pPr lvl="1" algn="ctr" rtl="0">
              <a:spcBef>
                <a:spcPts val="0"/>
              </a:spcBef>
              <a:spcAft>
                <a:spcPts val="0"/>
              </a:spcAft>
              <a:buClr>
                <a:schemeClr val="accent2"/>
              </a:buClr>
              <a:buSzPts val="4200"/>
              <a:buNone/>
              <a:defRPr sz="4200">
                <a:solidFill>
                  <a:schemeClr val="accent2"/>
                </a:solidFill>
              </a:defRPr>
            </a:lvl2pPr>
            <a:lvl3pPr lvl="2" algn="ctr" rtl="0">
              <a:spcBef>
                <a:spcPts val="0"/>
              </a:spcBef>
              <a:spcAft>
                <a:spcPts val="0"/>
              </a:spcAft>
              <a:buClr>
                <a:schemeClr val="accent2"/>
              </a:buClr>
              <a:buSzPts val="4200"/>
              <a:buNone/>
              <a:defRPr sz="4200">
                <a:solidFill>
                  <a:schemeClr val="accent2"/>
                </a:solidFill>
              </a:defRPr>
            </a:lvl3pPr>
            <a:lvl4pPr lvl="3" algn="ctr" rtl="0">
              <a:spcBef>
                <a:spcPts val="0"/>
              </a:spcBef>
              <a:spcAft>
                <a:spcPts val="0"/>
              </a:spcAft>
              <a:buClr>
                <a:schemeClr val="accent2"/>
              </a:buClr>
              <a:buSzPts val="4200"/>
              <a:buNone/>
              <a:defRPr sz="4200">
                <a:solidFill>
                  <a:schemeClr val="accent2"/>
                </a:solidFill>
              </a:defRPr>
            </a:lvl4pPr>
            <a:lvl5pPr lvl="4" algn="ctr" rtl="0">
              <a:spcBef>
                <a:spcPts val="0"/>
              </a:spcBef>
              <a:spcAft>
                <a:spcPts val="0"/>
              </a:spcAft>
              <a:buClr>
                <a:schemeClr val="accent2"/>
              </a:buClr>
              <a:buSzPts val="4200"/>
              <a:buNone/>
              <a:defRPr sz="4200">
                <a:solidFill>
                  <a:schemeClr val="accent2"/>
                </a:solidFill>
              </a:defRPr>
            </a:lvl5pPr>
            <a:lvl6pPr lvl="5" algn="ctr" rtl="0">
              <a:spcBef>
                <a:spcPts val="0"/>
              </a:spcBef>
              <a:spcAft>
                <a:spcPts val="0"/>
              </a:spcAft>
              <a:buClr>
                <a:schemeClr val="accent2"/>
              </a:buClr>
              <a:buSzPts val="4200"/>
              <a:buNone/>
              <a:defRPr sz="4200">
                <a:solidFill>
                  <a:schemeClr val="accent2"/>
                </a:solidFill>
              </a:defRPr>
            </a:lvl6pPr>
            <a:lvl7pPr lvl="6" algn="ctr" rtl="0">
              <a:spcBef>
                <a:spcPts val="0"/>
              </a:spcBef>
              <a:spcAft>
                <a:spcPts val="0"/>
              </a:spcAft>
              <a:buClr>
                <a:schemeClr val="accent2"/>
              </a:buClr>
              <a:buSzPts val="4200"/>
              <a:buNone/>
              <a:defRPr sz="4200">
                <a:solidFill>
                  <a:schemeClr val="accent2"/>
                </a:solidFill>
              </a:defRPr>
            </a:lvl7pPr>
            <a:lvl8pPr lvl="7" algn="ctr" rtl="0">
              <a:spcBef>
                <a:spcPts val="0"/>
              </a:spcBef>
              <a:spcAft>
                <a:spcPts val="0"/>
              </a:spcAft>
              <a:buClr>
                <a:schemeClr val="accent2"/>
              </a:buClr>
              <a:buSzPts val="4200"/>
              <a:buNone/>
              <a:defRPr sz="4200">
                <a:solidFill>
                  <a:schemeClr val="accent2"/>
                </a:solidFill>
              </a:defRPr>
            </a:lvl8pPr>
            <a:lvl9pPr lvl="8" algn="ctr" rtl="0">
              <a:spcBef>
                <a:spcPts val="0"/>
              </a:spcBef>
              <a:spcAft>
                <a:spcPts val="0"/>
              </a:spcAft>
              <a:buClr>
                <a:schemeClr val="accent2"/>
              </a:buClr>
              <a:buSzPts val="4200"/>
              <a:buNone/>
              <a:defRPr sz="4200">
                <a:solidFill>
                  <a:schemeClr val="accent2"/>
                </a:solidFill>
              </a:defRPr>
            </a:lvl9pPr>
          </a:lstStyle>
          <a:p>
            <a:endParaRPr/>
          </a:p>
        </p:txBody>
      </p:sp>
      <p:sp>
        <p:nvSpPr>
          <p:cNvPr id="60" name="Google Shape;60;p9"/>
          <p:cNvSpPr txBox="1">
            <a:spLocks noGrp="1"/>
          </p:cNvSpPr>
          <p:nvPr>
            <p:ph type="subTitle" idx="1"/>
          </p:nvPr>
        </p:nvSpPr>
        <p:spPr>
          <a:xfrm flipH="1">
            <a:off x="720000" y="3948300"/>
            <a:ext cx="4319400" cy="3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2100"/>
              <a:buNone/>
              <a:defRPr sz="1600">
                <a:solidFill>
                  <a:schemeClr val="accent2"/>
                </a:solidFill>
              </a:defRPr>
            </a:lvl1pPr>
            <a:lvl2pPr lvl="1" algn="ctr" rtl="0">
              <a:lnSpc>
                <a:spcPct val="100000"/>
              </a:lnSpc>
              <a:spcBef>
                <a:spcPts val="0"/>
              </a:spcBef>
              <a:spcAft>
                <a:spcPts val="0"/>
              </a:spcAft>
              <a:buClr>
                <a:schemeClr val="accent2"/>
              </a:buClr>
              <a:buSzPts val="2100"/>
              <a:buNone/>
              <a:defRPr sz="2100">
                <a:solidFill>
                  <a:schemeClr val="accent2"/>
                </a:solidFill>
              </a:defRPr>
            </a:lvl2pPr>
            <a:lvl3pPr lvl="2" algn="ctr" rtl="0">
              <a:lnSpc>
                <a:spcPct val="100000"/>
              </a:lnSpc>
              <a:spcBef>
                <a:spcPts val="0"/>
              </a:spcBef>
              <a:spcAft>
                <a:spcPts val="0"/>
              </a:spcAft>
              <a:buClr>
                <a:schemeClr val="accent2"/>
              </a:buClr>
              <a:buSzPts val="2100"/>
              <a:buNone/>
              <a:defRPr sz="2100">
                <a:solidFill>
                  <a:schemeClr val="accent2"/>
                </a:solidFill>
              </a:defRPr>
            </a:lvl3pPr>
            <a:lvl4pPr lvl="3" algn="ctr" rtl="0">
              <a:lnSpc>
                <a:spcPct val="100000"/>
              </a:lnSpc>
              <a:spcBef>
                <a:spcPts val="0"/>
              </a:spcBef>
              <a:spcAft>
                <a:spcPts val="0"/>
              </a:spcAft>
              <a:buClr>
                <a:schemeClr val="accent2"/>
              </a:buClr>
              <a:buSzPts val="2100"/>
              <a:buNone/>
              <a:defRPr sz="2100">
                <a:solidFill>
                  <a:schemeClr val="accent2"/>
                </a:solidFill>
              </a:defRPr>
            </a:lvl4pPr>
            <a:lvl5pPr lvl="4" algn="ctr" rtl="0">
              <a:lnSpc>
                <a:spcPct val="100000"/>
              </a:lnSpc>
              <a:spcBef>
                <a:spcPts val="0"/>
              </a:spcBef>
              <a:spcAft>
                <a:spcPts val="0"/>
              </a:spcAft>
              <a:buClr>
                <a:schemeClr val="accent2"/>
              </a:buClr>
              <a:buSzPts val="2100"/>
              <a:buNone/>
              <a:defRPr sz="2100">
                <a:solidFill>
                  <a:schemeClr val="accent2"/>
                </a:solidFill>
              </a:defRPr>
            </a:lvl5pPr>
            <a:lvl6pPr lvl="5" algn="ctr" rtl="0">
              <a:lnSpc>
                <a:spcPct val="100000"/>
              </a:lnSpc>
              <a:spcBef>
                <a:spcPts val="0"/>
              </a:spcBef>
              <a:spcAft>
                <a:spcPts val="0"/>
              </a:spcAft>
              <a:buClr>
                <a:schemeClr val="accent2"/>
              </a:buClr>
              <a:buSzPts val="2100"/>
              <a:buNone/>
              <a:defRPr sz="2100">
                <a:solidFill>
                  <a:schemeClr val="accent2"/>
                </a:solidFill>
              </a:defRPr>
            </a:lvl6pPr>
            <a:lvl7pPr lvl="6" algn="ctr" rtl="0">
              <a:lnSpc>
                <a:spcPct val="100000"/>
              </a:lnSpc>
              <a:spcBef>
                <a:spcPts val="0"/>
              </a:spcBef>
              <a:spcAft>
                <a:spcPts val="0"/>
              </a:spcAft>
              <a:buClr>
                <a:schemeClr val="accent2"/>
              </a:buClr>
              <a:buSzPts val="2100"/>
              <a:buNone/>
              <a:defRPr sz="2100">
                <a:solidFill>
                  <a:schemeClr val="accent2"/>
                </a:solidFill>
              </a:defRPr>
            </a:lvl7pPr>
            <a:lvl8pPr lvl="7" algn="ctr" rtl="0">
              <a:lnSpc>
                <a:spcPct val="100000"/>
              </a:lnSpc>
              <a:spcBef>
                <a:spcPts val="0"/>
              </a:spcBef>
              <a:spcAft>
                <a:spcPts val="0"/>
              </a:spcAft>
              <a:buClr>
                <a:schemeClr val="accent2"/>
              </a:buClr>
              <a:buSzPts val="2100"/>
              <a:buNone/>
              <a:defRPr sz="2100">
                <a:solidFill>
                  <a:schemeClr val="accent2"/>
                </a:solidFill>
              </a:defRPr>
            </a:lvl8pPr>
            <a:lvl9pPr lvl="8" algn="ctr" rtl="0">
              <a:lnSpc>
                <a:spcPct val="100000"/>
              </a:lnSpc>
              <a:spcBef>
                <a:spcPts val="0"/>
              </a:spcBef>
              <a:spcAft>
                <a:spcPts val="0"/>
              </a:spcAft>
              <a:buClr>
                <a:schemeClr val="accent2"/>
              </a:buClr>
              <a:buSzPts val="2100"/>
              <a:buNone/>
              <a:defRPr sz="2100">
                <a:solidFill>
                  <a:schemeClr val="accent2"/>
                </a:solidFill>
              </a:defRPr>
            </a:lvl9pPr>
          </a:lstStyle>
          <a:p>
            <a:endParaRPr/>
          </a:p>
        </p:txBody>
      </p:sp>
      <p:sp>
        <p:nvSpPr>
          <p:cNvPr id="61" name="Google Shape;61;p9"/>
          <p:cNvSpPr txBox="1">
            <a:spLocks noGrp="1"/>
          </p:cNvSpPr>
          <p:nvPr>
            <p:ph type="title" idx="2" hasCustomPrompt="1"/>
          </p:nvPr>
        </p:nvSpPr>
        <p:spPr>
          <a:xfrm flipH="1">
            <a:off x="720000" y="1081627"/>
            <a:ext cx="2046300" cy="114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accent2"/>
              </a:buClr>
              <a:buSzPts val="3600"/>
              <a:buNone/>
              <a:defRPr sz="6000">
                <a:solidFill>
                  <a:schemeClr val="dk1"/>
                </a:solidFill>
              </a:defRPr>
            </a:lvl1pPr>
            <a:lvl2pPr lvl="1"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62" name="Google Shape;62;p9"/>
          <p:cNvSpPr/>
          <p:nvPr/>
        </p:nvSpPr>
        <p:spPr>
          <a:xfrm rot="10800000">
            <a:off x="7226701" y="823199"/>
            <a:ext cx="1082100" cy="1082100"/>
          </a:xfrm>
          <a:prstGeom prst="ellipse">
            <a:avLst/>
          </a:prstGeom>
          <a:gradFill>
            <a:gsLst>
              <a:gs pos="0">
                <a:srgbClr val="00151F">
                  <a:alpha val="23921"/>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9"/>
          <p:cNvPicPr preferRelativeResize="0"/>
          <p:nvPr/>
        </p:nvPicPr>
        <p:blipFill>
          <a:blip r:embed="rId3">
            <a:alphaModFix/>
          </a:blip>
          <a:stretch>
            <a:fillRect/>
          </a:stretch>
        </p:blipFill>
        <p:spPr>
          <a:xfrm>
            <a:off x="7574039" y="1151477"/>
            <a:ext cx="403575" cy="402725"/>
          </a:xfrm>
          <a:prstGeom prst="rect">
            <a:avLst/>
          </a:prstGeom>
          <a:noFill/>
          <a:ln>
            <a:noFill/>
          </a:ln>
        </p:spPr>
      </p:pic>
      <p:pic>
        <p:nvPicPr>
          <p:cNvPr id="64" name="Google Shape;64;p9"/>
          <p:cNvPicPr preferRelativeResize="0"/>
          <p:nvPr/>
        </p:nvPicPr>
        <p:blipFill>
          <a:blip r:embed="rId4">
            <a:alphaModFix/>
          </a:blip>
          <a:stretch>
            <a:fillRect/>
          </a:stretch>
        </p:blipFill>
        <p:spPr>
          <a:xfrm>
            <a:off x="5143633" y="361621"/>
            <a:ext cx="1195824" cy="1193323"/>
          </a:xfrm>
          <a:prstGeom prst="rect">
            <a:avLst/>
          </a:prstGeom>
          <a:noFill/>
          <a:ln>
            <a:noFill/>
          </a:ln>
        </p:spPr>
      </p:pic>
      <p:pic>
        <p:nvPicPr>
          <p:cNvPr id="65" name="Google Shape;65;p9"/>
          <p:cNvPicPr preferRelativeResize="0"/>
          <p:nvPr/>
        </p:nvPicPr>
        <p:blipFill rotWithShape="1">
          <a:blip r:embed="rId5">
            <a:alphaModFix/>
          </a:blip>
          <a:srcRect l="48250" b="42676"/>
          <a:stretch/>
        </p:blipFill>
        <p:spPr>
          <a:xfrm flipH="1">
            <a:off x="7186574" y="2979723"/>
            <a:ext cx="1957426" cy="2163777"/>
          </a:xfrm>
          <a:prstGeom prst="rect">
            <a:avLst/>
          </a:prstGeom>
          <a:noFill/>
          <a:ln>
            <a:noFill/>
          </a:ln>
        </p:spPr>
      </p:pic>
      <p:sp>
        <p:nvSpPr>
          <p:cNvPr id="66" name="Google Shape;66;p9"/>
          <p:cNvSpPr/>
          <p:nvPr/>
        </p:nvSpPr>
        <p:spPr>
          <a:xfrm rot="10800000">
            <a:off x="4377974" y="-446013"/>
            <a:ext cx="2808600" cy="28086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2"/>
          <p:cNvSpPr txBox="1">
            <a:spLocks noGrp="1"/>
          </p:cNvSpPr>
          <p:nvPr>
            <p:ph type="ctrTitle"/>
          </p:nvPr>
        </p:nvSpPr>
        <p:spPr>
          <a:xfrm>
            <a:off x="1204900" y="1383139"/>
            <a:ext cx="3155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2"/>
          <p:cNvSpPr txBox="1">
            <a:spLocks noGrp="1"/>
          </p:cNvSpPr>
          <p:nvPr>
            <p:ph type="subTitle" idx="1"/>
          </p:nvPr>
        </p:nvSpPr>
        <p:spPr>
          <a:xfrm flipH="1">
            <a:off x="1205250" y="1898825"/>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2"/>
          <p:cNvSpPr txBox="1">
            <a:spLocks noGrp="1"/>
          </p:cNvSpPr>
          <p:nvPr>
            <p:ph type="ctrTitle" idx="2"/>
          </p:nvPr>
        </p:nvSpPr>
        <p:spPr>
          <a:xfrm>
            <a:off x="1204900" y="3416963"/>
            <a:ext cx="31554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7" name="Google Shape;77;p12"/>
          <p:cNvSpPr txBox="1">
            <a:spLocks noGrp="1"/>
          </p:cNvSpPr>
          <p:nvPr>
            <p:ph type="subTitle" idx="3"/>
          </p:nvPr>
        </p:nvSpPr>
        <p:spPr>
          <a:xfrm flipH="1">
            <a:off x="1205250" y="3932650"/>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2"/>
          <p:cNvSpPr txBox="1">
            <a:spLocks noGrp="1"/>
          </p:cNvSpPr>
          <p:nvPr>
            <p:ph type="ctrTitle" idx="4"/>
          </p:nvPr>
        </p:nvSpPr>
        <p:spPr>
          <a:xfrm>
            <a:off x="5256950" y="1383139"/>
            <a:ext cx="31551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9" name="Google Shape;79;p12"/>
          <p:cNvSpPr txBox="1">
            <a:spLocks noGrp="1"/>
          </p:cNvSpPr>
          <p:nvPr>
            <p:ph type="subTitle" idx="5"/>
          </p:nvPr>
        </p:nvSpPr>
        <p:spPr>
          <a:xfrm flipH="1">
            <a:off x="5257300" y="1898825"/>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2"/>
          <p:cNvSpPr txBox="1">
            <a:spLocks noGrp="1"/>
          </p:cNvSpPr>
          <p:nvPr>
            <p:ph type="ctrTitle" idx="6"/>
          </p:nvPr>
        </p:nvSpPr>
        <p:spPr>
          <a:xfrm>
            <a:off x="5256950" y="3416963"/>
            <a:ext cx="31551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12"/>
          <p:cNvSpPr txBox="1">
            <a:spLocks noGrp="1"/>
          </p:cNvSpPr>
          <p:nvPr>
            <p:ph type="subTitle" idx="7"/>
          </p:nvPr>
        </p:nvSpPr>
        <p:spPr>
          <a:xfrm flipH="1">
            <a:off x="5257300" y="3932650"/>
            <a:ext cx="2801100" cy="5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2"/>
          <p:cNvSpPr txBox="1">
            <a:spLocks noGrp="1"/>
          </p:cNvSpPr>
          <p:nvPr>
            <p:ph type="title" idx="8" hasCustomPrompt="1"/>
          </p:nvPr>
        </p:nvSpPr>
        <p:spPr>
          <a:xfrm flipH="1">
            <a:off x="1204900" y="2979627"/>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12"/>
          <p:cNvSpPr txBox="1">
            <a:spLocks noGrp="1"/>
          </p:cNvSpPr>
          <p:nvPr>
            <p:ph type="title" idx="9" hasCustomPrompt="1"/>
          </p:nvPr>
        </p:nvSpPr>
        <p:spPr>
          <a:xfrm flipH="1">
            <a:off x="1204900" y="931626"/>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4" name="Google Shape;84;p12"/>
          <p:cNvSpPr txBox="1">
            <a:spLocks noGrp="1"/>
          </p:cNvSpPr>
          <p:nvPr>
            <p:ph type="title" idx="13" hasCustomPrompt="1"/>
          </p:nvPr>
        </p:nvSpPr>
        <p:spPr>
          <a:xfrm flipH="1">
            <a:off x="5256950" y="931626"/>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
        <p:nvSpPr>
          <p:cNvPr id="85" name="Google Shape;85;p12"/>
          <p:cNvSpPr txBox="1">
            <a:spLocks noGrp="1"/>
          </p:cNvSpPr>
          <p:nvPr>
            <p:ph type="title" idx="14" hasCustomPrompt="1"/>
          </p:nvPr>
        </p:nvSpPr>
        <p:spPr>
          <a:xfrm flipH="1">
            <a:off x="5256950" y="2979632"/>
            <a:ext cx="2046300" cy="6120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accent2"/>
              </a:buClr>
              <a:buSzPts val="3600"/>
              <a:buNone/>
              <a:defRPr sz="3000">
                <a:solidFill>
                  <a:schemeClr val="dk1"/>
                </a:solidFill>
              </a:defRPr>
            </a:lvl1pPr>
            <a:lvl2pPr lvl="1"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2"/>
              </a:buClr>
              <a:buSzPts val="4800"/>
              <a:buFont typeface="Fira Sans Extra Condensed Medium"/>
              <a:buNone/>
              <a:defRPr sz="4800">
                <a:solidFill>
                  <a:schemeClr val="accent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9">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720000" y="3153300"/>
            <a:ext cx="40230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sz="1200">
                <a:solidFill>
                  <a:schemeClr val="dk1"/>
                </a:solidFill>
              </a:defRPr>
            </a:lvl1pPr>
            <a:lvl2pPr lvl="1" algn="ctr" rtl="0">
              <a:spcBef>
                <a:spcPts val="0"/>
              </a:spcBef>
              <a:spcAft>
                <a:spcPts val="0"/>
              </a:spcAft>
              <a:buClr>
                <a:schemeClr val="accent1"/>
              </a:buClr>
              <a:buSzPts val="1400"/>
              <a:buNone/>
              <a:defRPr sz="1400">
                <a:solidFill>
                  <a:schemeClr val="accent1"/>
                </a:solidFill>
              </a:defRPr>
            </a:lvl2pPr>
            <a:lvl3pPr lvl="2" algn="ctr" rtl="0">
              <a:spcBef>
                <a:spcPts val="0"/>
              </a:spcBef>
              <a:spcAft>
                <a:spcPts val="0"/>
              </a:spcAft>
              <a:buClr>
                <a:schemeClr val="accent1"/>
              </a:buClr>
              <a:buSzPts val="1400"/>
              <a:buNone/>
              <a:defRPr sz="1400">
                <a:solidFill>
                  <a:schemeClr val="accent1"/>
                </a:solidFill>
              </a:defRPr>
            </a:lvl3pPr>
            <a:lvl4pPr lvl="3" algn="ctr" rtl="0">
              <a:spcBef>
                <a:spcPts val="0"/>
              </a:spcBef>
              <a:spcAft>
                <a:spcPts val="0"/>
              </a:spcAft>
              <a:buClr>
                <a:schemeClr val="accent1"/>
              </a:buClr>
              <a:buSzPts val="1400"/>
              <a:buNone/>
              <a:defRPr sz="1400">
                <a:solidFill>
                  <a:schemeClr val="accent1"/>
                </a:solidFill>
              </a:defRPr>
            </a:lvl4pPr>
            <a:lvl5pPr lvl="4" algn="ctr" rtl="0">
              <a:spcBef>
                <a:spcPts val="0"/>
              </a:spcBef>
              <a:spcAft>
                <a:spcPts val="0"/>
              </a:spcAft>
              <a:buClr>
                <a:schemeClr val="accent1"/>
              </a:buClr>
              <a:buSzPts val="1400"/>
              <a:buNone/>
              <a:defRPr sz="1400">
                <a:solidFill>
                  <a:schemeClr val="accent1"/>
                </a:solidFill>
              </a:defRPr>
            </a:lvl5pPr>
            <a:lvl6pPr lvl="5" algn="ctr" rtl="0">
              <a:spcBef>
                <a:spcPts val="0"/>
              </a:spcBef>
              <a:spcAft>
                <a:spcPts val="0"/>
              </a:spcAft>
              <a:buClr>
                <a:schemeClr val="accent1"/>
              </a:buClr>
              <a:buSzPts val="1400"/>
              <a:buNone/>
              <a:defRPr sz="1400">
                <a:solidFill>
                  <a:schemeClr val="accent1"/>
                </a:solidFill>
              </a:defRPr>
            </a:lvl6pPr>
            <a:lvl7pPr lvl="6" algn="ctr" rtl="0">
              <a:spcBef>
                <a:spcPts val="0"/>
              </a:spcBef>
              <a:spcAft>
                <a:spcPts val="0"/>
              </a:spcAft>
              <a:buClr>
                <a:schemeClr val="accent1"/>
              </a:buClr>
              <a:buSzPts val="1400"/>
              <a:buNone/>
              <a:defRPr sz="1400">
                <a:solidFill>
                  <a:schemeClr val="accent1"/>
                </a:solidFill>
              </a:defRPr>
            </a:lvl7pPr>
            <a:lvl8pPr lvl="7" algn="ctr" rtl="0">
              <a:spcBef>
                <a:spcPts val="0"/>
              </a:spcBef>
              <a:spcAft>
                <a:spcPts val="0"/>
              </a:spcAft>
              <a:buClr>
                <a:schemeClr val="accent1"/>
              </a:buClr>
              <a:buSzPts val="1400"/>
              <a:buNone/>
              <a:defRPr sz="1400">
                <a:solidFill>
                  <a:schemeClr val="accent1"/>
                </a:solidFill>
              </a:defRPr>
            </a:lvl8pPr>
            <a:lvl9pPr lvl="8" algn="ctr" rtl="0">
              <a:spcBef>
                <a:spcPts val="0"/>
              </a:spcBef>
              <a:spcAft>
                <a:spcPts val="0"/>
              </a:spcAft>
              <a:buClr>
                <a:schemeClr val="accent1"/>
              </a:buClr>
              <a:buSzPts val="1400"/>
              <a:buNone/>
              <a:defRPr sz="1400">
                <a:solidFill>
                  <a:schemeClr val="accent1"/>
                </a:solidFill>
              </a:defRPr>
            </a:lvl9pPr>
          </a:lstStyle>
          <a:p>
            <a:endParaRPr/>
          </a:p>
        </p:txBody>
      </p:sp>
      <p:sp>
        <p:nvSpPr>
          <p:cNvPr id="88" name="Google Shape;88;p13"/>
          <p:cNvSpPr txBox="1">
            <a:spLocks noGrp="1"/>
          </p:cNvSpPr>
          <p:nvPr>
            <p:ph type="subTitle" idx="1"/>
          </p:nvPr>
        </p:nvSpPr>
        <p:spPr>
          <a:xfrm>
            <a:off x="720025" y="1050350"/>
            <a:ext cx="4263900" cy="18234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1800">
                <a:solidFill>
                  <a:schemeClr val="dk1"/>
                </a:solidFill>
              </a:defRPr>
            </a:lvl1pPr>
            <a:lvl2pPr lvl="1" rtl="0">
              <a:lnSpc>
                <a:spcPct val="100000"/>
              </a:lnSpc>
              <a:spcBef>
                <a:spcPts val="0"/>
              </a:spcBef>
              <a:spcAft>
                <a:spcPts val="0"/>
              </a:spcAft>
              <a:buNone/>
              <a:defRPr sz="1800">
                <a:solidFill>
                  <a:schemeClr val="dk1"/>
                </a:solidFill>
              </a:defRPr>
            </a:lvl2pPr>
            <a:lvl3pPr lvl="2" rtl="0">
              <a:lnSpc>
                <a:spcPct val="100000"/>
              </a:lnSpc>
              <a:spcBef>
                <a:spcPts val="0"/>
              </a:spcBef>
              <a:spcAft>
                <a:spcPts val="0"/>
              </a:spcAft>
              <a:buNone/>
              <a:defRPr sz="1800">
                <a:solidFill>
                  <a:schemeClr val="dk1"/>
                </a:solidFill>
              </a:defRPr>
            </a:lvl3pPr>
            <a:lvl4pPr lvl="3" rtl="0">
              <a:lnSpc>
                <a:spcPct val="100000"/>
              </a:lnSpc>
              <a:spcBef>
                <a:spcPts val="0"/>
              </a:spcBef>
              <a:spcAft>
                <a:spcPts val="0"/>
              </a:spcAft>
              <a:buNone/>
              <a:defRPr sz="1800">
                <a:solidFill>
                  <a:schemeClr val="dk1"/>
                </a:solidFill>
              </a:defRPr>
            </a:lvl4pPr>
            <a:lvl5pPr lvl="4" rtl="0">
              <a:lnSpc>
                <a:spcPct val="100000"/>
              </a:lnSpc>
              <a:spcBef>
                <a:spcPts val="0"/>
              </a:spcBef>
              <a:spcAft>
                <a:spcPts val="0"/>
              </a:spcAft>
              <a:buNone/>
              <a:defRPr sz="1800">
                <a:solidFill>
                  <a:schemeClr val="dk1"/>
                </a:solidFill>
              </a:defRPr>
            </a:lvl5pPr>
            <a:lvl6pPr lvl="5" rtl="0">
              <a:lnSpc>
                <a:spcPct val="100000"/>
              </a:lnSpc>
              <a:spcBef>
                <a:spcPts val="0"/>
              </a:spcBef>
              <a:spcAft>
                <a:spcPts val="0"/>
              </a:spcAft>
              <a:buNone/>
              <a:defRPr sz="1800">
                <a:solidFill>
                  <a:schemeClr val="dk1"/>
                </a:solidFill>
              </a:defRPr>
            </a:lvl6pPr>
            <a:lvl7pPr lvl="6" rtl="0">
              <a:lnSpc>
                <a:spcPct val="100000"/>
              </a:lnSpc>
              <a:spcBef>
                <a:spcPts val="0"/>
              </a:spcBef>
              <a:spcAft>
                <a:spcPts val="0"/>
              </a:spcAft>
              <a:buNone/>
              <a:defRPr sz="1800">
                <a:solidFill>
                  <a:schemeClr val="dk1"/>
                </a:solidFill>
              </a:defRPr>
            </a:lvl7pPr>
            <a:lvl8pPr lvl="7" rtl="0">
              <a:lnSpc>
                <a:spcPct val="100000"/>
              </a:lnSpc>
              <a:spcBef>
                <a:spcPts val="0"/>
              </a:spcBef>
              <a:spcAft>
                <a:spcPts val="0"/>
              </a:spcAft>
              <a:buNone/>
              <a:defRPr sz="1800">
                <a:solidFill>
                  <a:schemeClr val="dk1"/>
                </a:solidFill>
              </a:defRPr>
            </a:lvl8pPr>
            <a:lvl9pPr lvl="8" rtl="0">
              <a:lnSpc>
                <a:spcPct val="100000"/>
              </a:lnSpc>
              <a:spcBef>
                <a:spcPts val="0"/>
              </a:spcBef>
              <a:spcAft>
                <a:spcPts val="0"/>
              </a:spcAft>
              <a:buNone/>
              <a:defRPr sz="1800">
                <a:solidFill>
                  <a:schemeClr val="dk1"/>
                </a:solidFill>
              </a:defRPr>
            </a:lvl9pPr>
          </a:lstStyle>
          <a:p>
            <a:endParaRPr/>
          </a:p>
        </p:txBody>
      </p:sp>
      <p:grpSp>
        <p:nvGrpSpPr>
          <p:cNvPr id="89" name="Google Shape;89;p13"/>
          <p:cNvGrpSpPr/>
          <p:nvPr/>
        </p:nvGrpSpPr>
        <p:grpSpPr>
          <a:xfrm>
            <a:off x="3740700" y="3950"/>
            <a:ext cx="5403300" cy="5143500"/>
            <a:chOff x="3740700" y="3950"/>
            <a:chExt cx="5403300" cy="5143500"/>
          </a:xfrm>
        </p:grpSpPr>
        <p:sp>
          <p:nvSpPr>
            <p:cNvPr id="90" name="Google Shape;90;p13"/>
            <p:cNvSpPr/>
            <p:nvPr/>
          </p:nvSpPr>
          <p:spPr>
            <a:xfrm flipH="1">
              <a:off x="3740700" y="3950"/>
              <a:ext cx="5403300" cy="5143500"/>
            </a:xfrm>
            <a:prstGeom prst="rect">
              <a:avLst/>
            </a:prstGeom>
            <a:gradFill>
              <a:gsLst>
                <a:gs pos="0">
                  <a:srgbClr val="00151F">
                    <a:alpha val="66274"/>
                  </a:srgbClr>
                </a:gs>
                <a:gs pos="62000">
                  <a:srgbClr val="FFFFFF">
                    <a:alpha val="0"/>
                  </a:srgbClr>
                </a:gs>
                <a:gs pos="100000">
                  <a:srgbClr val="FFFFFF">
                    <a:alpha val="0"/>
                  </a:srgbClr>
                </a:gs>
              </a:gsLst>
              <a:path path="circle">
                <a:fillToRect r="100000" b="100000"/>
              </a:path>
              <a:tileRect l="-100000" t="-10000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rot="10800000" flipH="1">
              <a:off x="6050750" y="223424"/>
              <a:ext cx="1039500" cy="1039500"/>
            </a:xfrm>
            <a:prstGeom prst="ellipse">
              <a:avLst/>
            </a:prstGeom>
            <a:gradFill>
              <a:gsLst>
                <a:gs pos="0">
                  <a:srgbClr val="00151F">
                    <a:alpha val="42745"/>
                  </a:srgbClr>
                </a:gs>
                <a:gs pos="58999">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 name="Google Shape;92;p13"/>
            <p:cNvPicPr preferRelativeResize="0"/>
            <p:nvPr/>
          </p:nvPicPr>
          <p:blipFill rotWithShape="1">
            <a:blip r:embed="rId3">
              <a:alphaModFix/>
            </a:blip>
            <a:srcRect l="48250" b="42676"/>
            <a:stretch/>
          </p:blipFill>
          <p:spPr>
            <a:xfrm flipH="1">
              <a:off x="5484677" y="1098474"/>
              <a:ext cx="3659323" cy="4045026"/>
            </a:xfrm>
            <a:prstGeom prst="rect">
              <a:avLst/>
            </a:prstGeom>
            <a:noFill/>
            <a:ln>
              <a:noFill/>
            </a:ln>
          </p:spPr>
        </p:pic>
        <p:pic>
          <p:nvPicPr>
            <p:cNvPr id="93" name="Google Shape;93;p13"/>
            <p:cNvPicPr preferRelativeResize="0"/>
            <p:nvPr/>
          </p:nvPicPr>
          <p:blipFill>
            <a:blip r:embed="rId4">
              <a:alphaModFix/>
            </a:blip>
            <a:stretch>
              <a:fillRect/>
            </a:stretch>
          </p:blipFill>
          <p:spPr>
            <a:xfrm flipH="1">
              <a:off x="6222000" y="395424"/>
              <a:ext cx="696975" cy="69552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59" r:id="rId9"/>
    <p:sldLayoutId id="2147483661" r:id="rId10"/>
    <p:sldLayoutId id="2147483662" r:id="rId11"/>
    <p:sldLayoutId id="2147483664" r:id="rId12"/>
    <p:sldLayoutId id="2147483666" r:id="rId13"/>
    <p:sldLayoutId id="2147483673" r:id="rId14"/>
    <p:sldLayoutId id="21474836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comments" Target="../comments/commen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31"/>
          <p:cNvSpPr txBox="1">
            <a:spLocks noGrp="1"/>
          </p:cNvSpPr>
          <p:nvPr>
            <p:ph type="subTitle" idx="1"/>
          </p:nvPr>
        </p:nvSpPr>
        <p:spPr>
          <a:xfrm flipH="1">
            <a:off x="4046220" y="3220316"/>
            <a:ext cx="4377766" cy="5778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dirty="0"/>
              <a:t>acquired immunodeficiency syndrome (AIDS)</a:t>
            </a:r>
          </a:p>
        </p:txBody>
      </p:sp>
      <p:sp>
        <p:nvSpPr>
          <p:cNvPr id="192" name="Google Shape;192;p31"/>
          <p:cNvSpPr txBox="1">
            <a:spLocks noGrp="1"/>
          </p:cNvSpPr>
          <p:nvPr>
            <p:ph type="ctrTitle"/>
          </p:nvPr>
        </p:nvSpPr>
        <p:spPr>
          <a:xfrm flipH="1">
            <a:off x="3794965" y="2453288"/>
            <a:ext cx="3702300" cy="1082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3800" dirty="0"/>
              <a:t>HIV</a:t>
            </a:r>
            <a:r>
              <a:rPr lang="en" dirty="0"/>
              <a:t> </a:t>
            </a:r>
            <a:endParaRPr dirty="0"/>
          </a:p>
        </p:txBody>
      </p:sp>
      <p:grpSp>
        <p:nvGrpSpPr>
          <p:cNvPr id="193" name="Google Shape;193;p31"/>
          <p:cNvGrpSpPr/>
          <p:nvPr/>
        </p:nvGrpSpPr>
        <p:grpSpPr>
          <a:xfrm flipH="1">
            <a:off x="3794964" y="1295400"/>
            <a:ext cx="4629019" cy="1924916"/>
            <a:chOff x="439473" y="1811648"/>
            <a:chExt cx="4206917" cy="1744178"/>
          </a:xfrm>
        </p:grpSpPr>
        <p:sp>
          <p:nvSpPr>
            <p:cNvPr id="194" name="Google Shape;194;p31"/>
            <p:cNvSpPr/>
            <p:nvPr/>
          </p:nvSpPr>
          <p:spPr>
            <a:xfrm>
              <a:off x="439473" y="3172127"/>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1"/>
            <p:cNvSpPr/>
            <p:nvPr/>
          </p:nvSpPr>
          <p:spPr>
            <a:xfrm rot="10800000">
              <a:off x="4262691" y="181164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91;p31">
            <a:extLst>
              <a:ext uri="{FF2B5EF4-FFF2-40B4-BE49-F238E27FC236}">
                <a16:creationId xmlns:a16="http://schemas.microsoft.com/office/drawing/2014/main" id="{94DC678E-4AF3-4936-BD6B-4EB23F700793}"/>
              </a:ext>
            </a:extLst>
          </p:cNvPr>
          <p:cNvSpPr txBox="1">
            <a:spLocks/>
          </p:cNvSpPr>
          <p:nvPr/>
        </p:nvSpPr>
        <p:spPr>
          <a:xfrm flipH="1">
            <a:off x="3876675" y="3798116"/>
            <a:ext cx="4718253" cy="76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1pPr>
            <a:lvl2pPr marL="914400" marR="0" lvl="1"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2pPr>
            <a:lvl3pPr marL="1371600" marR="0" lvl="2"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3pPr>
            <a:lvl4pPr marL="1828800" marR="0" lvl="3"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4pPr>
            <a:lvl5pPr marL="2286000" marR="0" lvl="4"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5pPr>
            <a:lvl6pPr marL="2743200" marR="0" lvl="5"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6pPr>
            <a:lvl7pPr marL="3200400" marR="0" lvl="6"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7pPr>
            <a:lvl8pPr marL="3657600" marR="0" lvl="7" indent="-317500" algn="r" rtl="0">
              <a:lnSpc>
                <a:spcPct val="100000"/>
              </a:lnSpc>
              <a:spcBef>
                <a:spcPts val="1600"/>
              </a:spcBef>
              <a:spcAft>
                <a:spcPts val="0"/>
              </a:spcAft>
              <a:buClr>
                <a:srgbClr val="FFFFFF"/>
              </a:buClr>
              <a:buSzPts val="1400"/>
              <a:buFont typeface="Anaheim"/>
              <a:buNone/>
              <a:defRPr sz="1600" b="0" i="0" u="none" strike="noStrike" cap="none">
                <a:solidFill>
                  <a:srgbClr val="FFFFFF"/>
                </a:solidFill>
                <a:latin typeface="Anaheim"/>
                <a:ea typeface="Anaheim"/>
                <a:cs typeface="Anaheim"/>
                <a:sym typeface="Anaheim"/>
              </a:defRPr>
            </a:lvl8pPr>
            <a:lvl9pPr marL="4114800" marR="0" lvl="8" indent="-317500" algn="r" rtl="0">
              <a:lnSpc>
                <a:spcPct val="100000"/>
              </a:lnSpc>
              <a:spcBef>
                <a:spcPts val="1600"/>
              </a:spcBef>
              <a:spcAft>
                <a:spcPts val="1600"/>
              </a:spcAft>
              <a:buClr>
                <a:srgbClr val="FFFFFF"/>
              </a:buClr>
              <a:buSzPts val="1400"/>
              <a:buFont typeface="Anaheim"/>
              <a:buNone/>
              <a:defRPr sz="1600" b="0" i="0" u="none" strike="noStrike" cap="none">
                <a:solidFill>
                  <a:srgbClr val="FFFFFF"/>
                </a:solidFill>
                <a:latin typeface="Anaheim"/>
                <a:ea typeface="Anaheim"/>
                <a:cs typeface="Anaheim"/>
                <a:sym typeface="Anaheim"/>
              </a:defRPr>
            </a:lvl9pPr>
          </a:lstStyle>
          <a:p>
            <a:pPr marL="0" indent="0">
              <a:spcAft>
                <a:spcPts val="1600"/>
              </a:spcAft>
            </a:pPr>
            <a:r>
              <a:rPr lang="en-US" dirty="0">
                <a:cs typeface="Akhbar MT" pitchFamily="2" charset="-78"/>
              </a:rPr>
              <a:t>BY: AMMAR ALTITI &amp; RAGHAD KREISHAN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E599-4EC0-407C-836E-798B01BC52F9}"/>
              </a:ext>
            </a:extLst>
          </p:cNvPr>
          <p:cNvSpPr>
            <a:spLocks noGrp="1"/>
          </p:cNvSpPr>
          <p:nvPr>
            <p:ph type="ctrTitle"/>
          </p:nvPr>
        </p:nvSpPr>
        <p:spPr>
          <a:xfrm>
            <a:off x="517959" y="450458"/>
            <a:ext cx="7265400" cy="4148436"/>
          </a:xfrm>
        </p:spPr>
        <p:txBody>
          <a:bodyPr/>
          <a:lstStyle/>
          <a:p>
            <a:pPr algn="l"/>
            <a:r>
              <a:rPr lang="en-US" sz="1800" dirty="0">
                <a:solidFill>
                  <a:schemeClr val="tx1"/>
                </a:solidFill>
              </a:rPr>
              <a:t>RS :</a:t>
            </a:r>
            <a:br>
              <a:rPr lang="en-US" sz="1800" dirty="0">
                <a:solidFill>
                  <a:schemeClr val="tx1"/>
                </a:solidFill>
              </a:rPr>
            </a:br>
            <a:r>
              <a:rPr lang="en-US" sz="1800" dirty="0">
                <a:solidFill>
                  <a:schemeClr val="tx1"/>
                </a:solidFill>
              </a:rPr>
              <a:t>Pulmonary disease is very common and is the major reason</a:t>
            </a:r>
            <a:br>
              <a:rPr lang="en-US" sz="1800" dirty="0">
                <a:solidFill>
                  <a:schemeClr val="tx1"/>
                </a:solidFill>
              </a:rPr>
            </a:br>
            <a:r>
              <a:rPr lang="en-US" sz="1800" dirty="0">
                <a:solidFill>
                  <a:schemeClr val="tx1"/>
                </a:solidFill>
              </a:rPr>
              <a:t>for hospital admission. Most patients who are admitted for</a:t>
            </a:r>
            <a:br>
              <a:rPr lang="en-US" sz="1800" dirty="0">
                <a:solidFill>
                  <a:schemeClr val="tx1"/>
                </a:solidFill>
              </a:rPr>
            </a:br>
            <a:r>
              <a:rPr lang="en-US" sz="1800" dirty="0">
                <a:solidFill>
                  <a:schemeClr val="tx1"/>
                </a:solidFill>
              </a:rPr>
              <a:t>respiratory diseases will have either bacterial pneumonia,</a:t>
            </a:r>
            <a:br>
              <a:rPr lang="en-US" sz="1800" dirty="0">
                <a:solidFill>
                  <a:schemeClr val="tx1"/>
                </a:solidFill>
              </a:rPr>
            </a:br>
            <a:r>
              <a:rPr lang="en-US" sz="1800" dirty="0">
                <a:solidFill>
                  <a:schemeClr val="tx1"/>
                </a:solidFill>
              </a:rPr>
              <a:t>pulmonary tuberculosis or PJP.</a:t>
            </a:r>
            <a:br>
              <a:rPr lang="en-US" sz="1800"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Renal :</a:t>
            </a:r>
            <a:br>
              <a:rPr lang="en-US" sz="1800" dirty="0">
                <a:solidFill>
                  <a:schemeClr val="tx1"/>
                </a:solidFill>
              </a:rPr>
            </a:br>
            <a:r>
              <a:rPr lang="en-US" sz="1800" dirty="0">
                <a:solidFill>
                  <a:schemeClr val="tx1"/>
                </a:solidFill>
              </a:rPr>
              <a:t>Acute kidney injury is common, usually due to acute infection</a:t>
            </a:r>
            <a:br>
              <a:rPr lang="en-US" sz="1800" dirty="0">
                <a:solidFill>
                  <a:schemeClr val="tx1"/>
                </a:solidFill>
              </a:rPr>
            </a:br>
            <a:r>
              <a:rPr lang="en-US" sz="1800" dirty="0">
                <a:solidFill>
                  <a:schemeClr val="tx1"/>
                </a:solidFill>
              </a:rPr>
              <a:t>or nephrotoxicity of drugs (e.g. tenofovir)</a:t>
            </a:r>
            <a:br>
              <a:rPr lang="en-US" sz="1800" dirty="0">
                <a:solidFill>
                  <a:schemeClr val="tx1"/>
                </a:solidFill>
              </a:rPr>
            </a:br>
            <a:br>
              <a:rPr lang="en-US" sz="1800" dirty="0">
                <a:solidFill>
                  <a:schemeClr val="tx1"/>
                </a:solidFill>
              </a:rPr>
            </a:br>
            <a:r>
              <a:rPr lang="en-US" sz="1800" dirty="0">
                <a:solidFill>
                  <a:schemeClr val="tx1"/>
                </a:solidFill>
              </a:rPr>
              <a:t>Blood :</a:t>
            </a:r>
            <a:br>
              <a:rPr lang="en-US" sz="1800" dirty="0">
                <a:solidFill>
                  <a:schemeClr val="tx1"/>
                </a:solidFill>
              </a:rPr>
            </a:br>
            <a:r>
              <a:rPr lang="en-US" sz="1800" dirty="0">
                <a:solidFill>
                  <a:schemeClr val="tx1"/>
                </a:solidFill>
              </a:rPr>
              <a:t>Normochromic, normocytic anemia is very common in advanced</a:t>
            </a:r>
            <a:br>
              <a:rPr lang="en-US" sz="1800" dirty="0">
                <a:solidFill>
                  <a:schemeClr val="tx1"/>
                </a:solidFill>
              </a:rPr>
            </a:br>
            <a:r>
              <a:rPr lang="en-US" sz="1800" dirty="0">
                <a:solidFill>
                  <a:schemeClr val="tx1"/>
                </a:solidFill>
              </a:rPr>
              <a:t>HIV disease.</a:t>
            </a:r>
          </a:p>
        </p:txBody>
      </p:sp>
      <p:pic>
        <p:nvPicPr>
          <p:cNvPr id="4" name="Picture 3">
            <a:extLst>
              <a:ext uri="{FF2B5EF4-FFF2-40B4-BE49-F238E27FC236}">
                <a16:creationId xmlns:a16="http://schemas.microsoft.com/office/drawing/2014/main" id="{1AD980E9-233C-4F92-956A-1E8334146875}"/>
              </a:ext>
            </a:extLst>
          </p:cNvPr>
          <p:cNvPicPr>
            <a:picLocks noChangeAspect="1"/>
          </p:cNvPicPr>
          <p:nvPr/>
        </p:nvPicPr>
        <p:blipFill rotWithShape="1">
          <a:blip r:embed="rId2"/>
          <a:srcRect l="11863" t="19307" r="56765" b="23996"/>
          <a:stretch/>
        </p:blipFill>
        <p:spPr>
          <a:xfrm>
            <a:off x="6454588" y="213881"/>
            <a:ext cx="2438400" cy="2477582"/>
          </a:xfrm>
          <a:prstGeom prst="rect">
            <a:avLst/>
          </a:prstGeom>
        </p:spPr>
      </p:pic>
    </p:spTree>
    <p:extLst>
      <p:ext uri="{BB962C8B-B14F-4D97-AF65-F5344CB8AC3E}">
        <p14:creationId xmlns:p14="http://schemas.microsoft.com/office/powerpoint/2010/main" val="154687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grpSp>
        <p:nvGrpSpPr>
          <p:cNvPr id="351" name="Google Shape;351;p42"/>
          <p:cNvGrpSpPr/>
          <p:nvPr/>
        </p:nvGrpSpPr>
        <p:grpSpPr>
          <a:xfrm>
            <a:off x="536700" y="2880617"/>
            <a:ext cx="402600" cy="402600"/>
            <a:chOff x="4370750" y="1987928"/>
            <a:chExt cx="402600" cy="402600"/>
          </a:xfrm>
        </p:grpSpPr>
        <p:sp>
          <p:nvSpPr>
            <p:cNvPr id="352" name="Google Shape;352;p42"/>
            <p:cNvSpPr/>
            <p:nvPr/>
          </p:nvSpPr>
          <p:spPr>
            <a:xfrm>
              <a:off x="4370750" y="1987928"/>
              <a:ext cx="402600" cy="402600"/>
            </a:xfrm>
            <a:prstGeom prst="ellipse">
              <a:avLst/>
            </a:prstGeom>
            <a:solidFill>
              <a:srgbClr val="FFFFFF">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2"/>
            <p:cNvSpPr/>
            <p:nvPr/>
          </p:nvSpPr>
          <p:spPr>
            <a:xfrm>
              <a:off x="4476582" y="2093759"/>
              <a:ext cx="190800" cy="19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 name="Google Shape;354;p42"/>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S</a:t>
            </a:r>
            <a:r>
              <a:rPr lang="en" dirty="0"/>
              <a:t>tages of HIV </a:t>
            </a:r>
            <a:endParaRPr dirty="0">
              <a:solidFill>
                <a:schemeClr val="accent1"/>
              </a:solidFill>
            </a:endParaRPr>
          </a:p>
        </p:txBody>
      </p:sp>
      <p:sp>
        <p:nvSpPr>
          <p:cNvPr id="355" name="Google Shape;355;p42"/>
          <p:cNvSpPr txBox="1"/>
          <p:nvPr/>
        </p:nvSpPr>
        <p:spPr>
          <a:xfrm>
            <a:off x="-103176" y="2270641"/>
            <a:ext cx="2610300" cy="686400"/>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US" sz="1800" b="1" dirty="0">
                <a:solidFill>
                  <a:srgbClr val="F4F2EF"/>
                </a:solidFill>
                <a:latin typeface="Anaheim"/>
                <a:ea typeface="Anaheim"/>
                <a:cs typeface="Anaheim"/>
                <a:sym typeface="Anaheim"/>
              </a:rPr>
              <a:t>P</a:t>
            </a:r>
            <a:r>
              <a:rPr lang="en" sz="1800" b="1" dirty="0">
                <a:solidFill>
                  <a:srgbClr val="F4F2EF"/>
                </a:solidFill>
                <a:latin typeface="Anaheim"/>
                <a:ea typeface="Anaheim"/>
                <a:cs typeface="Anaheim"/>
                <a:sym typeface="Anaheim"/>
              </a:rPr>
              <a:t>rimary infection</a:t>
            </a:r>
            <a:endParaRPr sz="1800" b="1" dirty="0">
              <a:solidFill>
                <a:srgbClr val="F4F2EF"/>
              </a:solidFill>
              <a:latin typeface="Anaheim"/>
              <a:ea typeface="Anaheim"/>
              <a:cs typeface="Anaheim"/>
              <a:sym typeface="Anaheim"/>
            </a:endParaRPr>
          </a:p>
        </p:txBody>
      </p:sp>
      <p:sp>
        <p:nvSpPr>
          <p:cNvPr id="356" name="Google Shape;356;p42"/>
          <p:cNvSpPr txBox="1"/>
          <p:nvPr/>
        </p:nvSpPr>
        <p:spPr>
          <a:xfrm>
            <a:off x="-287041" y="2006938"/>
            <a:ext cx="2610300" cy="402600"/>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US" sz="1600" dirty="0">
                <a:solidFill>
                  <a:srgbClr val="F4F2EF"/>
                </a:solidFill>
                <a:latin typeface="Saira Semi Condensed"/>
                <a:ea typeface="Saira Semi Condensed"/>
                <a:cs typeface="Saira Semi Condensed"/>
                <a:sym typeface="Saira Semi Condensed"/>
              </a:rPr>
              <a:t>S</a:t>
            </a:r>
            <a:r>
              <a:rPr lang="en" sz="1600" dirty="0">
                <a:solidFill>
                  <a:srgbClr val="F4F2EF"/>
                </a:solidFill>
                <a:latin typeface="Saira Semi Condensed"/>
                <a:ea typeface="Saira Semi Condensed"/>
                <a:cs typeface="Saira Semi Condensed"/>
                <a:sym typeface="Saira Semi Condensed"/>
              </a:rPr>
              <a:t>tage 01</a:t>
            </a:r>
            <a:endParaRPr sz="1600" dirty="0">
              <a:solidFill>
                <a:srgbClr val="F4F2EF"/>
              </a:solidFill>
              <a:latin typeface="Saira Semi Condensed"/>
              <a:ea typeface="Saira Semi Condensed"/>
              <a:cs typeface="Saira Semi Condensed"/>
              <a:sym typeface="Saira Semi Condensed"/>
            </a:endParaRPr>
          </a:p>
        </p:txBody>
      </p:sp>
      <p:grpSp>
        <p:nvGrpSpPr>
          <p:cNvPr id="357" name="Google Shape;357;p42"/>
          <p:cNvGrpSpPr/>
          <p:nvPr/>
        </p:nvGrpSpPr>
        <p:grpSpPr>
          <a:xfrm rot="10800000">
            <a:off x="1671294" y="2890325"/>
            <a:ext cx="402600" cy="402600"/>
            <a:chOff x="4370750" y="1987928"/>
            <a:chExt cx="402600" cy="402600"/>
          </a:xfrm>
        </p:grpSpPr>
        <p:sp>
          <p:nvSpPr>
            <p:cNvPr id="358" name="Google Shape;358;p42"/>
            <p:cNvSpPr/>
            <p:nvPr/>
          </p:nvSpPr>
          <p:spPr>
            <a:xfrm>
              <a:off x="4370750" y="1987928"/>
              <a:ext cx="402600" cy="402600"/>
            </a:xfrm>
            <a:prstGeom prst="ellipse">
              <a:avLst/>
            </a:prstGeom>
            <a:solidFill>
              <a:srgbClr val="FFFFFF">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2"/>
            <p:cNvSpPr/>
            <p:nvPr/>
          </p:nvSpPr>
          <p:spPr>
            <a:xfrm>
              <a:off x="4476582" y="2093759"/>
              <a:ext cx="190800" cy="19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42"/>
          <p:cNvSpPr txBox="1"/>
          <p:nvPr/>
        </p:nvSpPr>
        <p:spPr>
          <a:xfrm>
            <a:off x="768744" y="3521248"/>
            <a:ext cx="2610300" cy="686400"/>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US" sz="1800" b="1" dirty="0">
                <a:solidFill>
                  <a:srgbClr val="F4F2EF"/>
                </a:solidFill>
                <a:latin typeface="Anaheim"/>
                <a:ea typeface="Anaheim"/>
                <a:cs typeface="Anaheim"/>
                <a:sym typeface="Anaheim"/>
              </a:rPr>
              <a:t>A</a:t>
            </a:r>
            <a:r>
              <a:rPr lang="en" sz="1800" b="1" dirty="0">
                <a:solidFill>
                  <a:srgbClr val="F4F2EF"/>
                </a:solidFill>
                <a:latin typeface="Anaheim"/>
                <a:ea typeface="Anaheim"/>
                <a:cs typeface="Anaheim"/>
                <a:sym typeface="Anaheim"/>
              </a:rPr>
              <a:t>symptomatic </a:t>
            </a:r>
            <a:endParaRPr sz="1800" b="1" dirty="0">
              <a:solidFill>
                <a:srgbClr val="F4F2EF"/>
              </a:solidFill>
              <a:latin typeface="Anaheim"/>
              <a:ea typeface="Anaheim"/>
              <a:cs typeface="Anaheim"/>
              <a:sym typeface="Anaheim"/>
            </a:endParaRPr>
          </a:p>
        </p:txBody>
      </p:sp>
      <p:sp>
        <p:nvSpPr>
          <p:cNvPr id="361" name="Google Shape;361;p42"/>
          <p:cNvSpPr txBox="1"/>
          <p:nvPr/>
        </p:nvSpPr>
        <p:spPr>
          <a:xfrm>
            <a:off x="768744" y="3296749"/>
            <a:ext cx="2610300" cy="402600"/>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 sz="1600" dirty="0">
                <a:solidFill>
                  <a:srgbClr val="F4F2EF"/>
                </a:solidFill>
                <a:latin typeface="Saira Semi Condensed"/>
                <a:ea typeface="Saira Semi Condensed"/>
                <a:cs typeface="Saira Semi Condensed"/>
                <a:sym typeface="Saira Semi Condensed"/>
              </a:rPr>
              <a:t>stage 02</a:t>
            </a:r>
            <a:endParaRPr sz="1600" dirty="0">
              <a:solidFill>
                <a:srgbClr val="F4F2EF"/>
              </a:solidFill>
              <a:latin typeface="Saira Semi Condensed"/>
              <a:ea typeface="Saira Semi Condensed"/>
              <a:cs typeface="Saira Semi Condensed"/>
              <a:sym typeface="Saira Semi Condensed"/>
            </a:endParaRPr>
          </a:p>
        </p:txBody>
      </p:sp>
      <p:grpSp>
        <p:nvGrpSpPr>
          <p:cNvPr id="362" name="Google Shape;362;p42"/>
          <p:cNvGrpSpPr/>
          <p:nvPr/>
        </p:nvGrpSpPr>
        <p:grpSpPr>
          <a:xfrm>
            <a:off x="6371386" y="2899667"/>
            <a:ext cx="402600" cy="402600"/>
            <a:chOff x="4370750" y="1987928"/>
            <a:chExt cx="402600" cy="402600"/>
          </a:xfrm>
        </p:grpSpPr>
        <p:sp>
          <p:nvSpPr>
            <p:cNvPr id="363" name="Google Shape;363;p42"/>
            <p:cNvSpPr/>
            <p:nvPr/>
          </p:nvSpPr>
          <p:spPr>
            <a:xfrm>
              <a:off x="4370750" y="1987928"/>
              <a:ext cx="402600" cy="402600"/>
            </a:xfrm>
            <a:prstGeom prst="ellipse">
              <a:avLst/>
            </a:prstGeom>
            <a:solidFill>
              <a:srgbClr val="FFFFFF">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2"/>
            <p:cNvSpPr/>
            <p:nvPr/>
          </p:nvSpPr>
          <p:spPr>
            <a:xfrm>
              <a:off x="4476582" y="2093759"/>
              <a:ext cx="190800" cy="19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42"/>
          <p:cNvSpPr txBox="1"/>
          <p:nvPr/>
        </p:nvSpPr>
        <p:spPr>
          <a:xfrm>
            <a:off x="4862406" y="2329762"/>
            <a:ext cx="2610300" cy="686400"/>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US" sz="1800" b="1" dirty="0">
                <a:solidFill>
                  <a:srgbClr val="F4F2EF"/>
                </a:solidFill>
                <a:latin typeface="Anaheim"/>
                <a:ea typeface="Anaheim"/>
                <a:cs typeface="Anaheim"/>
                <a:sym typeface="Anaheim"/>
              </a:rPr>
              <a:t>M</a:t>
            </a:r>
            <a:r>
              <a:rPr lang="en" sz="1800" b="1" dirty="0">
                <a:solidFill>
                  <a:srgbClr val="F4F2EF"/>
                </a:solidFill>
                <a:latin typeface="Anaheim"/>
                <a:ea typeface="Anaheim"/>
                <a:cs typeface="Anaheim"/>
                <a:sym typeface="Anaheim"/>
              </a:rPr>
              <a:t>ildly symptomatic</a:t>
            </a:r>
            <a:endParaRPr sz="1800" b="1" dirty="0">
              <a:solidFill>
                <a:srgbClr val="F4F2EF"/>
              </a:solidFill>
              <a:latin typeface="Anaheim"/>
              <a:ea typeface="Anaheim"/>
              <a:cs typeface="Anaheim"/>
              <a:sym typeface="Anaheim"/>
            </a:endParaRPr>
          </a:p>
        </p:txBody>
      </p:sp>
      <p:sp>
        <p:nvSpPr>
          <p:cNvPr id="366" name="Google Shape;366;p42"/>
          <p:cNvSpPr txBox="1"/>
          <p:nvPr/>
        </p:nvSpPr>
        <p:spPr>
          <a:xfrm>
            <a:off x="4678541" y="2061136"/>
            <a:ext cx="2610300" cy="402600"/>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 sz="1600" dirty="0">
                <a:solidFill>
                  <a:srgbClr val="F4F2EF"/>
                </a:solidFill>
                <a:latin typeface="Saira Semi Condensed"/>
                <a:ea typeface="Saira Semi Condensed"/>
                <a:cs typeface="Saira Semi Condensed"/>
                <a:sym typeface="Saira Semi Condensed"/>
              </a:rPr>
              <a:t>stage 03</a:t>
            </a:r>
            <a:endParaRPr sz="1600" dirty="0">
              <a:solidFill>
                <a:srgbClr val="F4F2EF"/>
              </a:solidFill>
              <a:latin typeface="Saira Semi Condensed"/>
              <a:ea typeface="Saira Semi Condensed"/>
              <a:cs typeface="Saira Semi Condensed"/>
              <a:sym typeface="Saira Semi Condensed"/>
            </a:endParaRPr>
          </a:p>
        </p:txBody>
      </p:sp>
      <p:cxnSp>
        <p:nvCxnSpPr>
          <p:cNvPr id="367" name="Google Shape;367;p42"/>
          <p:cNvCxnSpPr>
            <a:stCxn id="353" idx="6"/>
            <a:endCxn id="359" idx="6"/>
          </p:cNvCxnSpPr>
          <p:nvPr/>
        </p:nvCxnSpPr>
        <p:spPr>
          <a:xfrm>
            <a:off x="833332" y="3081848"/>
            <a:ext cx="943930" cy="9846"/>
          </a:xfrm>
          <a:prstGeom prst="straightConnector1">
            <a:avLst/>
          </a:prstGeom>
          <a:noFill/>
          <a:ln w="19050" cap="flat" cmpd="sng">
            <a:solidFill>
              <a:schemeClr val="dk1"/>
            </a:solidFill>
            <a:prstDash val="solid"/>
            <a:round/>
            <a:headEnd type="none" w="med" len="med"/>
            <a:tailEnd type="none" w="med" len="med"/>
          </a:ln>
        </p:spPr>
      </p:cxnSp>
      <p:cxnSp>
        <p:nvCxnSpPr>
          <p:cNvPr id="368" name="Google Shape;368;p42"/>
          <p:cNvCxnSpPr>
            <a:stCxn id="359" idx="2"/>
            <a:endCxn id="364" idx="2"/>
          </p:cNvCxnSpPr>
          <p:nvPr/>
        </p:nvCxnSpPr>
        <p:spPr>
          <a:xfrm>
            <a:off x="1968062" y="3091694"/>
            <a:ext cx="4509156" cy="9204"/>
          </a:xfrm>
          <a:prstGeom prst="straightConnector1">
            <a:avLst/>
          </a:prstGeom>
          <a:noFill/>
          <a:ln w="19050" cap="flat" cmpd="sng">
            <a:solidFill>
              <a:schemeClr val="dk1"/>
            </a:solidFill>
            <a:prstDash val="solid"/>
            <a:round/>
            <a:headEnd type="none" w="med" len="med"/>
            <a:tailEnd type="none" w="med" len="med"/>
          </a:ln>
        </p:spPr>
      </p:cxnSp>
      <p:cxnSp>
        <p:nvCxnSpPr>
          <p:cNvPr id="369" name="Google Shape;369;p42"/>
          <p:cNvCxnSpPr>
            <a:cxnSpLocks/>
          </p:cNvCxnSpPr>
          <p:nvPr/>
        </p:nvCxnSpPr>
        <p:spPr>
          <a:xfrm>
            <a:off x="6668018" y="3100898"/>
            <a:ext cx="2084729" cy="0"/>
          </a:xfrm>
          <a:prstGeom prst="straightConnector1">
            <a:avLst/>
          </a:prstGeom>
          <a:noFill/>
          <a:ln w="19050" cap="flat" cmpd="sng">
            <a:solidFill>
              <a:schemeClr val="dk1"/>
            </a:solidFill>
            <a:prstDash val="solid"/>
            <a:round/>
            <a:headEnd type="none" w="med" len="med"/>
            <a:tailEnd type="none" w="med" len="med"/>
          </a:ln>
        </p:spPr>
      </p:cxnSp>
      <p:pic>
        <p:nvPicPr>
          <p:cNvPr id="3" name="Picture 2">
            <a:extLst>
              <a:ext uri="{FF2B5EF4-FFF2-40B4-BE49-F238E27FC236}">
                <a16:creationId xmlns:a16="http://schemas.microsoft.com/office/drawing/2014/main" id="{E6D82FA5-0697-4547-8605-E15506867DCE}"/>
              </a:ext>
            </a:extLst>
          </p:cNvPr>
          <p:cNvPicPr>
            <a:picLocks noChangeAspect="1"/>
          </p:cNvPicPr>
          <p:nvPr/>
        </p:nvPicPr>
        <p:blipFill>
          <a:blip r:embed="rId4"/>
          <a:stretch>
            <a:fillRect/>
          </a:stretch>
        </p:blipFill>
        <p:spPr>
          <a:xfrm>
            <a:off x="8607300" y="2886402"/>
            <a:ext cx="402371" cy="402371"/>
          </a:xfrm>
          <a:prstGeom prst="rect">
            <a:avLst/>
          </a:prstGeom>
        </p:spPr>
      </p:pic>
      <p:pic>
        <p:nvPicPr>
          <p:cNvPr id="7" name="Picture 6">
            <a:extLst>
              <a:ext uri="{FF2B5EF4-FFF2-40B4-BE49-F238E27FC236}">
                <a16:creationId xmlns:a16="http://schemas.microsoft.com/office/drawing/2014/main" id="{5B229889-1E3F-46FD-864E-4EFF95E620BF}"/>
              </a:ext>
            </a:extLst>
          </p:cNvPr>
          <p:cNvPicPr>
            <a:picLocks noChangeAspect="1"/>
          </p:cNvPicPr>
          <p:nvPr/>
        </p:nvPicPr>
        <p:blipFill>
          <a:blip r:embed="rId5"/>
          <a:stretch>
            <a:fillRect/>
          </a:stretch>
        </p:blipFill>
        <p:spPr>
          <a:xfrm>
            <a:off x="7472706" y="3256049"/>
            <a:ext cx="1979205" cy="530398"/>
          </a:xfrm>
          <a:prstGeom prst="rect">
            <a:avLst/>
          </a:prstGeom>
        </p:spPr>
      </p:pic>
      <p:sp>
        <p:nvSpPr>
          <p:cNvPr id="8" name="Google Shape;360;p42">
            <a:extLst>
              <a:ext uri="{FF2B5EF4-FFF2-40B4-BE49-F238E27FC236}">
                <a16:creationId xmlns:a16="http://schemas.microsoft.com/office/drawing/2014/main" id="{4146457D-20EA-452A-AB83-5DA59FE742B1}"/>
              </a:ext>
            </a:extLst>
          </p:cNvPr>
          <p:cNvSpPr txBox="1"/>
          <p:nvPr/>
        </p:nvSpPr>
        <p:spPr>
          <a:xfrm>
            <a:off x="7268018" y="3564460"/>
            <a:ext cx="2388579" cy="443973"/>
          </a:xfrm>
          <a:prstGeom prst="rect">
            <a:avLst/>
          </a:prstGeom>
          <a:noFill/>
          <a:ln>
            <a:noFill/>
          </a:ln>
        </p:spPr>
        <p:txBody>
          <a:bodyPr spcFirstLastPara="1" wrap="square" lIns="91425" tIns="162000" rIns="91425" bIns="0" anchor="t" anchorCtr="0">
            <a:noAutofit/>
          </a:bodyPr>
          <a:lstStyle/>
          <a:p>
            <a:pPr marL="0" lvl="0" indent="0" algn="ctr" rtl="0">
              <a:spcBef>
                <a:spcPts val="0"/>
              </a:spcBef>
              <a:spcAft>
                <a:spcPts val="1600"/>
              </a:spcAft>
              <a:buNone/>
            </a:pPr>
            <a:r>
              <a:rPr lang="en-GB" sz="1800" b="1" dirty="0">
                <a:solidFill>
                  <a:srgbClr val="F4F2EF"/>
                </a:solidFill>
                <a:latin typeface="Anaheim"/>
                <a:ea typeface="Anaheim"/>
                <a:cs typeface="Anaheim"/>
                <a:sym typeface="Anaheim"/>
              </a:rPr>
              <a:t>AIDS</a:t>
            </a:r>
            <a:endParaRPr sz="1800" b="1" dirty="0">
              <a:solidFill>
                <a:srgbClr val="F4F2EF"/>
              </a:solidFill>
              <a:latin typeface="Anaheim"/>
              <a:ea typeface="Anaheim"/>
              <a:cs typeface="Anaheim"/>
              <a:sym typeface="Anahei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sp>
        <p:nvSpPr>
          <p:cNvPr id="257" name="Google Shape;257;p38"/>
          <p:cNvSpPr txBox="1">
            <a:spLocks noGrp="1"/>
          </p:cNvSpPr>
          <p:nvPr>
            <p:ph type="subTitle" idx="3"/>
          </p:nvPr>
        </p:nvSpPr>
        <p:spPr>
          <a:xfrm>
            <a:off x="322775" y="879465"/>
            <a:ext cx="6995865" cy="4500072"/>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n-US" sz="1400" dirty="0">
                <a:latin typeface="Saira SemiCondensed Medium" panose="020B0604020202020204" charset="0"/>
                <a:cs typeface="Saira SemiCondensed Medium" panose="020B0604020202020204" charset="0"/>
              </a:rPr>
              <a:t>1-</a:t>
            </a:r>
            <a:r>
              <a:rPr lang="en-US" sz="1600" b="1" dirty="0">
                <a:latin typeface="Saira SemiCondensed Medium" panose="020B0604020202020204" charset="0"/>
                <a:cs typeface="Saira SemiCondensed Medium" panose="020B0604020202020204" charset="0"/>
              </a:rPr>
              <a:t>primary infection</a:t>
            </a:r>
            <a:r>
              <a:rPr lang="en-US" sz="1400" b="1" dirty="0">
                <a:latin typeface="Saira SemiCondensed Medium" panose="020B0604020202020204" charset="0"/>
                <a:cs typeface="Saira SemiCondensed Medium" panose="020B0604020202020204" charset="0"/>
              </a:rPr>
              <a:t> </a:t>
            </a:r>
            <a:r>
              <a:rPr lang="en-US" sz="1400" dirty="0">
                <a:latin typeface="Saira SemiCondensed Medium" panose="020B0604020202020204" charset="0"/>
                <a:cs typeface="Saira SemiCondensed Medium" panose="020B0604020202020204" charset="0"/>
              </a:rPr>
              <a:t>       </a:t>
            </a:r>
            <a:r>
              <a:rPr lang="en-US" sz="1600" dirty="0">
                <a:latin typeface="Saira SemiCondensed Medium" panose="020B0604020202020204" charset="0"/>
                <a:cs typeface="Saira SemiCondensed Medium" panose="020B0604020202020204" charset="0"/>
              </a:rPr>
              <a:t>its clinical manifestation (2–6 </a:t>
            </a:r>
            <a:r>
              <a:rPr lang="en-US" sz="1600" dirty="0" err="1">
                <a:latin typeface="Saira SemiCondensed Medium" panose="020B0604020202020204" charset="0"/>
                <a:cs typeface="Saira SemiCondensed Medium" panose="020B0604020202020204" charset="0"/>
              </a:rPr>
              <a:t>wks</a:t>
            </a:r>
            <a:r>
              <a:rPr lang="en-US" sz="1600" dirty="0">
                <a:latin typeface="Saira SemiCondensed Medium" panose="020B0604020202020204" charset="0"/>
                <a:cs typeface="Saira SemiCondensed Medium" panose="020B0604020202020204" charset="0"/>
              </a:rPr>
              <a:t> after exposure): </a:t>
            </a:r>
          </a:p>
          <a:p>
            <a:pPr marL="0" lvl="0" indent="0" algn="l" rtl="0">
              <a:spcBef>
                <a:spcPts val="0"/>
              </a:spcBef>
              <a:spcAft>
                <a:spcPts val="1600"/>
              </a:spcAft>
              <a:buNone/>
            </a:pPr>
            <a:r>
              <a:rPr lang="en-US" sz="1600" dirty="0">
                <a:latin typeface="Saira SemiCondensed Medium" panose="020B0604020202020204" charset="0"/>
                <a:cs typeface="Saira SemiCondensed Medium" panose="020B0604020202020204" charset="0"/>
              </a:rPr>
              <a:t>mononucleosis-like symptoms (sore throat, lymphadenopathy, and a truncal maculopapular rash).</a:t>
            </a:r>
            <a:br>
              <a:rPr lang="en-US" sz="1600" dirty="0">
                <a:latin typeface="Saira SemiCondensed Medium" panose="020B0604020202020204" charset="0"/>
                <a:cs typeface="Saira SemiCondensed Medium" panose="020B0604020202020204" charset="0"/>
              </a:rPr>
            </a:br>
            <a:endParaRPr lang="en-US" sz="1600" dirty="0">
              <a:latin typeface="Saira SemiCondensed Medium" panose="020B0604020202020204" charset="0"/>
              <a:cs typeface="Saira SemiCondensed Medium" panose="020B0604020202020204" charset="0"/>
            </a:endParaRPr>
          </a:p>
          <a:p>
            <a:pPr marL="0" lvl="0" indent="0" algn="l" rtl="0">
              <a:spcBef>
                <a:spcPts val="0"/>
              </a:spcBef>
              <a:spcAft>
                <a:spcPts val="1600"/>
              </a:spcAft>
              <a:buNone/>
            </a:pPr>
            <a:r>
              <a:rPr lang="en-US" sz="1400" dirty="0">
                <a:latin typeface="Saira SemiCondensed Medium" panose="020B0604020202020204" charset="0"/>
                <a:cs typeface="Saira SemiCondensed Medium" panose="020B0604020202020204" charset="0"/>
              </a:rPr>
              <a:t>2-</a:t>
            </a:r>
            <a:r>
              <a:rPr lang="en-US" sz="1600" b="1" dirty="0">
                <a:latin typeface="Saira SemiCondensed Medium" panose="020B0604020202020204" charset="0"/>
                <a:cs typeface="Saira SemiCondensed Medium" panose="020B0604020202020204" charset="0"/>
              </a:rPr>
              <a:t>asymptomatic infection </a:t>
            </a:r>
            <a:r>
              <a:rPr lang="en-US" sz="1400" dirty="0">
                <a:latin typeface="Saira SemiCondensed Medium" panose="020B0604020202020204" charset="0"/>
                <a:cs typeface="Saira SemiCondensed Medium" panose="020B0604020202020204" charset="0"/>
              </a:rPr>
              <a:t>        </a:t>
            </a:r>
            <a:r>
              <a:rPr lang="en-US" sz="1600" dirty="0">
                <a:latin typeface="Saira SemiCondensed Medium" panose="020B0604020202020204" charset="0"/>
                <a:cs typeface="Saira SemiCondensed Medium" panose="020B0604020202020204" charset="0"/>
              </a:rPr>
              <a:t>usually no clinical manifestation but seropositive (the longest phase last 4-7 years).</a:t>
            </a:r>
            <a:endParaRPr lang="en-US" sz="1400" dirty="0">
              <a:latin typeface="Saira SemiCondensed Medium" panose="020B0604020202020204" charset="0"/>
              <a:cs typeface="Saira SemiCondensed Medium" panose="020B0604020202020204" charset="0"/>
            </a:endParaRPr>
          </a:p>
          <a:p>
            <a:pPr marL="0" lvl="0" indent="0" algn="l" rtl="0">
              <a:spcBef>
                <a:spcPts val="0"/>
              </a:spcBef>
              <a:spcAft>
                <a:spcPts val="1600"/>
              </a:spcAft>
              <a:buNone/>
            </a:pPr>
            <a:endParaRPr lang="en-US" sz="1400" dirty="0">
              <a:latin typeface="Saira SemiCondensed Medium" panose="020B0604020202020204" charset="0"/>
              <a:cs typeface="Saira SemiCondensed Medium" panose="020B0604020202020204" charset="0"/>
            </a:endParaRPr>
          </a:p>
          <a:p>
            <a:pPr marL="0" lvl="0" indent="0" algn="l" rtl="0">
              <a:spcBef>
                <a:spcPts val="0"/>
              </a:spcBef>
              <a:spcAft>
                <a:spcPts val="1600"/>
              </a:spcAft>
              <a:buNone/>
            </a:pPr>
            <a:r>
              <a:rPr lang="en-US" sz="1400" dirty="0">
                <a:latin typeface="Saira SemiCondensed Medium" panose="020B0604020202020204" charset="0"/>
                <a:cs typeface="Saira SemiCondensed Medium" panose="020B0604020202020204" charset="0"/>
              </a:rPr>
              <a:t>3-</a:t>
            </a:r>
            <a:r>
              <a:rPr lang="en-US" sz="1600" b="1" dirty="0">
                <a:latin typeface="Saira SemiCondensed Medium" panose="020B0604020202020204" charset="0"/>
                <a:cs typeface="Saira SemiCondensed Medium" panose="020B0604020202020204" charset="0"/>
              </a:rPr>
              <a:t>mildly symptomatic </a:t>
            </a:r>
            <a:r>
              <a:rPr lang="en-US" sz="1400" dirty="0">
                <a:latin typeface="Saira SemiCondensed Medium" panose="020B0604020202020204" charset="0"/>
                <a:cs typeface="Saira SemiCondensed Medium" panose="020B0604020202020204" charset="0"/>
              </a:rPr>
              <a:t>(pre AIDS)        </a:t>
            </a:r>
            <a:r>
              <a:rPr lang="en-US" sz="1600" dirty="0">
                <a:latin typeface="Saira SemiCondensed Medium" panose="020B0604020202020204" charset="0"/>
                <a:cs typeface="Saira SemiCondensed Medium" panose="020B0604020202020204" charset="0"/>
              </a:rPr>
              <a:t>begins AIDS related complex (ARC):</a:t>
            </a:r>
          </a:p>
          <a:p>
            <a:pPr marL="0" lvl="0" indent="0" algn="l" rtl="0">
              <a:spcBef>
                <a:spcPts val="0"/>
              </a:spcBef>
              <a:spcAft>
                <a:spcPts val="1600"/>
              </a:spcAft>
              <a:buNone/>
            </a:pPr>
            <a:r>
              <a:rPr lang="en-US" sz="1600" dirty="0">
                <a:latin typeface="Saira SemiCondensed Medium" panose="020B0604020202020204" charset="0"/>
                <a:cs typeface="Saira SemiCondensed Medium" panose="020B0604020202020204" charset="0"/>
              </a:rPr>
              <a:t>Oral hairy leucoplakia – fever –rash -weight loss - Persistent generalized lymphadenopathy.</a:t>
            </a:r>
            <a:br>
              <a:rPr lang="en-US" sz="1600" dirty="0">
                <a:latin typeface="Saira SemiCondensed Medium" panose="020B0604020202020204" charset="0"/>
                <a:cs typeface="Saira SemiCondensed Medium" panose="020B0604020202020204" charset="0"/>
              </a:rPr>
            </a:br>
            <a:r>
              <a:rPr lang="en-US" sz="1600" dirty="0">
                <a:latin typeface="Saira SemiCondensed Medium" panose="020B0604020202020204" charset="0"/>
                <a:cs typeface="Saira SemiCondensed Medium" panose="020B0604020202020204" charset="0"/>
              </a:rPr>
              <a:t>Without treatment last 1-3 years</a:t>
            </a:r>
          </a:p>
          <a:p>
            <a:pPr marL="0" lvl="0" indent="0" algn="ctr" rtl="0">
              <a:spcBef>
                <a:spcPts val="0"/>
              </a:spcBef>
              <a:spcAft>
                <a:spcPts val="1600"/>
              </a:spcAft>
              <a:buNone/>
            </a:pPr>
            <a:endParaRPr dirty="0"/>
          </a:p>
        </p:txBody>
      </p:sp>
      <p:sp>
        <p:nvSpPr>
          <p:cNvPr id="261" name="Google Shape;261;p38"/>
          <p:cNvSpPr txBox="1">
            <a:spLocks noGrp="1"/>
          </p:cNvSpPr>
          <p:nvPr>
            <p:ph type="ctrTitle"/>
          </p:nvPr>
        </p:nvSpPr>
        <p:spPr>
          <a:xfrm>
            <a:off x="939300" y="349067"/>
            <a:ext cx="7265400" cy="83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Pathogenesis </a:t>
            </a:r>
            <a:endParaRPr dirty="0"/>
          </a:p>
        </p:txBody>
      </p:sp>
      <p:sp>
        <p:nvSpPr>
          <p:cNvPr id="8" name="Arrow: Right 7">
            <a:extLst>
              <a:ext uri="{FF2B5EF4-FFF2-40B4-BE49-F238E27FC236}">
                <a16:creationId xmlns:a16="http://schemas.microsoft.com/office/drawing/2014/main" id="{E4F1A35A-02A1-41BF-90B2-FDD1BAAB8402}"/>
              </a:ext>
            </a:extLst>
          </p:cNvPr>
          <p:cNvSpPr/>
          <p:nvPr/>
        </p:nvSpPr>
        <p:spPr>
          <a:xfrm>
            <a:off x="2223712" y="948134"/>
            <a:ext cx="212130" cy="167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BC72DE4-22E0-4EC5-B436-950FDA321458}"/>
              </a:ext>
            </a:extLst>
          </p:cNvPr>
          <p:cNvPicPr>
            <a:picLocks noChangeAspect="1"/>
          </p:cNvPicPr>
          <p:nvPr/>
        </p:nvPicPr>
        <p:blipFill>
          <a:blip r:embed="rId4"/>
          <a:stretch>
            <a:fillRect/>
          </a:stretch>
        </p:blipFill>
        <p:spPr>
          <a:xfrm>
            <a:off x="2894779" y="2340082"/>
            <a:ext cx="240985" cy="231668"/>
          </a:xfrm>
          <a:prstGeom prst="rect">
            <a:avLst/>
          </a:prstGeom>
        </p:spPr>
      </p:pic>
      <p:pic>
        <p:nvPicPr>
          <p:cNvPr id="12" name="Picture 11">
            <a:extLst>
              <a:ext uri="{FF2B5EF4-FFF2-40B4-BE49-F238E27FC236}">
                <a16:creationId xmlns:a16="http://schemas.microsoft.com/office/drawing/2014/main" id="{B85CBBC8-B06D-474A-BB04-795B9D05D689}"/>
              </a:ext>
            </a:extLst>
          </p:cNvPr>
          <p:cNvPicPr>
            <a:picLocks noChangeAspect="1"/>
          </p:cNvPicPr>
          <p:nvPr/>
        </p:nvPicPr>
        <p:blipFill>
          <a:blip r:embed="rId4"/>
          <a:stretch>
            <a:fillRect/>
          </a:stretch>
        </p:blipFill>
        <p:spPr>
          <a:xfrm>
            <a:off x="3298727" y="3432052"/>
            <a:ext cx="243861" cy="231668"/>
          </a:xfrm>
          <a:prstGeom prst="rect">
            <a:avLst/>
          </a:prstGeom>
        </p:spPr>
      </p:pic>
      <p:pic>
        <p:nvPicPr>
          <p:cNvPr id="18" name="Picture 17">
            <a:extLst>
              <a:ext uri="{FF2B5EF4-FFF2-40B4-BE49-F238E27FC236}">
                <a16:creationId xmlns:a16="http://schemas.microsoft.com/office/drawing/2014/main" id="{B737BA54-4CDF-4A9F-B4FA-DD1ED30FB2F1}"/>
              </a:ext>
            </a:extLst>
          </p:cNvPr>
          <p:cNvPicPr>
            <a:picLocks noChangeAspect="1"/>
          </p:cNvPicPr>
          <p:nvPr/>
        </p:nvPicPr>
        <p:blipFill>
          <a:blip r:embed="rId5"/>
          <a:stretch>
            <a:fillRect/>
          </a:stretch>
        </p:blipFill>
        <p:spPr>
          <a:xfrm>
            <a:off x="7037983" y="766517"/>
            <a:ext cx="1942859" cy="1163287"/>
          </a:xfrm>
          <a:prstGeom prst="rect">
            <a:avLst/>
          </a:prstGeom>
        </p:spPr>
      </p:pic>
      <p:pic>
        <p:nvPicPr>
          <p:cNvPr id="3" name="Picture 2">
            <a:extLst>
              <a:ext uri="{FF2B5EF4-FFF2-40B4-BE49-F238E27FC236}">
                <a16:creationId xmlns:a16="http://schemas.microsoft.com/office/drawing/2014/main" id="{EE3E4FF3-8910-4AD9-8903-EBE6923BB902}"/>
              </a:ext>
            </a:extLst>
          </p:cNvPr>
          <p:cNvPicPr>
            <a:picLocks noChangeAspect="1"/>
          </p:cNvPicPr>
          <p:nvPr/>
        </p:nvPicPr>
        <p:blipFill>
          <a:blip r:embed="rId6"/>
          <a:stretch>
            <a:fillRect/>
          </a:stretch>
        </p:blipFill>
        <p:spPr>
          <a:xfrm>
            <a:off x="5710819" y="236119"/>
            <a:ext cx="384081" cy="53039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
        <p:nvSpPr>
          <p:cNvPr id="296" name="Google Shape;296;p39"/>
          <p:cNvSpPr txBox="1">
            <a:spLocks noGrp="1"/>
          </p:cNvSpPr>
          <p:nvPr>
            <p:ph type="subTitle" idx="1"/>
          </p:nvPr>
        </p:nvSpPr>
        <p:spPr>
          <a:xfrm>
            <a:off x="61115" y="415333"/>
            <a:ext cx="5615408" cy="10956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1600"/>
              </a:spcAft>
              <a:buFont typeface="Wingdings" panose="05000000000000000000" pitchFamily="2" charset="2"/>
              <a:buChar char="q"/>
            </a:pPr>
            <a:r>
              <a:rPr lang="en-US" sz="1800" dirty="0">
                <a:latin typeface="Saira SemiCondensed Medium" panose="020B0604020202020204" charset="0"/>
                <a:cs typeface="Saira SemiCondensed Medium" panose="020B0604020202020204" charset="0"/>
              </a:rPr>
              <a:t>AIDS : is defined by the development of specified opportunistic infections, . This is accompanied by a fall in CD4 count to &lt; 200 cells/mm3.</a:t>
            </a:r>
          </a:p>
          <a:p>
            <a:pPr marL="0" lvl="0" indent="0" algn="r" rtl="0">
              <a:spcBef>
                <a:spcPts val="0"/>
              </a:spcBef>
              <a:spcAft>
                <a:spcPts val="1600"/>
              </a:spcAft>
              <a:buNone/>
            </a:pPr>
            <a:endParaRPr dirty="0"/>
          </a:p>
        </p:txBody>
      </p:sp>
      <p:sp>
        <p:nvSpPr>
          <p:cNvPr id="297" name="Google Shape;297;p39"/>
          <p:cNvSpPr txBox="1">
            <a:spLocks noGrp="1"/>
          </p:cNvSpPr>
          <p:nvPr>
            <p:ph type="ctrTitle"/>
          </p:nvPr>
        </p:nvSpPr>
        <p:spPr>
          <a:xfrm>
            <a:off x="773099" y="15396"/>
            <a:ext cx="7265400" cy="5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FFFFFF"/>
                </a:solidFill>
              </a:rPr>
              <a:t>Pathogenesis</a:t>
            </a:r>
            <a:endParaRPr dirty="0">
              <a:solidFill>
                <a:srgbClr val="FFFFFF"/>
              </a:solidFill>
            </a:endParaRPr>
          </a:p>
        </p:txBody>
      </p:sp>
      <p:pic>
        <p:nvPicPr>
          <p:cNvPr id="7" name="Picture 6">
            <a:extLst>
              <a:ext uri="{FF2B5EF4-FFF2-40B4-BE49-F238E27FC236}">
                <a16:creationId xmlns:a16="http://schemas.microsoft.com/office/drawing/2014/main" id="{5AEA3CFD-B4A1-40E9-B79B-E6AB2C32CE53}"/>
              </a:ext>
            </a:extLst>
          </p:cNvPr>
          <p:cNvPicPr>
            <a:picLocks noChangeAspect="1"/>
          </p:cNvPicPr>
          <p:nvPr/>
        </p:nvPicPr>
        <p:blipFill>
          <a:blip r:embed="rId4"/>
          <a:stretch>
            <a:fillRect/>
          </a:stretch>
        </p:blipFill>
        <p:spPr>
          <a:xfrm>
            <a:off x="5610892" y="183766"/>
            <a:ext cx="3390511" cy="477596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6CCC0FC-5FC5-4C54-96E4-3256E2D47253}"/>
              </a:ext>
            </a:extLst>
          </p:cNvPr>
          <p:cNvPicPr>
            <a:picLocks noChangeAspect="1"/>
          </p:cNvPicPr>
          <p:nvPr/>
        </p:nvPicPr>
        <p:blipFill>
          <a:blip r:embed="rId5"/>
          <a:stretch>
            <a:fillRect/>
          </a:stretch>
        </p:blipFill>
        <p:spPr>
          <a:xfrm>
            <a:off x="342347" y="1452830"/>
            <a:ext cx="4987314" cy="35650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41103-B189-4050-B9A3-0673F7643C61}"/>
              </a:ext>
            </a:extLst>
          </p:cNvPr>
          <p:cNvPicPr>
            <a:picLocks noChangeAspect="1"/>
          </p:cNvPicPr>
          <p:nvPr/>
        </p:nvPicPr>
        <p:blipFill rotWithShape="1">
          <a:blip r:embed="rId2"/>
          <a:srcRect l="17330" t="44288" r="57158" b="34077"/>
          <a:stretch/>
        </p:blipFill>
        <p:spPr>
          <a:xfrm>
            <a:off x="3971719" y="2649591"/>
            <a:ext cx="4454305" cy="2123781"/>
          </a:xfrm>
          <a:prstGeom prst="rect">
            <a:avLst/>
          </a:prstGeom>
        </p:spPr>
      </p:pic>
      <p:sp>
        <p:nvSpPr>
          <p:cNvPr id="5" name="TextBox 4">
            <a:extLst>
              <a:ext uri="{FF2B5EF4-FFF2-40B4-BE49-F238E27FC236}">
                <a16:creationId xmlns:a16="http://schemas.microsoft.com/office/drawing/2014/main" id="{43B53ACB-9A01-4652-BB66-7FA281C865D1}"/>
              </a:ext>
            </a:extLst>
          </p:cNvPr>
          <p:cNvSpPr txBox="1"/>
          <p:nvPr/>
        </p:nvSpPr>
        <p:spPr>
          <a:xfrm>
            <a:off x="402879" y="1002090"/>
            <a:ext cx="5925493" cy="1569660"/>
          </a:xfrm>
          <a:prstGeom prst="rect">
            <a:avLst/>
          </a:prstGeom>
          <a:noFill/>
        </p:spPr>
        <p:txBody>
          <a:bodyPr wrap="square">
            <a:spAutoFit/>
          </a:bodyPr>
          <a:lstStyle/>
          <a:p>
            <a:pPr marL="285750" indent="-285750">
              <a:buClr>
                <a:schemeClr val="tx1"/>
              </a:buClr>
              <a:buFont typeface="Courier New" panose="02070309020205020404" pitchFamily="49" charset="0"/>
              <a:buChar char="o"/>
            </a:pPr>
            <a:r>
              <a:rPr lang="en-US" sz="1600" dirty="0">
                <a:solidFill>
                  <a:schemeClr val="tx1"/>
                </a:solidFill>
                <a:latin typeface="Saira SemiCondensed Medium" panose="020B0604020202020204" charset="0"/>
                <a:cs typeface="Saira SemiCondensed Medium" panose="020B0604020202020204" charset="0"/>
              </a:rPr>
              <a:t>HIV is diagnosed by detecting host</a:t>
            </a:r>
            <a:r>
              <a:rPr lang="ar-AE" sz="1600" dirty="0">
                <a:solidFill>
                  <a:schemeClr val="tx1"/>
                </a:solidFill>
                <a:latin typeface="Saira SemiCondensed Medium" panose="020B0604020202020204" charset="0"/>
                <a:cs typeface="Saira SemiCondensed Medium" panose="020B0604020202020204" charset="0"/>
              </a:rPr>
              <a:t> </a:t>
            </a:r>
            <a:r>
              <a:rPr lang="en-US" sz="1600" dirty="0">
                <a:solidFill>
                  <a:schemeClr val="tx1"/>
                </a:solidFill>
                <a:latin typeface="Saira SemiCondensed Medium" panose="020B0604020202020204" charset="0"/>
                <a:cs typeface="Saira SemiCondensed Medium" panose="020B0604020202020204" charset="0"/>
              </a:rPr>
              <a:t>antibodies either with rapid point-of-care tests or in the laboratory,</a:t>
            </a:r>
            <a:r>
              <a:rPr lang="ar-AE" sz="1600" dirty="0">
                <a:solidFill>
                  <a:schemeClr val="tx1"/>
                </a:solidFill>
                <a:latin typeface="Saira SemiCondensed Medium" panose="020B0604020202020204" charset="0"/>
                <a:cs typeface="Saira SemiCondensed Medium" panose="020B0604020202020204" charset="0"/>
              </a:rPr>
              <a:t> </a:t>
            </a:r>
            <a:r>
              <a:rPr lang="en-US" sz="1600" dirty="0">
                <a:solidFill>
                  <a:schemeClr val="tx1"/>
                </a:solidFill>
                <a:latin typeface="Saira SemiCondensed Medium" panose="020B0604020202020204" charset="0"/>
                <a:cs typeface="Saira SemiCondensed Medium" panose="020B0604020202020204" charset="0"/>
              </a:rPr>
              <a:t>where enzyme-linked immunosorbent assay (ELISA) tests are</a:t>
            </a:r>
            <a:r>
              <a:rPr lang="ar-AE" sz="1600" dirty="0">
                <a:solidFill>
                  <a:schemeClr val="tx1"/>
                </a:solidFill>
                <a:latin typeface="Saira SemiCondensed Medium" panose="020B0604020202020204" charset="0"/>
                <a:cs typeface="Saira SemiCondensed Medium" panose="020B0604020202020204" charset="0"/>
              </a:rPr>
              <a:t> </a:t>
            </a:r>
            <a:r>
              <a:rPr lang="en-US" sz="1600" dirty="0">
                <a:solidFill>
                  <a:schemeClr val="tx1"/>
                </a:solidFill>
                <a:latin typeface="Saira SemiCondensed Medium" panose="020B0604020202020204" charset="0"/>
                <a:cs typeface="Saira SemiCondensed Medium" panose="020B0604020202020204" charset="0"/>
              </a:rPr>
              <a:t>usually done.</a:t>
            </a:r>
          </a:p>
          <a:p>
            <a:pPr marL="285750" indent="-285750">
              <a:buClr>
                <a:schemeClr val="tx1"/>
              </a:buClr>
              <a:buFont typeface="Courier New" panose="02070309020205020404" pitchFamily="49" charset="0"/>
              <a:buChar char="o"/>
            </a:pPr>
            <a:r>
              <a:rPr lang="en-US" sz="1600" dirty="0">
                <a:solidFill>
                  <a:schemeClr val="tx1"/>
                </a:solidFill>
                <a:latin typeface="Saira SemiCondensed Medium" panose="020B0604020202020204" charset="0"/>
                <a:cs typeface="Saira SemiCondensed Medium" panose="020B0604020202020204" charset="0"/>
              </a:rPr>
              <a:t> Most tests detect antibodies to both HIV-1 and</a:t>
            </a:r>
            <a:r>
              <a:rPr lang="ar-AE" sz="1600" dirty="0">
                <a:solidFill>
                  <a:schemeClr val="tx1"/>
                </a:solidFill>
                <a:latin typeface="Saira SemiCondensed Medium" panose="020B0604020202020204" charset="0"/>
                <a:cs typeface="Saira SemiCondensed Medium" panose="020B0604020202020204" charset="0"/>
              </a:rPr>
              <a:t> </a:t>
            </a:r>
            <a:r>
              <a:rPr lang="en-US" sz="1600" dirty="0">
                <a:solidFill>
                  <a:schemeClr val="tx1"/>
                </a:solidFill>
                <a:latin typeface="Saira SemiCondensed Medium" panose="020B0604020202020204" charset="0"/>
                <a:cs typeface="Saira SemiCondensed Medium" panose="020B0604020202020204" charset="0"/>
              </a:rPr>
              <a:t>HIV-2.</a:t>
            </a:r>
          </a:p>
          <a:p>
            <a:pPr marL="285750" indent="-285750">
              <a:buClr>
                <a:schemeClr val="tx1"/>
              </a:buClr>
              <a:buFont typeface="Courier New" panose="02070309020205020404" pitchFamily="49" charset="0"/>
              <a:buChar char="o"/>
            </a:pPr>
            <a:r>
              <a:rPr lang="en-US" sz="1600" dirty="0">
                <a:solidFill>
                  <a:schemeClr val="tx1"/>
                </a:solidFill>
                <a:latin typeface="Saira SemiCondensed Medium" panose="020B0604020202020204" charset="0"/>
                <a:cs typeface="Saira SemiCondensed Medium" panose="020B0604020202020204" charset="0"/>
              </a:rPr>
              <a:t> A positive antibody test from two different immunoassays</a:t>
            </a:r>
          </a:p>
          <a:p>
            <a:r>
              <a:rPr lang="en-US" sz="1600" dirty="0">
                <a:solidFill>
                  <a:schemeClr val="tx1"/>
                </a:solidFill>
                <a:latin typeface="Saira SemiCondensed Medium" panose="020B0604020202020204" charset="0"/>
                <a:cs typeface="Saira SemiCondensed Medium" panose="020B0604020202020204" charset="0"/>
              </a:rPr>
              <a:t>is sufficient to confirm infection</a:t>
            </a:r>
            <a:r>
              <a:rPr lang="en-GB" sz="1600" dirty="0">
                <a:solidFill>
                  <a:schemeClr val="tx1"/>
                </a:solidFill>
                <a:latin typeface="Saira SemiCondensed Medium" panose="020B0604020202020204" charset="0"/>
                <a:cs typeface="Saira SemiCondensed Medium" panose="020B0604020202020204" charset="0"/>
              </a:rPr>
              <a:t>.</a:t>
            </a:r>
            <a:endParaRPr lang="en-US" dirty="0">
              <a:solidFill>
                <a:schemeClr val="tx1"/>
              </a:solidFill>
              <a:latin typeface="Saira SemiCondensed Medium" panose="020B0604020202020204" charset="0"/>
              <a:cs typeface="Saira SemiCondensed Medium" panose="020B0604020202020204" charset="0"/>
            </a:endParaRPr>
          </a:p>
        </p:txBody>
      </p:sp>
      <p:pic>
        <p:nvPicPr>
          <p:cNvPr id="4" name="Picture 3">
            <a:extLst>
              <a:ext uri="{FF2B5EF4-FFF2-40B4-BE49-F238E27FC236}">
                <a16:creationId xmlns:a16="http://schemas.microsoft.com/office/drawing/2014/main" id="{86737651-614E-481F-9B34-9993688B6EFB}"/>
              </a:ext>
            </a:extLst>
          </p:cNvPr>
          <p:cNvPicPr>
            <a:picLocks noChangeAspect="1"/>
          </p:cNvPicPr>
          <p:nvPr/>
        </p:nvPicPr>
        <p:blipFill>
          <a:blip r:embed="rId3"/>
          <a:stretch>
            <a:fillRect/>
          </a:stretch>
        </p:blipFill>
        <p:spPr>
          <a:xfrm>
            <a:off x="73927" y="142479"/>
            <a:ext cx="2810500" cy="859611"/>
          </a:xfrm>
          <a:prstGeom prst="rect">
            <a:avLst/>
          </a:prstGeom>
        </p:spPr>
      </p:pic>
      <p:pic>
        <p:nvPicPr>
          <p:cNvPr id="7" name="Picture 6">
            <a:extLst>
              <a:ext uri="{FF2B5EF4-FFF2-40B4-BE49-F238E27FC236}">
                <a16:creationId xmlns:a16="http://schemas.microsoft.com/office/drawing/2014/main" id="{BC7B3283-98A0-4106-9DBC-22B099477786}"/>
              </a:ext>
            </a:extLst>
          </p:cNvPr>
          <p:cNvPicPr>
            <a:picLocks noChangeAspect="1"/>
          </p:cNvPicPr>
          <p:nvPr/>
        </p:nvPicPr>
        <p:blipFill>
          <a:blip r:embed="rId4"/>
          <a:stretch>
            <a:fillRect/>
          </a:stretch>
        </p:blipFill>
        <p:spPr>
          <a:xfrm>
            <a:off x="2664952" y="238389"/>
            <a:ext cx="438950" cy="365792"/>
          </a:xfrm>
          <a:prstGeom prst="rect">
            <a:avLst/>
          </a:prstGeom>
        </p:spPr>
      </p:pic>
    </p:spTree>
    <p:extLst>
      <p:ext uri="{BB962C8B-B14F-4D97-AF65-F5344CB8AC3E}">
        <p14:creationId xmlns:p14="http://schemas.microsoft.com/office/powerpoint/2010/main" val="622932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7"/>
        <p:cNvGrpSpPr/>
        <p:nvPr/>
      </p:nvGrpSpPr>
      <p:grpSpPr>
        <a:xfrm>
          <a:off x="0" y="0"/>
          <a:ext cx="0" cy="0"/>
          <a:chOff x="0" y="0"/>
          <a:chExt cx="0" cy="0"/>
        </a:xfrm>
      </p:grpSpPr>
      <p:sp>
        <p:nvSpPr>
          <p:cNvPr id="309" name="Google Shape;309;p40"/>
          <p:cNvSpPr txBox="1">
            <a:spLocks noGrp="1"/>
          </p:cNvSpPr>
          <p:nvPr>
            <p:ph type="subTitle" idx="1"/>
          </p:nvPr>
        </p:nvSpPr>
        <p:spPr>
          <a:xfrm>
            <a:off x="281949" y="778599"/>
            <a:ext cx="8373162" cy="4918768"/>
          </a:xfrm>
          <a:prstGeom prst="rect">
            <a:avLst/>
          </a:prstGeom>
        </p:spPr>
        <p:txBody>
          <a:bodyPr spcFirstLastPara="1" wrap="square" lIns="91425" tIns="91425" rIns="91425" bIns="91425" anchor="b" anchorCtr="0">
            <a:noAutofit/>
          </a:bodyPr>
          <a:lstStyle/>
          <a:p>
            <a:pPr marL="0" lvl="0" indent="0" algn="l" rtl="0">
              <a:spcBef>
                <a:spcPts val="0"/>
              </a:spcBef>
              <a:spcAft>
                <a:spcPts val="1600"/>
              </a:spcAft>
              <a:buNone/>
            </a:pPr>
            <a:r>
              <a:rPr lang="en-US" dirty="0">
                <a:solidFill>
                  <a:schemeClr val="accent2"/>
                </a:solidFill>
                <a:latin typeface="Arial Narrow" panose="020B0606020202030204" pitchFamily="34" charset="0"/>
              </a:rPr>
              <a:t>1 </a:t>
            </a:r>
            <a:r>
              <a:rPr lang="en-US" sz="1600" b="1" dirty="0">
                <a:solidFill>
                  <a:srgbClr val="00FF99"/>
                </a:solidFill>
                <a:latin typeface="Saira SemiCondensed Medium" panose="020B0604020202020204" charset="0"/>
                <a:cs typeface="Saira SemiCondensed Medium" panose="020B0604020202020204" charset="0"/>
              </a:rPr>
              <a:t>- PCR RNA viral load </a:t>
            </a:r>
            <a:r>
              <a:rPr lang="en-US" sz="1600" dirty="0">
                <a:solidFill>
                  <a:schemeClr val="accent2"/>
                </a:solidFill>
                <a:latin typeface="Saira SemiCondensed Medium" panose="020B0604020202020204" charset="0"/>
                <a:cs typeface="Saira SemiCondensed Medium" panose="020B0604020202020204" charset="0"/>
              </a:rPr>
              <a:t>    test patients with acute HIV infection who have very high levels of viremia. This test is repeated to assess effectiveness of therapy </a:t>
            </a:r>
          </a:p>
          <a:p>
            <a:pPr marL="0" lvl="0" indent="0" algn="l" rtl="0">
              <a:spcBef>
                <a:spcPts val="0"/>
              </a:spcBef>
              <a:spcAft>
                <a:spcPts val="1600"/>
              </a:spcAft>
              <a:buNone/>
            </a:pPr>
            <a:r>
              <a:rPr lang="en-US" dirty="0">
                <a:solidFill>
                  <a:schemeClr val="accent2"/>
                </a:solidFill>
                <a:latin typeface="Saira SemiCondensed Medium" panose="020B0604020202020204" charset="0"/>
                <a:cs typeface="Saira SemiCondensed Medium" panose="020B0604020202020204" charset="0"/>
              </a:rPr>
              <a:t>2 - </a:t>
            </a:r>
            <a:r>
              <a:rPr lang="en-US" sz="1600" b="1" dirty="0">
                <a:solidFill>
                  <a:srgbClr val="00FF99"/>
                </a:solidFill>
                <a:latin typeface="Saira SemiCondensed Medium" panose="020B0604020202020204" charset="0"/>
                <a:cs typeface="Saira SemiCondensed Medium" panose="020B0604020202020204" charset="0"/>
              </a:rPr>
              <a:t>p24 antigen assay</a:t>
            </a:r>
          </a:p>
          <a:p>
            <a:pPr marL="0" lvl="0" indent="0" algn="l" rtl="0">
              <a:spcBef>
                <a:spcPts val="0"/>
              </a:spcBef>
              <a:spcAft>
                <a:spcPts val="1600"/>
              </a:spcAft>
              <a:buNone/>
            </a:pPr>
            <a:r>
              <a:rPr lang="en-US" dirty="0">
                <a:solidFill>
                  <a:schemeClr val="accent2"/>
                </a:solidFill>
                <a:latin typeface="Saira SemiCondensed Medium" panose="020B0604020202020204" charset="0"/>
                <a:cs typeface="Saira SemiCondensed Medium" panose="020B0604020202020204" charset="0"/>
              </a:rPr>
              <a:t>3 – </a:t>
            </a:r>
            <a:r>
              <a:rPr lang="en-US" sz="1600" b="1" dirty="0">
                <a:solidFill>
                  <a:srgbClr val="00FF99"/>
                </a:solidFill>
                <a:latin typeface="Saira SemiCondensed Medium" panose="020B0604020202020204" charset="0"/>
                <a:cs typeface="Saira SemiCondensed Medium" panose="020B0604020202020204" charset="0"/>
              </a:rPr>
              <a:t>ELISA</a:t>
            </a:r>
            <a:r>
              <a:rPr lang="en-US" dirty="0">
                <a:solidFill>
                  <a:schemeClr val="accent2"/>
                </a:solidFill>
                <a:latin typeface="Saira SemiCondensed Medium" panose="020B0604020202020204" charset="0"/>
                <a:cs typeface="Saira SemiCondensed Medium" panose="020B0604020202020204" charset="0"/>
              </a:rPr>
              <a:t>    </a:t>
            </a:r>
            <a:r>
              <a:rPr lang="en-US" sz="1600" dirty="0">
                <a:solidFill>
                  <a:schemeClr val="accent2"/>
                </a:solidFill>
                <a:latin typeface="Saira SemiCondensed Medium" panose="020B0604020202020204" charset="0"/>
                <a:cs typeface="Saira SemiCondensed Medium" panose="020B0604020202020204" charset="0"/>
              </a:rPr>
              <a:t>it’s a screening test for detecting antibody to HIV</a:t>
            </a:r>
            <a:endParaRPr lang="en-US" dirty="0">
              <a:solidFill>
                <a:schemeClr val="accent2"/>
              </a:solidFill>
              <a:latin typeface="Saira SemiCondensed Medium" panose="020B0604020202020204" charset="0"/>
              <a:cs typeface="Saira SemiCondensed Medium" panose="020B0604020202020204" charset="0"/>
            </a:endParaRPr>
          </a:p>
          <a:p>
            <a:pPr marL="0" lvl="0" indent="0" algn="l" rtl="0">
              <a:spcBef>
                <a:spcPts val="0"/>
              </a:spcBef>
              <a:spcAft>
                <a:spcPts val="1600"/>
              </a:spcAft>
              <a:buNone/>
            </a:pPr>
            <a:r>
              <a:rPr lang="en-US" sz="1600" dirty="0">
                <a:solidFill>
                  <a:schemeClr val="accent2"/>
                </a:solidFill>
                <a:latin typeface="Saira SemiCondensed Medium" panose="020B0604020202020204" charset="0"/>
                <a:cs typeface="Saira SemiCondensed Medium" panose="020B0604020202020204" charset="0"/>
              </a:rPr>
              <a:t>If (+), Western blot test should be performed for confirmation.</a:t>
            </a:r>
            <a:br>
              <a:rPr lang="en-US" sz="1600" dirty="0">
                <a:solidFill>
                  <a:schemeClr val="accent2"/>
                </a:solidFill>
                <a:latin typeface="Saira SemiCondensed Medium" panose="020B0604020202020204" charset="0"/>
                <a:cs typeface="Saira SemiCondensed Medium" panose="020B0604020202020204" charset="0"/>
              </a:rPr>
            </a:br>
            <a:r>
              <a:rPr lang="en-US" sz="1600" dirty="0">
                <a:solidFill>
                  <a:schemeClr val="accent2"/>
                </a:solidFill>
                <a:latin typeface="Saira SemiCondensed Medium" panose="020B0604020202020204" charset="0"/>
                <a:cs typeface="Saira SemiCondensed Medium" panose="020B0604020202020204" charset="0"/>
              </a:rPr>
              <a:t>If (-), ELISA essentially excludes HIV (99% sensitive) if the patient has not had a subsequent exposure before testing (before seroconversion)</a:t>
            </a:r>
            <a:br>
              <a:rPr lang="en-US" sz="1600" dirty="0">
                <a:solidFill>
                  <a:schemeClr val="accent2"/>
                </a:solidFill>
                <a:latin typeface="Saira SemiCondensed Medium" panose="020B0604020202020204" charset="0"/>
                <a:cs typeface="Saira SemiCondensed Medium" panose="020B0604020202020204" charset="0"/>
              </a:rPr>
            </a:br>
            <a:br>
              <a:rPr lang="en-US" dirty="0">
                <a:solidFill>
                  <a:schemeClr val="accent2"/>
                </a:solidFill>
                <a:latin typeface="Saira SemiCondensed Medium" panose="020B0604020202020204" charset="0"/>
                <a:cs typeface="Saira SemiCondensed Medium" panose="020B0604020202020204" charset="0"/>
              </a:rPr>
            </a:br>
            <a:r>
              <a:rPr lang="en-US" b="1" dirty="0">
                <a:solidFill>
                  <a:schemeClr val="accent6">
                    <a:lumMod val="75000"/>
                  </a:schemeClr>
                </a:solidFill>
                <a:latin typeface="Saira SemiCondensed Medium" panose="020B0604020202020204" charset="0"/>
                <a:cs typeface="Saira SemiCondensed Medium" panose="020B0604020202020204" charset="0"/>
              </a:rPr>
              <a:t>note ::: ELISA  becomes positive 1 to 12 weeks after infection</a:t>
            </a:r>
          </a:p>
          <a:p>
            <a:pPr marL="0" lvl="0" indent="0" algn="l" rtl="0">
              <a:spcBef>
                <a:spcPts val="0"/>
              </a:spcBef>
              <a:spcAft>
                <a:spcPts val="1600"/>
              </a:spcAft>
              <a:buNone/>
            </a:pPr>
            <a:r>
              <a:rPr lang="en-US" dirty="0">
                <a:solidFill>
                  <a:schemeClr val="accent2"/>
                </a:solidFill>
                <a:latin typeface="Saira SemiCondensed Medium" panose="020B0604020202020204" charset="0"/>
                <a:cs typeface="Saira SemiCondensed Medium" panose="020B0604020202020204" charset="0"/>
              </a:rPr>
              <a:t>4- </a:t>
            </a:r>
            <a:r>
              <a:rPr lang="en-US" sz="1600" b="1" dirty="0">
                <a:solidFill>
                  <a:srgbClr val="00FF99"/>
                </a:solidFill>
                <a:latin typeface="Saira SemiCondensed Medium" panose="020B0604020202020204" charset="0"/>
                <a:cs typeface="Saira SemiCondensed Medium" panose="020B0604020202020204" charset="0"/>
              </a:rPr>
              <a:t>Diagnosis of AIDS</a:t>
            </a:r>
          </a:p>
          <a:p>
            <a:pPr marL="0" lvl="0" indent="0" algn="l" rtl="0">
              <a:spcBef>
                <a:spcPts val="0"/>
              </a:spcBef>
              <a:spcAft>
                <a:spcPts val="1600"/>
              </a:spcAft>
              <a:buNone/>
            </a:pPr>
            <a:r>
              <a:rPr lang="en-US" dirty="0">
                <a:solidFill>
                  <a:schemeClr val="accent2"/>
                </a:solidFill>
                <a:latin typeface="Saira SemiCondensed Medium" panose="020B0604020202020204" charset="0"/>
                <a:cs typeface="Saira SemiCondensed Medium" panose="020B0604020202020204" charset="0"/>
              </a:rPr>
              <a:t>. </a:t>
            </a:r>
            <a:r>
              <a:rPr lang="en-US" sz="1600" dirty="0">
                <a:solidFill>
                  <a:schemeClr val="accent2"/>
                </a:solidFill>
                <a:latin typeface="Saira SemiCondensed Medium" panose="020B0604020202020204" charset="0"/>
                <a:cs typeface="Saira SemiCondensed Medium" panose="020B0604020202020204" charset="0"/>
              </a:rPr>
              <a:t>a. CDC definition of AIDS: A patient with HIV has AIDS if he or she has</a:t>
            </a:r>
            <a:br>
              <a:rPr lang="en-US" sz="1600" dirty="0">
                <a:solidFill>
                  <a:schemeClr val="accent2"/>
                </a:solidFill>
                <a:latin typeface="Saira SemiCondensed Medium" panose="020B0604020202020204" charset="0"/>
                <a:cs typeface="Saira SemiCondensed Medium" panose="020B0604020202020204" charset="0"/>
              </a:rPr>
            </a:br>
            <a:r>
              <a:rPr lang="en-US" sz="1600" dirty="0">
                <a:solidFill>
                  <a:schemeClr val="accent2"/>
                </a:solidFill>
                <a:latin typeface="Saira SemiCondensed Medium" panose="020B0604020202020204" charset="0"/>
                <a:cs typeface="Saira SemiCondensed Medium" panose="020B0604020202020204" charset="0"/>
              </a:rPr>
              <a:t> (1) a CD4+ T-cell count below 200</a:t>
            </a:r>
            <a:br>
              <a:rPr lang="en-US" sz="1600" dirty="0">
                <a:solidFill>
                  <a:schemeClr val="accent2"/>
                </a:solidFill>
                <a:latin typeface="Saira SemiCondensed Medium" panose="020B0604020202020204" charset="0"/>
                <a:cs typeface="Saira SemiCondensed Medium" panose="020B0604020202020204" charset="0"/>
              </a:rPr>
            </a:br>
            <a:r>
              <a:rPr lang="en-US" sz="1600" dirty="0">
                <a:solidFill>
                  <a:schemeClr val="accent2"/>
                </a:solidFill>
                <a:latin typeface="Saira SemiCondensed Medium" panose="020B0604020202020204" charset="0"/>
                <a:cs typeface="Saira SemiCondensed Medium" panose="020B0604020202020204" charset="0"/>
              </a:rPr>
              <a:t> (2) a CD4+ T cell percentage of total lymphocytes below 14%</a:t>
            </a:r>
            <a:br>
              <a:rPr lang="en-US" sz="1600" dirty="0">
                <a:solidFill>
                  <a:schemeClr val="accent2"/>
                </a:solidFill>
                <a:latin typeface="Saira SemiCondensed Medium" panose="020B0604020202020204" charset="0"/>
                <a:cs typeface="Saira SemiCondensed Medium" panose="020B0604020202020204" charset="0"/>
              </a:rPr>
            </a:br>
            <a:r>
              <a:rPr lang="en-US" sz="1600" dirty="0">
                <a:solidFill>
                  <a:schemeClr val="accent2"/>
                </a:solidFill>
                <a:latin typeface="Saira SemiCondensed Medium" panose="020B0604020202020204" charset="0"/>
                <a:cs typeface="Saira SemiCondensed Medium" panose="020B0604020202020204" charset="0"/>
              </a:rPr>
              <a:t> (3) an AIDS-defining illness</a:t>
            </a:r>
          </a:p>
          <a:p>
            <a:pPr marL="0" lvl="0" indent="0" algn="l" rtl="0">
              <a:spcBef>
                <a:spcPts val="0"/>
              </a:spcBef>
              <a:spcAft>
                <a:spcPts val="1600"/>
              </a:spcAft>
              <a:buNone/>
            </a:pPr>
            <a:endParaRPr dirty="0">
              <a:solidFill>
                <a:schemeClr val="accent2"/>
              </a:solidFill>
            </a:endParaRPr>
          </a:p>
        </p:txBody>
      </p:sp>
      <p:sp>
        <p:nvSpPr>
          <p:cNvPr id="310" name="Google Shape;310;p40"/>
          <p:cNvSpPr txBox="1">
            <a:spLocks noGrp="1"/>
          </p:cNvSpPr>
          <p:nvPr>
            <p:ph type="ctrTitle"/>
          </p:nvPr>
        </p:nvSpPr>
        <p:spPr>
          <a:xfrm>
            <a:off x="281949" y="57183"/>
            <a:ext cx="2657601" cy="55845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Investigation </a:t>
            </a:r>
            <a:endParaRPr sz="3200" dirty="0"/>
          </a:p>
        </p:txBody>
      </p:sp>
      <p:sp>
        <p:nvSpPr>
          <p:cNvPr id="311" name="Google Shape;311;p40"/>
          <p:cNvSpPr/>
          <p:nvPr/>
        </p:nvSpPr>
        <p:spPr>
          <a:xfrm rot="10800000" flipH="1">
            <a:off x="281950" y="10245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Straight Arrow Connector 2">
            <a:extLst>
              <a:ext uri="{FF2B5EF4-FFF2-40B4-BE49-F238E27FC236}">
                <a16:creationId xmlns:a16="http://schemas.microsoft.com/office/drawing/2014/main" id="{A83BC074-42D3-4807-A55D-F9C14CF80A3B}"/>
              </a:ext>
            </a:extLst>
          </p:cNvPr>
          <p:cNvCxnSpPr>
            <a:cxnSpLocks/>
          </p:cNvCxnSpPr>
          <p:nvPr/>
        </p:nvCxnSpPr>
        <p:spPr>
          <a:xfrm>
            <a:off x="2486473" y="715225"/>
            <a:ext cx="256727" cy="0"/>
          </a:xfrm>
          <a:prstGeom prst="straightConnector1">
            <a:avLst/>
          </a:prstGeom>
          <a:ln>
            <a:solidFill>
              <a:srgbClr val="00FF99"/>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E72B037-66A7-465B-8DE6-6DF4DEF107B2}"/>
              </a:ext>
            </a:extLst>
          </p:cNvPr>
          <p:cNvPicPr>
            <a:picLocks noChangeAspect="1"/>
          </p:cNvPicPr>
          <p:nvPr/>
        </p:nvPicPr>
        <p:blipFill>
          <a:blip r:embed="rId4"/>
          <a:stretch>
            <a:fillRect/>
          </a:stretch>
        </p:blipFill>
        <p:spPr>
          <a:xfrm>
            <a:off x="1227035" y="1756372"/>
            <a:ext cx="246415" cy="208230"/>
          </a:xfrm>
          <a:prstGeom prst="rect">
            <a:avLst/>
          </a:prstGeom>
        </p:spPr>
      </p:pic>
      <p:pic>
        <p:nvPicPr>
          <p:cNvPr id="4" name="Picture 3">
            <a:extLst>
              <a:ext uri="{FF2B5EF4-FFF2-40B4-BE49-F238E27FC236}">
                <a16:creationId xmlns:a16="http://schemas.microsoft.com/office/drawing/2014/main" id="{3226988D-C463-40A0-8FF0-CE1B3B315899}"/>
              </a:ext>
            </a:extLst>
          </p:cNvPr>
          <p:cNvPicPr>
            <a:picLocks noChangeAspect="1"/>
          </p:cNvPicPr>
          <p:nvPr/>
        </p:nvPicPr>
        <p:blipFill>
          <a:blip r:embed="rId5"/>
          <a:stretch>
            <a:fillRect/>
          </a:stretch>
        </p:blipFill>
        <p:spPr>
          <a:xfrm>
            <a:off x="2614836" y="133318"/>
            <a:ext cx="437161" cy="3668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DF4EEA-A2F3-46D1-AC7C-63C8C7031871}"/>
              </a:ext>
            </a:extLst>
          </p:cNvPr>
          <p:cNvSpPr txBox="1"/>
          <p:nvPr/>
        </p:nvSpPr>
        <p:spPr>
          <a:xfrm>
            <a:off x="546846" y="925145"/>
            <a:ext cx="7709647" cy="3416320"/>
          </a:xfrm>
          <a:prstGeom prst="rect">
            <a:avLst/>
          </a:prstGeom>
          <a:noFill/>
        </p:spPr>
        <p:txBody>
          <a:bodyPr wrap="square" rtlCol="0">
            <a:spAutoFit/>
          </a:bodyPr>
          <a:lstStyle/>
          <a:p>
            <a:r>
              <a:rPr lang="en-US" sz="1800" dirty="0">
                <a:solidFill>
                  <a:schemeClr val="tx1"/>
                </a:solidFill>
                <a:latin typeface="Saira SemiCondensed Medium" panose="020B0604020202020204" charset="0"/>
                <a:cs typeface="Saira SemiCondensed Medium" panose="020B0604020202020204" charset="0"/>
              </a:rPr>
              <a:t>ART has transformed HIV from a progressive illness with a fatal outcome into a chronic manageable disease with a near-normal life expectancy.</a:t>
            </a:r>
          </a:p>
          <a:p>
            <a:endParaRPr lang="en-US" sz="18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Wingdings" panose="05000000000000000000" pitchFamily="2" charset="2"/>
              <a:buChar char="q"/>
            </a:pPr>
            <a:r>
              <a:rPr lang="en-US" sz="1800" dirty="0">
                <a:solidFill>
                  <a:schemeClr val="tx1"/>
                </a:solidFill>
                <a:latin typeface="Saira SemiCondensed Medium" panose="020B0604020202020204" charset="0"/>
                <a:cs typeface="Saira SemiCondensed Medium" panose="020B0604020202020204" charset="0"/>
              </a:rPr>
              <a:t>The targets for HIV treatment are :</a:t>
            </a:r>
            <a:br>
              <a:rPr lang="en-US" sz="1800" dirty="0">
                <a:solidFill>
                  <a:schemeClr val="tx1"/>
                </a:solidFill>
                <a:latin typeface="Saira SemiCondensed Medium" panose="020B0604020202020204" charset="0"/>
                <a:cs typeface="Saira SemiCondensed Medium" panose="020B0604020202020204" charset="0"/>
              </a:rPr>
            </a:br>
            <a:r>
              <a:rPr lang="en-US" sz="1800" dirty="0">
                <a:solidFill>
                  <a:schemeClr val="tx1"/>
                </a:solidFill>
                <a:latin typeface="Saira SemiCondensed Medium" panose="020B0604020202020204" charset="0"/>
                <a:cs typeface="Saira SemiCondensed Medium" panose="020B0604020202020204" charset="0"/>
              </a:rPr>
              <a:t>• Prolong life. </a:t>
            </a:r>
            <a:br>
              <a:rPr lang="en-US" sz="1800" dirty="0">
                <a:solidFill>
                  <a:schemeClr val="tx1"/>
                </a:solidFill>
                <a:latin typeface="Saira SemiCondensed Medium" panose="020B0604020202020204" charset="0"/>
                <a:cs typeface="Saira SemiCondensed Medium" panose="020B0604020202020204" charset="0"/>
              </a:rPr>
            </a:br>
            <a:r>
              <a:rPr lang="en-US" sz="1800" dirty="0">
                <a:solidFill>
                  <a:schemeClr val="tx1"/>
                </a:solidFill>
                <a:latin typeface="Saira SemiCondensed Medium" panose="020B0604020202020204" charset="0"/>
                <a:cs typeface="Saira SemiCondensed Medium" panose="020B0604020202020204" charset="0"/>
              </a:rPr>
              <a:t>• Prevent transmission. </a:t>
            </a:r>
            <a:br>
              <a:rPr lang="en-US" sz="1800" dirty="0">
                <a:solidFill>
                  <a:schemeClr val="tx1"/>
                </a:solidFill>
                <a:latin typeface="Saira SemiCondensed Medium" panose="020B0604020202020204" charset="0"/>
                <a:cs typeface="Saira SemiCondensed Medium" panose="020B0604020202020204" charset="0"/>
              </a:rPr>
            </a:br>
            <a:r>
              <a:rPr lang="en-US" sz="1800" dirty="0">
                <a:solidFill>
                  <a:schemeClr val="tx1"/>
                </a:solidFill>
                <a:latin typeface="Saira SemiCondensed Medium" panose="020B0604020202020204" charset="0"/>
                <a:cs typeface="Saira SemiCondensed Medium" panose="020B0604020202020204" charset="0"/>
              </a:rPr>
              <a:t>• Reduce the viral load to an undetectable level (50 copies/ml) for as long as possible. </a:t>
            </a:r>
            <a:br>
              <a:rPr lang="en-US" sz="1800" dirty="0">
                <a:solidFill>
                  <a:schemeClr val="tx1"/>
                </a:solidFill>
                <a:latin typeface="Saira SemiCondensed Medium" panose="020B0604020202020204" charset="0"/>
                <a:cs typeface="Saira SemiCondensed Medium" panose="020B0604020202020204" charset="0"/>
              </a:rPr>
            </a:br>
            <a:r>
              <a:rPr lang="en-US" sz="1800" dirty="0">
                <a:solidFill>
                  <a:schemeClr val="tx1"/>
                </a:solidFill>
                <a:latin typeface="Saira SemiCondensed Medium" panose="020B0604020202020204" charset="0"/>
                <a:cs typeface="Saira SemiCondensed Medium" panose="020B0604020202020204" charset="0"/>
              </a:rPr>
              <a:t>• Improve the CD4 count (above a level of 200 cells/mm3)</a:t>
            </a:r>
          </a:p>
          <a:p>
            <a:endParaRPr lang="en-US" sz="1800" dirty="0">
              <a:solidFill>
                <a:schemeClr val="tx1"/>
              </a:solidFill>
              <a:latin typeface="Saira SemiCondensed Medium" panose="020B0604020202020204" charset="0"/>
              <a:cs typeface="Saira SemiCondensed Medium" panose="020B0604020202020204" charset="0"/>
            </a:endParaRPr>
          </a:p>
          <a:p>
            <a:r>
              <a:rPr lang="en-US" sz="1800" dirty="0">
                <a:solidFill>
                  <a:schemeClr val="tx1"/>
                </a:solidFill>
                <a:latin typeface="Saira SemiCondensed Medium" panose="020B0604020202020204" charset="0"/>
                <a:cs typeface="Saira SemiCondensed Medium" panose="020B0604020202020204" charset="0"/>
              </a:rPr>
              <a:t>Many of the antiretroviral drugs that were initially used have</a:t>
            </a:r>
          </a:p>
          <a:p>
            <a:r>
              <a:rPr lang="en-US" sz="1800" dirty="0">
                <a:solidFill>
                  <a:schemeClr val="tx1"/>
                </a:solidFill>
                <a:latin typeface="Saira SemiCondensed Medium" panose="020B0604020202020204" charset="0"/>
                <a:cs typeface="Saira SemiCondensed Medium" panose="020B0604020202020204" charset="0"/>
              </a:rPr>
              <a:t>largely been abandoned because of toxicity or poor efficacy.</a:t>
            </a:r>
            <a:endParaRPr lang="en-US" sz="1600" dirty="0">
              <a:solidFill>
                <a:schemeClr val="tx1"/>
              </a:solidFill>
              <a:latin typeface="Saira SemiCondensed Medium" panose="020B0604020202020204" charset="0"/>
              <a:cs typeface="Saira SemiCondensed Medium" panose="020B0604020202020204" charset="0"/>
            </a:endParaRPr>
          </a:p>
        </p:txBody>
      </p:sp>
      <p:pic>
        <p:nvPicPr>
          <p:cNvPr id="4" name="Picture 3">
            <a:extLst>
              <a:ext uri="{FF2B5EF4-FFF2-40B4-BE49-F238E27FC236}">
                <a16:creationId xmlns:a16="http://schemas.microsoft.com/office/drawing/2014/main" id="{EF710ED2-F62A-405D-AA09-07B738888899}"/>
              </a:ext>
            </a:extLst>
          </p:cNvPr>
          <p:cNvPicPr>
            <a:picLocks noChangeAspect="1"/>
          </p:cNvPicPr>
          <p:nvPr/>
        </p:nvPicPr>
        <p:blipFill>
          <a:blip r:embed="rId2"/>
          <a:stretch>
            <a:fillRect/>
          </a:stretch>
        </p:blipFill>
        <p:spPr>
          <a:xfrm>
            <a:off x="400587" y="250013"/>
            <a:ext cx="7267062" cy="646232"/>
          </a:xfrm>
          <a:prstGeom prst="rect">
            <a:avLst/>
          </a:prstGeom>
        </p:spPr>
      </p:pic>
      <p:pic>
        <p:nvPicPr>
          <p:cNvPr id="6" name="Picture 5">
            <a:extLst>
              <a:ext uri="{FF2B5EF4-FFF2-40B4-BE49-F238E27FC236}">
                <a16:creationId xmlns:a16="http://schemas.microsoft.com/office/drawing/2014/main" id="{3A108EBB-37FF-48FC-B5E2-8C6C46A30304}"/>
              </a:ext>
            </a:extLst>
          </p:cNvPr>
          <p:cNvPicPr>
            <a:picLocks noChangeAspect="1"/>
          </p:cNvPicPr>
          <p:nvPr/>
        </p:nvPicPr>
        <p:blipFill>
          <a:blip r:embed="rId3"/>
          <a:stretch>
            <a:fillRect/>
          </a:stretch>
        </p:blipFill>
        <p:spPr>
          <a:xfrm>
            <a:off x="5456444" y="115317"/>
            <a:ext cx="310923" cy="530398"/>
          </a:xfrm>
          <a:prstGeom prst="rect">
            <a:avLst/>
          </a:prstGeom>
        </p:spPr>
      </p:pic>
    </p:spTree>
    <p:extLst>
      <p:ext uri="{BB962C8B-B14F-4D97-AF65-F5344CB8AC3E}">
        <p14:creationId xmlns:p14="http://schemas.microsoft.com/office/powerpoint/2010/main" val="1663624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sp>
        <p:nvSpPr>
          <p:cNvPr id="375" name="Google Shape;375;p43"/>
          <p:cNvSpPr txBox="1">
            <a:spLocks noGrp="1"/>
          </p:cNvSpPr>
          <p:nvPr>
            <p:ph type="ctrTitle"/>
          </p:nvPr>
        </p:nvSpPr>
        <p:spPr>
          <a:xfrm>
            <a:off x="939300" y="220181"/>
            <a:ext cx="7265400" cy="5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chemeClr val="tx1"/>
                </a:solidFill>
              </a:rPr>
              <a:t>Management of HIV</a:t>
            </a:r>
            <a:endParaRPr dirty="0">
              <a:solidFill>
                <a:schemeClr val="tx1"/>
              </a:solidFill>
            </a:endParaRPr>
          </a:p>
        </p:txBody>
      </p:sp>
      <p:sp>
        <p:nvSpPr>
          <p:cNvPr id="2" name="TextBox 1">
            <a:extLst>
              <a:ext uri="{FF2B5EF4-FFF2-40B4-BE49-F238E27FC236}">
                <a16:creationId xmlns:a16="http://schemas.microsoft.com/office/drawing/2014/main" id="{B2239982-6AF5-40E5-9F51-C946EDB916E3}"/>
              </a:ext>
            </a:extLst>
          </p:cNvPr>
          <p:cNvSpPr txBox="1"/>
          <p:nvPr/>
        </p:nvSpPr>
        <p:spPr>
          <a:xfrm>
            <a:off x="257136" y="554737"/>
            <a:ext cx="6437014" cy="3785652"/>
          </a:xfrm>
          <a:prstGeom prst="rect">
            <a:avLst/>
          </a:prstGeom>
          <a:noFill/>
        </p:spPr>
        <p:txBody>
          <a:bodyPr wrap="square" rtlCol="0">
            <a:spAutoFit/>
          </a:bodyPr>
          <a:lstStyle/>
          <a:p>
            <a:pPr marL="285750" indent="-285750">
              <a:buClr>
                <a:schemeClr val="tx1"/>
              </a:buClr>
              <a:buFont typeface="Wingdings" panose="05000000000000000000" pitchFamily="2" charset="2"/>
              <a:buChar char="§"/>
            </a:pPr>
            <a:endParaRPr lang="en-GB" sz="16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Wingdings" panose="05000000000000000000" pitchFamily="2" charset="2"/>
              <a:buChar char="§"/>
            </a:pPr>
            <a:r>
              <a:rPr lang="en-GB" sz="1600" dirty="0">
                <a:solidFill>
                  <a:schemeClr val="tx1"/>
                </a:solidFill>
                <a:latin typeface="Saira SemiCondensed Medium" panose="020B0604020202020204" charset="0"/>
                <a:cs typeface="Saira SemiCondensed Medium" panose="020B0604020202020204" charset="0"/>
              </a:rPr>
              <a:t>Nucleoside reverse transcriptase inhibitors (NRTIs) :</a:t>
            </a:r>
            <a:br>
              <a:rPr lang="en-GB" sz="1600" dirty="0">
                <a:solidFill>
                  <a:schemeClr val="tx1"/>
                </a:solidFill>
                <a:latin typeface="Saira SemiCondensed Medium" panose="020B0604020202020204" charset="0"/>
                <a:cs typeface="Saira SemiCondensed Medium" panose="020B0604020202020204" charset="0"/>
              </a:rPr>
            </a:br>
            <a:r>
              <a:rPr lang="en-US" sz="1600" dirty="0">
                <a:solidFill>
                  <a:schemeClr val="tx1"/>
                </a:solidFill>
                <a:latin typeface="Saira SemiCondensed Medium" panose="020B0604020202020204" charset="0"/>
                <a:cs typeface="Saira SemiCondensed Medium" panose="020B0604020202020204" charset="0"/>
              </a:rPr>
              <a:t>zidovudine, lamivudine.</a:t>
            </a:r>
            <a:br>
              <a:rPr lang="en-US" sz="1600" dirty="0">
                <a:solidFill>
                  <a:schemeClr val="tx1"/>
                </a:solidFill>
                <a:latin typeface="Saira SemiCondensed Medium" panose="020B0604020202020204" charset="0"/>
                <a:cs typeface="Saira SemiCondensed Medium" panose="020B0604020202020204" charset="0"/>
              </a:rPr>
            </a:br>
            <a:r>
              <a:rPr lang="en-US" sz="1600" dirty="0" err="1">
                <a:solidFill>
                  <a:schemeClr val="tx1"/>
                </a:solidFill>
                <a:latin typeface="Saira SemiCondensed Medium" panose="020B0604020202020204" charset="0"/>
                <a:cs typeface="Saira SemiCondensed Medium" panose="020B0604020202020204" charset="0"/>
              </a:rPr>
              <a:t>Toxixity</a:t>
            </a:r>
            <a:r>
              <a:rPr lang="en-US" sz="1600" dirty="0">
                <a:solidFill>
                  <a:schemeClr val="tx1"/>
                </a:solidFill>
                <a:latin typeface="Saira SemiCondensed Medium" panose="020B0604020202020204" charset="0"/>
                <a:cs typeface="Saira SemiCondensed Medium" panose="020B0604020202020204" charset="0"/>
              </a:rPr>
              <a:t>: bone marrow suppression , peripheral neuropathy</a:t>
            </a:r>
          </a:p>
          <a:p>
            <a:r>
              <a:rPr lang="en-GB" sz="1600" dirty="0">
                <a:solidFill>
                  <a:schemeClr val="tx1"/>
                </a:solidFill>
                <a:latin typeface="Saira SemiCondensed Medium" panose="020B0604020202020204" charset="0"/>
                <a:cs typeface="Saira SemiCondensed Medium" panose="020B0604020202020204" charset="0"/>
              </a:rPr>
              <a:t> </a:t>
            </a:r>
          </a:p>
          <a:p>
            <a:pPr marL="285750" indent="-285750">
              <a:buClr>
                <a:schemeClr val="tx1"/>
              </a:buClr>
              <a:buFont typeface="Wingdings" panose="05000000000000000000" pitchFamily="2" charset="2"/>
              <a:buChar char="§"/>
            </a:pPr>
            <a:r>
              <a:rPr lang="en-GB" sz="1600" dirty="0">
                <a:solidFill>
                  <a:schemeClr val="tx1"/>
                </a:solidFill>
                <a:latin typeface="Saira SemiCondensed Medium" panose="020B0604020202020204" charset="0"/>
                <a:cs typeface="Saira SemiCondensed Medium" panose="020B0604020202020204" charset="0"/>
              </a:rPr>
              <a:t> Non-Nucleoside reverse transcriptase inhibitors (NNRTIs) :</a:t>
            </a:r>
            <a:br>
              <a:rPr lang="en-GB" sz="1600" dirty="0">
                <a:solidFill>
                  <a:schemeClr val="tx1"/>
                </a:solidFill>
                <a:latin typeface="Saira SemiCondensed Medium" panose="020B0604020202020204" charset="0"/>
                <a:cs typeface="Saira SemiCondensed Medium" panose="020B0604020202020204" charset="0"/>
              </a:rPr>
            </a:br>
            <a:r>
              <a:rPr lang="en-GB" sz="1600" dirty="0" err="1">
                <a:solidFill>
                  <a:schemeClr val="tx1"/>
                </a:solidFill>
                <a:latin typeface="Saira SemiCondensed Medium" panose="020B0604020202020204" charset="0"/>
                <a:cs typeface="Saira SemiCondensed Medium" panose="020B0604020202020204" charset="0"/>
              </a:rPr>
              <a:t>Efevirin</a:t>
            </a:r>
            <a:r>
              <a:rPr lang="en-GB" sz="1600" dirty="0">
                <a:solidFill>
                  <a:schemeClr val="tx1"/>
                </a:solidFill>
                <a:latin typeface="Saira SemiCondensed Medium" panose="020B0604020202020204" charset="0"/>
                <a:cs typeface="Saira SemiCondensed Medium" panose="020B0604020202020204" charset="0"/>
              </a:rPr>
              <a:t>, Etravirine.</a:t>
            </a:r>
            <a:br>
              <a:rPr lang="en-GB" sz="1600" dirty="0">
                <a:solidFill>
                  <a:schemeClr val="tx1"/>
                </a:solidFill>
                <a:latin typeface="Saira SemiCondensed Medium" panose="020B0604020202020204" charset="0"/>
                <a:cs typeface="Saira SemiCondensed Medium" panose="020B0604020202020204" charset="0"/>
              </a:rPr>
            </a:br>
            <a:r>
              <a:rPr lang="en-GB" sz="1600" dirty="0" err="1">
                <a:solidFill>
                  <a:schemeClr val="tx1"/>
                </a:solidFill>
                <a:latin typeface="Saira SemiCondensed Medium" panose="020B0604020202020204" charset="0"/>
                <a:cs typeface="Saira SemiCondensed Medium" panose="020B0604020202020204" charset="0"/>
              </a:rPr>
              <a:t>Toxixity</a:t>
            </a:r>
            <a:r>
              <a:rPr lang="en-GB" sz="1600" dirty="0">
                <a:solidFill>
                  <a:schemeClr val="tx1"/>
                </a:solidFill>
                <a:latin typeface="Saira SemiCondensed Medium" panose="020B0604020202020204" charset="0"/>
                <a:cs typeface="Saira SemiCondensed Medium" panose="020B0604020202020204" charset="0"/>
              </a:rPr>
              <a:t>: rash and hepatotoxicity </a:t>
            </a:r>
          </a:p>
          <a:p>
            <a:pPr>
              <a:buClr>
                <a:schemeClr val="tx1"/>
              </a:buClr>
            </a:pPr>
            <a:endParaRPr lang="en-GB" sz="16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Wingdings" panose="05000000000000000000" pitchFamily="2" charset="2"/>
              <a:buChar char="§"/>
            </a:pPr>
            <a:r>
              <a:rPr lang="en-GB" sz="1600" dirty="0">
                <a:solidFill>
                  <a:schemeClr val="tx1"/>
                </a:solidFill>
                <a:latin typeface="Saira SemiCondensed Medium" panose="020B0604020202020204" charset="0"/>
                <a:cs typeface="Saira SemiCondensed Medium" panose="020B0604020202020204" charset="0"/>
              </a:rPr>
              <a:t>Protease inhibitor : Ritonavir, indinavir</a:t>
            </a:r>
          </a:p>
          <a:p>
            <a:endParaRPr lang="en-GB" sz="16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Wingdings" panose="05000000000000000000" pitchFamily="2" charset="2"/>
              <a:buChar char="§"/>
            </a:pPr>
            <a:r>
              <a:rPr lang="en-GB" sz="1600" dirty="0">
                <a:solidFill>
                  <a:schemeClr val="tx1"/>
                </a:solidFill>
                <a:latin typeface="Saira SemiCondensed Medium" panose="020B0604020202020204" charset="0"/>
                <a:cs typeface="Saira SemiCondensed Medium" panose="020B0604020202020204" charset="0"/>
              </a:rPr>
              <a:t>Integrase inhibitor : </a:t>
            </a:r>
            <a:r>
              <a:rPr lang="en-GB" sz="1600" dirty="0" err="1">
                <a:solidFill>
                  <a:schemeClr val="tx1"/>
                </a:solidFill>
                <a:latin typeface="Saira SemiCondensed Medium" panose="020B0604020202020204" charset="0"/>
                <a:cs typeface="Saira SemiCondensed Medium" panose="020B0604020202020204" charset="0"/>
              </a:rPr>
              <a:t>Raltigravir</a:t>
            </a:r>
            <a:endParaRPr lang="en-GB" sz="16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Wingdings" panose="05000000000000000000" pitchFamily="2" charset="2"/>
              <a:buChar char="§"/>
            </a:pPr>
            <a:endParaRPr lang="en-GB" sz="16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Wingdings" panose="05000000000000000000" pitchFamily="2" charset="2"/>
              <a:buChar char="§"/>
            </a:pPr>
            <a:r>
              <a:rPr lang="en-GB" sz="1600" dirty="0">
                <a:solidFill>
                  <a:schemeClr val="tx1"/>
                </a:solidFill>
                <a:latin typeface="Saira SemiCondensed Medium" panose="020B0604020202020204" charset="0"/>
                <a:cs typeface="Saira SemiCondensed Medium" panose="020B0604020202020204" charset="0"/>
              </a:rPr>
              <a:t>Fusion inhibitors : </a:t>
            </a:r>
          </a:p>
          <a:p>
            <a:pPr>
              <a:buClr>
                <a:schemeClr val="tx1"/>
              </a:buClr>
            </a:pPr>
            <a:r>
              <a:rPr lang="en-GB" sz="1600" dirty="0">
                <a:solidFill>
                  <a:schemeClr val="tx1"/>
                </a:solidFill>
                <a:latin typeface="Saira SemiCondensed Medium" panose="020B0604020202020204" charset="0"/>
                <a:cs typeface="Saira SemiCondensed Medium" panose="020B0604020202020204" charset="0"/>
              </a:rPr>
              <a:t>   Enfuvirtide, Maraviroc </a:t>
            </a:r>
            <a:endParaRPr lang="en-US" sz="1600" dirty="0">
              <a:solidFill>
                <a:schemeClr val="tx1"/>
              </a:solidFill>
              <a:latin typeface="Saira SemiCondensed Medium" panose="020B0604020202020204" charset="0"/>
              <a:cs typeface="Saira SemiCondensed Medium" panose="020B0604020202020204" charset="0"/>
            </a:endParaRPr>
          </a:p>
        </p:txBody>
      </p:sp>
      <p:pic>
        <p:nvPicPr>
          <p:cNvPr id="4" name="Picture 3">
            <a:extLst>
              <a:ext uri="{FF2B5EF4-FFF2-40B4-BE49-F238E27FC236}">
                <a16:creationId xmlns:a16="http://schemas.microsoft.com/office/drawing/2014/main" id="{89BAB10D-C271-486E-8AF8-5ABDE3D6095E}"/>
              </a:ext>
            </a:extLst>
          </p:cNvPr>
          <p:cNvPicPr>
            <a:picLocks noChangeAspect="1"/>
          </p:cNvPicPr>
          <p:nvPr/>
        </p:nvPicPr>
        <p:blipFill>
          <a:blip r:embed="rId4"/>
          <a:stretch>
            <a:fillRect/>
          </a:stretch>
        </p:blipFill>
        <p:spPr>
          <a:xfrm>
            <a:off x="5293496" y="2219150"/>
            <a:ext cx="3707068" cy="2121239"/>
          </a:xfrm>
          <a:prstGeom prst="rect">
            <a:avLst/>
          </a:prstGeom>
        </p:spPr>
      </p:pic>
      <p:pic>
        <p:nvPicPr>
          <p:cNvPr id="5" name="Picture 4">
            <a:extLst>
              <a:ext uri="{FF2B5EF4-FFF2-40B4-BE49-F238E27FC236}">
                <a16:creationId xmlns:a16="http://schemas.microsoft.com/office/drawing/2014/main" id="{EB44E0DF-7ECF-4C7D-8BCE-2A79D6D0A939}"/>
              </a:ext>
            </a:extLst>
          </p:cNvPr>
          <p:cNvPicPr>
            <a:picLocks noChangeAspect="1"/>
          </p:cNvPicPr>
          <p:nvPr/>
        </p:nvPicPr>
        <p:blipFill>
          <a:blip r:embed="rId5"/>
          <a:stretch>
            <a:fillRect/>
          </a:stretch>
        </p:blipFill>
        <p:spPr>
          <a:xfrm>
            <a:off x="6055215" y="81896"/>
            <a:ext cx="310923" cy="530398"/>
          </a:xfrm>
          <a:prstGeom prst="rect">
            <a:avLst/>
          </a:prstGeom>
        </p:spPr>
      </p:pic>
      <p:sp>
        <p:nvSpPr>
          <p:cNvPr id="3" name="TextBox 2">
            <a:extLst>
              <a:ext uri="{FF2B5EF4-FFF2-40B4-BE49-F238E27FC236}">
                <a16:creationId xmlns:a16="http://schemas.microsoft.com/office/drawing/2014/main" id="{13317A17-182A-401B-A28D-E3E163E2658C}"/>
              </a:ext>
            </a:extLst>
          </p:cNvPr>
          <p:cNvSpPr txBox="1"/>
          <p:nvPr/>
        </p:nvSpPr>
        <p:spPr>
          <a:xfrm>
            <a:off x="257136" y="4340389"/>
            <a:ext cx="5517940" cy="738664"/>
          </a:xfrm>
          <a:prstGeom prst="rect">
            <a:avLst/>
          </a:prstGeom>
          <a:noFill/>
        </p:spPr>
        <p:txBody>
          <a:bodyPr wrap="square" rtlCol="0">
            <a:spAutoFit/>
          </a:bodyPr>
          <a:lstStyle/>
          <a:p>
            <a:pPr marL="285750" indent="-285750">
              <a:buClr>
                <a:schemeClr val="tx1"/>
              </a:buClr>
              <a:buFont typeface="Wingdings" panose="05000000000000000000" pitchFamily="2" charset="2"/>
              <a:buChar char="q"/>
            </a:pPr>
            <a:r>
              <a:rPr lang="en-US" dirty="0">
                <a:solidFill>
                  <a:schemeClr val="tx1"/>
                </a:solidFill>
                <a:latin typeface="Anaheim" panose="020B0604020202020204" charset="0"/>
              </a:rPr>
              <a:t>The standard combination antiretroviral regimens are two NRTIs</a:t>
            </a:r>
          </a:p>
          <a:p>
            <a:r>
              <a:rPr lang="en-US" dirty="0">
                <a:solidFill>
                  <a:schemeClr val="tx1"/>
                </a:solidFill>
                <a:latin typeface="Anaheim" panose="020B0604020202020204" charset="0"/>
              </a:rPr>
              <a:t>together with an NNRTI, protease inhibitor (PI) or integrase</a:t>
            </a:r>
          </a:p>
          <a:p>
            <a:r>
              <a:rPr lang="en-US" dirty="0">
                <a:solidFill>
                  <a:schemeClr val="tx1"/>
                </a:solidFill>
                <a:latin typeface="Anaheim" panose="020B0604020202020204" charset="0"/>
              </a:rPr>
              <a:t>inhibitor.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D7BC-CB15-4D5B-AB52-3F0600CB2573}"/>
              </a:ext>
            </a:extLst>
          </p:cNvPr>
          <p:cNvSpPr>
            <a:spLocks noGrp="1"/>
          </p:cNvSpPr>
          <p:nvPr>
            <p:ph type="ctrTitle"/>
          </p:nvPr>
        </p:nvSpPr>
        <p:spPr>
          <a:xfrm>
            <a:off x="1272988" y="909962"/>
            <a:ext cx="6501406" cy="2191826"/>
          </a:xfrm>
        </p:spPr>
        <p:txBody>
          <a:bodyPr/>
          <a:lstStyle/>
          <a:p>
            <a:pPr marL="285750" indent="-285750" algn="l">
              <a:buSzPct val="100000"/>
              <a:buFont typeface="Wingdings" panose="05000000000000000000" pitchFamily="2" charset="2"/>
              <a:buChar char="Ø"/>
            </a:pPr>
            <a:r>
              <a:rPr lang="en-US" sz="1800" dirty="0"/>
              <a:t>Reverse transcription is error-prone, generating a large number of mutations. drug resistance is caused by changes in the virus's genetic structure. These mutations can lead to changes in certain proteins, most commonly enzymes, which help HIV reproduce (replicate). Mutations are very common in HIV.</a:t>
            </a:r>
            <a:endParaRPr lang="en-US" sz="1600" dirty="0"/>
          </a:p>
        </p:txBody>
      </p:sp>
      <p:sp>
        <p:nvSpPr>
          <p:cNvPr id="3" name="TextBox 2">
            <a:extLst>
              <a:ext uri="{FF2B5EF4-FFF2-40B4-BE49-F238E27FC236}">
                <a16:creationId xmlns:a16="http://schemas.microsoft.com/office/drawing/2014/main" id="{2D11ECA7-1ADE-4F85-8B3C-D98D9AD62E50}"/>
              </a:ext>
            </a:extLst>
          </p:cNvPr>
          <p:cNvSpPr txBox="1"/>
          <p:nvPr/>
        </p:nvSpPr>
        <p:spPr>
          <a:xfrm>
            <a:off x="1272988" y="2796988"/>
            <a:ext cx="5665694" cy="1200329"/>
          </a:xfrm>
          <a:prstGeom prst="rect">
            <a:avLst/>
          </a:prstGeom>
          <a:noFill/>
        </p:spPr>
        <p:txBody>
          <a:bodyPr wrap="square" rtlCol="0">
            <a:spAutoFit/>
          </a:bodyPr>
          <a:lstStyle/>
          <a:p>
            <a:pPr marL="285750" indent="-285750">
              <a:buClr>
                <a:schemeClr val="tx1"/>
              </a:buClr>
              <a:buFont typeface="Wingdings" panose="05000000000000000000" pitchFamily="2" charset="2"/>
              <a:buChar char="Ø"/>
            </a:pPr>
            <a:r>
              <a:rPr lang="en-GB" sz="1800" dirty="0">
                <a:solidFill>
                  <a:schemeClr val="tx1"/>
                </a:solidFill>
                <a:latin typeface="Saira SemiCondensed Medium" panose="020B0604020202020204" charset="0"/>
                <a:cs typeface="Saira SemiCondensed Medium" panose="020B0604020202020204" charset="0"/>
              </a:rPr>
              <a:t>Minor deviations in triple-drug therapy may result in drug resistance, that’s why doctors should not initiate triple-drug therapy in a patient who is not willing or able to fully comply with the prescribed regimen .</a:t>
            </a:r>
            <a:endParaRPr lang="en-US" sz="1800" dirty="0">
              <a:solidFill>
                <a:schemeClr val="tx1"/>
              </a:solidFill>
              <a:latin typeface="Saira SemiCondensed Medium" panose="020B0604020202020204" charset="0"/>
              <a:cs typeface="Saira SemiCondensed Medium" panose="020B0604020202020204" charset="0"/>
            </a:endParaRPr>
          </a:p>
        </p:txBody>
      </p:sp>
      <p:sp>
        <p:nvSpPr>
          <p:cNvPr id="5" name="TextBox 4">
            <a:extLst>
              <a:ext uri="{FF2B5EF4-FFF2-40B4-BE49-F238E27FC236}">
                <a16:creationId xmlns:a16="http://schemas.microsoft.com/office/drawing/2014/main" id="{BCF8F13C-D395-4F01-8566-3228B4CF90EA}"/>
              </a:ext>
            </a:extLst>
          </p:cNvPr>
          <p:cNvSpPr txBox="1"/>
          <p:nvPr/>
        </p:nvSpPr>
        <p:spPr>
          <a:xfrm>
            <a:off x="493059" y="280944"/>
            <a:ext cx="4572000" cy="461665"/>
          </a:xfrm>
          <a:prstGeom prst="rect">
            <a:avLst/>
          </a:prstGeom>
          <a:noFill/>
        </p:spPr>
        <p:txBody>
          <a:bodyPr wrap="square">
            <a:spAutoFit/>
          </a:bodyPr>
          <a:lstStyle/>
          <a:p>
            <a:r>
              <a:rPr lang="en-US" sz="2400" dirty="0">
                <a:solidFill>
                  <a:schemeClr val="tx1"/>
                </a:solidFill>
                <a:latin typeface="Saira SemiCondensed Medium" panose="020B0604020202020204" charset="0"/>
                <a:cs typeface="Saira SemiCondensed Medium" panose="020B0604020202020204" charset="0"/>
              </a:rPr>
              <a:t>Antiretroviral resistance</a:t>
            </a:r>
          </a:p>
        </p:txBody>
      </p:sp>
    </p:spTree>
    <p:extLst>
      <p:ext uri="{BB962C8B-B14F-4D97-AF65-F5344CB8AC3E}">
        <p14:creationId xmlns:p14="http://schemas.microsoft.com/office/powerpoint/2010/main" val="45071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31D709-9741-4359-BD1C-0B93B9F2D79E}"/>
              </a:ext>
            </a:extLst>
          </p:cNvPr>
          <p:cNvSpPr txBox="1"/>
          <p:nvPr/>
        </p:nvSpPr>
        <p:spPr>
          <a:xfrm>
            <a:off x="699246" y="268942"/>
            <a:ext cx="7270377" cy="3539430"/>
          </a:xfrm>
          <a:prstGeom prst="rect">
            <a:avLst/>
          </a:prstGeom>
          <a:noFill/>
        </p:spPr>
        <p:txBody>
          <a:bodyPr wrap="square" rtlCol="0">
            <a:spAutoFit/>
          </a:bodyPr>
          <a:lstStyle/>
          <a:p>
            <a:r>
              <a:rPr lang="en-GB" sz="2400" b="1" dirty="0">
                <a:solidFill>
                  <a:schemeClr val="tx1"/>
                </a:solidFill>
                <a:latin typeface="Anaheim" panose="020B0604020202020204" charset="0"/>
              </a:rPr>
              <a:t>Vaccination </a:t>
            </a:r>
          </a:p>
          <a:p>
            <a:endParaRPr lang="en-GB" sz="2000" dirty="0">
              <a:solidFill>
                <a:schemeClr val="tx1"/>
              </a:solidFill>
              <a:latin typeface="Anaheim" panose="020B0604020202020204" charset="0"/>
            </a:endParaRPr>
          </a:p>
          <a:p>
            <a:pPr marL="342900" indent="-342900">
              <a:buClr>
                <a:schemeClr val="tx1"/>
              </a:buClr>
              <a:buFont typeface="Wingdings" panose="05000000000000000000" pitchFamily="2" charset="2"/>
              <a:buChar char="q"/>
            </a:pPr>
            <a:r>
              <a:rPr lang="en-US" sz="2000" dirty="0">
                <a:solidFill>
                  <a:schemeClr val="tx1"/>
                </a:solidFill>
                <a:latin typeface="Anaheim" panose="020B0604020202020204" charset="0"/>
              </a:rPr>
              <a:t>An effective HIV vaccine remains elusive due to the extensive genetic diversity of HIV and the lack of a safe attenuated virus.</a:t>
            </a:r>
          </a:p>
          <a:p>
            <a:pPr marL="342900" indent="-342900">
              <a:buClr>
                <a:schemeClr val="tx1"/>
              </a:buClr>
              <a:buFont typeface="Wingdings" panose="05000000000000000000" pitchFamily="2" charset="2"/>
              <a:buChar char="q"/>
            </a:pPr>
            <a:endParaRPr lang="en-US" sz="2000" dirty="0">
              <a:solidFill>
                <a:schemeClr val="tx1"/>
              </a:solidFill>
              <a:latin typeface="Anaheim" panose="020B0604020202020204" charset="0"/>
            </a:endParaRPr>
          </a:p>
          <a:p>
            <a:pPr marL="342900" indent="-342900">
              <a:buClr>
                <a:schemeClr val="tx1"/>
              </a:buClr>
              <a:buFont typeface="Wingdings" panose="05000000000000000000" pitchFamily="2" charset="2"/>
              <a:buChar char="q"/>
            </a:pPr>
            <a:r>
              <a:rPr lang="en-US" sz="2000" dirty="0">
                <a:solidFill>
                  <a:schemeClr val="tx1"/>
                </a:solidFill>
                <a:latin typeface="Anaheim" panose="020B0604020202020204" charset="0"/>
              </a:rPr>
              <a:t>Other vaccination can be given to the patient to prevent other infections :</a:t>
            </a:r>
          </a:p>
          <a:p>
            <a:pPr>
              <a:buClr>
                <a:schemeClr val="tx1"/>
              </a:buClr>
            </a:pPr>
            <a:r>
              <a:rPr lang="en-US" sz="2000" dirty="0">
                <a:solidFill>
                  <a:schemeClr val="tx1"/>
                </a:solidFill>
                <a:latin typeface="Anaheim" panose="020B0604020202020204" charset="0"/>
              </a:rPr>
              <a:t> -pneumococcal polysaccharide vaccine (every 5-6 </a:t>
            </a:r>
            <a:r>
              <a:rPr lang="en-US" sz="2000" dirty="0" err="1">
                <a:solidFill>
                  <a:schemeClr val="tx1"/>
                </a:solidFill>
                <a:latin typeface="Anaheim" panose="020B0604020202020204" charset="0"/>
              </a:rPr>
              <a:t>yrs</a:t>
            </a:r>
            <a:r>
              <a:rPr lang="en-US" sz="2000" dirty="0">
                <a:solidFill>
                  <a:schemeClr val="tx1"/>
                </a:solidFill>
                <a:latin typeface="Anaheim" panose="020B0604020202020204" charset="0"/>
              </a:rPr>
              <a:t>)</a:t>
            </a:r>
          </a:p>
          <a:p>
            <a:pPr>
              <a:buClr>
                <a:schemeClr val="tx1"/>
              </a:buClr>
            </a:pPr>
            <a:r>
              <a:rPr lang="en-US" sz="2000" dirty="0">
                <a:solidFill>
                  <a:schemeClr val="tx1"/>
                </a:solidFill>
                <a:latin typeface="Anaheim" panose="020B0604020202020204" charset="0"/>
              </a:rPr>
              <a:t> -Influenza vaccine (yearly)</a:t>
            </a:r>
          </a:p>
          <a:p>
            <a:pPr>
              <a:buClr>
                <a:schemeClr val="tx1"/>
              </a:buClr>
            </a:pPr>
            <a:r>
              <a:rPr lang="en-US" sz="2000" dirty="0">
                <a:solidFill>
                  <a:schemeClr val="tx1"/>
                </a:solidFill>
                <a:latin typeface="Anaheim" panose="020B0604020202020204" charset="0"/>
              </a:rPr>
              <a:t> -Hepatitis B vaccine (if not already antibody-positive)</a:t>
            </a:r>
          </a:p>
          <a:p>
            <a:pPr marL="342900" indent="-342900">
              <a:buClr>
                <a:schemeClr val="tx1"/>
              </a:buClr>
              <a:buFont typeface="Wingdings" panose="05000000000000000000" pitchFamily="2" charset="2"/>
              <a:buChar char="q"/>
            </a:pPr>
            <a:endParaRPr lang="en-US" sz="2000" dirty="0">
              <a:solidFill>
                <a:schemeClr val="tx1"/>
              </a:solidFill>
              <a:latin typeface="Anaheim" panose="020B0604020202020204" charset="0"/>
            </a:endParaRPr>
          </a:p>
        </p:txBody>
      </p:sp>
    </p:spTree>
    <p:extLst>
      <p:ext uri="{BB962C8B-B14F-4D97-AF65-F5344CB8AC3E}">
        <p14:creationId xmlns:p14="http://schemas.microsoft.com/office/powerpoint/2010/main" val="176589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3"/>
          <p:cNvSpPr txBox="1">
            <a:spLocks noGrp="1"/>
          </p:cNvSpPr>
          <p:nvPr>
            <p:ph type="title" idx="9"/>
          </p:nvPr>
        </p:nvSpPr>
        <p:spPr>
          <a:xfrm flipH="1">
            <a:off x="566558" y="1187229"/>
            <a:ext cx="2046300" cy="61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
        <p:nvSpPr>
          <p:cNvPr id="207" name="Google Shape;207;p33"/>
          <p:cNvSpPr txBox="1">
            <a:spLocks noGrp="1"/>
          </p:cNvSpPr>
          <p:nvPr>
            <p:ph type="ctrTitle"/>
          </p:nvPr>
        </p:nvSpPr>
        <p:spPr>
          <a:xfrm>
            <a:off x="181809" y="1994298"/>
            <a:ext cx="3155100" cy="3649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Structure of virus and epidemiology</a:t>
            </a:r>
            <a:endParaRPr dirty="0"/>
          </a:p>
        </p:txBody>
      </p:sp>
      <p:sp>
        <p:nvSpPr>
          <p:cNvPr id="209" name="Google Shape;209;p33"/>
          <p:cNvSpPr txBox="1">
            <a:spLocks noGrp="1"/>
          </p:cNvSpPr>
          <p:nvPr>
            <p:ph type="ctrTitle" idx="2"/>
          </p:nvPr>
        </p:nvSpPr>
        <p:spPr>
          <a:xfrm>
            <a:off x="159260" y="4473391"/>
            <a:ext cx="2393708"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t> pathogenesis</a:t>
            </a:r>
            <a:br>
              <a:rPr lang="en-US" dirty="0"/>
            </a:br>
            <a:endParaRPr dirty="0"/>
          </a:p>
        </p:txBody>
      </p:sp>
      <p:sp>
        <p:nvSpPr>
          <p:cNvPr id="211" name="Google Shape;211;p33"/>
          <p:cNvSpPr txBox="1">
            <a:spLocks noGrp="1"/>
          </p:cNvSpPr>
          <p:nvPr>
            <p:ph type="ctrTitle" idx="4"/>
          </p:nvPr>
        </p:nvSpPr>
        <p:spPr>
          <a:xfrm>
            <a:off x="6425622" y="1546708"/>
            <a:ext cx="2329079"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Transmission </a:t>
            </a:r>
            <a:endParaRPr dirty="0"/>
          </a:p>
        </p:txBody>
      </p:sp>
      <p:sp>
        <p:nvSpPr>
          <p:cNvPr id="213" name="Google Shape;213;p33"/>
          <p:cNvSpPr txBox="1">
            <a:spLocks noGrp="1"/>
          </p:cNvSpPr>
          <p:nvPr>
            <p:ph type="ctrTitle" idx="6"/>
          </p:nvPr>
        </p:nvSpPr>
        <p:spPr>
          <a:xfrm>
            <a:off x="3366600" y="4182230"/>
            <a:ext cx="1947783"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400" dirty="0"/>
              <a:t>Investigation  </a:t>
            </a:r>
            <a:endParaRPr sz="2400" dirty="0"/>
          </a:p>
        </p:txBody>
      </p:sp>
      <p:sp>
        <p:nvSpPr>
          <p:cNvPr id="215" name="Google Shape;215;p33"/>
          <p:cNvSpPr txBox="1">
            <a:spLocks noGrp="1"/>
          </p:cNvSpPr>
          <p:nvPr>
            <p:ph type="title" idx="8"/>
          </p:nvPr>
        </p:nvSpPr>
        <p:spPr>
          <a:xfrm flipH="1">
            <a:off x="6574143" y="1232212"/>
            <a:ext cx="2046300" cy="61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sp>
        <p:nvSpPr>
          <p:cNvPr id="216" name="Google Shape;216;p33"/>
          <p:cNvSpPr txBox="1">
            <a:spLocks noGrp="1"/>
          </p:cNvSpPr>
          <p:nvPr>
            <p:ph type="title" idx="13"/>
          </p:nvPr>
        </p:nvSpPr>
        <p:spPr>
          <a:xfrm flipH="1">
            <a:off x="3489334" y="1278277"/>
            <a:ext cx="2046300" cy="61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sp>
        <p:nvSpPr>
          <p:cNvPr id="217" name="Google Shape;217;p33"/>
          <p:cNvSpPr txBox="1">
            <a:spLocks noGrp="1"/>
          </p:cNvSpPr>
          <p:nvPr>
            <p:ph type="title" idx="14"/>
          </p:nvPr>
        </p:nvSpPr>
        <p:spPr>
          <a:xfrm flipH="1">
            <a:off x="3466874" y="2619974"/>
            <a:ext cx="2046300" cy="61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04.</a:t>
            </a:r>
            <a:endParaRPr dirty="0"/>
          </a:p>
        </p:txBody>
      </p:sp>
      <p:pic>
        <p:nvPicPr>
          <p:cNvPr id="3" name="Picture 2">
            <a:extLst>
              <a:ext uri="{FF2B5EF4-FFF2-40B4-BE49-F238E27FC236}">
                <a16:creationId xmlns:a16="http://schemas.microsoft.com/office/drawing/2014/main" id="{70496B3C-2CCF-43EE-AF79-B74EB8CFD814}"/>
              </a:ext>
            </a:extLst>
          </p:cNvPr>
          <p:cNvPicPr>
            <a:picLocks noChangeAspect="1"/>
          </p:cNvPicPr>
          <p:nvPr/>
        </p:nvPicPr>
        <p:blipFill>
          <a:blip r:embed="rId4"/>
          <a:stretch>
            <a:fillRect/>
          </a:stretch>
        </p:blipFill>
        <p:spPr>
          <a:xfrm>
            <a:off x="566558" y="1231855"/>
            <a:ext cx="306357" cy="306357"/>
          </a:xfrm>
          <a:prstGeom prst="rect">
            <a:avLst/>
          </a:prstGeom>
        </p:spPr>
      </p:pic>
      <p:sp>
        <p:nvSpPr>
          <p:cNvPr id="30" name="TextBox 29">
            <a:extLst>
              <a:ext uri="{FF2B5EF4-FFF2-40B4-BE49-F238E27FC236}">
                <a16:creationId xmlns:a16="http://schemas.microsoft.com/office/drawing/2014/main" id="{F233C14A-0035-447B-BE33-F92827A13A3C}"/>
              </a:ext>
            </a:extLst>
          </p:cNvPr>
          <p:cNvSpPr txBox="1"/>
          <p:nvPr/>
        </p:nvSpPr>
        <p:spPr>
          <a:xfrm>
            <a:off x="445429" y="3886355"/>
            <a:ext cx="1545884" cy="584775"/>
          </a:xfrm>
          <a:prstGeom prst="rect">
            <a:avLst/>
          </a:prstGeom>
          <a:noFill/>
        </p:spPr>
        <p:txBody>
          <a:bodyPr wrap="square">
            <a:spAutoFit/>
          </a:bodyPr>
          <a:lstStyle/>
          <a:p>
            <a:r>
              <a:rPr lang="en-US" sz="3200" dirty="0">
                <a:solidFill>
                  <a:schemeClr val="tx1"/>
                </a:solidFill>
                <a:latin typeface="Saira SemiCondensed Medium" panose="020B0604020202020204" charset="0"/>
                <a:cs typeface="Saira SemiCondensed Medium" panose="020B0604020202020204" charset="0"/>
              </a:rPr>
              <a:t>05</a:t>
            </a:r>
            <a:r>
              <a:rPr lang="en-US" sz="2800" b="1" dirty="0">
                <a:solidFill>
                  <a:schemeClr val="tx1"/>
                </a:solidFill>
                <a:latin typeface="Anaheim" panose="020B0604020202020204" charset="0"/>
              </a:rPr>
              <a:t>.</a:t>
            </a:r>
          </a:p>
        </p:txBody>
      </p:sp>
      <p:pic>
        <p:nvPicPr>
          <p:cNvPr id="16" name="Picture 15">
            <a:extLst>
              <a:ext uri="{FF2B5EF4-FFF2-40B4-BE49-F238E27FC236}">
                <a16:creationId xmlns:a16="http://schemas.microsoft.com/office/drawing/2014/main" id="{7C1BA18F-8AA0-4B5A-85DF-DC60A10CC28A}"/>
              </a:ext>
            </a:extLst>
          </p:cNvPr>
          <p:cNvPicPr>
            <a:picLocks noChangeAspect="1"/>
          </p:cNvPicPr>
          <p:nvPr/>
        </p:nvPicPr>
        <p:blipFill>
          <a:blip r:embed="rId5"/>
          <a:stretch>
            <a:fillRect/>
          </a:stretch>
        </p:blipFill>
        <p:spPr>
          <a:xfrm>
            <a:off x="3489334" y="1325285"/>
            <a:ext cx="299842" cy="293962"/>
          </a:xfrm>
          <a:prstGeom prst="rect">
            <a:avLst/>
          </a:prstGeom>
        </p:spPr>
      </p:pic>
      <p:pic>
        <p:nvPicPr>
          <p:cNvPr id="18" name="Picture 17">
            <a:extLst>
              <a:ext uri="{FF2B5EF4-FFF2-40B4-BE49-F238E27FC236}">
                <a16:creationId xmlns:a16="http://schemas.microsoft.com/office/drawing/2014/main" id="{1B4B105A-80C3-4262-9FEC-07D40A1D4012}"/>
              </a:ext>
            </a:extLst>
          </p:cNvPr>
          <p:cNvPicPr>
            <a:picLocks noChangeAspect="1"/>
          </p:cNvPicPr>
          <p:nvPr/>
        </p:nvPicPr>
        <p:blipFill>
          <a:blip r:embed="rId5"/>
          <a:stretch>
            <a:fillRect/>
          </a:stretch>
        </p:blipFill>
        <p:spPr>
          <a:xfrm>
            <a:off x="6574143" y="1288552"/>
            <a:ext cx="310923" cy="304826"/>
          </a:xfrm>
          <a:prstGeom prst="rect">
            <a:avLst/>
          </a:prstGeom>
        </p:spPr>
      </p:pic>
      <p:pic>
        <p:nvPicPr>
          <p:cNvPr id="20" name="Picture 19">
            <a:extLst>
              <a:ext uri="{FF2B5EF4-FFF2-40B4-BE49-F238E27FC236}">
                <a16:creationId xmlns:a16="http://schemas.microsoft.com/office/drawing/2014/main" id="{006336B9-3C68-4422-A4C8-9B48DF80A11C}"/>
              </a:ext>
            </a:extLst>
          </p:cNvPr>
          <p:cNvPicPr>
            <a:picLocks noChangeAspect="1"/>
          </p:cNvPicPr>
          <p:nvPr/>
        </p:nvPicPr>
        <p:blipFill>
          <a:blip r:embed="rId5"/>
          <a:stretch>
            <a:fillRect/>
          </a:stretch>
        </p:blipFill>
        <p:spPr>
          <a:xfrm>
            <a:off x="3489334" y="2643386"/>
            <a:ext cx="461819" cy="452763"/>
          </a:xfrm>
          <a:prstGeom prst="rect">
            <a:avLst/>
          </a:prstGeom>
        </p:spPr>
      </p:pic>
      <p:pic>
        <p:nvPicPr>
          <p:cNvPr id="22" name="Picture 21">
            <a:extLst>
              <a:ext uri="{FF2B5EF4-FFF2-40B4-BE49-F238E27FC236}">
                <a16:creationId xmlns:a16="http://schemas.microsoft.com/office/drawing/2014/main" id="{43E9C96B-B121-4DD7-A291-543EA127CB43}"/>
              </a:ext>
            </a:extLst>
          </p:cNvPr>
          <p:cNvPicPr>
            <a:picLocks noChangeAspect="1"/>
          </p:cNvPicPr>
          <p:nvPr/>
        </p:nvPicPr>
        <p:blipFill>
          <a:blip r:embed="rId5"/>
          <a:stretch>
            <a:fillRect/>
          </a:stretch>
        </p:blipFill>
        <p:spPr>
          <a:xfrm>
            <a:off x="3595003" y="3910591"/>
            <a:ext cx="388345" cy="380730"/>
          </a:xfrm>
          <a:prstGeom prst="rect">
            <a:avLst/>
          </a:prstGeom>
        </p:spPr>
      </p:pic>
      <p:sp>
        <p:nvSpPr>
          <p:cNvPr id="41" name="Google Shape;207;p33">
            <a:extLst>
              <a:ext uri="{FF2B5EF4-FFF2-40B4-BE49-F238E27FC236}">
                <a16:creationId xmlns:a16="http://schemas.microsoft.com/office/drawing/2014/main" id="{48288705-D852-4FB3-B2FA-578D6CFFE862}"/>
              </a:ext>
            </a:extLst>
          </p:cNvPr>
          <p:cNvSpPr txBox="1">
            <a:spLocks/>
          </p:cNvSpPr>
          <p:nvPr/>
        </p:nvSpPr>
        <p:spPr>
          <a:xfrm>
            <a:off x="6160937" y="4366761"/>
            <a:ext cx="2046299" cy="3649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r>
              <a:rPr lang="en-US" sz="2400" dirty="0"/>
              <a:t>Management </a:t>
            </a:r>
          </a:p>
        </p:txBody>
      </p:sp>
      <p:sp>
        <p:nvSpPr>
          <p:cNvPr id="23" name="TextBox 22">
            <a:extLst>
              <a:ext uri="{FF2B5EF4-FFF2-40B4-BE49-F238E27FC236}">
                <a16:creationId xmlns:a16="http://schemas.microsoft.com/office/drawing/2014/main" id="{CDC0C946-8BD1-4878-887F-C99795973765}"/>
              </a:ext>
            </a:extLst>
          </p:cNvPr>
          <p:cNvSpPr txBox="1"/>
          <p:nvPr/>
        </p:nvSpPr>
        <p:spPr>
          <a:xfrm>
            <a:off x="566558" y="234020"/>
            <a:ext cx="1579113" cy="646986"/>
          </a:xfrm>
          <a:prstGeom prst="roundRect">
            <a:avLst/>
          </a:prstGeom>
          <a:noFill/>
          <a:ln>
            <a:solidFill>
              <a:schemeClr val="accent1">
                <a:lumMod val="60000"/>
                <a:lumOff val="40000"/>
              </a:schemeClr>
            </a:solidFill>
          </a:ln>
        </p:spPr>
        <p:txBody>
          <a:bodyPr wrap="square" rtlCol="0">
            <a:spAutoFit/>
          </a:bodyPr>
          <a:lstStyle/>
          <a:p>
            <a:r>
              <a:rPr lang="en-GB" sz="3200" dirty="0">
                <a:solidFill>
                  <a:schemeClr val="tx1"/>
                </a:solidFill>
                <a:latin typeface="Saira SemiCondensed Medium" panose="020B0604020202020204" charset="0"/>
                <a:cs typeface="Saira SemiCondensed Medium" panose="020B0604020202020204" charset="0"/>
              </a:rPr>
              <a:t>outline</a:t>
            </a:r>
            <a:endParaRPr lang="en-US" sz="3200" dirty="0">
              <a:solidFill>
                <a:schemeClr val="tx1"/>
              </a:solidFill>
              <a:latin typeface="Saira SemiCondensed Medium" panose="020B0604020202020204" charset="0"/>
              <a:cs typeface="Saira SemiCondensed Medium" panose="020B0604020202020204" charset="0"/>
            </a:endParaRPr>
          </a:p>
        </p:txBody>
      </p:sp>
      <p:pic>
        <p:nvPicPr>
          <p:cNvPr id="25" name="Picture 24">
            <a:extLst>
              <a:ext uri="{FF2B5EF4-FFF2-40B4-BE49-F238E27FC236}">
                <a16:creationId xmlns:a16="http://schemas.microsoft.com/office/drawing/2014/main" id="{B64BA7AE-F67C-4EF7-9E33-CB8F0C4EC0A4}"/>
              </a:ext>
            </a:extLst>
          </p:cNvPr>
          <p:cNvPicPr>
            <a:picLocks noChangeAspect="1"/>
          </p:cNvPicPr>
          <p:nvPr/>
        </p:nvPicPr>
        <p:blipFill>
          <a:blip r:embed="rId6"/>
          <a:stretch>
            <a:fillRect/>
          </a:stretch>
        </p:blipFill>
        <p:spPr>
          <a:xfrm>
            <a:off x="6425622" y="3930891"/>
            <a:ext cx="356961" cy="292633"/>
          </a:xfrm>
          <a:prstGeom prst="rect">
            <a:avLst/>
          </a:prstGeom>
        </p:spPr>
      </p:pic>
      <p:sp>
        <p:nvSpPr>
          <p:cNvPr id="45" name="Google Shape;213;p33">
            <a:extLst>
              <a:ext uri="{FF2B5EF4-FFF2-40B4-BE49-F238E27FC236}">
                <a16:creationId xmlns:a16="http://schemas.microsoft.com/office/drawing/2014/main" id="{8E9B929D-C998-4B0D-BA8A-CAED10C8E644}"/>
              </a:ext>
            </a:extLst>
          </p:cNvPr>
          <p:cNvSpPr txBox="1">
            <a:spLocks/>
          </p:cNvSpPr>
          <p:nvPr/>
        </p:nvSpPr>
        <p:spPr>
          <a:xfrm>
            <a:off x="3296837" y="1607864"/>
            <a:ext cx="1741088"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r>
              <a:rPr lang="en-GB" dirty="0"/>
              <a:t>Immunology </a:t>
            </a:r>
          </a:p>
        </p:txBody>
      </p:sp>
      <p:sp>
        <p:nvSpPr>
          <p:cNvPr id="46" name="Google Shape;217;p33">
            <a:extLst>
              <a:ext uri="{FF2B5EF4-FFF2-40B4-BE49-F238E27FC236}">
                <a16:creationId xmlns:a16="http://schemas.microsoft.com/office/drawing/2014/main" id="{CF320AD9-5687-4C95-A54F-0B4BA4D1497F}"/>
              </a:ext>
            </a:extLst>
          </p:cNvPr>
          <p:cNvSpPr txBox="1">
            <a:spLocks/>
          </p:cNvSpPr>
          <p:nvPr/>
        </p:nvSpPr>
        <p:spPr>
          <a:xfrm flipH="1">
            <a:off x="3595003" y="3866587"/>
            <a:ext cx="2046300" cy="612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3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9pPr>
          </a:lstStyle>
          <a:p>
            <a:r>
              <a:rPr lang="en" dirty="0"/>
              <a:t>06.</a:t>
            </a:r>
          </a:p>
        </p:txBody>
      </p:sp>
      <p:pic>
        <p:nvPicPr>
          <p:cNvPr id="47" name="Picture 46">
            <a:extLst>
              <a:ext uri="{FF2B5EF4-FFF2-40B4-BE49-F238E27FC236}">
                <a16:creationId xmlns:a16="http://schemas.microsoft.com/office/drawing/2014/main" id="{70D79044-883B-4071-911C-24D9CF2F112E}"/>
              </a:ext>
            </a:extLst>
          </p:cNvPr>
          <p:cNvPicPr>
            <a:picLocks noChangeAspect="1"/>
          </p:cNvPicPr>
          <p:nvPr/>
        </p:nvPicPr>
        <p:blipFill>
          <a:blip r:embed="rId5"/>
          <a:stretch>
            <a:fillRect/>
          </a:stretch>
        </p:blipFill>
        <p:spPr>
          <a:xfrm>
            <a:off x="456083" y="3921928"/>
            <a:ext cx="388345" cy="380730"/>
          </a:xfrm>
          <a:prstGeom prst="rect">
            <a:avLst/>
          </a:prstGeom>
        </p:spPr>
      </p:pic>
      <p:sp>
        <p:nvSpPr>
          <p:cNvPr id="24" name="Google Shape;209;p33">
            <a:extLst>
              <a:ext uri="{FF2B5EF4-FFF2-40B4-BE49-F238E27FC236}">
                <a16:creationId xmlns:a16="http://schemas.microsoft.com/office/drawing/2014/main" id="{3437A872-FBEC-4005-88A0-7FFF843C679F}"/>
              </a:ext>
            </a:extLst>
          </p:cNvPr>
          <p:cNvSpPr txBox="1">
            <a:spLocks/>
          </p:cNvSpPr>
          <p:nvPr/>
        </p:nvSpPr>
        <p:spPr>
          <a:xfrm>
            <a:off x="2342474" y="3309043"/>
            <a:ext cx="4084587"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Saira SemiCondensed Medium"/>
              <a:buNone/>
              <a:defRPr sz="2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2pPr>
            <a:lvl3pPr marR="0" lvl="2"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3pPr>
            <a:lvl4pPr marR="0" lvl="3"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4pPr>
            <a:lvl5pPr marR="0" lvl="4"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5pPr>
            <a:lvl6pPr marR="0" lvl="5"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6pPr>
            <a:lvl7pPr marR="0" lvl="6"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7pPr>
            <a:lvl8pPr marR="0" lvl="7"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8pPr>
            <a:lvl9pPr marR="0" lvl="8" algn="l" rtl="0">
              <a:lnSpc>
                <a:spcPct val="100000"/>
              </a:lnSpc>
              <a:spcBef>
                <a:spcPts val="0"/>
              </a:spcBef>
              <a:spcAft>
                <a:spcPts val="0"/>
              </a:spcAft>
              <a:buClr>
                <a:srgbClr val="FFFFFF"/>
              </a:buClr>
              <a:buSzPts val="2400"/>
              <a:buFont typeface="Saira SemiCondensed Medium"/>
              <a:buNone/>
              <a:defRPr sz="2400" b="0" i="0" u="none" strike="noStrike" cap="none">
                <a:solidFill>
                  <a:srgbClr val="FFFFFF"/>
                </a:solidFill>
                <a:latin typeface="Saira SemiCondensed Medium"/>
                <a:ea typeface="Saira SemiCondensed Medium"/>
                <a:cs typeface="Saira SemiCondensed Medium"/>
                <a:sym typeface="Saira SemiCondensed Medium"/>
              </a:defRPr>
            </a:lvl9pPr>
          </a:lstStyle>
          <a:p>
            <a:r>
              <a:rPr lang="en-US" sz="2400" dirty="0"/>
              <a:t> clinical manifestations </a:t>
            </a:r>
            <a:br>
              <a:rPr lang="en-US" dirty="0"/>
            </a:br>
            <a:endParaRPr lang="en-US" dirty="0"/>
          </a:p>
        </p:txBody>
      </p:sp>
      <p:sp>
        <p:nvSpPr>
          <p:cNvPr id="2" name="Google Shape;217;p33">
            <a:extLst>
              <a:ext uri="{FF2B5EF4-FFF2-40B4-BE49-F238E27FC236}">
                <a16:creationId xmlns:a16="http://schemas.microsoft.com/office/drawing/2014/main" id="{853D336B-36E3-468A-8B57-95E46BF5BF69}"/>
              </a:ext>
            </a:extLst>
          </p:cNvPr>
          <p:cNvSpPr txBox="1">
            <a:spLocks/>
          </p:cNvSpPr>
          <p:nvPr/>
        </p:nvSpPr>
        <p:spPr>
          <a:xfrm flipH="1">
            <a:off x="6425622" y="3898215"/>
            <a:ext cx="2046300" cy="612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Saira SemiCondensed Medium"/>
              <a:buNone/>
              <a:defRPr sz="3000" b="0" i="0" u="none" strike="noStrike" cap="none">
                <a:solidFill>
                  <a:schemeClr val="dk1"/>
                </a:solidFill>
                <a:latin typeface="Saira SemiCondensed Medium"/>
                <a:ea typeface="Saira SemiCondensed Medium"/>
                <a:cs typeface="Saira SemiCondensed Medium"/>
                <a:sym typeface="Saira SemiCondensed Medium"/>
              </a:defRPr>
            </a:lvl1pPr>
            <a:lvl2pPr marR="0" lvl="1"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accent2"/>
              </a:buClr>
              <a:buSzPts val="4800"/>
              <a:buFont typeface="Fira Sans Extra Condensed Medium"/>
              <a:buNone/>
              <a:defRPr sz="4800" b="0" i="0" u="none" strike="noStrike" cap="none">
                <a:solidFill>
                  <a:schemeClr val="accent2"/>
                </a:solidFill>
                <a:latin typeface="Fira Sans Extra Condensed Medium"/>
                <a:ea typeface="Fira Sans Extra Condensed Medium"/>
                <a:cs typeface="Fira Sans Extra Condensed Medium"/>
                <a:sym typeface="Fira Sans Extra Condensed Medium"/>
              </a:defRPr>
            </a:lvl9pPr>
          </a:lstStyle>
          <a:p>
            <a:r>
              <a:rPr lang="en" dirty="0"/>
              <a:t>07.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sp>
        <p:nvSpPr>
          <p:cNvPr id="398" name="Google Shape;398;p45"/>
          <p:cNvSpPr txBox="1">
            <a:spLocks noGrp="1"/>
          </p:cNvSpPr>
          <p:nvPr>
            <p:ph type="subTitle" idx="1"/>
          </p:nvPr>
        </p:nvSpPr>
        <p:spPr>
          <a:xfrm flipH="1">
            <a:off x="321648" y="354075"/>
            <a:ext cx="4319400" cy="3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solidFill>
                  <a:schemeClr val="tx1"/>
                </a:solidFill>
                <a:latin typeface="Saira SemiCondensed Medium" panose="020B0604020202020204" charset="0"/>
                <a:cs typeface="Saira SemiCondensed Medium" panose="020B0604020202020204" charset="0"/>
              </a:rPr>
              <a:t>Clinical Case</a:t>
            </a:r>
            <a:endParaRPr sz="3600" dirty="0">
              <a:solidFill>
                <a:schemeClr val="tx1"/>
              </a:solidFill>
              <a:latin typeface="Saira SemiCondensed Medium" panose="020B0604020202020204" charset="0"/>
              <a:cs typeface="Saira SemiCondensed Medium" panose="020B0604020202020204" charset="0"/>
            </a:endParaRPr>
          </a:p>
        </p:txBody>
      </p:sp>
      <p:pic>
        <p:nvPicPr>
          <p:cNvPr id="7" name="Picture 6">
            <a:extLst>
              <a:ext uri="{FF2B5EF4-FFF2-40B4-BE49-F238E27FC236}">
                <a16:creationId xmlns:a16="http://schemas.microsoft.com/office/drawing/2014/main" id="{A34536AC-9249-47A2-9410-119CA634A4C0}"/>
              </a:ext>
            </a:extLst>
          </p:cNvPr>
          <p:cNvPicPr>
            <a:picLocks noChangeAspect="1"/>
          </p:cNvPicPr>
          <p:nvPr/>
        </p:nvPicPr>
        <p:blipFill>
          <a:blip r:embed="rId4"/>
          <a:stretch>
            <a:fillRect/>
          </a:stretch>
        </p:blipFill>
        <p:spPr>
          <a:xfrm>
            <a:off x="2857515" y="446777"/>
            <a:ext cx="743776" cy="457240"/>
          </a:xfrm>
          <a:prstGeom prst="rect">
            <a:avLst/>
          </a:prstGeom>
        </p:spPr>
      </p:pic>
      <p:sp>
        <p:nvSpPr>
          <p:cNvPr id="10" name="TextBox 9">
            <a:extLst>
              <a:ext uri="{FF2B5EF4-FFF2-40B4-BE49-F238E27FC236}">
                <a16:creationId xmlns:a16="http://schemas.microsoft.com/office/drawing/2014/main" id="{0C8F53F8-C927-4235-ACD5-DA9324645A81}"/>
              </a:ext>
            </a:extLst>
          </p:cNvPr>
          <p:cNvSpPr txBox="1"/>
          <p:nvPr/>
        </p:nvSpPr>
        <p:spPr>
          <a:xfrm>
            <a:off x="321647" y="1540698"/>
            <a:ext cx="6939231" cy="2062103"/>
          </a:xfrm>
          <a:prstGeom prst="rect">
            <a:avLst/>
          </a:prstGeom>
          <a:noFill/>
        </p:spPr>
        <p:txBody>
          <a:bodyPr wrap="square" rtlCol="0">
            <a:spAutoFit/>
          </a:bodyPr>
          <a:lstStyle/>
          <a:p>
            <a:r>
              <a:rPr lang="en-US" sz="1600" dirty="0">
                <a:solidFill>
                  <a:schemeClr val="tx1"/>
                </a:solidFill>
                <a:latin typeface="Saira SemiCondensed SemiBold" panose="020B0604020202020204" charset="0"/>
                <a:cs typeface="Saira SemiCondensed SemiBold" panose="020B0604020202020204" charset="0"/>
              </a:rPr>
              <a:t>A 62-year-old man presented with oral hairy leukoplakia , seborrheic dermatitis and tinea. He suffers from fever, cough and weight loss.</a:t>
            </a:r>
          </a:p>
          <a:p>
            <a:r>
              <a:rPr lang="en-US" sz="1600" dirty="0">
                <a:solidFill>
                  <a:schemeClr val="tx1"/>
                </a:solidFill>
                <a:latin typeface="Saira SemiCondensed SemiBold" panose="020B0604020202020204" charset="0"/>
                <a:cs typeface="Saira SemiCondensed SemiBold" panose="020B0604020202020204" charset="0"/>
              </a:rPr>
              <a:t>With no past surgical history. Before 8 years he was admitted to the hospital with fever, malaise, myalgia, pharyngitis and maculopapular rash , </a:t>
            </a:r>
            <a:r>
              <a:rPr lang="en-GB" sz="1600" dirty="0">
                <a:solidFill>
                  <a:schemeClr val="tx1"/>
                </a:solidFill>
                <a:latin typeface="Saira SemiCondensed SemiBold" panose="020B0604020202020204" charset="0"/>
                <a:cs typeface="Saira SemiCondensed SemiBold" panose="020B0604020202020204" charset="0"/>
              </a:rPr>
              <a:t>he was </a:t>
            </a:r>
            <a:r>
              <a:rPr lang="en-US" sz="1600" dirty="0">
                <a:solidFill>
                  <a:schemeClr val="tx1"/>
                </a:solidFill>
                <a:latin typeface="Saira SemiCondensed SemiBold" panose="020B0604020202020204" charset="0"/>
                <a:cs typeface="Saira SemiCondensed SemiBold" panose="020B0604020202020204" charset="0"/>
              </a:rPr>
              <a:t> diagnosed</a:t>
            </a:r>
            <a:r>
              <a:rPr lang="ar-AE" sz="1600" dirty="0">
                <a:solidFill>
                  <a:schemeClr val="tx1"/>
                </a:solidFill>
                <a:latin typeface="Saira SemiCondensed SemiBold" panose="020B0604020202020204" charset="0"/>
                <a:cs typeface="Saira SemiCondensed SemiBold" panose="020B0604020202020204" charset="0"/>
              </a:rPr>
              <a:t> </a:t>
            </a:r>
            <a:r>
              <a:rPr lang="en-GB" sz="1600" dirty="0">
                <a:solidFill>
                  <a:schemeClr val="tx1"/>
                </a:solidFill>
                <a:latin typeface="Saira SemiCondensed SemiBold" panose="020B0604020202020204" charset="0"/>
                <a:cs typeface="Saira SemiCondensed SemiBold" panose="020B0604020202020204" charset="0"/>
              </a:rPr>
              <a:t>with</a:t>
            </a:r>
            <a:r>
              <a:rPr lang="en-US" sz="1600" dirty="0">
                <a:solidFill>
                  <a:schemeClr val="tx1"/>
                </a:solidFill>
                <a:latin typeface="Saira SemiCondensed SemiBold" panose="020B0604020202020204" charset="0"/>
                <a:cs typeface="Saira SemiCondensed SemiBold" panose="020B0604020202020204" charset="0"/>
              </a:rPr>
              <a:t> mononucleosis and given suppurative therapy. </a:t>
            </a:r>
          </a:p>
          <a:p>
            <a:r>
              <a:rPr lang="en-US" sz="1600" dirty="0">
                <a:solidFill>
                  <a:schemeClr val="tx1"/>
                </a:solidFill>
                <a:latin typeface="Saira SemiCondensed SemiBold" panose="020B0604020202020204" charset="0"/>
                <a:cs typeface="Saira SemiCondensed SemiBold" panose="020B0604020202020204" charset="0"/>
              </a:rPr>
              <a:t>Personal history : He was an IV drug abuser before approximately 8 years.</a:t>
            </a:r>
          </a:p>
          <a:p>
            <a:br>
              <a:rPr lang="en-US" sz="1600" dirty="0">
                <a:solidFill>
                  <a:schemeClr val="tx1"/>
                </a:solidFill>
                <a:latin typeface="Saira SemiCondensed SemiBold" panose="020B0604020202020204" charset="0"/>
                <a:cs typeface="Saira SemiCondensed SemiBold" panose="020B0604020202020204" charset="0"/>
              </a:rPr>
            </a:br>
            <a:r>
              <a:rPr lang="en-US" sz="1600" dirty="0">
                <a:solidFill>
                  <a:schemeClr val="tx1"/>
                </a:solidFill>
                <a:latin typeface="Saira SemiCondensed SemiBold" panose="020B0604020202020204" charset="0"/>
                <a:cs typeface="Saira SemiCondensed SemiBold" panose="020B0604020202020204" charset="0"/>
              </a:rPr>
              <a:t>Q/in which stage of HIV did this patient came to clinic?</a:t>
            </a:r>
          </a:p>
        </p:txBody>
      </p:sp>
      <p:pic>
        <p:nvPicPr>
          <p:cNvPr id="12" name="Picture 11">
            <a:extLst>
              <a:ext uri="{FF2B5EF4-FFF2-40B4-BE49-F238E27FC236}">
                <a16:creationId xmlns:a16="http://schemas.microsoft.com/office/drawing/2014/main" id="{D0C3CDF9-3163-4E25-BC38-108F9D840BE7}"/>
              </a:ext>
            </a:extLst>
          </p:cNvPr>
          <p:cNvPicPr>
            <a:picLocks noChangeAspect="1"/>
          </p:cNvPicPr>
          <p:nvPr/>
        </p:nvPicPr>
        <p:blipFill>
          <a:blip r:embed="rId5"/>
          <a:stretch>
            <a:fillRect/>
          </a:stretch>
        </p:blipFill>
        <p:spPr>
          <a:xfrm>
            <a:off x="6771992" y="272319"/>
            <a:ext cx="1957341" cy="129838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3"/>
        <p:cNvGrpSpPr/>
        <p:nvPr/>
      </p:nvGrpSpPr>
      <p:grpSpPr>
        <a:xfrm>
          <a:off x="0" y="0"/>
          <a:ext cx="0" cy="0"/>
          <a:chOff x="0" y="0"/>
          <a:chExt cx="0" cy="0"/>
        </a:xfrm>
      </p:grpSpPr>
      <p:sp>
        <p:nvSpPr>
          <p:cNvPr id="404" name="Google Shape;404;p46"/>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resources</a:t>
            </a:r>
            <a:endParaRPr sz="3200" dirty="0"/>
          </a:p>
        </p:txBody>
      </p:sp>
      <p:sp>
        <p:nvSpPr>
          <p:cNvPr id="405" name="Google Shape;405;p46"/>
          <p:cNvSpPr txBox="1"/>
          <p:nvPr/>
        </p:nvSpPr>
        <p:spPr>
          <a:xfrm>
            <a:off x="939300" y="1343274"/>
            <a:ext cx="3715200" cy="942725"/>
          </a:xfrm>
          <a:prstGeom prst="rect">
            <a:avLst/>
          </a:prstGeom>
          <a:noFill/>
          <a:ln>
            <a:noFill/>
          </a:ln>
        </p:spPr>
        <p:txBody>
          <a:bodyPr spcFirstLastPara="1" wrap="square" lIns="91425" tIns="198000" rIns="91425" bIns="0" anchor="ctr" anchorCtr="0">
            <a:noAutofit/>
          </a:bodyPr>
          <a:lstStyle/>
          <a:p>
            <a:pPr marL="285750" indent="-285750">
              <a:buClr>
                <a:schemeClr val="tx1"/>
              </a:buClr>
              <a:buFont typeface="Wingdings" panose="05000000000000000000" pitchFamily="2" charset="2"/>
              <a:buChar char="Ø"/>
            </a:pPr>
            <a:r>
              <a:rPr lang="en-US" sz="1800" dirty="0">
                <a:solidFill>
                  <a:schemeClr val="tx1"/>
                </a:solidFill>
              </a:rPr>
              <a:t>Davidson's Essentials of Medicine</a:t>
            </a:r>
          </a:p>
          <a:p>
            <a:pPr marL="285750" indent="-285750">
              <a:buClr>
                <a:schemeClr val="tx1"/>
              </a:buClr>
              <a:buFont typeface="Wingdings" panose="05000000000000000000" pitchFamily="2" charset="2"/>
              <a:buChar char="Ø"/>
            </a:pPr>
            <a:r>
              <a:rPr lang="en-US" sz="1800" dirty="0">
                <a:solidFill>
                  <a:schemeClr val="tx1"/>
                </a:solidFill>
              </a:rPr>
              <a:t>Step Up to Medicine</a:t>
            </a:r>
            <a:endParaRPr lang="en-GB" sz="1800" dirty="0">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9"/>
        <p:cNvGrpSpPr/>
        <p:nvPr/>
      </p:nvGrpSpPr>
      <p:grpSpPr>
        <a:xfrm>
          <a:off x="0" y="0"/>
          <a:ext cx="0" cy="0"/>
          <a:chOff x="0" y="0"/>
          <a:chExt cx="0" cy="0"/>
        </a:xfrm>
      </p:grpSpPr>
      <p:pic>
        <p:nvPicPr>
          <p:cNvPr id="3" name="Picture 2">
            <a:extLst>
              <a:ext uri="{FF2B5EF4-FFF2-40B4-BE49-F238E27FC236}">
                <a16:creationId xmlns:a16="http://schemas.microsoft.com/office/drawing/2014/main" id="{40140139-4260-497B-B976-2DEBA9C53751}"/>
              </a:ext>
            </a:extLst>
          </p:cNvPr>
          <p:cNvPicPr>
            <a:picLocks noChangeAspect="1"/>
          </p:cNvPicPr>
          <p:nvPr/>
        </p:nvPicPr>
        <p:blipFill>
          <a:blip r:embed="rId4"/>
          <a:stretch>
            <a:fillRect/>
          </a:stretch>
        </p:blipFill>
        <p:spPr>
          <a:xfrm>
            <a:off x="1956176" y="1848150"/>
            <a:ext cx="6902074" cy="1926503"/>
          </a:xfrm>
          <a:prstGeom prst="rect">
            <a:avLst/>
          </a:prstGeom>
        </p:spPr>
      </p:pic>
      <p:sp>
        <p:nvSpPr>
          <p:cNvPr id="4" name="TextBox 3">
            <a:extLst>
              <a:ext uri="{FF2B5EF4-FFF2-40B4-BE49-F238E27FC236}">
                <a16:creationId xmlns:a16="http://schemas.microsoft.com/office/drawing/2014/main" id="{057FD971-8C4A-49EA-839A-CF5330FA0863}"/>
              </a:ext>
            </a:extLst>
          </p:cNvPr>
          <p:cNvSpPr txBox="1"/>
          <p:nvPr/>
        </p:nvSpPr>
        <p:spPr>
          <a:xfrm>
            <a:off x="2752254" y="841972"/>
            <a:ext cx="5857592" cy="707886"/>
          </a:xfrm>
          <a:prstGeom prst="rect">
            <a:avLst/>
          </a:prstGeom>
          <a:noFill/>
        </p:spPr>
        <p:txBody>
          <a:bodyPr wrap="square">
            <a:spAutoFit/>
          </a:bodyPr>
          <a:lstStyle/>
          <a:p>
            <a:r>
              <a:rPr lang="ar-AE" sz="2000" b="0" i="0" dirty="0">
                <a:solidFill>
                  <a:schemeClr val="tx1"/>
                </a:solidFill>
                <a:effectLst/>
                <a:latin typeface="arial" panose="020B0604020202020204" pitchFamily="34" charset="0"/>
                <a:cs typeface="DecoType Naskh Extensions" panose="02010400000000000000" pitchFamily="2" charset="-78"/>
              </a:rPr>
              <a:t>قال تعالى:</a:t>
            </a:r>
            <a:r>
              <a:rPr lang="ar-AE" sz="2000" dirty="0">
                <a:solidFill>
                  <a:schemeClr val="tx1"/>
                </a:solidFill>
                <a:latin typeface="arial" panose="020B0604020202020204" pitchFamily="34" charset="0"/>
                <a:cs typeface="DecoType Naskh Extensions" panose="02010400000000000000" pitchFamily="2" charset="-78"/>
              </a:rPr>
              <a:t>    </a:t>
            </a:r>
            <a:r>
              <a:rPr lang="ar-AE" sz="2000" b="0" i="0" dirty="0">
                <a:solidFill>
                  <a:schemeClr val="tx1"/>
                </a:solidFill>
                <a:effectLst/>
                <a:latin typeface="arial" panose="020B0604020202020204" pitchFamily="34" charset="0"/>
                <a:cs typeface="DecoType Naskh Extensions" panose="02010400000000000000" pitchFamily="2" charset="-78"/>
              </a:rPr>
              <a:t> اقْرَأْ وَرَبُّكَ الْأَكْرَمُ (3) الَّذِي عَلَّمَ بِالْقَلَمِ (4) عَلَّمَ الْإِنْسَانَ مَا لَمْ يَعْلَمْ (5</a:t>
            </a:r>
            <a:r>
              <a:rPr lang="ar-AE" sz="2000" b="0" i="0" dirty="0">
                <a:solidFill>
                  <a:schemeClr val="tx1"/>
                </a:solidFill>
                <a:effectLst/>
                <a:latin typeface="arial" panose="020B0604020202020204" pitchFamily="34" charset="0"/>
              </a:rPr>
              <a:t>)</a:t>
            </a:r>
            <a:br>
              <a:rPr lang="ar-AE" sz="2000" b="0" i="0" dirty="0">
                <a:solidFill>
                  <a:schemeClr val="tx1"/>
                </a:solidFill>
                <a:effectLst/>
                <a:latin typeface="arial" panose="020B0604020202020204" pitchFamily="34" charset="0"/>
              </a:rPr>
            </a:br>
            <a:r>
              <a:rPr lang="ar-AE" sz="2000" b="0" i="0" dirty="0">
                <a:solidFill>
                  <a:schemeClr val="tx1"/>
                </a:solidFill>
                <a:effectLst/>
                <a:latin typeface="arial" panose="020B0604020202020204" pitchFamily="34" charset="0"/>
                <a:cs typeface="DecoType Naskh Extensions" panose="02010400000000000000" pitchFamily="2" charset="-78"/>
              </a:rPr>
              <a:t>سورة العلق</a:t>
            </a:r>
            <a:endParaRPr lang="en-US" sz="2000" dirty="0">
              <a:solidFill>
                <a:schemeClr val="tx1"/>
              </a:solidFill>
              <a:cs typeface="DecoType Naskh Extensions" panose="02010400000000000000" pitchFamily="2" charset="-78"/>
            </a:endParaRPr>
          </a:p>
        </p:txBody>
      </p:sp>
      <p:sp>
        <p:nvSpPr>
          <p:cNvPr id="5" name="Double Brace 4">
            <a:extLst>
              <a:ext uri="{FF2B5EF4-FFF2-40B4-BE49-F238E27FC236}">
                <a16:creationId xmlns:a16="http://schemas.microsoft.com/office/drawing/2014/main" id="{AB3CDFC3-E135-43E7-9363-DC8F2F52BD47}"/>
              </a:ext>
            </a:extLst>
          </p:cNvPr>
          <p:cNvSpPr/>
          <p:nvPr/>
        </p:nvSpPr>
        <p:spPr>
          <a:xfrm>
            <a:off x="2752254" y="860937"/>
            <a:ext cx="4852657" cy="334978"/>
          </a:xfrm>
          <a:prstGeom prst="bracePair">
            <a:avLst>
              <a:gd name="adj" fmla="val 1891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4"/>
          <p:cNvSpPr txBox="1">
            <a:spLocks noGrp="1"/>
          </p:cNvSpPr>
          <p:nvPr>
            <p:ph type="subTitle" idx="1"/>
          </p:nvPr>
        </p:nvSpPr>
        <p:spPr>
          <a:xfrm>
            <a:off x="185799" y="616781"/>
            <a:ext cx="5714445" cy="467989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pPr>
            <a:r>
              <a:rPr lang="en-US" sz="1600" dirty="0">
                <a:latin typeface="Saira SemiCondensed Medium" panose="020B0604020202020204" charset="0"/>
                <a:cs typeface="Saira SemiCondensed Medium" panose="020B0604020202020204" charset="0"/>
              </a:rPr>
              <a:t>- HIV is a retrovirus from the lentivirus family its  </a:t>
            </a:r>
          </a:p>
          <a:p>
            <a:pPr marL="0" lvl="0" indent="0" algn="l" rtl="0">
              <a:spcBef>
                <a:spcPts val="0"/>
              </a:spcBef>
              <a:spcAft>
                <a:spcPts val="0"/>
              </a:spcAft>
            </a:pPr>
            <a:r>
              <a:rPr lang="en-US" sz="1600" dirty="0">
                <a:latin typeface="Saira SemiCondensed Medium" panose="020B0604020202020204" charset="0"/>
                <a:cs typeface="Saira SemiCondensed Medium" panose="020B0604020202020204" charset="0"/>
              </a:rPr>
              <a:t>genome        diploid of a </a:t>
            </a:r>
            <a:r>
              <a:rPr lang="en-US" sz="1600" dirty="0" err="1">
                <a:latin typeface="Saira SemiCondensed Medium" panose="020B0604020202020204" charset="0"/>
                <a:cs typeface="Saira SemiCondensed Medium" panose="020B0604020202020204" charset="0"/>
              </a:rPr>
              <a:t>ssRNA</a:t>
            </a:r>
            <a:r>
              <a:rPr lang="en-US" sz="1600" dirty="0">
                <a:latin typeface="Saira SemiCondensed Medium" panose="020B0604020202020204" charset="0"/>
                <a:cs typeface="Saira SemiCondensed Medium" panose="020B0604020202020204" charset="0"/>
              </a:rPr>
              <a:t> (+</a:t>
            </a:r>
            <a:r>
              <a:rPr lang="en-US" sz="1600" dirty="0" err="1">
                <a:latin typeface="Saira SemiCondensed Medium" panose="020B0604020202020204" charset="0"/>
                <a:cs typeface="Saira SemiCondensed Medium" panose="020B0604020202020204" charset="0"/>
              </a:rPr>
              <a:t>ve</a:t>
            </a:r>
            <a:r>
              <a:rPr lang="en-US" sz="1600" dirty="0">
                <a:latin typeface="Saira SemiCondensed Medium" panose="020B0604020202020204" charset="0"/>
                <a:cs typeface="Saira SemiCondensed Medium" panose="020B0604020202020204" charset="0"/>
              </a:rPr>
              <a:t>) polarity.</a:t>
            </a:r>
          </a:p>
          <a:p>
            <a:pPr marL="285750" lvl="0" indent="-285750" algn="l" rtl="0">
              <a:spcBef>
                <a:spcPts val="0"/>
              </a:spcBef>
              <a:spcAft>
                <a:spcPts val="0"/>
              </a:spcAft>
              <a:buFontTx/>
              <a:buChar char="-"/>
            </a:pPr>
            <a:endParaRPr lang="en-US" sz="1600" dirty="0">
              <a:latin typeface="Saira SemiCondensed Medium" panose="020B0604020202020204" charset="0"/>
              <a:cs typeface="Saira SemiCondensed Medium" panose="020B0604020202020204" charset="0"/>
            </a:endParaRPr>
          </a:p>
          <a:p>
            <a:pPr marL="0" lvl="0" indent="0" algn="l" rtl="0">
              <a:spcBef>
                <a:spcPts val="0"/>
              </a:spcBef>
              <a:spcAft>
                <a:spcPts val="0"/>
              </a:spcAft>
              <a:buNone/>
            </a:pPr>
            <a:r>
              <a:rPr lang="en-US" sz="1600" dirty="0">
                <a:latin typeface="Saira SemiCondensed Medium" panose="020B0604020202020204" charset="0"/>
                <a:cs typeface="Saira SemiCondensed Medium" panose="020B0604020202020204" charset="0"/>
              </a:rPr>
              <a:t>-Its RNA must be converted to DNA </a:t>
            </a:r>
          </a:p>
          <a:p>
            <a:pPr marL="0" lvl="0" indent="0" algn="l" rtl="0">
              <a:spcBef>
                <a:spcPts val="0"/>
              </a:spcBef>
              <a:spcAft>
                <a:spcPts val="0"/>
              </a:spcAft>
              <a:buNone/>
            </a:pPr>
            <a:endParaRPr lang="en-US" sz="2000" dirty="0">
              <a:latin typeface="Saira SemiCondensed Medium" panose="020B0604020202020204" charset="0"/>
              <a:cs typeface="Saira SemiCondensed Medium" panose="020B0604020202020204" charset="0"/>
            </a:endParaRPr>
          </a:p>
          <a:p>
            <a:pPr marL="0" lvl="0" indent="0" algn="l" rtl="0">
              <a:spcBef>
                <a:spcPts val="0"/>
              </a:spcBef>
              <a:spcAft>
                <a:spcPts val="0"/>
              </a:spcAft>
              <a:buNone/>
            </a:pPr>
            <a:r>
              <a:rPr lang="en-US" sz="2000" dirty="0">
                <a:latin typeface="Saira SemiCondensed Medium" panose="020B0604020202020204" charset="0"/>
                <a:cs typeface="Saira SemiCondensed Medium" panose="020B0604020202020204" charset="0"/>
              </a:rPr>
              <a:t>-</a:t>
            </a:r>
            <a:r>
              <a:rPr lang="en-US" dirty="0">
                <a:latin typeface="Saira SemiCondensed Medium" panose="020B0604020202020204" charset="0"/>
                <a:cs typeface="Saira SemiCondensed Medium" panose="020B0604020202020204" charset="0"/>
              </a:rPr>
              <a:t>AIDS has become the second leading cause of disease world-wide and the leading cause of death in Africa.</a:t>
            </a:r>
          </a:p>
          <a:p>
            <a:pPr marL="0" lvl="0" indent="0" algn="l" rtl="0">
              <a:spcBef>
                <a:spcPts val="0"/>
              </a:spcBef>
              <a:spcAft>
                <a:spcPts val="0"/>
              </a:spcAft>
              <a:buNone/>
            </a:pPr>
            <a:endParaRPr lang="en-US" dirty="0">
              <a:latin typeface="Saira SemiCondensed Medium" panose="020B0604020202020204" charset="0"/>
              <a:cs typeface="Saira SemiCondensed Medium" panose="020B0604020202020204" charset="0"/>
            </a:endParaRPr>
          </a:p>
          <a:p>
            <a:pPr marL="0" lvl="0" indent="0" algn="l" rtl="0">
              <a:spcBef>
                <a:spcPts val="0"/>
              </a:spcBef>
              <a:spcAft>
                <a:spcPts val="0"/>
              </a:spcAft>
              <a:buNone/>
            </a:pPr>
            <a:r>
              <a:rPr lang="en-US" dirty="0">
                <a:latin typeface="Saira SemiCondensed Medium" panose="020B0604020202020204" charset="0"/>
                <a:cs typeface="Saira SemiCondensed Medium" panose="020B0604020202020204" charset="0"/>
              </a:rPr>
              <a:t>-In the USA and northern Europe, the epidemic has until now predominantly affected men who have sex with men (MSM), whereas in southern and Eastern Europe, Vietnam and China the incidence has been greatest in injection drug-users and in Asia most transmission is from  heterosexual and vertical transmission.</a:t>
            </a:r>
          </a:p>
          <a:p>
            <a:pPr marL="0" lvl="0" indent="0" algn="l" rtl="0">
              <a:spcBef>
                <a:spcPts val="0"/>
              </a:spcBef>
              <a:spcAft>
                <a:spcPts val="0"/>
              </a:spcAft>
              <a:buNone/>
            </a:pPr>
            <a:endParaRPr sz="2000" dirty="0"/>
          </a:p>
        </p:txBody>
      </p:sp>
      <p:sp>
        <p:nvSpPr>
          <p:cNvPr id="229" name="Google Shape;229;p34"/>
          <p:cNvSpPr/>
          <p:nvPr/>
        </p:nvSpPr>
        <p:spPr>
          <a:xfrm rot="10800000" flipH="1">
            <a:off x="160225" y="21287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4"/>
          <p:cNvSpPr/>
          <p:nvPr/>
        </p:nvSpPr>
        <p:spPr>
          <a:xfrm flipH="1">
            <a:off x="5343190" y="4534929"/>
            <a:ext cx="43569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صورة 2">
            <a:extLst>
              <a:ext uri="{FF2B5EF4-FFF2-40B4-BE49-F238E27FC236}">
                <a16:creationId xmlns:a16="http://schemas.microsoft.com/office/drawing/2014/main" id="{60FFD10D-99A8-45F6-872B-AA7203B6ED54}"/>
              </a:ext>
            </a:extLst>
          </p:cNvPr>
          <p:cNvPicPr>
            <a:picLocks noChangeAspect="1"/>
          </p:cNvPicPr>
          <p:nvPr/>
        </p:nvPicPr>
        <p:blipFill>
          <a:blip r:embed="rId4"/>
          <a:stretch>
            <a:fillRect/>
          </a:stretch>
        </p:blipFill>
        <p:spPr>
          <a:xfrm>
            <a:off x="5900245" y="1793986"/>
            <a:ext cx="3114380" cy="1793998"/>
          </a:xfrm>
          <a:prstGeom prst="rect">
            <a:avLst/>
          </a:prstGeom>
          <a:ln>
            <a:noFill/>
          </a:ln>
          <a:effectLst>
            <a:outerShdw blurRad="190500" algn="tl" rotWithShape="0">
              <a:srgbClr val="000000">
                <a:alpha val="70000"/>
              </a:srgbClr>
            </a:outerShdw>
          </a:effectLst>
        </p:spPr>
      </p:pic>
      <p:sp>
        <p:nvSpPr>
          <p:cNvPr id="9" name="مربع نص 8">
            <a:extLst>
              <a:ext uri="{FF2B5EF4-FFF2-40B4-BE49-F238E27FC236}">
                <a16:creationId xmlns:a16="http://schemas.microsoft.com/office/drawing/2014/main" id="{80ADF354-57AA-4092-A28C-6DF64F3E3C0A}"/>
              </a:ext>
            </a:extLst>
          </p:cNvPr>
          <p:cNvSpPr txBox="1"/>
          <p:nvPr/>
        </p:nvSpPr>
        <p:spPr>
          <a:xfrm>
            <a:off x="233695" y="224871"/>
            <a:ext cx="5593080" cy="646331"/>
          </a:xfrm>
          <a:prstGeom prst="rect">
            <a:avLst/>
          </a:prstGeom>
          <a:noFill/>
        </p:spPr>
        <p:txBody>
          <a:bodyPr wrap="square">
            <a:spAutoFit/>
          </a:bodyPr>
          <a:lstStyle/>
          <a:p>
            <a:r>
              <a:rPr lang="en-US" sz="3600" dirty="0">
                <a:solidFill>
                  <a:schemeClr val="tx1"/>
                </a:solidFill>
                <a:latin typeface="Anaheim" panose="020B0604020202020204" charset="0"/>
              </a:rPr>
              <a:t>Structure and epidemiology  </a:t>
            </a:r>
            <a:r>
              <a:rPr lang="en-US" dirty="0"/>
              <a:t> </a:t>
            </a:r>
            <a:endParaRPr lang="ar-JO" dirty="0"/>
          </a:p>
        </p:txBody>
      </p:sp>
      <p:pic>
        <p:nvPicPr>
          <p:cNvPr id="4" name="Picture 3">
            <a:extLst>
              <a:ext uri="{FF2B5EF4-FFF2-40B4-BE49-F238E27FC236}">
                <a16:creationId xmlns:a16="http://schemas.microsoft.com/office/drawing/2014/main" id="{CBC61A03-C20F-48E8-A46B-F8B7755A092B}"/>
              </a:ext>
            </a:extLst>
          </p:cNvPr>
          <p:cNvPicPr>
            <a:picLocks noChangeAspect="1"/>
          </p:cNvPicPr>
          <p:nvPr/>
        </p:nvPicPr>
        <p:blipFill>
          <a:blip r:embed="rId5"/>
          <a:stretch>
            <a:fillRect/>
          </a:stretch>
        </p:blipFill>
        <p:spPr>
          <a:xfrm>
            <a:off x="5815615" y="319784"/>
            <a:ext cx="530398" cy="530398"/>
          </a:xfrm>
          <a:prstGeom prst="rect">
            <a:avLst/>
          </a:prstGeom>
        </p:spPr>
      </p:pic>
      <p:sp>
        <p:nvSpPr>
          <p:cNvPr id="8" name="Arrow: Right 7">
            <a:extLst>
              <a:ext uri="{FF2B5EF4-FFF2-40B4-BE49-F238E27FC236}">
                <a16:creationId xmlns:a16="http://schemas.microsoft.com/office/drawing/2014/main" id="{DB1A844E-981C-41EC-A5E0-FCB5BAC15CD3}"/>
              </a:ext>
            </a:extLst>
          </p:cNvPr>
          <p:cNvSpPr/>
          <p:nvPr/>
        </p:nvSpPr>
        <p:spPr>
          <a:xfrm>
            <a:off x="1033742" y="1384006"/>
            <a:ext cx="233744" cy="200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subTitle" idx="1"/>
          </p:nvPr>
        </p:nvSpPr>
        <p:spPr>
          <a:xfrm>
            <a:off x="3030235" y="656515"/>
            <a:ext cx="6056835" cy="2527368"/>
          </a:xfrm>
          <a:prstGeom prst="rect">
            <a:avLst/>
          </a:prstGeom>
          <a:noFill/>
        </p:spPr>
        <p:txBody>
          <a:bodyPr spcFirstLastPara="1" wrap="square" lIns="91425" tIns="91425" rIns="91425" bIns="91425" anchor="b" anchorCtr="0">
            <a:noAutofit/>
          </a:bodyPr>
          <a:lstStyle/>
          <a:p>
            <a:pPr marL="0" lvl="0" indent="0" algn="l" rtl="0">
              <a:spcBef>
                <a:spcPts val="0"/>
              </a:spcBef>
              <a:spcAft>
                <a:spcPts val="1600"/>
              </a:spcAft>
              <a:buNone/>
            </a:pPr>
            <a:r>
              <a:rPr lang="en-US" dirty="0">
                <a:solidFill>
                  <a:schemeClr val="tx1">
                    <a:lumMod val="95000"/>
                  </a:schemeClr>
                </a:solidFill>
              </a:rPr>
              <a:t>-</a:t>
            </a:r>
            <a:r>
              <a:rPr lang="en-US" sz="1800" dirty="0">
                <a:solidFill>
                  <a:schemeClr val="tx1">
                    <a:lumMod val="95000"/>
                  </a:schemeClr>
                </a:solidFill>
                <a:latin typeface="Saira SemiCondensed Medium" panose="020B0604020202020204" charset="0"/>
                <a:cs typeface="Saira SemiCondensed Medium" panose="020B0604020202020204" charset="0"/>
              </a:rPr>
              <a:t>After mucosal exposure, HIV is transported via dendritic cells to the lymph nodes, where infection becomes established. </a:t>
            </a:r>
          </a:p>
          <a:p>
            <a:pPr marL="0" lvl="0" indent="0" algn="l" rtl="0">
              <a:spcBef>
                <a:spcPts val="0"/>
              </a:spcBef>
              <a:spcAft>
                <a:spcPts val="1600"/>
              </a:spcAft>
              <a:buNone/>
            </a:pPr>
            <a:r>
              <a:rPr lang="en-US" sz="1800" dirty="0">
                <a:solidFill>
                  <a:schemeClr val="tx1">
                    <a:lumMod val="95000"/>
                  </a:schemeClr>
                </a:solidFill>
                <a:latin typeface="Saira SemiCondensed Medium" panose="020B0604020202020204" charset="0"/>
                <a:cs typeface="Saira SemiCondensed Medium" panose="020B0604020202020204" charset="0"/>
              </a:rPr>
              <a:t>-This is followed by viraemia and dissemination to lymphoid organs, which are the main sites of viral </a:t>
            </a:r>
            <a:r>
              <a:rPr lang="en-US" sz="1800" dirty="0">
                <a:solidFill>
                  <a:schemeClr val="tx1"/>
                </a:solidFill>
                <a:latin typeface="Saira SemiCondensed Medium" panose="020B0604020202020204" charset="0"/>
                <a:cs typeface="Saira SemiCondensed Medium" panose="020B0604020202020204" charset="0"/>
              </a:rPr>
              <a:t>replication.</a:t>
            </a:r>
          </a:p>
          <a:p>
            <a:pPr marL="0" lvl="0" indent="0" algn="r" rtl="0">
              <a:spcBef>
                <a:spcPts val="0"/>
              </a:spcBef>
              <a:spcAft>
                <a:spcPts val="1600"/>
              </a:spcAft>
              <a:buNone/>
            </a:pPr>
            <a:endParaRPr dirty="0"/>
          </a:p>
        </p:txBody>
      </p:sp>
      <p:sp>
        <p:nvSpPr>
          <p:cNvPr id="237" name="Google Shape;237;p35"/>
          <p:cNvSpPr/>
          <p:nvPr/>
        </p:nvSpPr>
        <p:spPr>
          <a:xfrm rot="10800000">
            <a:off x="8325758" y="379657"/>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عنوان 2">
            <a:extLst>
              <a:ext uri="{FF2B5EF4-FFF2-40B4-BE49-F238E27FC236}">
                <a16:creationId xmlns:a16="http://schemas.microsoft.com/office/drawing/2014/main" id="{C7ABB977-54E9-4C1C-A368-0E18DD0F1919}"/>
              </a:ext>
            </a:extLst>
          </p:cNvPr>
          <p:cNvSpPr>
            <a:spLocks noGrp="1"/>
          </p:cNvSpPr>
          <p:nvPr>
            <p:ph type="ctrTitle"/>
          </p:nvPr>
        </p:nvSpPr>
        <p:spPr>
          <a:xfrm>
            <a:off x="3030234" y="2571750"/>
            <a:ext cx="6056835" cy="1348900"/>
          </a:xfrm>
        </p:spPr>
        <p:txBody>
          <a:bodyPr/>
          <a:lstStyle/>
          <a:p>
            <a:pPr algn="l"/>
            <a:r>
              <a:rPr lang="en-US" sz="1800" dirty="0">
                <a:latin typeface="Saira SemiCondensed Medium" panose="020B0604020202020204" charset="0"/>
                <a:cs typeface="Saira SemiCondensed Medium" panose="020B0604020202020204" charset="0"/>
              </a:rPr>
              <a:t>-HIV infects cells bearing the CD4 receptor; these are T-helper lymphocytes, monocyte–macrophages, dendritic cells, and microglial cells in the central nervous system (CNS).</a:t>
            </a:r>
            <a:br>
              <a:rPr lang="en-US" sz="1800" dirty="0">
                <a:latin typeface="Saira SemiCondensed Medium" panose="020B0604020202020204" charset="0"/>
                <a:cs typeface="Saira SemiCondensed Medium" panose="020B0604020202020204" charset="0"/>
              </a:rPr>
            </a:br>
            <a:br>
              <a:rPr lang="en-US" sz="1800" dirty="0">
                <a:latin typeface="Saira SemiCondensed Medium" panose="020B0604020202020204" charset="0"/>
                <a:cs typeface="Saira SemiCondensed Medium" panose="020B0604020202020204" charset="0"/>
              </a:rPr>
            </a:br>
            <a:r>
              <a:rPr lang="en-US" sz="1800" dirty="0">
                <a:latin typeface="Saira SemiCondensed Medium" panose="020B0604020202020204" charset="0"/>
                <a:cs typeface="Saira SemiCondensed Medium" panose="020B0604020202020204" charset="0"/>
              </a:rPr>
              <a:t>- Entry into the cell commences with binding of gp120 to the CD4 receptor which results in a conformational change in gp120 that permits binding to one of two chemokine co-receptors (CXCR4 or CCR5).</a:t>
            </a:r>
            <a:endParaRPr lang="ar-JO" sz="1800" dirty="0">
              <a:latin typeface="Saira SemiCondensed Medium" panose="020B0604020202020204" charset="0"/>
              <a:cs typeface="Saira SemiCondensed Medium" panose="020B0604020202020204" charset="0"/>
            </a:endParaRPr>
          </a:p>
        </p:txBody>
      </p:sp>
      <p:sp>
        <p:nvSpPr>
          <p:cNvPr id="2" name="مربع نص 8">
            <a:extLst>
              <a:ext uri="{FF2B5EF4-FFF2-40B4-BE49-F238E27FC236}">
                <a16:creationId xmlns:a16="http://schemas.microsoft.com/office/drawing/2014/main" id="{8DE92788-B2E4-438C-8EE7-6676AA8EEDF1}"/>
              </a:ext>
            </a:extLst>
          </p:cNvPr>
          <p:cNvSpPr txBox="1"/>
          <p:nvPr/>
        </p:nvSpPr>
        <p:spPr>
          <a:xfrm>
            <a:off x="233695" y="224871"/>
            <a:ext cx="5593080" cy="646331"/>
          </a:xfrm>
          <a:prstGeom prst="rect">
            <a:avLst/>
          </a:prstGeom>
          <a:noFill/>
        </p:spPr>
        <p:txBody>
          <a:bodyPr wrap="square">
            <a:spAutoFit/>
          </a:bodyPr>
          <a:lstStyle/>
          <a:p>
            <a:r>
              <a:rPr lang="en-GB" sz="3600" dirty="0">
                <a:solidFill>
                  <a:schemeClr val="tx1"/>
                </a:solidFill>
                <a:latin typeface="Saira Semi Condensed" panose="020B0604020202020204" charset="0"/>
                <a:cs typeface="Saira Semi Condensed" panose="020B0604020202020204" charset="0"/>
              </a:rPr>
              <a:t>Immunology</a:t>
            </a:r>
            <a:endParaRPr lang="ar-JO" dirty="0">
              <a:latin typeface="Saira Semi Condensed" panose="020B0604020202020204" charset="0"/>
              <a:cs typeface="Saira Semi Condensed" panose="020B0604020202020204" charset="0"/>
            </a:endParaRPr>
          </a:p>
        </p:txBody>
      </p:sp>
      <p:pic>
        <p:nvPicPr>
          <p:cNvPr id="5" name="Picture 4">
            <a:extLst>
              <a:ext uri="{FF2B5EF4-FFF2-40B4-BE49-F238E27FC236}">
                <a16:creationId xmlns:a16="http://schemas.microsoft.com/office/drawing/2014/main" id="{2DD0CD8C-DD23-4FEE-919D-DF48AFB24BEF}"/>
              </a:ext>
            </a:extLst>
          </p:cNvPr>
          <p:cNvPicPr>
            <a:picLocks noChangeAspect="1"/>
          </p:cNvPicPr>
          <p:nvPr/>
        </p:nvPicPr>
        <p:blipFill>
          <a:blip r:embed="rId4"/>
          <a:stretch>
            <a:fillRect/>
          </a:stretch>
        </p:blipFill>
        <p:spPr>
          <a:xfrm>
            <a:off x="2903514" y="352259"/>
            <a:ext cx="530398" cy="37798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47D2F-109A-41ED-985F-8D3D10DAA947}"/>
              </a:ext>
            </a:extLst>
          </p:cNvPr>
          <p:cNvPicPr>
            <a:picLocks noChangeAspect="1"/>
          </p:cNvPicPr>
          <p:nvPr/>
        </p:nvPicPr>
        <p:blipFill rotWithShape="1">
          <a:blip r:embed="rId2"/>
          <a:srcRect l="17129" t="20051" r="30792" b="9507"/>
          <a:stretch/>
        </p:blipFill>
        <p:spPr>
          <a:xfrm>
            <a:off x="3168713" y="959666"/>
            <a:ext cx="5015619" cy="3814159"/>
          </a:xfrm>
          <a:prstGeom prst="rect">
            <a:avLst/>
          </a:prstGeom>
        </p:spPr>
      </p:pic>
    </p:spTree>
    <p:extLst>
      <p:ext uri="{BB962C8B-B14F-4D97-AF65-F5344CB8AC3E}">
        <p14:creationId xmlns:p14="http://schemas.microsoft.com/office/powerpoint/2010/main" val="3043063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3" name="Google Shape;243;p36"/>
          <p:cNvSpPr txBox="1">
            <a:spLocks noGrp="1"/>
          </p:cNvSpPr>
          <p:nvPr>
            <p:ph type="title"/>
          </p:nvPr>
        </p:nvSpPr>
        <p:spPr>
          <a:xfrm>
            <a:off x="236219" y="97991"/>
            <a:ext cx="3572100" cy="100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a:t>
            </a:r>
            <a:r>
              <a:rPr lang="en" dirty="0"/>
              <a:t>ransmission</a:t>
            </a:r>
            <a:endParaRPr dirty="0"/>
          </a:p>
        </p:txBody>
      </p:sp>
      <p:sp>
        <p:nvSpPr>
          <p:cNvPr id="244" name="Google Shape;244;p36"/>
          <p:cNvSpPr/>
          <p:nvPr/>
        </p:nvSpPr>
        <p:spPr>
          <a:xfrm rot="10800000" flipH="1">
            <a:off x="236220" y="218590"/>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E73E7988-DB60-4342-A32B-8B1A0ABA1D37}"/>
              </a:ext>
            </a:extLst>
          </p:cNvPr>
          <p:cNvSpPr txBox="1"/>
          <p:nvPr/>
        </p:nvSpPr>
        <p:spPr>
          <a:xfrm>
            <a:off x="415125" y="1111119"/>
            <a:ext cx="4920558" cy="707886"/>
          </a:xfrm>
          <a:prstGeom prst="rect">
            <a:avLst/>
          </a:prstGeom>
          <a:noFill/>
        </p:spPr>
        <p:txBody>
          <a:bodyPr wrap="square">
            <a:spAutoFit/>
          </a:bodyPr>
          <a:lstStyle/>
          <a:p>
            <a:r>
              <a:rPr lang="en-GB" sz="2000" dirty="0">
                <a:solidFill>
                  <a:schemeClr val="tx1"/>
                </a:solidFill>
                <a:latin typeface="Saira SemiCondensed Medium" panose="020B0604020202020204" charset="0"/>
                <a:cs typeface="Saira SemiCondensed Medium" panose="020B0604020202020204" charset="0"/>
              </a:rPr>
              <a:t>HIV is present in body fluids ( blood, semen, breast milk, saliva, rectal and vaginal fluids)</a:t>
            </a:r>
            <a:endParaRPr lang="en-GB" sz="1800" dirty="0">
              <a:solidFill>
                <a:schemeClr val="tx1"/>
              </a:solidFill>
              <a:latin typeface="Saira SemiCondensed Medium" panose="020B0604020202020204" charset="0"/>
              <a:cs typeface="Saira SemiCondensed Medium" panose="020B0604020202020204" charset="0"/>
            </a:endParaRPr>
          </a:p>
        </p:txBody>
      </p:sp>
      <p:sp>
        <p:nvSpPr>
          <p:cNvPr id="2" name="TextBox 1">
            <a:extLst>
              <a:ext uri="{FF2B5EF4-FFF2-40B4-BE49-F238E27FC236}">
                <a16:creationId xmlns:a16="http://schemas.microsoft.com/office/drawing/2014/main" id="{C466DD0B-EE43-4A74-B35D-CA2D794865D4}"/>
              </a:ext>
            </a:extLst>
          </p:cNvPr>
          <p:cNvSpPr txBox="1"/>
          <p:nvPr/>
        </p:nvSpPr>
        <p:spPr>
          <a:xfrm>
            <a:off x="172845" y="2004179"/>
            <a:ext cx="6078273" cy="3139321"/>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Exposure to infected fluid leads to a risk of infection, which is dependent on the integrity of the exposed site, the type and volume of body fluid, and the viral load.</a:t>
            </a:r>
          </a:p>
          <a:p>
            <a:pPr marL="285750" indent="-285750">
              <a:buClr>
                <a:schemeClr val="tx1"/>
              </a:buClr>
              <a:buFont typeface="Arial" panose="020B0604020202020204" pitchFamily="34" charset="0"/>
              <a:buChar char="•"/>
            </a:pPr>
            <a:endPar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endParaRPr>
          </a:p>
          <a:p>
            <a:pPr marL="285750" indent="-285750">
              <a:buClr>
                <a:schemeClr val="tx1"/>
              </a:buClr>
              <a:buFont typeface="Arial" panose="020B0604020202020204" pitchFamily="34" charset="0"/>
              <a:buChar char="•"/>
            </a:pP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Transmission risk after exposure to body fluid is :</a:t>
            </a:r>
            <a:b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b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-&gt;90% blood or its product</a:t>
            </a:r>
            <a:b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b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- 15-40% vertical route</a:t>
            </a:r>
            <a:b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b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-0.5-1% for injection drug use</a:t>
            </a:r>
            <a:b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b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- 0.2–0.5% for genital mucous membrane spread</a:t>
            </a:r>
            <a:b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br>
            <a: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t>-0.1%&gt;for non genital mucous membrane</a:t>
            </a:r>
            <a:br>
              <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rPr>
            </a:br>
            <a:endParaRPr lang="en-US" sz="1800" dirty="0">
              <a:solidFill>
                <a:schemeClr val="tx1"/>
              </a:solidFill>
              <a:latin typeface="Saira SemiCondensed Medium" panose="020B0604020202020204" charset="0"/>
              <a:ea typeface="Yu Gothic UI Semibold" panose="020B0700000000000000" pitchFamily="34" charset="-128"/>
              <a:cs typeface="Saira SemiCondensed Medium" panose="020B0604020202020204" charset="0"/>
            </a:endParaRPr>
          </a:p>
        </p:txBody>
      </p:sp>
      <p:pic>
        <p:nvPicPr>
          <p:cNvPr id="4" name="Picture 3">
            <a:extLst>
              <a:ext uri="{FF2B5EF4-FFF2-40B4-BE49-F238E27FC236}">
                <a16:creationId xmlns:a16="http://schemas.microsoft.com/office/drawing/2014/main" id="{A1AC1525-5992-41EE-85BF-9C67DC977320}"/>
              </a:ext>
            </a:extLst>
          </p:cNvPr>
          <p:cNvPicPr>
            <a:picLocks noChangeAspect="1"/>
          </p:cNvPicPr>
          <p:nvPr/>
        </p:nvPicPr>
        <p:blipFill>
          <a:blip r:embed="rId4"/>
          <a:stretch>
            <a:fillRect/>
          </a:stretch>
        </p:blipFill>
        <p:spPr>
          <a:xfrm>
            <a:off x="3899395" y="410440"/>
            <a:ext cx="530398" cy="3109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12" name="TextBox 11">
            <a:extLst>
              <a:ext uri="{FF2B5EF4-FFF2-40B4-BE49-F238E27FC236}">
                <a16:creationId xmlns:a16="http://schemas.microsoft.com/office/drawing/2014/main" id="{3BD5774D-8C69-4A48-A779-B9849D185851}"/>
              </a:ext>
            </a:extLst>
          </p:cNvPr>
          <p:cNvSpPr txBox="1"/>
          <p:nvPr/>
        </p:nvSpPr>
        <p:spPr>
          <a:xfrm>
            <a:off x="3259248" y="571202"/>
            <a:ext cx="5884752" cy="227754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800" dirty="0">
                <a:solidFill>
                  <a:schemeClr val="tx1"/>
                </a:solidFill>
                <a:latin typeface="Saira SemiCondensed Medium" panose="020B0604020202020204" charset="0"/>
                <a:cs typeface="Saira SemiCondensed Medium" panose="020B0604020202020204" charset="0"/>
              </a:rPr>
              <a:t>In developed nations, because of routine antibody screening, the likelihood of acquiring HIV from blood products is now &lt;1 : 500 000 and arises from donors in the seroconverting phase of Infection . </a:t>
            </a:r>
          </a:p>
          <a:p>
            <a:pPr marL="285750" indent="-285750">
              <a:buClr>
                <a:schemeClr val="tx1"/>
              </a:buClr>
              <a:buFont typeface="Arial" panose="020B0604020202020204" pitchFamily="34" charset="0"/>
              <a:buChar char="•"/>
            </a:pPr>
            <a:endParaRPr lang="en-US" sz="1800" dirty="0">
              <a:solidFill>
                <a:schemeClr val="tx1"/>
              </a:solidFill>
              <a:latin typeface="Saira SemiCondensed Medium" panose="020B0604020202020204" charset="0"/>
              <a:cs typeface="Saira SemiCondensed Medium" panose="020B0604020202020204" charset="0"/>
            </a:endParaRPr>
          </a:p>
          <a:p>
            <a:pPr marL="285750" indent="-285750">
              <a:buClr>
                <a:schemeClr val="tx1"/>
              </a:buClr>
              <a:buFont typeface="Arial" panose="020B0604020202020204" pitchFamily="34" charset="0"/>
              <a:buChar char="•"/>
            </a:pPr>
            <a:r>
              <a:rPr lang="en-US" sz="1800" dirty="0">
                <a:solidFill>
                  <a:schemeClr val="tx1"/>
                </a:solidFill>
                <a:latin typeface="Saira SemiCondensed Medium" panose="020B0604020202020204" charset="0"/>
                <a:cs typeface="Saira SemiCondensed Medium" panose="020B0604020202020204" charset="0"/>
              </a:rPr>
              <a:t>HIV is not transmitted by air, food, or mosquito and does not survive long outside the body.</a:t>
            </a:r>
            <a:br>
              <a:rPr lang="en-US" sz="1600" dirty="0">
                <a:solidFill>
                  <a:schemeClr val="tx1"/>
                </a:solidFill>
                <a:latin typeface="Saira SemiCondensed Medium" panose="020B0604020202020204" charset="0"/>
                <a:cs typeface="Saira SemiCondensed Medium" panose="020B0604020202020204" charset="0"/>
              </a:rPr>
            </a:br>
            <a:endParaRPr lang="en-US" sz="1600" dirty="0">
              <a:solidFill>
                <a:schemeClr val="tx1"/>
              </a:solidFill>
              <a:latin typeface="Saira SemiCondensed Medium" panose="020B0604020202020204" charset="0"/>
              <a:cs typeface="Saira SemiCondensed Medium"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427976-3E05-4892-9118-7982F91C6FFF}"/>
              </a:ext>
            </a:extLst>
          </p:cNvPr>
          <p:cNvSpPr txBox="1"/>
          <p:nvPr/>
        </p:nvSpPr>
        <p:spPr>
          <a:xfrm>
            <a:off x="84316" y="227509"/>
            <a:ext cx="4572000" cy="400110"/>
          </a:xfrm>
          <a:prstGeom prst="rect">
            <a:avLst/>
          </a:prstGeom>
          <a:noFill/>
        </p:spPr>
        <p:txBody>
          <a:bodyPr wrap="square">
            <a:spAutoFit/>
          </a:bodyPr>
          <a:lstStyle/>
          <a:p>
            <a:r>
              <a:rPr lang="en-US" sz="2000" dirty="0">
                <a:solidFill>
                  <a:schemeClr val="tx1"/>
                </a:solidFill>
                <a:latin typeface="Saira SemiCondensed Medium" panose="020B0604020202020204" charset="0"/>
                <a:cs typeface="Saira SemiCondensed Medium" panose="020B0604020202020204" charset="0"/>
              </a:rPr>
              <a:t>Clinical Manifestations </a:t>
            </a:r>
          </a:p>
        </p:txBody>
      </p:sp>
      <p:sp>
        <p:nvSpPr>
          <p:cNvPr id="4" name="TextBox 3">
            <a:extLst>
              <a:ext uri="{FF2B5EF4-FFF2-40B4-BE49-F238E27FC236}">
                <a16:creationId xmlns:a16="http://schemas.microsoft.com/office/drawing/2014/main" id="{19E130B4-A95C-4058-95C3-239D0C639C1F}"/>
              </a:ext>
            </a:extLst>
          </p:cNvPr>
          <p:cNvSpPr txBox="1"/>
          <p:nvPr/>
        </p:nvSpPr>
        <p:spPr>
          <a:xfrm>
            <a:off x="0" y="627619"/>
            <a:ext cx="9108393" cy="4361701"/>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041B1FCF-7AF6-4872-A9D3-85013B9D7CFE}"/>
              </a:ext>
            </a:extLst>
          </p:cNvPr>
          <p:cNvSpPr txBox="1"/>
          <p:nvPr/>
        </p:nvSpPr>
        <p:spPr>
          <a:xfrm>
            <a:off x="84316" y="783807"/>
            <a:ext cx="8892480" cy="4801314"/>
          </a:xfrm>
          <a:prstGeom prst="rect">
            <a:avLst/>
          </a:prstGeom>
          <a:noFill/>
        </p:spPr>
        <p:txBody>
          <a:bodyPr wrap="square" rtlCol="0">
            <a:spAutoFit/>
          </a:bodyPr>
          <a:lstStyle/>
          <a:p>
            <a:r>
              <a:rPr lang="en-US" sz="1800" b="0" i="0" dirty="0">
                <a:solidFill>
                  <a:schemeClr val="tx1"/>
                </a:solidFill>
                <a:effectLst/>
                <a:latin typeface="Segoe UI Historic" panose="020B0502040204020203" pitchFamily="34" charset="0"/>
              </a:rPr>
              <a:t>HIV itself is associated with a wide variety of clinical manifestations,</a:t>
            </a:r>
          </a:p>
          <a:p>
            <a:r>
              <a:rPr lang="en-US" sz="1800" b="0" i="0" dirty="0">
                <a:solidFill>
                  <a:schemeClr val="tx1"/>
                </a:solidFill>
                <a:effectLst/>
                <a:latin typeface="Segoe UI Historic" panose="020B0502040204020203" pitchFamily="34" charset="0"/>
              </a:rPr>
              <a:t>and opportunistic diseases. All body systems</a:t>
            </a:r>
          </a:p>
          <a:p>
            <a:r>
              <a:rPr lang="en-US" sz="1800" b="0" i="0" dirty="0">
                <a:solidFill>
                  <a:schemeClr val="tx1"/>
                </a:solidFill>
                <a:effectLst/>
                <a:latin typeface="Segoe UI Historic" panose="020B0502040204020203" pitchFamily="34" charset="0"/>
              </a:rPr>
              <a:t>can be affected by HIV.</a:t>
            </a:r>
            <a:br>
              <a:rPr lang="en-GB" sz="1800" b="0" i="0" dirty="0">
                <a:solidFill>
                  <a:schemeClr val="tx1"/>
                </a:solidFill>
                <a:effectLst/>
                <a:latin typeface="Segoe UI Historic" panose="020B0502040204020203" pitchFamily="34" charset="0"/>
              </a:rPr>
            </a:br>
            <a:br>
              <a:rPr lang="en-GB" sz="1800" b="0" i="0" dirty="0">
                <a:solidFill>
                  <a:schemeClr val="tx1"/>
                </a:solidFill>
                <a:effectLst/>
                <a:latin typeface="Segoe UI Historic" panose="020B0502040204020203" pitchFamily="34" charset="0"/>
              </a:rPr>
            </a:br>
            <a:r>
              <a:rPr lang="en-GB" sz="1800" b="0" i="0" dirty="0">
                <a:solidFill>
                  <a:schemeClr val="tx1"/>
                </a:solidFill>
                <a:effectLst/>
                <a:latin typeface="Segoe UI Historic" panose="020B0502040204020203" pitchFamily="34" charset="0"/>
              </a:rPr>
              <a:t>Skin and mucocutaneous tissue :</a:t>
            </a:r>
            <a:br>
              <a:rPr lang="en-GB" sz="1800" b="0" i="0" dirty="0">
                <a:solidFill>
                  <a:schemeClr val="tx1"/>
                </a:solidFill>
                <a:effectLst/>
                <a:latin typeface="Segoe UI Historic" panose="020B0502040204020203" pitchFamily="34" charset="0"/>
              </a:rPr>
            </a:br>
            <a:r>
              <a:rPr lang="en-GB" sz="1800" b="0" i="0" dirty="0">
                <a:solidFill>
                  <a:schemeClr val="tx1"/>
                </a:solidFill>
                <a:effectLst/>
                <a:latin typeface="Segoe UI Historic" panose="020B0502040204020203" pitchFamily="34" charset="0"/>
              </a:rPr>
              <a:t>-seborrheic dermatitis </a:t>
            </a:r>
            <a:br>
              <a:rPr lang="en-GB" sz="1800" b="0" i="0" dirty="0">
                <a:solidFill>
                  <a:schemeClr val="tx1"/>
                </a:solidFill>
                <a:effectLst/>
                <a:latin typeface="Segoe UI Historic" panose="020B0502040204020203" pitchFamily="34" charset="0"/>
              </a:rPr>
            </a:br>
            <a:r>
              <a:rPr lang="en-GB" sz="1800" b="0" i="0" dirty="0">
                <a:solidFill>
                  <a:schemeClr val="tx1"/>
                </a:solidFill>
                <a:effectLst/>
                <a:latin typeface="Segoe UI Historic" panose="020B0502040204020203" pitchFamily="34" charset="0"/>
              </a:rPr>
              <a:t>- Kaposi sarcoma</a:t>
            </a:r>
          </a:p>
          <a:p>
            <a:r>
              <a:rPr lang="en-US" sz="1800" b="0" i="0" dirty="0">
                <a:solidFill>
                  <a:schemeClr val="tx1"/>
                </a:solidFill>
                <a:effectLst/>
                <a:latin typeface="Segoe UI Historic" panose="020B0502040204020203" pitchFamily="34" charset="0"/>
              </a:rPr>
              <a:t>The skin and mouth must be carefully examined, as</a:t>
            </a:r>
          </a:p>
          <a:p>
            <a:r>
              <a:rPr lang="en-US" sz="1800" b="0" i="0" dirty="0">
                <a:solidFill>
                  <a:schemeClr val="tx1"/>
                </a:solidFill>
                <a:effectLst/>
                <a:latin typeface="Segoe UI Historic" panose="020B0502040204020203" pitchFamily="34" charset="0"/>
              </a:rPr>
              <a:t>mucocutaneous manifestations are extremely common in HIV</a:t>
            </a:r>
          </a:p>
          <a:p>
            <a:r>
              <a:rPr lang="en-US" sz="1800" b="0" i="0" dirty="0">
                <a:solidFill>
                  <a:schemeClr val="tx1"/>
                </a:solidFill>
                <a:effectLst/>
                <a:latin typeface="Segoe UI Historic" panose="020B0502040204020203" pitchFamily="34" charset="0"/>
              </a:rPr>
              <a:t>and many prognostically important conditions can be diagnosed</a:t>
            </a:r>
          </a:p>
          <a:p>
            <a:r>
              <a:rPr lang="en-US" sz="1800" b="0" i="0" dirty="0">
                <a:solidFill>
                  <a:schemeClr val="tx1"/>
                </a:solidFill>
                <a:effectLst/>
                <a:latin typeface="Segoe UI Historic" panose="020B0502040204020203" pitchFamily="34" charset="0"/>
              </a:rPr>
              <a:t>by simple inspection.</a:t>
            </a:r>
          </a:p>
          <a:p>
            <a:r>
              <a:rPr lang="en-US" sz="1800" b="0" i="0" dirty="0">
                <a:solidFill>
                  <a:schemeClr val="tx1"/>
                </a:solidFill>
                <a:effectLst/>
                <a:latin typeface="Segoe UI Historic" panose="020B0502040204020203" pitchFamily="34" charset="0"/>
              </a:rPr>
              <a:t>-Recurrences of herpes simplex infection are very common and</a:t>
            </a:r>
          </a:p>
          <a:p>
            <a:r>
              <a:rPr lang="en-US" sz="1800" b="0" i="0" dirty="0">
                <a:solidFill>
                  <a:schemeClr val="tx1"/>
                </a:solidFill>
                <a:effectLst/>
                <a:latin typeface="Segoe UI Historic" panose="020B0502040204020203" pitchFamily="34" charset="0"/>
              </a:rPr>
              <a:t>primarily affect the nasolabial and anogenital areas </a:t>
            </a:r>
            <a:endParaRPr lang="en-GB" sz="1800" b="0" i="0" dirty="0">
              <a:solidFill>
                <a:schemeClr val="tx1"/>
              </a:solidFill>
              <a:effectLst/>
              <a:latin typeface="Segoe UI Historic" panose="020B0502040204020203" pitchFamily="34" charset="0"/>
            </a:endParaRPr>
          </a:p>
          <a:p>
            <a:endParaRPr lang="en-GB" sz="1800" dirty="0">
              <a:solidFill>
                <a:schemeClr val="tx1"/>
              </a:solidFill>
              <a:latin typeface="Segoe UI Historic" panose="020B0502040204020203" pitchFamily="34" charset="0"/>
            </a:endParaRPr>
          </a:p>
          <a:p>
            <a:br>
              <a:rPr lang="en-GB" sz="1800" dirty="0">
                <a:solidFill>
                  <a:schemeClr val="tx1"/>
                </a:solidFill>
                <a:latin typeface="Segoe UI Historic" panose="020B0502040204020203" pitchFamily="34" charset="0"/>
              </a:rPr>
            </a:br>
            <a:endParaRPr lang="en-GB" sz="1800" b="0" i="0" dirty="0">
              <a:solidFill>
                <a:schemeClr val="tx1"/>
              </a:solidFill>
              <a:effectLst/>
              <a:latin typeface="Segoe UI Historic" panose="020B0502040204020203" pitchFamily="34" charset="0"/>
            </a:endParaRPr>
          </a:p>
          <a:p>
            <a:endParaRPr lang="en-GB" sz="1800" dirty="0">
              <a:solidFill>
                <a:schemeClr val="tx1"/>
              </a:solidFill>
            </a:endParaRPr>
          </a:p>
        </p:txBody>
      </p:sp>
      <p:pic>
        <p:nvPicPr>
          <p:cNvPr id="14" name="Picture 13">
            <a:extLst>
              <a:ext uri="{FF2B5EF4-FFF2-40B4-BE49-F238E27FC236}">
                <a16:creationId xmlns:a16="http://schemas.microsoft.com/office/drawing/2014/main" id="{6CBDCD24-7747-45A0-A83B-978E6045DD09}"/>
              </a:ext>
            </a:extLst>
          </p:cNvPr>
          <p:cNvPicPr>
            <a:picLocks noChangeAspect="1"/>
          </p:cNvPicPr>
          <p:nvPr/>
        </p:nvPicPr>
        <p:blipFill>
          <a:blip r:embed="rId2"/>
          <a:stretch>
            <a:fillRect/>
          </a:stretch>
        </p:blipFill>
        <p:spPr>
          <a:xfrm>
            <a:off x="7124863" y="783807"/>
            <a:ext cx="1934821" cy="1408988"/>
          </a:xfrm>
          <a:prstGeom prst="rect">
            <a:avLst/>
          </a:prstGeom>
        </p:spPr>
      </p:pic>
      <p:pic>
        <p:nvPicPr>
          <p:cNvPr id="5" name="Picture 4">
            <a:extLst>
              <a:ext uri="{FF2B5EF4-FFF2-40B4-BE49-F238E27FC236}">
                <a16:creationId xmlns:a16="http://schemas.microsoft.com/office/drawing/2014/main" id="{57B0B5D6-E4D9-4A90-B3C5-49D93E718086}"/>
              </a:ext>
            </a:extLst>
          </p:cNvPr>
          <p:cNvPicPr>
            <a:picLocks noChangeAspect="1"/>
          </p:cNvPicPr>
          <p:nvPr/>
        </p:nvPicPr>
        <p:blipFill>
          <a:blip r:embed="rId3"/>
          <a:stretch>
            <a:fillRect/>
          </a:stretch>
        </p:blipFill>
        <p:spPr>
          <a:xfrm>
            <a:off x="4604097" y="1434512"/>
            <a:ext cx="1861279" cy="1263294"/>
          </a:xfrm>
          <a:prstGeom prst="rect">
            <a:avLst/>
          </a:prstGeom>
        </p:spPr>
      </p:pic>
      <p:pic>
        <p:nvPicPr>
          <p:cNvPr id="8" name="Picture 7">
            <a:extLst>
              <a:ext uri="{FF2B5EF4-FFF2-40B4-BE49-F238E27FC236}">
                <a16:creationId xmlns:a16="http://schemas.microsoft.com/office/drawing/2014/main" id="{5BA23058-D606-4971-95E1-51396FA4BB59}"/>
              </a:ext>
            </a:extLst>
          </p:cNvPr>
          <p:cNvPicPr>
            <a:picLocks noChangeAspect="1"/>
          </p:cNvPicPr>
          <p:nvPr/>
        </p:nvPicPr>
        <p:blipFill>
          <a:blip r:embed="rId4"/>
          <a:stretch>
            <a:fillRect/>
          </a:stretch>
        </p:blipFill>
        <p:spPr>
          <a:xfrm>
            <a:off x="6948006" y="3384887"/>
            <a:ext cx="2028790" cy="1408989"/>
          </a:xfrm>
          <a:prstGeom prst="rect">
            <a:avLst/>
          </a:prstGeom>
        </p:spPr>
      </p:pic>
    </p:spTree>
    <p:extLst>
      <p:ext uri="{BB962C8B-B14F-4D97-AF65-F5344CB8AC3E}">
        <p14:creationId xmlns:p14="http://schemas.microsoft.com/office/powerpoint/2010/main" val="3648027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612B4A8-7C05-4EAD-9E37-80E2DF2087A1}"/>
              </a:ext>
            </a:extLst>
          </p:cNvPr>
          <p:cNvSpPr>
            <a:spLocks noGrp="1"/>
          </p:cNvSpPr>
          <p:nvPr>
            <p:ph type="subTitle" idx="1"/>
          </p:nvPr>
        </p:nvSpPr>
        <p:spPr>
          <a:xfrm flipH="1">
            <a:off x="340658" y="379880"/>
            <a:ext cx="7000347" cy="4541744"/>
          </a:xfrm>
        </p:spPr>
        <p:txBody>
          <a:bodyPr/>
          <a:lstStyle/>
          <a:p>
            <a:r>
              <a:rPr lang="en-US" sz="1800" dirty="0">
                <a:latin typeface="Saira SemiCondensed Medium" panose="020B0604020202020204" charset="0"/>
                <a:cs typeface="Saira SemiCondensed Medium" panose="020B0604020202020204" charset="0"/>
              </a:rPr>
              <a:t>Eyes :</a:t>
            </a:r>
            <a:br>
              <a:rPr lang="en-US" sz="1800" dirty="0">
                <a:latin typeface="Saira SemiCondensed Medium" panose="020B0604020202020204" charset="0"/>
                <a:cs typeface="Saira SemiCondensed Medium" panose="020B0604020202020204" charset="0"/>
              </a:rPr>
            </a:br>
            <a:r>
              <a:rPr lang="en-US" sz="1800" dirty="0">
                <a:latin typeface="Saira SemiCondensed Medium" panose="020B0604020202020204" charset="0"/>
                <a:cs typeface="Saira SemiCondensed Medium" panose="020B0604020202020204" charset="0"/>
              </a:rPr>
              <a:t>-HIV retinopathy</a:t>
            </a:r>
            <a:br>
              <a:rPr lang="en-US" sz="1800" dirty="0">
                <a:latin typeface="Saira SemiCondensed Medium" panose="020B0604020202020204" charset="0"/>
                <a:cs typeface="Saira SemiCondensed Medium" panose="020B0604020202020204" charset="0"/>
              </a:rPr>
            </a:br>
            <a:r>
              <a:rPr lang="en-US" sz="1800" dirty="0">
                <a:latin typeface="Saira SemiCondensed Medium" panose="020B0604020202020204" charset="0"/>
                <a:cs typeface="Saira SemiCondensed Medium" panose="020B0604020202020204" charset="0"/>
              </a:rPr>
              <a:t>-progressive outer retinal necrosis</a:t>
            </a:r>
          </a:p>
          <a:p>
            <a:endParaRPr lang="en-US" sz="1800" dirty="0">
              <a:latin typeface="Saira SemiCondensed Medium" panose="020B0604020202020204" charset="0"/>
              <a:cs typeface="Saira SemiCondensed Medium" panose="020B0604020202020204" charset="0"/>
            </a:endParaRPr>
          </a:p>
          <a:p>
            <a:r>
              <a:rPr lang="en-US" sz="1800" dirty="0">
                <a:latin typeface="Saira SemiCondensed Medium" panose="020B0604020202020204" charset="0"/>
                <a:cs typeface="Saira SemiCondensed Medium" panose="020B0604020202020204" charset="0"/>
              </a:rPr>
              <a:t>CNS:</a:t>
            </a:r>
            <a:br>
              <a:rPr lang="en-US" sz="1800" dirty="0">
                <a:latin typeface="Saira SemiCondensed Medium" panose="020B0604020202020204" charset="0"/>
                <a:cs typeface="Saira SemiCondensed Medium" panose="020B0604020202020204" charset="0"/>
              </a:rPr>
            </a:br>
            <a:r>
              <a:rPr lang="en-US" sz="1800" dirty="0">
                <a:latin typeface="Saira SemiCondensed Medium" panose="020B0604020202020204" charset="0"/>
                <a:cs typeface="Saira SemiCondensed Medium" panose="020B0604020202020204" charset="0"/>
              </a:rPr>
              <a:t>-HIV dementia</a:t>
            </a:r>
            <a:br>
              <a:rPr lang="en-US" sz="1800" dirty="0">
                <a:latin typeface="Saira SemiCondensed Medium" panose="020B0604020202020204" charset="0"/>
                <a:cs typeface="Saira SemiCondensed Medium" panose="020B0604020202020204" charset="0"/>
              </a:rPr>
            </a:br>
            <a:r>
              <a:rPr lang="en-US" sz="1800" dirty="0">
                <a:latin typeface="Saira SemiCondensed Medium" panose="020B0604020202020204" charset="0"/>
                <a:cs typeface="Saira SemiCondensed Medium" panose="020B0604020202020204" charset="0"/>
              </a:rPr>
              <a:t>-progressive multifocal leukoencephalopathy</a:t>
            </a:r>
            <a:br>
              <a:rPr lang="en-US" sz="1800" dirty="0">
                <a:latin typeface="Saira SemiCondensed Medium" panose="020B0604020202020204" charset="0"/>
                <a:cs typeface="Saira SemiCondensed Medium" panose="020B0604020202020204" charset="0"/>
              </a:rPr>
            </a:br>
            <a:r>
              <a:rPr lang="en-US" sz="1800" dirty="0">
                <a:latin typeface="Saira SemiCondensed Medium" panose="020B0604020202020204" charset="0"/>
                <a:cs typeface="Saira SemiCondensed Medium" panose="020B0604020202020204" charset="0"/>
              </a:rPr>
              <a:t>-cerebral toxoplasmosis</a:t>
            </a:r>
          </a:p>
          <a:p>
            <a:endParaRPr lang="en-US" sz="1800" dirty="0">
              <a:latin typeface="Saira SemiCondensed Medium" panose="020B0604020202020204" charset="0"/>
              <a:cs typeface="Saira SemiCondensed Medium" panose="020B0604020202020204" charset="0"/>
            </a:endParaRPr>
          </a:p>
          <a:p>
            <a:r>
              <a:rPr lang="en-US" sz="1800" dirty="0">
                <a:latin typeface="Saira SemiCondensed Medium" panose="020B0604020202020204" charset="0"/>
                <a:cs typeface="Saira SemiCondensed Medium" panose="020B0604020202020204" charset="0"/>
              </a:rPr>
              <a:t>GIT: </a:t>
            </a:r>
          </a:p>
          <a:p>
            <a:r>
              <a:rPr lang="en-US" sz="1800" dirty="0">
                <a:latin typeface="Saira SemiCondensed Medium" panose="020B0604020202020204" charset="0"/>
                <a:cs typeface="Saira SemiCondensed Medium" panose="020B0604020202020204" charset="0"/>
              </a:rPr>
              <a:t>-Oropharyngeal candidiasis is very common. It is nearly always caused by C. albicans</a:t>
            </a:r>
          </a:p>
          <a:p>
            <a:r>
              <a:rPr lang="en-US" sz="1800" dirty="0">
                <a:latin typeface="Saira SemiCondensed Medium" panose="020B0604020202020204" charset="0"/>
                <a:cs typeface="Saira SemiCondensed Medium" panose="020B0604020202020204" charset="0"/>
              </a:rPr>
              <a:t>-</a:t>
            </a:r>
            <a:r>
              <a:rPr lang="en-US" sz="1800" dirty="0" err="1">
                <a:latin typeface="Saira SemiCondensed Medium" panose="020B0604020202020204" charset="0"/>
                <a:cs typeface="Saira SemiCondensed Medium" panose="020B0604020202020204" charset="0"/>
              </a:rPr>
              <a:t>Oesophageal</a:t>
            </a:r>
            <a:r>
              <a:rPr lang="en-US" sz="1800" dirty="0">
                <a:latin typeface="Saira SemiCondensed Medium" panose="020B0604020202020204" charset="0"/>
                <a:cs typeface="Saira SemiCondensed Medium" panose="020B0604020202020204" charset="0"/>
              </a:rPr>
              <a:t> candidiasis</a:t>
            </a:r>
          </a:p>
          <a:p>
            <a:r>
              <a:rPr lang="en-US" sz="1800" dirty="0">
                <a:latin typeface="Saira SemiCondensed Medium" panose="020B0604020202020204" charset="0"/>
                <a:cs typeface="Saira SemiCondensed Medium" panose="020B0604020202020204" charset="0"/>
              </a:rPr>
              <a:t>-Chronic </a:t>
            </a:r>
            <a:r>
              <a:rPr lang="en-US" sz="1800" dirty="0" err="1">
                <a:latin typeface="Saira SemiCondensed Medium" panose="020B0604020202020204" charset="0"/>
                <a:cs typeface="Saira SemiCondensed Medium" panose="020B0604020202020204" charset="0"/>
              </a:rPr>
              <a:t>diarrhoea</a:t>
            </a:r>
            <a:endParaRPr lang="en-US" sz="1800" dirty="0">
              <a:latin typeface="Saira SemiCondensed Medium" panose="020B0604020202020204" charset="0"/>
              <a:cs typeface="Saira SemiCondensed Medium" panose="020B0604020202020204" charset="0"/>
            </a:endParaRPr>
          </a:p>
          <a:p>
            <a:r>
              <a:rPr lang="en-US" sz="1800" dirty="0">
                <a:latin typeface="Saira SemiCondensed Medium" panose="020B0604020202020204" charset="0"/>
                <a:cs typeface="Saira SemiCondensed Medium" panose="020B0604020202020204" charset="0"/>
              </a:rPr>
              <a:t>-Hepatitis B and/or C (HBV and HCV) co-infection is common in HIV-infected people due to shared risk factors for transmission.</a:t>
            </a:r>
          </a:p>
        </p:txBody>
      </p:sp>
      <p:pic>
        <p:nvPicPr>
          <p:cNvPr id="6" name="Picture 5">
            <a:extLst>
              <a:ext uri="{FF2B5EF4-FFF2-40B4-BE49-F238E27FC236}">
                <a16:creationId xmlns:a16="http://schemas.microsoft.com/office/drawing/2014/main" id="{A3192A44-9D3E-40C7-A7C0-22F453CD13C4}"/>
              </a:ext>
            </a:extLst>
          </p:cNvPr>
          <p:cNvPicPr>
            <a:picLocks noChangeAspect="1"/>
          </p:cNvPicPr>
          <p:nvPr/>
        </p:nvPicPr>
        <p:blipFill>
          <a:blip r:embed="rId2"/>
          <a:stretch>
            <a:fillRect/>
          </a:stretch>
        </p:blipFill>
        <p:spPr>
          <a:xfrm>
            <a:off x="7118427" y="1335229"/>
            <a:ext cx="1838403" cy="1479690"/>
          </a:xfrm>
          <a:prstGeom prst="rect">
            <a:avLst/>
          </a:prstGeom>
        </p:spPr>
      </p:pic>
      <p:pic>
        <p:nvPicPr>
          <p:cNvPr id="4" name="Picture 3">
            <a:extLst>
              <a:ext uri="{FF2B5EF4-FFF2-40B4-BE49-F238E27FC236}">
                <a16:creationId xmlns:a16="http://schemas.microsoft.com/office/drawing/2014/main" id="{1EE64380-CAAC-46A4-9D69-1C17E3B2F17C}"/>
              </a:ext>
            </a:extLst>
          </p:cNvPr>
          <p:cNvPicPr>
            <a:picLocks noChangeAspect="1"/>
          </p:cNvPicPr>
          <p:nvPr/>
        </p:nvPicPr>
        <p:blipFill>
          <a:blip r:embed="rId3"/>
          <a:stretch>
            <a:fillRect/>
          </a:stretch>
        </p:blipFill>
        <p:spPr>
          <a:xfrm>
            <a:off x="4697506" y="447722"/>
            <a:ext cx="1555282" cy="1048125"/>
          </a:xfrm>
          <a:prstGeom prst="rect">
            <a:avLst/>
          </a:prstGeom>
        </p:spPr>
      </p:pic>
    </p:spTree>
    <p:extLst>
      <p:ext uri="{BB962C8B-B14F-4D97-AF65-F5344CB8AC3E}">
        <p14:creationId xmlns:p14="http://schemas.microsoft.com/office/powerpoint/2010/main" val="3512639000"/>
      </p:ext>
    </p:extLst>
  </p:cSld>
  <p:clrMapOvr>
    <a:masterClrMapping/>
  </p:clrMapOvr>
</p:sld>
</file>

<file path=ppt/theme/theme1.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1647</TotalTime>
  <Words>1489</Words>
  <Application>Microsoft Office PowerPoint</Application>
  <PresentationFormat>On-screen Show (16:9)</PresentationFormat>
  <Paragraphs>130</Paragraphs>
  <Slides>22</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Arial Narrow</vt:lpstr>
      <vt:lpstr>Courier New</vt:lpstr>
      <vt:lpstr>Bahiana</vt:lpstr>
      <vt:lpstr>Arial</vt:lpstr>
      <vt:lpstr>Roboto Slab Regular</vt:lpstr>
      <vt:lpstr>Wingdings</vt:lpstr>
      <vt:lpstr>Anaheim</vt:lpstr>
      <vt:lpstr>Saira SemiCondensed Medium</vt:lpstr>
      <vt:lpstr>Saira SemiCondensed SemiBold</vt:lpstr>
      <vt:lpstr>Arial</vt:lpstr>
      <vt:lpstr>Segoe UI Historic</vt:lpstr>
      <vt:lpstr>Saira Semi Condensed</vt:lpstr>
      <vt:lpstr>Fira Sans Extra Condensed Medium</vt:lpstr>
      <vt:lpstr>COVID-19 by Slidesgo</vt:lpstr>
      <vt:lpstr>HIV </vt:lpstr>
      <vt:lpstr>01.</vt:lpstr>
      <vt:lpstr>PowerPoint Presentation</vt:lpstr>
      <vt:lpstr>-HIV infects cells bearing the CD4 receptor; these are T-helper lymphocytes, monocyte–macrophages, dendritic cells, and microglial cells in the central nervous system (CNS).  - Entry into the cell commences with binding of gp120 to the CD4 receptor which results in a conformational change in gp120 that permits binding to one of two chemokine co-receptors (CXCR4 or CCR5).</vt:lpstr>
      <vt:lpstr>PowerPoint Presentation</vt:lpstr>
      <vt:lpstr>Transmission</vt:lpstr>
      <vt:lpstr>PowerPoint Presentation</vt:lpstr>
      <vt:lpstr>PowerPoint Presentation</vt:lpstr>
      <vt:lpstr>PowerPoint Presentation</vt:lpstr>
      <vt:lpstr>RS : Pulmonary disease is very common and is the major reason for hospital admission. Most patients who are admitted for respiratory diseases will have either bacterial pneumonia, pulmonary tuberculosis or PJP.   Renal : Acute kidney injury is common, usually due to acute infection or nephrotoxicity of drugs (e.g. tenofovir)  Blood : Normochromic, normocytic anemia is very common in advanced HIV disease.</vt:lpstr>
      <vt:lpstr>Stages of HIV </vt:lpstr>
      <vt:lpstr>Pathogenesis </vt:lpstr>
      <vt:lpstr>Pathogenesis</vt:lpstr>
      <vt:lpstr>PowerPoint Presentation</vt:lpstr>
      <vt:lpstr>Investigation </vt:lpstr>
      <vt:lpstr>PowerPoint Presentation</vt:lpstr>
      <vt:lpstr>Management of HIV</vt:lpstr>
      <vt:lpstr>Reverse transcription is error-prone, generating a large number of mutations. drug resistance is caused by changes in the virus's genetic structure. These mutations can lead to changes in certain proteins, most commonly enzymes, which help HIV reproduce (replicate). Mutations are very common in HIV.</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dc:title>
  <dc:creator>AY009</dc:creator>
  <cp:lastModifiedBy>raghad kreishan</cp:lastModifiedBy>
  <cp:revision>70</cp:revision>
  <dcterms:modified xsi:type="dcterms:W3CDTF">2020-09-29T23:22:00Z</dcterms:modified>
</cp:coreProperties>
</file>