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B30-8BA4-41EF-AE1E-3C66C6822BB0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45366-0321-47AC-8ED1-40018DAF6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9CB30-8BA4-41EF-AE1E-3C66C6822BB0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45366-0321-47AC-8ED1-40018DAF6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3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Diabetes mellitus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31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057"/>
    </mc:Choice>
    <mc:Fallback>
      <p:transition spd="slow" advTm="5105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smtClean="0"/>
              <a:t>Obesity and </a:t>
            </a:r>
            <a:r>
              <a:rPr lang="en-US" smtClean="0">
                <a:sym typeface="Space Mono"/>
              </a:rPr>
              <a:t>insulin resistance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3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803"/>
    </mc:Choice>
    <mc:Fallback>
      <p:transition spd="slow" advTm="8180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smtClean="0"/>
              <a:t>Beta Cell Dysfunction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4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925"/>
    </mc:Choice>
    <mc:Fallback>
      <p:transition spd="slow" advTm="12292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7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183"/>
    </mc:Choice>
    <mc:Fallback>
      <p:transition spd="slow" advTm="9618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Morphology - Pancreas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31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906"/>
    </mc:Choice>
    <mc:Fallback>
      <p:transition spd="slow" advTm="8090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Morphology - Pancreas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55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286"/>
    </mc:Choice>
    <mc:Fallback>
      <p:transition spd="slow" advTm="8828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Clinical:</a:t>
            </a:r>
            <a:br>
              <a:rPr lang="en-US" smtClean="0"/>
            </a:br>
            <a:r>
              <a:rPr lang="en-US" smtClean="0"/>
              <a:t>Initial Presentation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b="1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ace Mono"/>
                <a:ea typeface="Space Mono"/>
                <a:cs typeface="Space Mono"/>
              </a:rPr>
              <a:t>The classic triad of diabetes</a:t>
            </a:r>
            <a:br>
              <a:rPr lang="en-US" b="1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ace Mono"/>
                <a:ea typeface="Space Mono"/>
                <a:cs typeface="Space Mono"/>
              </a:rPr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5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5978"/>
    </mc:Choice>
    <mc:Fallback>
      <p:transition spd="slow" advTm="23597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Clinical:</a:t>
            </a:r>
            <a:br>
              <a:rPr lang="en-US" smtClean="0"/>
            </a:br>
            <a:r>
              <a:rPr lang="en-US" smtClean="0"/>
              <a:t>Diabetic ketoacidosis</a:t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6617"/>
    </mc:Choice>
    <mc:Fallback>
      <p:transition spd="slow" advTm="20661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Chronic Complications of Diabetes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73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205"/>
    </mc:Choice>
    <mc:Fallback>
      <p:transition spd="slow" advTm="8220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5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751"/>
    </mc:Choice>
    <mc:Fallback>
      <p:transition spd="slow" advTm="6375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Chronic Complications of Diabetes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1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962"/>
    </mc:Choice>
    <mc:Fallback>
      <p:transition spd="slow" advTm="3296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41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131"/>
    </mc:Choice>
    <mc:Fallback>
      <p:transition spd="slow" advTm="13513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Chronic Complications of Diabetes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5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271"/>
    </mc:Choice>
    <mc:Fallback>
      <p:transition spd="slow" advTm="8227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Chronic Complications of Diabetes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8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264"/>
    </mc:Choice>
    <mc:Fallback>
      <p:transition spd="slow" advTm="54264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Chronic Complications of Diabetes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41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819"/>
    </mc:Choice>
    <mc:Fallback>
      <p:transition spd="slow" advTm="6181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Chronic Complications of Diabetes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61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605"/>
    </mc:Choice>
    <mc:Fallback>
      <p:transition spd="slow" advTm="73605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76"/>
    </mc:Choice>
    <mc:Fallback>
      <p:transition spd="slow" advTm="1527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640"/>
    </mc:Choice>
    <mc:Fallback>
      <p:transition spd="slow" advTm="10664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Classification: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74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647"/>
    </mc:Choice>
    <mc:Fallback>
      <p:transition spd="slow" advTm="10464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 1 Diabetes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7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937"/>
    </mc:Choice>
    <mc:Fallback>
      <p:transition spd="slow" advTm="9993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 1 Diabetes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8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420"/>
    </mc:Choice>
    <mc:Fallback>
      <p:transition spd="slow" advTm="15242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 2 Diabetes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71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9420"/>
    </mc:Choice>
    <mc:Fallback>
      <p:transition spd="slow" advTm="16942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smtClean="0"/>
              <a:t>Obesity and </a:t>
            </a:r>
            <a:r>
              <a:rPr lang="en-US" smtClean="0">
                <a:sym typeface="Space Mono"/>
              </a:rPr>
              <a:t>insulin resistance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48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434"/>
    </mc:Choice>
    <mc:Fallback>
      <p:transition spd="slow" advTm="13343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smtClean="0"/>
              <a:t>Obesity and </a:t>
            </a:r>
            <a:r>
              <a:rPr lang="en-US" smtClean="0">
                <a:sym typeface="Space Mono"/>
              </a:rPr>
              <a:t>insulin resistance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05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919"/>
    </mc:Choice>
    <mc:Fallback>
      <p:transition spd="slow" advTm="201919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1B357AF2F8B24E9C0BEF8592B8D98A" ma:contentTypeVersion="3" ma:contentTypeDescription="Create a new document." ma:contentTypeScope="" ma:versionID="87e4af53f0954fe1da6efdc131e5ae84">
  <xsd:schema xmlns:xsd="http://www.w3.org/2001/XMLSchema" xmlns:xs="http://www.w3.org/2001/XMLSchema" xmlns:p="http://schemas.microsoft.com/office/2006/metadata/properties" xmlns:ns2="fcf2dd5e-dcfb-40ea-a641-1b831d83aa51" targetNamespace="http://schemas.microsoft.com/office/2006/metadata/properties" ma:root="true" ma:fieldsID="48f933d1aecba32f12cd04329b529c10" ns2:_="">
    <xsd:import namespace="fcf2dd5e-dcfb-40ea-a641-1b831d83aa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f2dd5e-dcfb-40ea-a641-1b831d83aa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786C01-B160-4D7D-A6C5-2F807AF430F2}"/>
</file>

<file path=customXml/itemProps2.xml><?xml version="1.0" encoding="utf-8"?>
<ds:datastoreItem xmlns:ds="http://schemas.openxmlformats.org/officeDocument/2006/customXml" ds:itemID="{D5FDE65D-5BE7-475C-9D02-C1132A75B7C5}"/>
</file>

<file path=customXml/itemProps3.xml><?xml version="1.0" encoding="utf-8"?>
<ds:datastoreItem xmlns:ds="http://schemas.openxmlformats.org/officeDocument/2006/customXml" ds:itemID="{17BBAE72-1B06-44E4-A3A4-9E1E0F3D8F3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On-screen Show (16:9)</PresentationFormat>
  <Paragraphs>19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Diabetes mellitus</vt:lpstr>
      <vt:lpstr>PowerPoint Presentation</vt:lpstr>
      <vt:lpstr>PowerPoint Presentation</vt:lpstr>
      <vt:lpstr>Classification:</vt:lpstr>
      <vt:lpstr>Type 1 Diabetes</vt:lpstr>
      <vt:lpstr>Type 1 Diabetes</vt:lpstr>
      <vt:lpstr>Type 2 Diabetes</vt:lpstr>
      <vt:lpstr>Obesity and insulin resistance</vt:lpstr>
      <vt:lpstr>Obesity and insulin resistance</vt:lpstr>
      <vt:lpstr>Obesity and insulin resistance</vt:lpstr>
      <vt:lpstr>Beta Cell Dysfunction</vt:lpstr>
      <vt:lpstr>PowerPoint Presentation</vt:lpstr>
      <vt:lpstr>Morphology - Pancreas</vt:lpstr>
      <vt:lpstr>Morphology - Pancreas</vt:lpstr>
      <vt:lpstr>Clinical: Initial Presentation  The classic triad of diabetes </vt:lpstr>
      <vt:lpstr>Clinical: Diabetic ketoacidosis </vt:lpstr>
      <vt:lpstr>Chronic Complications of Diabetes</vt:lpstr>
      <vt:lpstr>PowerPoint Presentation</vt:lpstr>
      <vt:lpstr>Chronic Complications of Diabetes</vt:lpstr>
      <vt:lpstr>Chronic Complications of Diabetes</vt:lpstr>
      <vt:lpstr>Chronic Complications of Diabetes</vt:lpstr>
      <vt:lpstr>Chronic Complications of Diabetes</vt:lpstr>
      <vt:lpstr>Chronic Complications of Diabetes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mellitus</dc:title>
  <dc:creator>mohammed hayel</dc:creator>
  <cp:lastModifiedBy>mohammed hayel</cp:lastModifiedBy>
  <cp:revision>1</cp:revision>
  <dcterms:created xsi:type="dcterms:W3CDTF">2021-04-28T09:31:09Z</dcterms:created>
  <dcterms:modified xsi:type="dcterms:W3CDTF">2021-04-28T09:31:10Z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0x010100CB1B357AF2F8B24E9C0BEF8592B8D98A</vt:lpwstr>
  </property>
</Properties>
</file>