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34" r:id="rId2"/>
  </p:sldMasterIdLst>
  <p:notesMasterIdLst>
    <p:notesMasterId r:id="rId27"/>
  </p:notesMasterIdLst>
  <p:sldIdLst>
    <p:sldId id="373" r:id="rId3"/>
    <p:sldId id="386" r:id="rId4"/>
    <p:sldId id="398" r:id="rId5"/>
    <p:sldId id="387" r:id="rId6"/>
    <p:sldId id="388" r:id="rId7"/>
    <p:sldId id="390" r:id="rId8"/>
    <p:sldId id="391" r:id="rId9"/>
    <p:sldId id="392" r:id="rId10"/>
    <p:sldId id="399" r:id="rId11"/>
    <p:sldId id="400" r:id="rId12"/>
    <p:sldId id="389" r:id="rId13"/>
    <p:sldId id="402" r:id="rId14"/>
    <p:sldId id="401" r:id="rId15"/>
    <p:sldId id="404" r:id="rId16"/>
    <p:sldId id="393" r:id="rId17"/>
    <p:sldId id="395" r:id="rId18"/>
    <p:sldId id="403" r:id="rId19"/>
    <p:sldId id="414" r:id="rId20"/>
    <p:sldId id="420" r:id="rId21"/>
    <p:sldId id="421" r:id="rId22"/>
    <p:sldId id="419" r:id="rId23"/>
    <p:sldId id="422" r:id="rId24"/>
    <p:sldId id="416" r:id="rId25"/>
    <p:sldId id="41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279B05-A19C-4D42-8791-822FA647A0B1}">
          <p14:sldIdLst/>
        </p14:section>
        <p14:section name="Untitled Section" id="{2D9265F7-4586-4408-B95D-6B84A1B71B7F}">
          <p14:sldIdLst>
            <p14:sldId id="373"/>
            <p14:sldId id="386"/>
            <p14:sldId id="398"/>
            <p14:sldId id="387"/>
            <p14:sldId id="388"/>
            <p14:sldId id="390"/>
            <p14:sldId id="391"/>
            <p14:sldId id="392"/>
            <p14:sldId id="399"/>
            <p14:sldId id="400"/>
            <p14:sldId id="389"/>
            <p14:sldId id="402"/>
            <p14:sldId id="401"/>
            <p14:sldId id="404"/>
            <p14:sldId id="393"/>
            <p14:sldId id="395"/>
            <p14:sldId id="403"/>
            <p14:sldId id="414"/>
            <p14:sldId id="420"/>
            <p14:sldId id="421"/>
            <p14:sldId id="419"/>
            <p14:sldId id="422"/>
            <p14:sldId id="416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60AF6"/>
    <a:srgbClr val="1199FF"/>
    <a:srgbClr val="FF66CC"/>
    <a:srgbClr val="CC00CC"/>
    <a:srgbClr val="FF0000"/>
    <a:srgbClr val="9900FF"/>
    <a:srgbClr val="82C836"/>
    <a:srgbClr val="85CBFF"/>
    <a:srgbClr val="EF6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7A8F3-4D47-4611-BF08-A9B919281AF8}" v="16" dt="2022-03-30T18:51:10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0672" autoAdjust="0"/>
  </p:normalViewPr>
  <p:slideViewPr>
    <p:cSldViewPr>
      <p:cViewPr varScale="1">
        <p:scale>
          <a:sx n="65" d="100"/>
          <a:sy n="65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E057A8F3-4D47-4611-BF08-A9B919281AF8}"/>
    <pc:docChg chg="custSel addSld delSld modSld modSection">
      <pc:chgData name="NAMohammed" userId="818e9af9-07b9-4e66-926f-ccbf6f764297" providerId="ADAL" clId="{E057A8F3-4D47-4611-BF08-A9B919281AF8}" dt="2022-03-30T18:56:18.698" v="100" actId="21"/>
      <pc:docMkLst>
        <pc:docMk/>
      </pc:docMkLst>
      <pc:sldChg chg="del">
        <pc:chgData name="NAMohammed" userId="818e9af9-07b9-4e66-926f-ccbf6f764297" providerId="ADAL" clId="{E057A8F3-4D47-4611-BF08-A9B919281AF8}" dt="2022-03-30T18:52:59.825" v="99" actId="2696"/>
        <pc:sldMkLst>
          <pc:docMk/>
          <pc:sldMk cId="15772765" sldId="376"/>
        </pc:sldMkLst>
      </pc:sldChg>
      <pc:sldChg chg="modSp mod">
        <pc:chgData name="NAMohammed" userId="818e9af9-07b9-4e66-926f-ccbf6f764297" providerId="ADAL" clId="{E057A8F3-4D47-4611-BF08-A9B919281AF8}" dt="2022-03-30T18:13:43.756" v="32" actId="5793"/>
        <pc:sldMkLst>
          <pc:docMk/>
          <pc:sldMk cId="1057821682" sldId="389"/>
        </pc:sldMkLst>
        <pc:spChg chg="mod">
          <ac:chgData name="NAMohammed" userId="818e9af9-07b9-4e66-926f-ccbf6f764297" providerId="ADAL" clId="{E057A8F3-4D47-4611-BF08-A9B919281AF8}" dt="2022-03-30T18:13:43.756" v="32" actId="5793"/>
          <ac:spMkLst>
            <pc:docMk/>
            <pc:sldMk cId="1057821682" sldId="389"/>
            <ac:spMk id="6" creationId="{00000000-0000-0000-0000-000000000000}"/>
          </ac:spMkLst>
        </pc:spChg>
      </pc:sldChg>
      <pc:sldChg chg="modSp mod">
        <pc:chgData name="NAMohammed" userId="818e9af9-07b9-4e66-926f-ccbf6f764297" providerId="ADAL" clId="{E057A8F3-4D47-4611-BF08-A9B919281AF8}" dt="2022-03-30T18:17:07.345" v="44" actId="20577"/>
        <pc:sldMkLst>
          <pc:docMk/>
          <pc:sldMk cId="3318430452" sldId="393"/>
        </pc:sldMkLst>
        <pc:spChg chg="mod">
          <ac:chgData name="NAMohammed" userId="818e9af9-07b9-4e66-926f-ccbf6f764297" providerId="ADAL" clId="{E057A8F3-4D47-4611-BF08-A9B919281AF8}" dt="2022-03-30T18:17:07.345" v="44" actId="20577"/>
          <ac:spMkLst>
            <pc:docMk/>
            <pc:sldMk cId="3318430452" sldId="393"/>
            <ac:spMk id="2" creationId="{00000000-0000-0000-0000-000000000000}"/>
          </ac:spMkLst>
        </pc:spChg>
      </pc:sldChg>
      <pc:sldChg chg="modSp mod">
        <pc:chgData name="NAMohammed" userId="818e9af9-07b9-4e66-926f-ccbf6f764297" providerId="ADAL" clId="{E057A8F3-4D47-4611-BF08-A9B919281AF8}" dt="2022-03-30T18:19:52.646" v="50" actId="14100"/>
        <pc:sldMkLst>
          <pc:docMk/>
          <pc:sldMk cId="1786583" sldId="395"/>
        </pc:sldMkLst>
        <pc:spChg chg="mod">
          <ac:chgData name="NAMohammed" userId="818e9af9-07b9-4e66-926f-ccbf6f764297" providerId="ADAL" clId="{E057A8F3-4D47-4611-BF08-A9B919281AF8}" dt="2022-03-30T18:19:52.646" v="50" actId="14100"/>
          <ac:spMkLst>
            <pc:docMk/>
            <pc:sldMk cId="1786583" sldId="395"/>
            <ac:spMk id="2" creationId="{00000000-0000-0000-0000-000000000000}"/>
          </ac:spMkLst>
        </pc:spChg>
      </pc:sldChg>
      <pc:sldChg chg="modSp modAnim">
        <pc:chgData name="NAMohammed" userId="818e9af9-07b9-4e66-926f-ccbf6f764297" providerId="ADAL" clId="{E057A8F3-4D47-4611-BF08-A9B919281AF8}" dt="2022-03-30T17:56:21.542" v="8" actId="20577"/>
        <pc:sldMkLst>
          <pc:docMk/>
          <pc:sldMk cId="3825692071" sldId="398"/>
        </pc:sldMkLst>
        <pc:spChg chg="mod">
          <ac:chgData name="NAMohammed" userId="818e9af9-07b9-4e66-926f-ccbf6f764297" providerId="ADAL" clId="{E057A8F3-4D47-4611-BF08-A9B919281AF8}" dt="2022-03-30T17:56:21.542" v="8" actId="20577"/>
          <ac:spMkLst>
            <pc:docMk/>
            <pc:sldMk cId="3825692071" sldId="398"/>
            <ac:spMk id="3" creationId="{00000000-0000-0000-0000-000000000000}"/>
          </ac:spMkLst>
        </pc:spChg>
      </pc:sldChg>
      <pc:sldChg chg="delSp modSp mod delAnim">
        <pc:chgData name="NAMohammed" userId="818e9af9-07b9-4e66-926f-ccbf6f764297" providerId="ADAL" clId="{E057A8F3-4D47-4611-BF08-A9B919281AF8}" dt="2022-03-30T18:56:18.698" v="100" actId="21"/>
        <pc:sldMkLst>
          <pc:docMk/>
          <pc:sldMk cId="3616195964" sldId="402"/>
        </pc:sldMkLst>
        <pc:spChg chg="mod">
          <ac:chgData name="NAMohammed" userId="818e9af9-07b9-4e66-926f-ccbf6f764297" providerId="ADAL" clId="{E057A8F3-4D47-4611-BF08-A9B919281AF8}" dt="2022-03-30T18:14:38.611" v="39" actId="20577"/>
          <ac:spMkLst>
            <pc:docMk/>
            <pc:sldMk cId="3616195964" sldId="402"/>
            <ac:spMk id="9" creationId="{62272B87-E903-43A1-96A3-AD00379F5CEC}"/>
          </ac:spMkLst>
        </pc:spChg>
        <pc:cxnChg chg="del">
          <ac:chgData name="NAMohammed" userId="818e9af9-07b9-4e66-926f-ccbf6f764297" providerId="ADAL" clId="{E057A8F3-4D47-4611-BF08-A9B919281AF8}" dt="2022-03-30T18:56:18.698" v="100" actId="21"/>
          <ac:cxnSpMkLst>
            <pc:docMk/>
            <pc:sldMk cId="3616195964" sldId="402"/>
            <ac:cxnSpMk id="7" creationId="{00000000-0000-0000-0000-000000000000}"/>
          </ac:cxnSpMkLst>
        </pc:cxnChg>
      </pc:sldChg>
      <pc:sldChg chg="addSp modSp mod">
        <pc:chgData name="NAMohammed" userId="818e9af9-07b9-4e66-926f-ccbf6f764297" providerId="ADAL" clId="{E057A8F3-4D47-4611-BF08-A9B919281AF8}" dt="2022-03-30T18:22:51.997" v="54" actId="14100"/>
        <pc:sldMkLst>
          <pc:docMk/>
          <pc:sldMk cId="3695063691" sldId="414"/>
        </pc:sldMkLst>
        <pc:spChg chg="add mod">
          <ac:chgData name="NAMohammed" userId="818e9af9-07b9-4e66-926f-ccbf6f764297" providerId="ADAL" clId="{E057A8F3-4D47-4611-BF08-A9B919281AF8}" dt="2022-03-30T18:22:51.997" v="54" actId="14100"/>
          <ac:spMkLst>
            <pc:docMk/>
            <pc:sldMk cId="3695063691" sldId="414"/>
            <ac:spMk id="3" creationId="{D80771A3-768B-4CB0-93A4-5F1F279C6A0A}"/>
          </ac:spMkLst>
        </pc:spChg>
      </pc:sldChg>
      <pc:sldChg chg="del">
        <pc:chgData name="NAMohammed" userId="818e9af9-07b9-4e66-926f-ccbf6f764297" providerId="ADAL" clId="{E057A8F3-4D47-4611-BF08-A9B919281AF8}" dt="2022-03-30T18:41:22.885" v="55" actId="2696"/>
        <pc:sldMkLst>
          <pc:docMk/>
          <pc:sldMk cId="938351577" sldId="415"/>
        </pc:sldMkLst>
      </pc:sldChg>
      <pc:sldChg chg="addSp delSp modSp new del mod">
        <pc:chgData name="NAMohammed" userId="818e9af9-07b9-4e66-926f-ccbf6f764297" providerId="ADAL" clId="{E057A8F3-4D47-4611-BF08-A9B919281AF8}" dt="2022-03-30T18:45:56.995" v="78" actId="2696"/>
        <pc:sldMkLst>
          <pc:docMk/>
          <pc:sldMk cId="3229178541" sldId="417"/>
        </pc:sldMkLst>
        <pc:spChg chg="del">
          <ac:chgData name="NAMohammed" userId="818e9af9-07b9-4e66-926f-ccbf6f764297" providerId="ADAL" clId="{E057A8F3-4D47-4611-BF08-A9B919281AF8}" dt="2022-03-30T18:42:14.775" v="57"/>
          <ac:spMkLst>
            <pc:docMk/>
            <pc:sldMk cId="3229178541" sldId="417"/>
            <ac:spMk id="3" creationId="{8D6E7286-A9B1-4D88-A2D8-DBDF1BF6A06E}"/>
          </ac:spMkLst>
        </pc:spChg>
        <pc:picChg chg="add mod">
          <ac:chgData name="NAMohammed" userId="818e9af9-07b9-4e66-926f-ccbf6f764297" providerId="ADAL" clId="{E057A8F3-4D47-4611-BF08-A9B919281AF8}" dt="2022-03-30T18:42:36.731" v="64" actId="14100"/>
          <ac:picMkLst>
            <pc:docMk/>
            <pc:sldMk cId="3229178541" sldId="417"/>
            <ac:picMk id="4" creationId="{D33E1C38-45AF-4D85-9A26-2F3A517F06F2}"/>
          </ac:picMkLst>
        </pc:picChg>
      </pc:sldChg>
      <pc:sldChg chg="addSp delSp modSp new del mod">
        <pc:chgData name="NAMohammed" userId="818e9af9-07b9-4e66-926f-ccbf6f764297" providerId="ADAL" clId="{E057A8F3-4D47-4611-BF08-A9B919281AF8}" dt="2022-03-30T18:47:09.587" v="85" actId="2696"/>
        <pc:sldMkLst>
          <pc:docMk/>
          <pc:sldMk cId="1638993850" sldId="418"/>
        </pc:sldMkLst>
        <pc:spChg chg="del">
          <ac:chgData name="NAMohammed" userId="818e9af9-07b9-4e66-926f-ccbf6f764297" providerId="ADAL" clId="{E057A8F3-4D47-4611-BF08-A9B919281AF8}" dt="2022-03-30T18:43:46.408" v="66"/>
          <ac:spMkLst>
            <pc:docMk/>
            <pc:sldMk cId="1638993850" sldId="418"/>
            <ac:spMk id="3" creationId="{31F09C12-192F-43C2-8C78-62E6459AB439}"/>
          </ac:spMkLst>
        </pc:spChg>
        <pc:picChg chg="add mod">
          <ac:chgData name="NAMohammed" userId="818e9af9-07b9-4e66-926f-ccbf6f764297" providerId="ADAL" clId="{E057A8F3-4D47-4611-BF08-A9B919281AF8}" dt="2022-03-30T18:44:01.689" v="71" actId="14100"/>
          <ac:picMkLst>
            <pc:docMk/>
            <pc:sldMk cId="1638993850" sldId="418"/>
            <ac:picMk id="4" creationId="{D64D92B2-C0C8-4428-9E13-65198E0C8C3F}"/>
          </ac:picMkLst>
        </pc:picChg>
      </pc:sldChg>
      <pc:sldChg chg="addSp delSp modSp new mod">
        <pc:chgData name="NAMohammed" userId="818e9af9-07b9-4e66-926f-ccbf6f764297" providerId="ADAL" clId="{E057A8F3-4D47-4611-BF08-A9B919281AF8}" dt="2022-03-30T18:45:33.843" v="77" actId="14100"/>
        <pc:sldMkLst>
          <pc:docMk/>
          <pc:sldMk cId="4158293306" sldId="419"/>
        </pc:sldMkLst>
        <pc:spChg chg="del">
          <ac:chgData name="NAMohammed" userId="818e9af9-07b9-4e66-926f-ccbf6f764297" providerId="ADAL" clId="{E057A8F3-4D47-4611-BF08-A9B919281AF8}" dt="2022-03-30T18:45:22.205" v="73"/>
          <ac:spMkLst>
            <pc:docMk/>
            <pc:sldMk cId="4158293306" sldId="419"/>
            <ac:spMk id="3" creationId="{C4B5AFE8-304F-4E50-808B-ED1790B04C91}"/>
          </ac:spMkLst>
        </pc:spChg>
        <pc:picChg chg="add mod">
          <ac:chgData name="NAMohammed" userId="818e9af9-07b9-4e66-926f-ccbf6f764297" providerId="ADAL" clId="{E057A8F3-4D47-4611-BF08-A9B919281AF8}" dt="2022-03-30T18:45:33.843" v="77" actId="14100"/>
          <ac:picMkLst>
            <pc:docMk/>
            <pc:sldMk cId="4158293306" sldId="419"/>
            <ac:picMk id="4" creationId="{3EBFC2CD-0FB9-4429-B2FC-5982701D068E}"/>
          </ac:picMkLst>
        </pc:picChg>
      </pc:sldChg>
      <pc:sldChg chg="addSp delSp modSp new mod">
        <pc:chgData name="NAMohammed" userId="818e9af9-07b9-4e66-926f-ccbf6f764297" providerId="ADAL" clId="{E057A8F3-4D47-4611-BF08-A9B919281AF8}" dt="2022-03-30T18:46:56.614" v="84" actId="14100"/>
        <pc:sldMkLst>
          <pc:docMk/>
          <pc:sldMk cId="2281946528" sldId="420"/>
        </pc:sldMkLst>
        <pc:spChg chg="del">
          <ac:chgData name="NAMohammed" userId="818e9af9-07b9-4e66-926f-ccbf6f764297" providerId="ADAL" clId="{E057A8F3-4D47-4611-BF08-A9B919281AF8}" dt="2022-03-30T18:46:44.734" v="80"/>
          <ac:spMkLst>
            <pc:docMk/>
            <pc:sldMk cId="2281946528" sldId="420"/>
            <ac:spMk id="3" creationId="{8A742B39-42E5-4DF8-B35C-515AFC1256CD}"/>
          </ac:spMkLst>
        </pc:spChg>
        <pc:picChg chg="add mod">
          <ac:chgData name="NAMohammed" userId="818e9af9-07b9-4e66-926f-ccbf6f764297" providerId="ADAL" clId="{E057A8F3-4D47-4611-BF08-A9B919281AF8}" dt="2022-03-30T18:46:56.614" v="84" actId="14100"/>
          <ac:picMkLst>
            <pc:docMk/>
            <pc:sldMk cId="2281946528" sldId="420"/>
            <ac:picMk id="4" creationId="{D6C8B3FA-44B8-44E9-806B-0D551473427D}"/>
          </ac:picMkLst>
        </pc:picChg>
      </pc:sldChg>
      <pc:sldChg chg="addSp delSp modSp new mod">
        <pc:chgData name="NAMohammed" userId="818e9af9-07b9-4e66-926f-ccbf6f764297" providerId="ADAL" clId="{E057A8F3-4D47-4611-BF08-A9B919281AF8}" dt="2022-03-30T18:48:40.485" v="92" actId="14100"/>
        <pc:sldMkLst>
          <pc:docMk/>
          <pc:sldMk cId="2430565587" sldId="421"/>
        </pc:sldMkLst>
        <pc:spChg chg="del">
          <ac:chgData name="NAMohammed" userId="818e9af9-07b9-4e66-926f-ccbf6f764297" providerId="ADAL" clId="{E057A8F3-4D47-4611-BF08-A9B919281AF8}" dt="2022-03-30T18:48:25.072" v="87"/>
          <ac:spMkLst>
            <pc:docMk/>
            <pc:sldMk cId="2430565587" sldId="421"/>
            <ac:spMk id="3" creationId="{F3EE96BD-A19A-49AE-B9F7-B8A9969743E8}"/>
          </ac:spMkLst>
        </pc:spChg>
        <pc:picChg chg="add mod">
          <ac:chgData name="NAMohammed" userId="818e9af9-07b9-4e66-926f-ccbf6f764297" providerId="ADAL" clId="{E057A8F3-4D47-4611-BF08-A9B919281AF8}" dt="2022-03-30T18:48:40.485" v="92" actId="14100"/>
          <ac:picMkLst>
            <pc:docMk/>
            <pc:sldMk cId="2430565587" sldId="421"/>
            <ac:picMk id="4" creationId="{B01AAB82-8D68-4A2C-85DF-44E45B7120FD}"/>
          </ac:picMkLst>
        </pc:picChg>
      </pc:sldChg>
      <pc:sldChg chg="addSp delSp modSp new mod">
        <pc:chgData name="NAMohammed" userId="818e9af9-07b9-4e66-926f-ccbf6f764297" providerId="ADAL" clId="{E057A8F3-4D47-4611-BF08-A9B919281AF8}" dt="2022-03-30T18:51:21.260" v="98" actId="14100"/>
        <pc:sldMkLst>
          <pc:docMk/>
          <pc:sldMk cId="2487352193" sldId="422"/>
        </pc:sldMkLst>
        <pc:spChg chg="del">
          <ac:chgData name="NAMohammed" userId="818e9af9-07b9-4e66-926f-ccbf6f764297" providerId="ADAL" clId="{E057A8F3-4D47-4611-BF08-A9B919281AF8}" dt="2022-03-30T18:51:10.215" v="94"/>
          <ac:spMkLst>
            <pc:docMk/>
            <pc:sldMk cId="2487352193" sldId="422"/>
            <ac:spMk id="3" creationId="{131CFE49-63D4-41AF-A7BC-13FE82159A95}"/>
          </ac:spMkLst>
        </pc:spChg>
        <pc:picChg chg="add mod">
          <ac:chgData name="NAMohammed" userId="818e9af9-07b9-4e66-926f-ccbf6f764297" providerId="ADAL" clId="{E057A8F3-4D47-4611-BF08-A9B919281AF8}" dt="2022-03-30T18:51:21.260" v="98" actId="14100"/>
          <ac:picMkLst>
            <pc:docMk/>
            <pc:sldMk cId="2487352193" sldId="422"/>
            <ac:picMk id="4" creationId="{136055EA-475B-4C1E-98C1-9AC13F7D4AE7}"/>
          </ac:picMkLst>
        </pc:picChg>
      </pc:sldChg>
    </pc:docChg>
  </pc:docChgLst>
  <pc:docChgLst>
    <pc:chgData name="NAMohammed" userId="818e9af9-07b9-4e66-926f-ccbf6f764297" providerId="ADAL" clId="{F3B0F83E-DCF1-4684-857E-63B955F7657C}"/>
    <pc:docChg chg="undo custSel addSld delSld modSld modSection">
      <pc:chgData name="NAMohammed" userId="818e9af9-07b9-4e66-926f-ccbf6f764297" providerId="ADAL" clId="{F3B0F83E-DCF1-4684-857E-63B955F7657C}" dt="2022-03-14T19:10:37.289" v="324" actId="14100"/>
      <pc:docMkLst>
        <pc:docMk/>
      </pc:docMkLst>
      <pc:sldChg chg="del">
        <pc:chgData name="NAMohammed" userId="818e9af9-07b9-4e66-926f-ccbf6f764297" providerId="ADAL" clId="{F3B0F83E-DCF1-4684-857E-63B955F7657C}" dt="2022-03-14T18:49:08.780" v="286" actId="2696"/>
        <pc:sldMkLst>
          <pc:docMk/>
          <pc:sldMk cId="0" sldId="338"/>
        </pc:sldMkLst>
      </pc:sldChg>
      <pc:sldChg chg="addSp delSp modSp mod">
        <pc:chgData name="NAMohammed" userId="818e9af9-07b9-4e66-926f-ccbf6f764297" providerId="ADAL" clId="{F3B0F83E-DCF1-4684-857E-63B955F7657C}" dt="2022-03-14T17:58:46.583" v="80"/>
        <pc:sldMkLst>
          <pc:docMk/>
          <pc:sldMk cId="3465480509" sldId="373"/>
        </pc:sldMkLst>
        <pc:spChg chg="add del mod">
          <ac:chgData name="NAMohammed" userId="818e9af9-07b9-4e66-926f-ccbf6f764297" providerId="ADAL" clId="{F3B0F83E-DCF1-4684-857E-63B955F7657C}" dt="2022-03-14T17:58:46.583" v="78"/>
          <ac:spMkLst>
            <pc:docMk/>
            <pc:sldMk cId="3465480509" sldId="373"/>
            <ac:spMk id="2" creationId="{D17FECBA-2745-4116-817E-1F4C23BE646F}"/>
          </ac:spMkLst>
        </pc:spChg>
        <pc:spChg chg="add del mod">
          <ac:chgData name="NAMohammed" userId="818e9af9-07b9-4e66-926f-ccbf6f764297" providerId="ADAL" clId="{F3B0F83E-DCF1-4684-857E-63B955F7657C}" dt="2022-03-14T17:58:46.583" v="80"/>
          <ac:spMkLst>
            <pc:docMk/>
            <pc:sldMk cId="3465480509" sldId="373"/>
            <ac:spMk id="3" creationId="{73130271-FDB1-484C-839F-A2054FAB12FD}"/>
          </ac:spMkLst>
        </pc:spChg>
        <pc:spChg chg="add mod">
          <ac:chgData name="NAMohammed" userId="818e9af9-07b9-4e66-926f-ccbf6f764297" providerId="ADAL" clId="{F3B0F83E-DCF1-4684-857E-63B955F7657C}" dt="2022-03-14T17:58:40.366" v="76" actId="20577"/>
          <ac:spMkLst>
            <pc:docMk/>
            <pc:sldMk cId="3465480509" sldId="373"/>
            <ac:spMk id="6" creationId="{CC627CD8-7C14-49FD-B5A1-54E971C50AD7}"/>
          </ac:spMkLst>
        </pc:spChg>
        <pc:picChg chg="del mod">
          <ac:chgData name="NAMohammed" userId="818e9af9-07b9-4e66-926f-ccbf6f764297" providerId="ADAL" clId="{F3B0F83E-DCF1-4684-857E-63B955F7657C}" dt="2022-03-14T17:56:24.513" v="9" actId="21"/>
          <ac:picMkLst>
            <pc:docMk/>
            <pc:sldMk cId="3465480509" sldId="373"/>
            <ac:picMk id="5" creationId="{00000000-0000-0000-0000-000000000000}"/>
          </ac:picMkLst>
        </pc:picChg>
        <pc:picChg chg="mod">
          <ac:chgData name="NAMohammed" userId="818e9af9-07b9-4e66-926f-ccbf6f764297" providerId="ADAL" clId="{F3B0F83E-DCF1-4684-857E-63B955F7657C}" dt="2022-03-14T17:58:07.460" v="69" actId="14100"/>
          <ac:picMkLst>
            <pc:docMk/>
            <pc:sldMk cId="3465480509" sldId="373"/>
            <ac:picMk id="1026" creationId="{00000000-0000-0000-0000-000000000000}"/>
          </ac:picMkLst>
        </pc:picChg>
      </pc:sldChg>
      <pc:sldChg chg="modSp">
        <pc:chgData name="NAMohammed" userId="818e9af9-07b9-4e66-926f-ccbf6f764297" providerId="ADAL" clId="{F3B0F83E-DCF1-4684-857E-63B955F7657C}" dt="2022-03-14T18:00:20.351" v="84" actId="14100"/>
        <pc:sldMkLst>
          <pc:docMk/>
          <pc:sldMk cId="15772765" sldId="376"/>
        </pc:sldMkLst>
        <pc:picChg chg="mod">
          <ac:chgData name="NAMohammed" userId="818e9af9-07b9-4e66-926f-ccbf6f764297" providerId="ADAL" clId="{F3B0F83E-DCF1-4684-857E-63B955F7657C}" dt="2022-03-14T18:00:20.351" v="84" actId="14100"/>
          <ac:picMkLst>
            <pc:docMk/>
            <pc:sldMk cId="15772765" sldId="376"/>
            <ac:picMk id="3075" creationId="{00000000-0000-0000-0000-000000000000}"/>
          </ac:picMkLst>
        </pc:picChg>
      </pc:sldChg>
      <pc:sldChg chg="del">
        <pc:chgData name="NAMohammed" userId="818e9af9-07b9-4e66-926f-ccbf6f764297" providerId="ADAL" clId="{F3B0F83E-DCF1-4684-857E-63B955F7657C}" dt="2022-03-14T18:48:45.542" v="285" actId="2696"/>
        <pc:sldMkLst>
          <pc:docMk/>
          <pc:sldMk cId="2338487719" sldId="380"/>
        </pc:sldMkLst>
      </pc:sldChg>
      <pc:sldChg chg="addSp delSp modSp mod">
        <pc:chgData name="NAMohammed" userId="818e9af9-07b9-4e66-926f-ccbf6f764297" providerId="ADAL" clId="{F3B0F83E-DCF1-4684-857E-63B955F7657C}" dt="2022-03-14T18:25:07.990" v="110" actId="14100"/>
        <pc:sldMkLst>
          <pc:docMk/>
          <pc:sldMk cId="1057821682" sldId="389"/>
        </pc:sldMkLst>
        <pc:spChg chg="add del mod">
          <ac:chgData name="NAMohammed" userId="818e9af9-07b9-4e66-926f-ccbf6f764297" providerId="ADAL" clId="{F3B0F83E-DCF1-4684-857E-63B955F7657C}" dt="2022-03-14T18:24:18.419" v="103"/>
          <ac:spMkLst>
            <pc:docMk/>
            <pc:sldMk cId="1057821682" sldId="389"/>
            <ac:spMk id="3" creationId="{E6876A5F-5A28-4C3E-9874-B7B314323754}"/>
          </ac:spMkLst>
        </pc:spChg>
        <pc:spChg chg="mod">
          <ac:chgData name="NAMohammed" userId="818e9af9-07b9-4e66-926f-ccbf6f764297" providerId="ADAL" clId="{F3B0F83E-DCF1-4684-857E-63B955F7657C}" dt="2022-03-14T18:24:43.508" v="107" actId="14100"/>
          <ac:spMkLst>
            <pc:docMk/>
            <pc:sldMk cId="1057821682" sldId="389"/>
            <ac:spMk id="6" creationId="{00000000-0000-0000-0000-000000000000}"/>
          </ac:spMkLst>
        </pc:spChg>
        <pc:picChg chg="add mod">
          <ac:chgData name="NAMohammed" userId="818e9af9-07b9-4e66-926f-ccbf6f764297" providerId="ADAL" clId="{F3B0F83E-DCF1-4684-857E-63B955F7657C}" dt="2022-03-14T18:25:07.990" v="110" actId="14100"/>
          <ac:picMkLst>
            <pc:docMk/>
            <pc:sldMk cId="1057821682" sldId="389"/>
            <ac:picMk id="4" creationId="{ACB95DDE-5D68-4CA6-9607-E1528C372F4B}"/>
          </ac:picMkLst>
        </pc:picChg>
        <pc:picChg chg="del">
          <ac:chgData name="NAMohammed" userId="818e9af9-07b9-4e66-926f-ccbf6f764297" providerId="ADAL" clId="{F3B0F83E-DCF1-4684-857E-63B955F7657C}" dt="2022-03-14T18:23:53.982" v="102" actId="21"/>
          <ac:picMkLst>
            <pc:docMk/>
            <pc:sldMk cId="1057821682" sldId="389"/>
            <ac:picMk id="2050" creationId="{00000000-0000-0000-0000-000000000000}"/>
          </ac:picMkLst>
        </pc:picChg>
      </pc:sldChg>
      <pc:sldChg chg="addSp delSp modSp mod">
        <pc:chgData name="NAMohammed" userId="818e9af9-07b9-4e66-926f-ccbf6f764297" providerId="ADAL" clId="{F3B0F83E-DCF1-4684-857E-63B955F7657C}" dt="2022-03-14T18:19:11.002" v="97" actId="313"/>
        <pc:sldMkLst>
          <pc:docMk/>
          <pc:sldMk cId="4182415556" sldId="391"/>
        </pc:sldMkLst>
        <pc:spChg chg="mod">
          <ac:chgData name="NAMohammed" userId="818e9af9-07b9-4e66-926f-ccbf6f764297" providerId="ADAL" clId="{F3B0F83E-DCF1-4684-857E-63B955F7657C}" dt="2022-03-14T18:19:11.002" v="97" actId="313"/>
          <ac:spMkLst>
            <pc:docMk/>
            <pc:sldMk cId="4182415556" sldId="391"/>
            <ac:spMk id="3" creationId="{00000000-0000-0000-0000-000000000000}"/>
          </ac:spMkLst>
        </pc:spChg>
        <pc:picChg chg="add mod modCrop">
          <ac:chgData name="NAMohammed" userId="818e9af9-07b9-4e66-926f-ccbf6f764297" providerId="ADAL" clId="{F3B0F83E-DCF1-4684-857E-63B955F7657C}" dt="2022-03-14T18:18:48.348" v="96" actId="14100"/>
          <ac:picMkLst>
            <pc:docMk/>
            <pc:sldMk cId="4182415556" sldId="391"/>
            <ac:picMk id="5" creationId="{5FAC47EA-C9E6-4060-A2FB-8F1E009230AF}"/>
          </ac:picMkLst>
        </pc:picChg>
        <pc:picChg chg="del mod">
          <ac:chgData name="NAMohammed" userId="818e9af9-07b9-4e66-926f-ccbf6f764297" providerId="ADAL" clId="{F3B0F83E-DCF1-4684-857E-63B955F7657C}" dt="2022-03-14T18:16:08.163" v="89" actId="21"/>
          <ac:picMkLst>
            <pc:docMk/>
            <pc:sldMk cId="4182415556" sldId="391"/>
            <ac:picMk id="1027" creationId="{00000000-0000-0000-0000-000000000000}"/>
          </ac:picMkLst>
        </pc:picChg>
      </pc:sldChg>
      <pc:sldChg chg="modSp mod">
        <pc:chgData name="NAMohammed" userId="818e9af9-07b9-4e66-926f-ccbf6f764297" providerId="ADAL" clId="{F3B0F83E-DCF1-4684-857E-63B955F7657C}" dt="2022-03-14T18:20:52.164" v="101" actId="27636"/>
        <pc:sldMkLst>
          <pc:docMk/>
          <pc:sldMk cId="1056093586" sldId="392"/>
        </pc:sldMkLst>
        <pc:spChg chg="mod">
          <ac:chgData name="NAMohammed" userId="818e9af9-07b9-4e66-926f-ccbf6f764297" providerId="ADAL" clId="{F3B0F83E-DCF1-4684-857E-63B955F7657C}" dt="2022-03-14T18:20:52.164" v="101" actId="27636"/>
          <ac:spMkLst>
            <pc:docMk/>
            <pc:sldMk cId="1056093586" sldId="392"/>
            <ac:spMk id="3" creationId="{00000000-0000-0000-0000-000000000000}"/>
          </ac:spMkLst>
        </pc:spChg>
      </pc:sldChg>
      <pc:sldChg chg="addSp delSp modSp mod delAnim">
        <pc:chgData name="NAMohammed" userId="818e9af9-07b9-4e66-926f-ccbf6f764297" providerId="ADAL" clId="{F3B0F83E-DCF1-4684-857E-63B955F7657C}" dt="2022-03-14T18:41:31.274" v="263" actId="14100"/>
        <pc:sldMkLst>
          <pc:docMk/>
          <pc:sldMk cId="3318430452" sldId="393"/>
        </pc:sldMkLst>
        <pc:spChg chg="mod">
          <ac:chgData name="NAMohammed" userId="818e9af9-07b9-4e66-926f-ccbf6f764297" providerId="ADAL" clId="{F3B0F83E-DCF1-4684-857E-63B955F7657C}" dt="2022-03-14T18:40:44.138" v="259" actId="14100"/>
          <ac:spMkLst>
            <pc:docMk/>
            <pc:sldMk cId="3318430452" sldId="393"/>
            <ac:spMk id="5" creationId="{00000000-0000-0000-0000-000000000000}"/>
          </ac:spMkLst>
        </pc:spChg>
        <pc:picChg chg="add mod">
          <ac:chgData name="NAMohammed" userId="818e9af9-07b9-4e66-926f-ccbf6f764297" providerId="ADAL" clId="{F3B0F83E-DCF1-4684-857E-63B955F7657C}" dt="2022-03-14T18:41:31.274" v="263" actId="14100"/>
          <ac:picMkLst>
            <pc:docMk/>
            <pc:sldMk cId="3318430452" sldId="393"/>
            <ac:picMk id="3" creationId="{6230FFC2-6707-4130-BB24-B08DFCDCD79B}"/>
          </ac:picMkLst>
        </pc:picChg>
        <pc:picChg chg="del">
          <ac:chgData name="NAMohammed" userId="818e9af9-07b9-4e66-926f-ccbf6f764297" providerId="ADAL" clId="{F3B0F83E-DCF1-4684-857E-63B955F7657C}" dt="2022-03-14T18:40:04.492" v="254" actId="21"/>
          <ac:picMkLst>
            <pc:docMk/>
            <pc:sldMk cId="3318430452" sldId="393"/>
            <ac:picMk id="4" creationId="{00000000-0000-0000-0000-000000000000}"/>
          </ac:picMkLst>
        </pc:picChg>
        <pc:cxnChg chg="del">
          <ac:chgData name="NAMohammed" userId="818e9af9-07b9-4e66-926f-ccbf6f764297" providerId="ADAL" clId="{F3B0F83E-DCF1-4684-857E-63B955F7657C}" dt="2022-03-14T18:40:35.597" v="258" actId="478"/>
          <ac:cxnSpMkLst>
            <pc:docMk/>
            <pc:sldMk cId="3318430452" sldId="393"/>
            <ac:cxnSpMk id="6" creationId="{00000000-0000-0000-0000-000000000000}"/>
          </ac:cxnSpMkLst>
        </pc:cxnChg>
      </pc:sldChg>
      <pc:sldChg chg="addSp delSp modSp mod delAnim">
        <pc:chgData name="NAMohammed" userId="818e9af9-07b9-4e66-926f-ccbf6f764297" providerId="ADAL" clId="{F3B0F83E-DCF1-4684-857E-63B955F7657C}" dt="2022-03-14T18:44:12.082" v="280" actId="14100"/>
        <pc:sldMkLst>
          <pc:docMk/>
          <pc:sldMk cId="1786583" sldId="395"/>
        </pc:sldMkLst>
        <pc:spChg chg="mod">
          <ac:chgData name="NAMohammed" userId="818e9af9-07b9-4e66-926f-ccbf6f764297" providerId="ADAL" clId="{F3B0F83E-DCF1-4684-857E-63B955F7657C}" dt="2022-03-14T18:43:12.010" v="271" actId="20577"/>
          <ac:spMkLst>
            <pc:docMk/>
            <pc:sldMk cId="1786583" sldId="395"/>
            <ac:spMk id="2" creationId="{00000000-0000-0000-0000-000000000000}"/>
          </ac:spMkLst>
        </pc:spChg>
        <pc:spChg chg="mod">
          <ac:chgData name="NAMohammed" userId="818e9af9-07b9-4e66-926f-ccbf6f764297" providerId="ADAL" clId="{F3B0F83E-DCF1-4684-857E-63B955F7657C}" dt="2022-03-14T18:42:58.193" v="270" actId="113"/>
          <ac:spMkLst>
            <pc:docMk/>
            <pc:sldMk cId="1786583" sldId="395"/>
            <ac:spMk id="3" creationId="{00000000-0000-0000-0000-000000000000}"/>
          </ac:spMkLst>
        </pc:spChg>
        <pc:spChg chg="mod">
          <ac:chgData name="NAMohammed" userId="818e9af9-07b9-4e66-926f-ccbf6f764297" providerId="ADAL" clId="{F3B0F83E-DCF1-4684-857E-63B955F7657C}" dt="2022-03-14T18:44:12.082" v="280" actId="14100"/>
          <ac:spMkLst>
            <pc:docMk/>
            <pc:sldMk cId="1786583" sldId="395"/>
            <ac:spMk id="7" creationId="{00000000-0000-0000-0000-000000000000}"/>
          </ac:spMkLst>
        </pc:spChg>
        <pc:picChg chg="del mod">
          <ac:chgData name="NAMohammed" userId="818e9af9-07b9-4e66-926f-ccbf6f764297" providerId="ADAL" clId="{F3B0F83E-DCF1-4684-857E-63B955F7657C}" dt="2022-03-14T18:43:28.478" v="273" actId="21"/>
          <ac:picMkLst>
            <pc:docMk/>
            <pc:sldMk cId="1786583" sldId="395"/>
            <ac:picMk id="4" creationId="{00000000-0000-0000-0000-000000000000}"/>
          </ac:picMkLst>
        </pc:picChg>
        <pc:picChg chg="add mod">
          <ac:chgData name="NAMohammed" userId="818e9af9-07b9-4e66-926f-ccbf6f764297" providerId="ADAL" clId="{F3B0F83E-DCF1-4684-857E-63B955F7657C}" dt="2022-03-14T18:44:06.135" v="279" actId="14100"/>
          <ac:picMkLst>
            <pc:docMk/>
            <pc:sldMk cId="1786583" sldId="395"/>
            <ac:picMk id="5" creationId="{EE7941F3-2F26-42DF-B008-E163A90DCB5A}"/>
          </ac:picMkLst>
        </pc:picChg>
        <pc:cxnChg chg="del">
          <ac:chgData name="NAMohammed" userId="818e9af9-07b9-4e66-926f-ccbf6f764297" providerId="ADAL" clId="{F3B0F83E-DCF1-4684-857E-63B955F7657C}" dt="2022-03-14T18:43:31.903" v="274" actId="478"/>
          <ac:cxnSpMkLst>
            <pc:docMk/>
            <pc:sldMk cId="1786583" sldId="395"/>
            <ac:cxnSpMk id="6" creationId="{00000000-0000-0000-0000-000000000000}"/>
          </ac:cxnSpMkLst>
        </pc:cxnChg>
      </pc:sldChg>
      <pc:sldChg chg="del">
        <pc:chgData name="NAMohammed" userId="818e9af9-07b9-4e66-926f-ccbf6f764297" providerId="ADAL" clId="{F3B0F83E-DCF1-4684-857E-63B955F7657C}" dt="2022-03-14T19:01:26.013" v="293" actId="2696"/>
        <pc:sldMkLst>
          <pc:docMk/>
          <pc:sldMk cId="3491057587" sldId="396"/>
        </pc:sldMkLst>
      </pc:sldChg>
      <pc:sldChg chg="del">
        <pc:chgData name="NAMohammed" userId="818e9af9-07b9-4e66-926f-ccbf6f764297" providerId="ADAL" clId="{F3B0F83E-DCF1-4684-857E-63B955F7657C}" dt="2022-03-14T18:48:07.551" v="283" actId="2696"/>
        <pc:sldMkLst>
          <pc:docMk/>
          <pc:sldMk cId="1361754932" sldId="397"/>
        </pc:sldMkLst>
      </pc:sldChg>
      <pc:sldChg chg="modSp">
        <pc:chgData name="NAMohammed" userId="818e9af9-07b9-4e66-926f-ccbf6f764297" providerId="ADAL" clId="{F3B0F83E-DCF1-4684-857E-63B955F7657C}" dt="2022-03-14T18:02:06.563" v="87" actId="113"/>
        <pc:sldMkLst>
          <pc:docMk/>
          <pc:sldMk cId="3825692071" sldId="398"/>
        </pc:sldMkLst>
        <pc:spChg chg="mod">
          <ac:chgData name="NAMohammed" userId="818e9af9-07b9-4e66-926f-ccbf6f764297" providerId="ADAL" clId="{F3B0F83E-DCF1-4684-857E-63B955F7657C}" dt="2022-03-14T18:02:06.563" v="87" actId="113"/>
          <ac:spMkLst>
            <pc:docMk/>
            <pc:sldMk cId="3825692071" sldId="398"/>
            <ac:spMk id="3" creationId="{00000000-0000-0000-0000-000000000000}"/>
          </ac:spMkLst>
        </pc:spChg>
      </pc:sldChg>
      <pc:sldChg chg="addSp delSp modSp mod modClrScheme chgLayout">
        <pc:chgData name="NAMohammed" userId="818e9af9-07b9-4e66-926f-ccbf6f764297" providerId="ADAL" clId="{F3B0F83E-DCF1-4684-857E-63B955F7657C}" dt="2022-03-14T18:38:07.973" v="253" actId="21"/>
        <pc:sldMkLst>
          <pc:docMk/>
          <pc:sldMk cId="3616195964" sldId="402"/>
        </pc:sldMkLst>
        <pc:spChg chg="mod ord">
          <ac:chgData name="NAMohammed" userId="818e9af9-07b9-4e66-926f-ccbf6f764297" providerId="ADAL" clId="{F3B0F83E-DCF1-4684-857E-63B955F7657C}" dt="2022-03-14T18:32:55.307" v="135" actId="14100"/>
          <ac:spMkLst>
            <pc:docMk/>
            <pc:sldMk cId="3616195964" sldId="402"/>
            <ac:spMk id="2" creationId="{00000000-0000-0000-0000-000000000000}"/>
          </ac:spMkLst>
        </pc:spChg>
        <pc:spChg chg="del mod">
          <ac:chgData name="NAMohammed" userId="818e9af9-07b9-4e66-926f-ccbf6f764297" providerId="ADAL" clId="{F3B0F83E-DCF1-4684-857E-63B955F7657C}" dt="2022-03-14T18:33:15.015" v="138" actId="478"/>
          <ac:spMkLst>
            <pc:docMk/>
            <pc:sldMk cId="3616195964" sldId="402"/>
            <ac:spMk id="3" creationId="{00000000-0000-0000-0000-000000000000}"/>
          </ac:spMkLst>
        </pc:spChg>
        <pc:spChg chg="del mod">
          <ac:chgData name="NAMohammed" userId="818e9af9-07b9-4e66-926f-ccbf6f764297" providerId="ADAL" clId="{F3B0F83E-DCF1-4684-857E-63B955F7657C}" dt="2022-03-14T18:38:07.973" v="253" actId="21"/>
          <ac:spMkLst>
            <pc:docMk/>
            <pc:sldMk cId="3616195964" sldId="402"/>
            <ac:spMk id="4" creationId="{00000000-0000-0000-0000-000000000000}"/>
          </ac:spMkLst>
        </pc:spChg>
        <pc:spChg chg="add del mod">
          <ac:chgData name="NAMohammed" userId="818e9af9-07b9-4e66-926f-ccbf6f764297" providerId="ADAL" clId="{F3B0F83E-DCF1-4684-857E-63B955F7657C}" dt="2022-03-14T18:26:45.910" v="112"/>
          <ac:spMkLst>
            <pc:docMk/>
            <pc:sldMk cId="3616195964" sldId="402"/>
            <ac:spMk id="5" creationId="{CC3749D5-CA5B-4828-989C-E759EF2A645A}"/>
          </ac:spMkLst>
        </pc:spChg>
        <pc:spChg chg="add mod ord">
          <ac:chgData name="NAMohammed" userId="818e9af9-07b9-4e66-926f-ccbf6f764297" providerId="ADAL" clId="{F3B0F83E-DCF1-4684-857E-63B955F7657C}" dt="2022-03-14T18:35:58.546" v="238" actId="20577"/>
          <ac:spMkLst>
            <pc:docMk/>
            <pc:sldMk cId="3616195964" sldId="402"/>
            <ac:spMk id="9" creationId="{62272B87-E903-43A1-96A3-AD00379F5CEC}"/>
          </ac:spMkLst>
        </pc:spChg>
        <pc:picChg chg="add mod ord">
          <ac:chgData name="NAMohammed" userId="818e9af9-07b9-4e66-926f-ccbf6f764297" providerId="ADAL" clId="{F3B0F83E-DCF1-4684-857E-63B955F7657C}" dt="2022-03-14T18:33:36.533" v="202" actId="1076"/>
          <ac:picMkLst>
            <pc:docMk/>
            <pc:sldMk cId="3616195964" sldId="402"/>
            <ac:picMk id="6" creationId="{6798C3EA-50C3-48EE-8ECC-0B97B854327D}"/>
          </ac:picMkLst>
        </pc:picChg>
        <pc:picChg chg="del">
          <ac:chgData name="NAMohammed" userId="818e9af9-07b9-4e66-926f-ccbf6f764297" providerId="ADAL" clId="{F3B0F83E-DCF1-4684-857E-63B955F7657C}" dt="2022-03-14T18:26:27.036" v="111" actId="21"/>
          <ac:picMkLst>
            <pc:docMk/>
            <pc:sldMk cId="3616195964" sldId="402"/>
            <ac:picMk id="2050" creationId="{00000000-0000-0000-0000-000000000000}"/>
          </ac:picMkLst>
        </pc:picChg>
        <pc:cxnChg chg="del">
          <ac:chgData name="NAMohammed" userId="818e9af9-07b9-4e66-926f-ccbf6f764297" providerId="ADAL" clId="{F3B0F83E-DCF1-4684-857E-63B955F7657C}" dt="2022-03-14T18:31:29.823" v="122" actId="478"/>
          <ac:cxnSpMkLst>
            <pc:docMk/>
            <pc:sldMk cId="3616195964" sldId="402"/>
            <ac:cxnSpMk id="8" creationId="{00000000-0000-0000-0000-000000000000}"/>
          </ac:cxnSpMkLst>
        </pc:cxnChg>
        <pc:cxnChg chg="del mod">
          <ac:chgData name="NAMohammed" userId="818e9af9-07b9-4e66-926f-ccbf6f764297" providerId="ADAL" clId="{F3B0F83E-DCF1-4684-857E-63B955F7657C}" dt="2022-03-14T18:31:32.879" v="123" actId="478"/>
          <ac:cxnSpMkLst>
            <pc:docMk/>
            <pc:sldMk cId="3616195964" sldId="402"/>
            <ac:cxnSpMk id="12" creationId="{00000000-0000-0000-0000-000000000000}"/>
          </ac:cxnSpMkLst>
        </pc:cxnChg>
      </pc:sldChg>
      <pc:sldChg chg="modSp mod">
        <pc:chgData name="NAMohammed" userId="818e9af9-07b9-4e66-926f-ccbf6f764297" providerId="ADAL" clId="{F3B0F83E-DCF1-4684-857E-63B955F7657C}" dt="2022-03-14T18:44:27.003" v="281" actId="33524"/>
        <pc:sldMkLst>
          <pc:docMk/>
          <pc:sldMk cId="251789415" sldId="403"/>
        </pc:sldMkLst>
        <pc:spChg chg="mod">
          <ac:chgData name="NAMohammed" userId="818e9af9-07b9-4e66-926f-ccbf6f764297" providerId="ADAL" clId="{F3B0F83E-DCF1-4684-857E-63B955F7657C}" dt="2022-03-14T18:44:27.003" v="281" actId="33524"/>
          <ac:spMkLst>
            <pc:docMk/>
            <pc:sldMk cId="251789415" sldId="403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F3B0F83E-DCF1-4684-857E-63B955F7657C}" dt="2022-03-14T18:47:51.951" v="282" actId="2696"/>
        <pc:sldMkLst>
          <pc:docMk/>
          <pc:sldMk cId="2585491502" sldId="405"/>
        </pc:sldMkLst>
      </pc:sldChg>
      <pc:sldChg chg="del">
        <pc:chgData name="NAMohammed" userId="818e9af9-07b9-4e66-926f-ccbf6f764297" providerId="ADAL" clId="{F3B0F83E-DCF1-4684-857E-63B955F7657C}" dt="2022-03-14T18:48:16.231" v="284" actId="2696"/>
        <pc:sldMkLst>
          <pc:docMk/>
          <pc:sldMk cId="1447555361" sldId="407"/>
        </pc:sldMkLst>
      </pc:sldChg>
      <pc:sldChg chg="del">
        <pc:chgData name="NAMohammed" userId="818e9af9-07b9-4e66-926f-ccbf6f764297" providerId="ADAL" clId="{F3B0F83E-DCF1-4684-857E-63B955F7657C}" dt="2022-03-14T18:49:54.461" v="289" actId="2696"/>
        <pc:sldMkLst>
          <pc:docMk/>
          <pc:sldMk cId="1259633893" sldId="408"/>
        </pc:sldMkLst>
      </pc:sldChg>
      <pc:sldChg chg="del">
        <pc:chgData name="NAMohammed" userId="818e9af9-07b9-4e66-926f-ccbf6f764297" providerId="ADAL" clId="{F3B0F83E-DCF1-4684-857E-63B955F7657C}" dt="2022-03-14T18:49:13.734" v="287" actId="2696"/>
        <pc:sldMkLst>
          <pc:docMk/>
          <pc:sldMk cId="2389468009" sldId="409"/>
        </pc:sldMkLst>
      </pc:sldChg>
      <pc:sldChg chg="del">
        <pc:chgData name="NAMohammed" userId="818e9af9-07b9-4e66-926f-ccbf6f764297" providerId="ADAL" clId="{F3B0F83E-DCF1-4684-857E-63B955F7657C}" dt="2022-03-14T18:49:29.613" v="288" actId="2696"/>
        <pc:sldMkLst>
          <pc:docMk/>
          <pc:sldMk cId="4106012082" sldId="410"/>
        </pc:sldMkLst>
      </pc:sldChg>
      <pc:sldChg chg="del">
        <pc:chgData name="NAMohammed" userId="818e9af9-07b9-4e66-926f-ccbf6f764297" providerId="ADAL" clId="{F3B0F83E-DCF1-4684-857E-63B955F7657C}" dt="2022-03-14T18:56:27.314" v="290" actId="2696"/>
        <pc:sldMkLst>
          <pc:docMk/>
          <pc:sldMk cId="2315977924" sldId="411"/>
        </pc:sldMkLst>
      </pc:sldChg>
      <pc:sldChg chg="modSp del mod">
        <pc:chgData name="NAMohammed" userId="818e9af9-07b9-4e66-926f-ccbf6f764297" providerId="ADAL" clId="{F3B0F83E-DCF1-4684-857E-63B955F7657C}" dt="2022-03-14T19:01:21.854" v="292" actId="2696"/>
        <pc:sldMkLst>
          <pc:docMk/>
          <pc:sldMk cId="3533463234" sldId="414"/>
        </pc:sldMkLst>
        <pc:spChg chg="mod">
          <ac:chgData name="NAMohammed" userId="818e9af9-07b9-4e66-926f-ccbf6f764297" providerId="ADAL" clId="{F3B0F83E-DCF1-4684-857E-63B955F7657C}" dt="2022-03-14T18:57:06.019" v="291" actId="1076"/>
          <ac:spMkLst>
            <pc:docMk/>
            <pc:sldMk cId="3533463234" sldId="414"/>
            <ac:spMk id="3" creationId="{CCE7B104-7F7F-3341-96C2-432531EA2413}"/>
          </ac:spMkLst>
        </pc:spChg>
      </pc:sldChg>
      <pc:sldChg chg="addSp delSp modSp new mod">
        <pc:chgData name="NAMohammed" userId="818e9af9-07b9-4e66-926f-ccbf6f764297" providerId="ADAL" clId="{F3B0F83E-DCF1-4684-857E-63B955F7657C}" dt="2022-03-14T19:02:44.671" v="302" actId="14100"/>
        <pc:sldMkLst>
          <pc:docMk/>
          <pc:sldMk cId="3695063691" sldId="414"/>
        </pc:sldMkLst>
        <pc:spChg chg="del">
          <ac:chgData name="NAMohammed" userId="818e9af9-07b9-4e66-926f-ccbf6f764297" providerId="ADAL" clId="{F3B0F83E-DCF1-4684-857E-63B955F7657C}" dt="2022-03-14T19:02:22.571" v="295" actId="22"/>
          <ac:spMkLst>
            <pc:docMk/>
            <pc:sldMk cId="3695063691" sldId="414"/>
            <ac:spMk id="3" creationId="{A9F5DCEB-B053-46E1-BD3D-B517A8ACC58B}"/>
          </ac:spMkLst>
        </pc:spChg>
        <pc:picChg chg="add mod ord">
          <ac:chgData name="NAMohammed" userId="818e9af9-07b9-4e66-926f-ccbf6f764297" providerId="ADAL" clId="{F3B0F83E-DCF1-4684-857E-63B955F7657C}" dt="2022-03-14T19:02:44.671" v="302" actId="14100"/>
          <ac:picMkLst>
            <pc:docMk/>
            <pc:sldMk cId="3695063691" sldId="414"/>
            <ac:picMk id="5" creationId="{5F19EC9D-8AB7-4A1E-BEE5-5F79ED0A51D4}"/>
          </ac:picMkLst>
        </pc:picChg>
      </pc:sldChg>
      <pc:sldChg chg="addSp delSp modSp new mod">
        <pc:chgData name="NAMohammed" userId="818e9af9-07b9-4e66-926f-ccbf6f764297" providerId="ADAL" clId="{F3B0F83E-DCF1-4684-857E-63B955F7657C}" dt="2022-03-14T19:09:01.376" v="318" actId="767"/>
        <pc:sldMkLst>
          <pc:docMk/>
          <pc:sldMk cId="938351577" sldId="415"/>
        </pc:sldMkLst>
        <pc:spChg chg="del">
          <ac:chgData name="NAMohammed" userId="818e9af9-07b9-4e66-926f-ccbf6f764297" providerId="ADAL" clId="{F3B0F83E-DCF1-4684-857E-63B955F7657C}" dt="2022-03-14T19:05:04.634" v="304" actId="22"/>
          <ac:spMkLst>
            <pc:docMk/>
            <pc:sldMk cId="938351577" sldId="415"/>
            <ac:spMk id="3" creationId="{EB61A93F-34AD-43A1-BB51-7A3DEC8D3FF6}"/>
          </ac:spMkLst>
        </pc:spChg>
        <pc:spChg chg="add del mod">
          <ac:chgData name="NAMohammed" userId="818e9af9-07b9-4e66-926f-ccbf6f764297" providerId="ADAL" clId="{F3B0F83E-DCF1-4684-857E-63B955F7657C}" dt="2022-03-14T19:09:01.376" v="318" actId="767"/>
          <ac:spMkLst>
            <pc:docMk/>
            <pc:sldMk cId="938351577" sldId="415"/>
            <ac:spMk id="6" creationId="{CF41528D-3FB4-4620-A4AF-A9A9EFA531C9}"/>
          </ac:spMkLst>
        </pc:spChg>
        <pc:picChg chg="add mod ord">
          <ac:chgData name="NAMohammed" userId="818e9af9-07b9-4e66-926f-ccbf6f764297" providerId="ADAL" clId="{F3B0F83E-DCF1-4684-857E-63B955F7657C}" dt="2022-03-14T19:05:36.414" v="310" actId="14100"/>
          <ac:picMkLst>
            <pc:docMk/>
            <pc:sldMk cId="938351577" sldId="415"/>
            <ac:picMk id="5" creationId="{D62FE0C2-3726-4DE2-BBF6-DC9E3BD8323F}"/>
          </ac:picMkLst>
        </pc:picChg>
      </pc:sldChg>
      <pc:sldChg chg="addSp delSp modSp new mod">
        <pc:chgData name="NAMohammed" userId="818e9af9-07b9-4e66-926f-ccbf6f764297" providerId="ADAL" clId="{F3B0F83E-DCF1-4684-857E-63B955F7657C}" dt="2022-03-14T19:10:37.289" v="324" actId="14100"/>
        <pc:sldMkLst>
          <pc:docMk/>
          <pc:sldMk cId="1238291921" sldId="416"/>
        </pc:sldMkLst>
        <pc:spChg chg="del">
          <ac:chgData name="NAMohammed" userId="818e9af9-07b9-4e66-926f-ccbf6f764297" providerId="ADAL" clId="{F3B0F83E-DCF1-4684-857E-63B955F7657C}" dt="2022-03-14T19:10:26.544" v="320" actId="22"/>
          <ac:spMkLst>
            <pc:docMk/>
            <pc:sldMk cId="1238291921" sldId="416"/>
            <ac:spMk id="3" creationId="{157DCE8B-E76A-41AC-8B03-EE87AAEBFB6F}"/>
          </ac:spMkLst>
        </pc:spChg>
        <pc:picChg chg="add mod ord">
          <ac:chgData name="NAMohammed" userId="818e9af9-07b9-4e66-926f-ccbf6f764297" providerId="ADAL" clId="{F3B0F83E-DCF1-4684-857E-63B955F7657C}" dt="2022-03-14T19:10:37.289" v="324" actId="14100"/>
          <ac:picMkLst>
            <pc:docMk/>
            <pc:sldMk cId="1238291921" sldId="416"/>
            <ac:picMk id="5" creationId="{E6B90498-1050-4EA8-AB89-F3AC140653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5825F-090C-46C9-B24C-87D46D7AE35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47F5-C613-4B3C-BB17-7257D39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7F5-C613-4B3C-BB17-7257D39F3A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847F5-C613-4B3C-BB17-7257D39F3A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00550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524000"/>
            <a:ext cx="4402138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4C9C-1071-4F6E-B754-A2E2EEEEF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00550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524000"/>
            <a:ext cx="4402138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4C9C-1071-4F6E-B754-A2E2EEEEF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524000" y="1556792"/>
            <a:ext cx="6277569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MY" sz="1600" b="1" dirty="0"/>
              <a:t>Action potential</a:t>
            </a:r>
            <a:endParaRPr lang="en-US" sz="1600" dirty="0"/>
          </a:p>
        </p:txBody>
      </p:sp>
      <p:pic>
        <p:nvPicPr>
          <p:cNvPr id="1026" name="Picture 2" descr="Action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68960"/>
            <a:ext cx="42957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27CD8-7C14-49FD-B5A1-54E971C50AD7}"/>
              </a:ext>
            </a:extLst>
          </p:cNvPr>
          <p:cNvSpPr txBox="1"/>
          <p:nvPr/>
        </p:nvSpPr>
        <p:spPr>
          <a:xfrm>
            <a:off x="351831" y="3276600"/>
            <a:ext cx="3610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BY</a:t>
            </a:r>
          </a:p>
          <a:p>
            <a:pPr algn="ctr"/>
            <a:r>
              <a:rPr lang="en-US" sz="2400" b="1" dirty="0"/>
              <a:t>Dr. Nour A. Mohammed</a:t>
            </a:r>
          </a:p>
          <a:p>
            <a:pPr algn="ctr"/>
            <a:r>
              <a:rPr lang="en-US" sz="2400" b="1" dirty="0"/>
              <a:t>Mut'ah school </a:t>
            </a:r>
          </a:p>
          <a:p>
            <a:pPr algn="ctr"/>
            <a:r>
              <a:rPr lang="en-US" sz="2400" b="1" dirty="0"/>
              <a:t>of medicine</a:t>
            </a:r>
          </a:p>
        </p:txBody>
      </p:sp>
    </p:spTree>
    <p:extLst>
      <p:ext uri="{BB962C8B-B14F-4D97-AF65-F5344CB8AC3E}">
        <p14:creationId xmlns:p14="http://schemas.microsoft.com/office/powerpoint/2010/main" val="34654805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32004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During rest</a:t>
            </a:r>
            <a:r>
              <a:rPr lang="en-US" b="1" dirty="0">
                <a:latin typeface="Comic Sans MS" pitchFamily="66" charset="0"/>
              </a:rPr>
              <a:t>: </a:t>
            </a:r>
            <a:r>
              <a:rPr lang="en-US" dirty="0">
                <a:latin typeface="Comic Sans MS" pitchFamily="66" charset="0"/>
              </a:rPr>
              <a:t>the activation gate is closed &amp; the inactivation gate is opened → no Na+ permeability.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During activation: </a:t>
            </a:r>
            <a:r>
              <a:rPr lang="en-US" dirty="0">
                <a:latin typeface="Comic Sans MS" pitchFamily="66" charset="0"/>
              </a:rPr>
              <a:t>change of membrane potential by 25 mV (from –90 to –65 mV) → the activation gate opens and Na+ permeability reaches maximum till the potential of +35 mV. Then the inactivation gate closes.</a:t>
            </a:r>
          </a:p>
        </p:txBody>
      </p:sp>
      <p:pic>
        <p:nvPicPr>
          <p:cNvPr id="2050" name="Picture 2" descr="E:\Amira\phsiology\nerve &amp;muscle\nerve\RMP\image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52888"/>
            <a:ext cx="7238999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0292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>
              <a:spcBef>
                <a:spcPts val="580"/>
              </a:spcBef>
            </a:pPr>
            <a:r>
              <a:rPr lang="en-US" sz="3100" b="1" dirty="0">
                <a:solidFill>
                  <a:srgbClr val="9900FF"/>
                </a:solidFill>
                <a:latin typeface="Comic Sans MS" panose="030F0702030302020204" pitchFamily="66" charset="0"/>
                <a:ea typeface="+mn-ea"/>
                <a:cs typeface="+mn-cs"/>
              </a:rPr>
              <a:t>(4) Repolarization</a:t>
            </a:r>
            <a:endParaRPr lang="ar-EG" sz="3100" b="1" dirty="0">
              <a:solidFill>
                <a:srgbClr val="9900FF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49514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It is the return of the membrane potential to the resting state (from +35 to –90 mV).</a:t>
            </a:r>
            <a:endParaRPr lang="ar-EG" sz="2000" dirty="0"/>
          </a:p>
        </p:txBody>
      </p:sp>
      <p:sp>
        <p:nvSpPr>
          <p:cNvPr id="6" name="Rectangle 5"/>
          <p:cNvSpPr/>
          <p:nvPr/>
        </p:nvSpPr>
        <p:spPr>
          <a:xfrm>
            <a:off x="152399" y="2485579"/>
            <a:ext cx="4135497" cy="21238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/>
              </a:rPr>
              <a:t>It occurs in </a:t>
            </a:r>
            <a:r>
              <a:rPr lang="en-US" sz="2000" b="1" dirty="0">
                <a:solidFill>
                  <a:srgbClr val="C00000"/>
                </a:solidFill>
                <a:latin typeface="Times New Roman"/>
              </a:rPr>
              <a:t>3 steps: </a:t>
            </a:r>
            <a:endParaRPr lang="en-US" sz="2000" dirty="0">
              <a:solidFill>
                <a:srgbClr val="C00000"/>
              </a:solidFill>
              <a:latin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Rapid repolarization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Comic Sans MS" pitchFamily="66" charset="0"/>
              </a:rPr>
              <a:t>Slow repolarization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Comic Sans MS" pitchFamily="66" charset="0"/>
              </a:rPr>
              <a:t>Hyperpolarization.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05600" y="2057400"/>
            <a:ext cx="0" cy="457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B95DDE-5D68-4CA6-9607-E1528C372F4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495801" y="2057400"/>
            <a:ext cx="4135497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8216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</a:pPr>
            <a:r>
              <a:rPr lang="en-US" sz="3100" b="1" u="sng" dirty="0">
                <a:solidFill>
                  <a:srgbClr val="260A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1. Rapid repolarization: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98C3EA-50C3-48EE-8ECC-0B97B854327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73626" y="1736065"/>
            <a:ext cx="3749675" cy="41478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272B87-E903-43A1-96A3-AD00379F5CE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419600" y="1371600"/>
            <a:ext cx="4263390" cy="4648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which the membrane restores 70% of its resting condition.</a:t>
            </a:r>
          </a:p>
          <a:p>
            <a:pPr algn="l"/>
            <a:r>
              <a:rPr lang="en-US" sz="2800" b="1" i="1" u="none" strike="noStrike" baseline="0" dirty="0">
                <a:solidFill>
                  <a:srgbClr val="00B1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Cause: 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Inactivation of voltage gated Na+ channels so, Na+ influx stopped.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Activation of voltage gated K+ channels so, K+ outflux increased.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195964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66CC"/>
                </a:solidFill>
                <a:latin typeface="+mn-lt"/>
              </a:rPr>
              <a:t>Changes in voltage-gated K+ channels during action potential: </a:t>
            </a:r>
            <a:endParaRPr lang="en-US" sz="3200" dirty="0">
              <a:solidFill>
                <a:srgbClr val="FF66CC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K+ channel has a single gate located on the inside of the membrane.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Wingdings"/>
              </a:rPr>
              <a:t>▪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During rest: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the gate is closed.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Wingdings"/>
              </a:rPr>
              <a:t>▪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During activation: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depolarization → slow opening of K+ channels which coincides to the closure of Na+ gates → repolarization. </a:t>
            </a:r>
            <a:endParaRPr lang="en-US" sz="2400" dirty="0"/>
          </a:p>
        </p:txBody>
      </p:sp>
      <p:pic>
        <p:nvPicPr>
          <p:cNvPr id="3076" name="Picture 4" descr="E:\Amira\phsiology\nerve &amp;muscle\nerve\RMP\image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4724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Amira\phsiology\nerve &amp;muscle\nerve\RMP\nervous_repolarization1328384570983-thumb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1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Note that: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7200" y="1143000"/>
            <a:ext cx="8534400" cy="5257800"/>
          </a:xfrm>
          <a:prstGeom prst="irregularSeal1">
            <a:avLst/>
          </a:prstGeom>
          <a:solidFill>
            <a:srgbClr val="FFFF99"/>
          </a:solidFill>
          <a:ln w="28575">
            <a:solidFill>
              <a:srgbClr val="260A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803029"/>
            <a:ext cx="487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600" dirty="0">
                <a:solidFill>
                  <a:prstClr val="black"/>
                </a:solidFill>
              </a:rPr>
              <a:t>K+ gates are stimulated by the same stimulus that stimulates Na+ channels but K+ channel are slow (take more time to open and close).</a:t>
            </a:r>
          </a:p>
        </p:txBody>
      </p:sp>
    </p:spTree>
    <p:extLst>
      <p:ext uri="{BB962C8B-B14F-4D97-AF65-F5344CB8AC3E}">
        <p14:creationId xmlns:p14="http://schemas.microsoft.com/office/powerpoint/2010/main" val="58587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88423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100" b="1" u="sng" dirty="0">
                <a:solidFill>
                  <a:srgbClr val="260A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(2) </a:t>
            </a:r>
            <a:r>
              <a:rPr lang="en-US" sz="3100" b="1" u="sng" dirty="0">
                <a:solidFill>
                  <a:srgbClr val="260A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Slow repolarization</a:t>
            </a:r>
            <a:endParaRPr lang="ar-EG" sz="3100" b="1" u="sng" dirty="0">
              <a:solidFill>
                <a:srgbClr val="260A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7965" y="2209800"/>
            <a:ext cx="5015812" cy="16235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199FF"/>
                </a:solidFill>
                <a:latin typeface="Times New Roman"/>
              </a:rPr>
              <a:t>Cause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Decrease in K+ gradient → slow K+ efflux →  delayed repolarization.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71500" y="1219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Times New Roman"/>
              </a:rPr>
              <a:t>After 70% of repolarization, the rate of repolarization becomes slow.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0FFC2-6707-4130-BB24-B08DFCDC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3" y="2232759"/>
            <a:ext cx="3749365" cy="4396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430452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01000" cy="7620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100" b="1" u="sng" dirty="0">
                <a:solidFill>
                  <a:srgbClr val="260A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(3) hyperpolarization</a:t>
            </a:r>
            <a:endParaRPr lang="ar-EG" sz="3100" b="1" u="sng" dirty="0">
              <a:solidFill>
                <a:srgbClr val="260A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reaching the RMP, there is an overshooting of about </a:t>
            </a:r>
            <a:r>
              <a:rPr lang="en-US" b="1" dirty="0"/>
              <a:t>1-2 mV </a:t>
            </a:r>
            <a:r>
              <a:rPr lang="en-US" dirty="0"/>
              <a:t>hyperpolarization, then the membranes returns to normal </a:t>
            </a:r>
            <a:r>
              <a:rPr lang="en-US" b="1" dirty="0"/>
              <a:t>RMP.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2895600"/>
            <a:ext cx="4800600" cy="13696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600" b="1" dirty="0">
                <a:solidFill>
                  <a:srgbClr val="1199FF"/>
                </a:solidFill>
              </a:rPr>
              <a:t>Cause</a:t>
            </a:r>
            <a:r>
              <a:rPr lang="en-US" sz="2600" dirty="0">
                <a:solidFill>
                  <a:prstClr val="black"/>
                </a:solidFill>
              </a:rPr>
              <a:t>: Delayed K+ channels closure → more K+ efflux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600" dirty="0">
                <a:solidFill>
                  <a:prstClr val="black"/>
                </a:solidFill>
              </a:rPr>
              <a:t>→ more hyperpolarization.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941F3-2F26-42DF-B008-E163A90D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3" y="2362200"/>
            <a:ext cx="3839497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583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153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>Finally, 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</a:rPr>
              <a:t>Na</a:t>
            </a:r>
            <a:r>
              <a:rPr lang="en-US" sz="1400" b="1" i="1" dirty="0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</a:rPr>
              <a:t>- K</a:t>
            </a:r>
            <a:r>
              <a:rPr lang="en-US" sz="1400" b="1" i="1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</a:rPr>
              <a:t>pump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helps to restore the normal ionic distribution of the RMP i.e., maintenance of Na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(extra cellular) and K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(intracellular 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7" y="3733800"/>
            <a:ext cx="8626475" cy="294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8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6A4A-ECB7-4037-BAEF-F536D613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9EC9D-8AB7-4A1E-BEE5-5F79ED0A51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762999" cy="630872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0771A3-768B-4CB0-93A4-5F1F279C6A0A}"/>
              </a:ext>
            </a:extLst>
          </p:cNvPr>
          <p:cNvSpPr txBox="1"/>
          <p:nvPr/>
        </p:nvSpPr>
        <p:spPr>
          <a:xfrm>
            <a:off x="571500" y="594518"/>
            <a:ext cx="342900" cy="5484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6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46F1-7724-4B27-92DB-CED13F83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C8B3FA-44B8-44E9-806B-0D551473427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686800" cy="65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0"/>
            <a:ext cx="4876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" y="2667000"/>
            <a:ext cx="990600" cy="6096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RMP</a:t>
            </a:r>
            <a:endParaRPr lang="ar-EG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772400" cy="1295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/>
              </a:rPr>
              <a:t>it is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transient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dirty="0">
                <a:latin typeface="Times New Roman"/>
              </a:rPr>
              <a:t>change in the resting membrane potential as a result of application of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threshold stimulus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HP\Desktop\nerve &amp;muscle\RMP\AP impulse1a www.dynamicscience.com.au 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81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929" y="304800"/>
            <a:ext cx="220925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3600" b="1" dirty="0">
                <a:solidFill>
                  <a:srgbClr val="82C836"/>
                </a:solidFill>
              </a:rPr>
              <a:t>Definition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2026" y="2667000"/>
            <a:ext cx="10111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260AF6"/>
                </a:solidFill>
              </a:rPr>
              <a:t>stimulus</a:t>
            </a:r>
            <a:endParaRPr lang="ar-EG" b="1" dirty="0">
              <a:solidFill>
                <a:srgbClr val="260AF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9644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C4EB-9DCE-429F-AC17-D04FAE6C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AAB82-8D68-4A2C-85DF-44E45B7120F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74638"/>
            <a:ext cx="8382000" cy="62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6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7F32-4D41-45C3-A261-3EBAB6AD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BFC2CD-0FB9-4429-B2FC-5982701D068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458200" cy="63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9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9EA4-D1B8-4974-BA5F-71E0BA8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6055EA-475B-4C1E-98C1-9AC13F7D4AE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686800" cy="64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5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B437-3342-4A95-A399-A77A1A98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B90498-1050-4EA8-AB89-F3AC140653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74638"/>
            <a:ext cx="8991600" cy="6583362"/>
          </a:xfrm>
        </p:spPr>
      </p:pic>
    </p:spTree>
    <p:extLst>
      <p:ext uri="{BB962C8B-B14F-4D97-AF65-F5344CB8AC3E}">
        <p14:creationId xmlns:p14="http://schemas.microsoft.com/office/powerpoint/2010/main" val="1238291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16F6D-59A2-E24E-8F35-57F80E6F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399" y="1124744"/>
            <a:ext cx="7112001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703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Application of an adequate electric stimulus to the nerve fiber is followed by: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343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260AF6"/>
                </a:solidFill>
              </a:rPr>
              <a:t>Stimulus artifact √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260AF6"/>
                </a:solidFill>
              </a:rPr>
              <a:t>Latent period </a:t>
            </a:r>
            <a:r>
              <a:rPr lang="en-US" sz="2800" dirty="0">
                <a:solidFill>
                  <a:srgbClr val="260AF6"/>
                </a:solidFill>
              </a:rPr>
              <a:t>    √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260AF6"/>
                </a:solidFill>
              </a:rPr>
              <a:t>Spike potential</a:t>
            </a:r>
            <a:endParaRPr lang="en-US" sz="2800" dirty="0">
              <a:solidFill>
                <a:srgbClr val="260AF6"/>
              </a:solidFill>
            </a:endParaRPr>
          </a:p>
          <a:p>
            <a:pPr marL="1611630" lvl="4" indent="-514350">
              <a:buFont typeface="+mj-lt"/>
              <a:buAutoNum type="alphaLcParenR"/>
            </a:pPr>
            <a:r>
              <a:rPr lang="en-US" sz="2800" dirty="0"/>
              <a:t>Depolarization </a:t>
            </a:r>
          </a:p>
          <a:p>
            <a:pPr marL="1611630" lvl="4" indent="-514350">
              <a:buFont typeface="+mj-lt"/>
              <a:buAutoNum type="alphaLcParenR"/>
            </a:pPr>
            <a:r>
              <a:rPr lang="en-US" sz="2800" dirty="0"/>
              <a:t>Repolarization </a:t>
            </a:r>
          </a:p>
          <a:p>
            <a:pPr marL="1828800" lvl="5" indent="-457200">
              <a:buFont typeface="Wingdings" pitchFamily="2" charset="2"/>
              <a:buChar char="§"/>
            </a:pPr>
            <a:r>
              <a:rPr lang="en-US" sz="2600" dirty="0">
                <a:solidFill>
                  <a:srgbClr val="FF0000"/>
                </a:solidFill>
              </a:rPr>
              <a:t>Rapid Repolarization </a:t>
            </a:r>
          </a:p>
          <a:p>
            <a:pPr marL="1828800" lvl="5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Slow Repolarization </a:t>
            </a:r>
          </a:p>
          <a:p>
            <a:pPr marL="1828800" lvl="5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Hyperpolarization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6920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Stages of action potential:</a:t>
            </a:r>
            <a:endParaRPr lang="ar-EG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772400" cy="2133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It is a short irregular deflection of the base line due to stimulus application.</a:t>
            </a:r>
          </a:p>
          <a:p>
            <a:r>
              <a:rPr lang="en-MY" dirty="0"/>
              <a:t>This is due to current leakage from the stimulating electrode to the recording electrode </a:t>
            </a:r>
          </a:p>
          <a:p>
            <a:pPr marL="0" indent="0">
              <a:buNone/>
            </a:pPr>
            <a:r>
              <a:rPr lang="en-US" dirty="0"/>
              <a:t>(indicates beginning of stimulation).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2667000" y="1219200"/>
            <a:ext cx="395492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(1) Stimulus artifact </a:t>
            </a:r>
            <a:endParaRPr lang="en-US" sz="2800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HP\Desktop\nerve &amp;muscle\RM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352800"/>
            <a:ext cx="37052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nerve &amp;muscle\RMP\capsarte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0765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114800" y="5562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5003400"/>
            <a:ext cx="685426" cy="864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9281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638800" cy="79216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0" indent="-274320" algn="ctr">
              <a:spcBef>
                <a:spcPts val="580"/>
              </a:spcBef>
            </a:pPr>
            <a:r>
              <a:rPr lang="en-US" sz="3600" b="1" dirty="0">
                <a:solidFill>
                  <a:srgbClr val="9900FF"/>
                </a:solidFill>
                <a:latin typeface="Comic Sans MS" panose="030F0702030302020204" pitchFamily="66" charset="0"/>
                <a:ea typeface="+mn-ea"/>
                <a:cs typeface="+mn-cs"/>
              </a:rPr>
              <a:t>(2) Latent period</a:t>
            </a:r>
            <a:endParaRPr lang="ar-EG" b="1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534400" cy="2133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</a:rPr>
              <a:t>It represents the time that the nerve impulse (</a:t>
            </a:r>
            <a:r>
              <a:rPr lang="en-US" sz="2800" b="1" dirty="0">
                <a:latin typeface="Times New Roman"/>
              </a:rPr>
              <a:t>response</a:t>
            </a:r>
            <a:r>
              <a:rPr lang="en-US" sz="2800" dirty="0">
                <a:latin typeface="Times New Roman"/>
              </a:rPr>
              <a:t>) takes to travel from the stimulating to recording electrode.</a:t>
            </a:r>
          </a:p>
          <a:p>
            <a:r>
              <a:rPr lang="en-US" sz="2800" dirty="0">
                <a:latin typeface="Wingdings-Regular"/>
              </a:rPr>
              <a:t> </a:t>
            </a:r>
            <a:r>
              <a:rPr lang="en-US" sz="2800" dirty="0">
                <a:latin typeface="Times New Roman"/>
              </a:rPr>
              <a:t>It indicates the rate of conduction in the axon.</a:t>
            </a:r>
            <a:endParaRPr lang="ar-EG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7" y="3886200"/>
            <a:ext cx="37068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562600" y="47244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3400" y="3299936"/>
            <a:ext cx="8001000" cy="73866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Speed of conduction = </a:t>
            </a:r>
            <a:r>
              <a:rPr lang="en-US" dirty="0">
                <a:latin typeface="CambriaMath"/>
              </a:rPr>
              <a:t>𝑫𝒊𝒔𝒕𝒂𝒏𝒄𝒆 𝒃𝒆𝒕𝒘𝒆𝒆𝒏 𝒆𝒍𝒆𝒄𝒕𝒓𝒐𝒅𝒆𝒔</a:t>
            </a:r>
          </a:p>
          <a:p>
            <a:r>
              <a:rPr lang="en-US" dirty="0">
                <a:latin typeface="CambriaMath"/>
              </a:rPr>
              <a:t>                                                        𝑳𝒂𝒕𝒆𝒏𝒕 𝒑𝒆𝒓𝒊𝒐𝒅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486275"/>
            <a:ext cx="42767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429000" y="3669268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74065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11487"/>
            <a:ext cx="487680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810000" y="3048000"/>
            <a:ext cx="659155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334000" cy="86836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0" indent="-274320" algn="ctr">
              <a:spcBef>
                <a:spcPts val="580"/>
              </a:spcBef>
            </a:pPr>
            <a:r>
              <a:rPr lang="en-US" sz="3100" b="1" dirty="0">
                <a:solidFill>
                  <a:srgbClr val="9900FF"/>
                </a:solidFill>
                <a:latin typeface="Comic Sans MS" panose="030F0702030302020204" pitchFamily="66" charset="0"/>
                <a:ea typeface="+mn-ea"/>
                <a:cs typeface="+mn-cs"/>
              </a:rPr>
              <a:t>(3) Depolarization</a:t>
            </a:r>
            <a:r>
              <a:rPr lang="en-US" sz="260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382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There is a rapid loss or (reversal) of polarity of the membrane.</a:t>
            </a:r>
          </a:p>
          <a:p>
            <a:pPr marL="0" indent="0">
              <a:buNone/>
            </a:pPr>
            <a:r>
              <a:rPr lang="en-US" sz="2800" dirty="0"/>
              <a:t>	It is recorded as a rise of membrane potential in the positive direction.</a:t>
            </a:r>
          </a:p>
          <a:p>
            <a:pPr marL="0" indent="0">
              <a:buNone/>
            </a:pP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135868"/>
            <a:ext cx="6591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RMP</a:t>
            </a:r>
            <a:endParaRPr lang="ar-EG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474600"/>
            <a:ext cx="1080000" cy="2088000"/>
          </a:xfrm>
          <a:prstGeom prst="rect">
            <a:avLst/>
          </a:prstGeom>
          <a:noFill/>
          <a:ln w="28575">
            <a:solidFill>
              <a:srgbClr val="9900FF"/>
            </a:solidFill>
          </a:ln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-152400" y="37467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2400" dirty="0">
                <a:solidFill>
                  <a:prstClr val="black"/>
                </a:solidFill>
                <a:latin typeface="Times New Roman"/>
              </a:rPr>
              <a:t>At first, there is a slow depolarization of 25 mV (RMP changes from </a:t>
            </a:r>
            <a:r>
              <a:rPr lang="en-US" sz="2400" dirty="0">
                <a:solidFill>
                  <a:prstClr val="black"/>
                </a:solidFill>
                <a:latin typeface="TimesNewRomanPSMT"/>
              </a:rPr>
              <a:t>–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90 to </a:t>
            </a:r>
            <a:r>
              <a:rPr lang="en-US" sz="2400" dirty="0">
                <a:solidFill>
                  <a:prstClr val="black"/>
                </a:solidFill>
                <a:latin typeface="TimesNewRomanPSMT"/>
              </a:rPr>
              <a:t>–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65 mV)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3451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53000" cy="9144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1199FF"/>
                </a:solidFill>
              </a:rPr>
              <a:t>Depolarization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44958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</a:rPr>
              <a:t>At -65 mV </a:t>
            </a:r>
            <a:r>
              <a:rPr lang="en-US" sz="24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</a:rPr>
              <a:t>Firing level</a:t>
            </a:r>
            <a:r>
              <a:rPr lang="en-US" sz="2400" dirty="0">
                <a:solidFill>
                  <a:srgbClr val="FF0000"/>
                </a:solidFill>
                <a:latin typeface="Times New Roman"/>
              </a:rPr>
              <a:t>), </a:t>
            </a:r>
            <a:r>
              <a:rPr lang="en-US" sz="2400" dirty="0">
                <a:latin typeface="Times New Roman"/>
              </a:rPr>
              <a:t>the depolarization occurs rapidly till the potential reaches zero mV (no deference between inside and outside the cell membrane).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Wingdings-Regular"/>
              </a:rPr>
              <a:t> </a:t>
            </a:r>
            <a:r>
              <a:rPr lang="en-US" sz="2400" dirty="0">
                <a:latin typeface="Times New Roman"/>
              </a:rPr>
              <a:t>Then, the inside becomes positive to the outside of the membrane i.e. reversal of polarity (</a:t>
            </a:r>
            <a:r>
              <a:rPr lang="en-US" sz="2400" b="1" dirty="0">
                <a:latin typeface="Times New Roman"/>
              </a:rPr>
              <a:t>overshoot</a:t>
            </a:r>
            <a:r>
              <a:rPr lang="en-US" sz="2400" dirty="0">
                <a:latin typeface="Times New Roman"/>
              </a:rPr>
              <a:t>) till +35 mV.</a:t>
            </a:r>
            <a:endParaRPr lang="en-MY" sz="2400" dirty="0">
              <a:solidFill>
                <a:srgbClr val="000000"/>
              </a:solidFill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800" dirty="0"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  <a:p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 rot="16855660">
            <a:off x="5500240" y="281545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depolarization</a:t>
            </a:r>
            <a:endParaRPr lang="ar-EG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C47EA-C9E6-4060-A2FB-8F1E00923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3"/>
          <a:stretch/>
        </p:blipFill>
        <p:spPr>
          <a:xfrm>
            <a:off x="4483510" y="495300"/>
            <a:ext cx="4572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1555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8674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MY" sz="3200" b="1" dirty="0">
                <a:solidFill>
                  <a:srgbClr val="1199FF"/>
                </a:solidFill>
                <a:latin typeface="Times New Roman" pitchFamily="18" charset="0"/>
                <a:cs typeface="Times New Roman" pitchFamily="18" charset="0"/>
              </a:rPr>
              <a:t>Cause of depolarization:</a:t>
            </a:r>
            <a:endParaRPr lang="ar-EG" sz="3200" b="1" dirty="0">
              <a:solidFill>
                <a:srgbClr val="11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206" y="2935307"/>
            <a:ext cx="4800600" cy="3922693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If the Na+ influx achieves threshold potential (the firing level) then additional Na+ gates open and depolarization will proceed rapidly.</a:t>
            </a:r>
            <a:endParaRPr lang="en-US" sz="1600" dirty="0">
              <a:latin typeface="Andalus" panose="02020603050405020304" pitchFamily="18" charset="-78"/>
              <a:ea typeface="Times New Roman"/>
              <a:cs typeface="Andalus" panose="02020603050405020304" pitchFamily="18" charset="-78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MY" sz="28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The flow of Na+ will cause more Na+ channels to open. (+</a:t>
            </a:r>
            <a:r>
              <a:rPr lang="en-US" sz="2800" dirty="0" err="1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 feedback mechanism). </a:t>
            </a:r>
          </a:p>
          <a:p>
            <a:endParaRPr lang="ar-EG" dirty="0"/>
          </a:p>
        </p:txBody>
      </p:sp>
      <p:pic>
        <p:nvPicPr>
          <p:cNvPr id="4" name="Picture 3" descr="C:\Users\HP\Desktop\nerve &amp;muscle\RMP\depolarization-action-potential-crash-cour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4191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04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</a:rPr>
              <a:t>So, the magnitude of the depolarization phase equals 125 mV (from </a:t>
            </a:r>
            <a:r>
              <a:rPr lang="en-US" sz="2400" dirty="0">
                <a:latin typeface="TimesNewRomanPSMT"/>
              </a:rPr>
              <a:t>–</a:t>
            </a:r>
            <a:r>
              <a:rPr lang="en-US" sz="2400" dirty="0">
                <a:latin typeface="Times New Roman"/>
              </a:rPr>
              <a:t>90 to +35 mV).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9812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The stimulus opens some Na+ channels allowing Na</a:t>
            </a:r>
            <a:r>
              <a:rPr lang="en-US" sz="2800" baseline="300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 to enter the cell.</a:t>
            </a:r>
            <a:endParaRPr lang="en-US" sz="1600" dirty="0">
              <a:solidFill>
                <a:prstClr val="black"/>
              </a:solidFill>
              <a:latin typeface="Andalus" panose="02020603050405020304" pitchFamily="18" charset="-78"/>
              <a:ea typeface="Times New Roman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0935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C00CC"/>
                </a:solidFill>
                <a:latin typeface="+mn-lt"/>
              </a:rPr>
              <a:t>Changes in voltage-gated fast Na+ channels and Na+ permeability during action potential:</a:t>
            </a:r>
            <a:endParaRPr lang="en-US" sz="3200" dirty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2819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100" dirty="0">
                <a:solidFill>
                  <a:srgbClr val="696464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Outer gate (activation gate): </a:t>
            </a:r>
            <a:r>
              <a:rPr lang="en-US" sz="2800" dirty="0">
                <a:latin typeface="Comic Sans MS" pitchFamily="66" charset="0"/>
                <a:ea typeface="+mj-ea"/>
                <a:cs typeface="+mj-cs"/>
              </a:rPr>
              <a:t>opens at the start of depolarization causing Na+ influx.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Inner gate (inactivation gate): </a:t>
            </a:r>
            <a:r>
              <a:rPr lang="en-US" sz="2800" dirty="0">
                <a:latin typeface="Comic Sans MS" pitchFamily="66" charset="0"/>
                <a:ea typeface="+mj-ea"/>
                <a:cs typeface="+mj-cs"/>
              </a:rPr>
              <a:t>then closes, preventing further Na+ influx and causing Na+ channel inactivation.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152900"/>
            <a:ext cx="81248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10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1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D376923CF364E9345E8297AAC0723" ma:contentTypeVersion="2" ma:contentTypeDescription="Create a new document." ma:contentTypeScope="" ma:versionID="284d56d71763a8d9de63e0af2f8c8db1">
  <xsd:schema xmlns:xsd="http://www.w3.org/2001/XMLSchema" xmlns:xs="http://www.w3.org/2001/XMLSchema" xmlns:p="http://schemas.microsoft.com/office/2006/metadata/properties" xmlns:ns2="1244c8c3-b995-48f3-9b04-c6843da6a424" targetNamespace="http://schemas.microsoft.com/office/2006/metadata/properties" ma:root="true" ma:fieldsID="d514c0e2f491d97035c870c3825412a3" ns2:_="">
    <xsd:import namespace="1244c8c3-b995-48f3-9b04-c6843da6a4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4c8c3-b995-48f3-9b04-c6843da6a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B1817F-0872-468E-9A93-560887C66858}"/>
</file>

<file path=customXml/itemProps2.xml><?xml version="1.0" encoding="utf-8"?>
<ds:datastoreItem xmlns:ds="http://schemas.openxmlformats.org/officeDocument/2006/customXml" ds:itemID="{58987223-3519-4A06-865C-09F641D86D31}"/>
</file>

<file path=customXml/itemProps3.xml><?xml version="1.0" encoding="utf-8"?>
<ds:datastoreItem xmlns:ds="http://schemas.openxmlformats.org/officeDocument/2006/customXml" ds:itemID="{9F9F2E04-DE80-4482-A2FA-C4F2B8EFED54}"/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770</Words>
  <Application>Microsoft Office PowerPoint</Application>
  <PresentationFormat>On-screen Show (4:3)</PresentationFormat>
  <Paragraphs>77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Andalus</vt:lpstr>
      <vt:lpstr>Calibri</vt:lpstr>
      <vt:lpstr>CambriaMath</vt:lpstr>
      <vt:lpstr>Comic Sans MS</vt:lpstr>
      <vt:lpstr>Franklin Gothic Book</vt:lpstr>
      <vt:lpstr>Perpetua</vt:lpstr>
      <vt:lpstr>Times New Roman</vt:lpstr>
      <vt:lpstr>TimesNewRomanPSMT</vt:lpstr>
      <vt:lpstr>Wingdings</vt:lpstr>
      <vt:lpstr>Wingdings 2</vt:lpstr>
      <vt:lpstr>Wingdings-Regular</vt:lpstr>
      <vt:lpstr>Equity</vt:lpstr>
      <vt:lpstr>21_Equity</vt:lpstr>
      <vt:lpstr>PowerPoint Presentation</vt:lpstr>
      <vt:lpstr>PowerPoint Presentation</vt:lpstr>
      <vt:lpstr>Application of an adequate electric stimulus to the nerve fiber is followed by:</vt:lpstr>
      <vt:lpstr>Stages of action potential:</vt:lpstr>
      <vt:lpstr>(2) Latent period</vt:lpstr>
      <vt:lpstr>(3) Depolarization </vt:lpstr>
      <vt:lpstr>Depolarization steps:</vt:lpstr>
      <vt:lpstr>Cause of depolarization:</vt:lpstr>
      <vt:lpstr>Changes in voltage-gated fast Na+ channels and Na+ permeability during action potential:</vt:lpstr>
      <vt:lpstr>PowerPoint Presentation</vt:lpstr>
      <vt:lpstr>(4) Repolarization</vt:lpstr>
      <vt:lpstr>1. Rapid repolarization:</vt:lpstr>
      <vt:lpstr>Changes in voltage-gated K+ channels during action potential: </vt:lpstr>
      <vt:lpstr>Note that:</vt:lpstr>
      <vt:lpstr>(2) Slow repolarization</vt:lpstr>
      <vt:lpstr>(3) hyperpolarization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AND MUSCLE</dc:title>
  <dc:creator>dr abeer Albiomy</dc:creator>
  <cp:lastModifiedBy>NAMohammed</cp:lastModifiedBy>
  <cp:revision>287</cp:revision>
  <dcterms:created xsi:type="dcterms:W3CDTF">2006-08-16T00:00:00Z</dcterms:created>
  <dcterms:modified xsi:type="dcterms:W3CDTF">2022-03-30T18:56:22Z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0x010100875D376923CF364E9345E8297AAC0723</vt:lpwstr>
  </property>
</Properties>
</file>